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1603" r:id="rId2"/>
    <p:sldId id="523" r:id="rId3"/>
    <p:sldId id="1569" r:id="rId4"/>
    <p:sldId id="1551" r:id="rId5"/>
    <p:sldId id="1066" r:id="rId6"/>
    <p:sldId id="1579" r:id="rId7"/>
    <p:sldId id="632" r:id="rId8"/>
    <p:sldId id="1580" r:id="rId9"/>
    <p:sldId id="1582" r:id="rId10"/>
    <p:sldId id="1581" r:id="rId11"/>
    <p:sldId id="634" r:id="rId12"/>
    <p:sldId id="586" r:id="rId13"/>
    <p:sldId id="1583" r:id="rId14"/>
    <p:sldId id="748" r:id="rId15"/>
    <p:sldId id="1570" r:id="rId16"/>
    <p:sldId id="1604" r:id="rId17"/>
    <p:sldId id="991" r:id="rId18"/>
    <p:sldId id="1584" r:id="rId19"/>
    <p:sldId id="1552" r:id="rId20"/>
    <p:sldId id="1571" r:id="rId21"/>
    <p:sldId id="1602" r:id="rId22"/>
    <p:sldId id="1597" r:id="rId23"/>
    <p:sldId id="1600" r:id="rId24"/>
    <p:sldId id="1585" r:id="rId25"/>
    <p:sldId id="1572" r:id="rId26"/>
    <p:sldId id="1586" r:id="rId27"/>
    <p:sldId id="1588" r:id="rId28"/>
    <p:sldId id="1598" r:id="rId29"/>
    <p:sldId id="1609" r:id="rId30"/>
    <p:sldId id="1599" r:id="rId31"/>
    <p:sldId id="1068" r:id="rId32"/>
    <p:sldId id="1071" r:id="rId33"/>
    <p:sldId id="941" r:id="rId34"/>
    <p:sldId id="1509" r:id="rId35"/>
    <p:sldId id="1589" r:id="rId36"/>
    <p:sldId id="1591" r:id="rId37"/>
    <p:sldId id="1590" r:id="rId38"/>
    <p:sldId id="1592" r:id="rId39"/>
    <p:sldId id="1593" r:id="rId40"/>
    <p:sldId id="1566" r:id="rId41"/>
    <p:sldId id="1515" r:id="rId42"/>
    <p:sldId id="1594" r:id="rId43"/>
    <p:sldId id="1601" r:id="rId44"/>
    <p:sldId id="1546" r:id="rId45"/>
    <p:sldId id="1596" r:id="rId46"/>
    <p:sldId id="1595" r:id="rId47"/>
    <p:sldId id="1500" r:id="rId48"/>
    <p:sldId id="1443" r:id="rId49"/>
    <p:sldId id="1606" r:id="rId50"/>
    <p:sldId id="1607" r:id="rId51"/>
    <p:sldId id="1608" r:id="rId52"/>
    <p:sldId id="936" r:id="rId53"/>
    <p:sldId id="937" r:id="rId54"/>
    <p:sldId id="1336" r:id="rId55"/>
    <p:sldId id="1507" r:id="rId56"/>
    <p:sldId id="1007" r:id="rId57"/>
  </p:sldIdLst>
  <p:sldSz cx="9144000" cy="5143500" type="screen16x9"/>
  <p:notesSz cx="6858000" cy="9144000"/>
  <p:embeddedFontLst>
    <p:embeddedFont>
      <p:font typeface="方正姚体" panose="02010600030101010101" charset="-122"/>
      <p:regular r:id="rId60"/>
    </p:embeddedFont>
    <p:embeddedFont>
      <p:font typeface="汉语拼音" panose="000B0604020202020204" pitchFamily="34" charset="0"/>
      <p:regular r:id="rId61"/>
    </p:embeddedFont>
    <p:embeddedFont>
      <p:font typeface="微软雅黑" panose="020B0503020204020204" pitchFamily="34" charset="-122"/>
      <p:regular r:id="rId62"/>
      <p:bold r:id="rId63"/>
    </p:embeddedFont>
    <p:embeddedFont>
      <p:font typeface="华文楷体" panose="02010600040101010101" pitchFamily="2" charset="-122"/>
      <p:regular r:id="rId64"/>
    </p:embeddedFont>
    <p:embeddedFont>
      <p:font typeface="黑体" panose="02010609060101010101" pitchFamily="49" charset="-122"/>
      <p:regular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楷体" panose="02010609060101010101" pitchFamily="49" charset="-122"/>
      <p:regular r:id="rId7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8">
          <p15:clr>
            <a:srgbClr val="A4A3A4"/>
          </p15:clr>
        </p15:guide>
        <p15:guide id="2" pos="1536">
          <p15:clr>
            <a:srgbClr val="A4A3A4"/>
          </p15:clr>
        </p15:guide>
        <p15:guide id="3" orient="horz" pos="2754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18">
          <p15:clr>
            <a:srgbClr val="A4A3A4"/>
          </p15:clr>
        </p15:guide>
        <p15:guide id="6" pos="4967">
          <p15:clr>
            <a:srgbClr val="A4A3A4"/>
          </p15:clr>
        </p15:guide>
        <p15:guide id="7" pos="56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0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99"/>
    <a:srgbClr val="0000FF"/>
    <a:srgbClr val="99FFCC"/>
    <a:srgbClr val="FF3399"/>
    <a:srgbClr val="FFFFCC"/>
    <a:srgbClr val="FF0000"/>
    <a:srgbClr val="FFFFFF"/>
    <a:srgbClr val="0066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5" autoAdjust="0"/>
    <p:restoredTop sz="94660"/>
  </p:normalViewPr>
  <p:slideViewPr>
    <p:cSldViewPr>
      <p:cViewPr>
        <p:scale>
          <a:sx n="90" d="100"/>
          <a:sy n="90" d="100"/>
        </p:scale>
        <p:origin x="-653" y="-329"/>
      </p:cViewPr>
      <p:guideLst>
        <p:guide orient="horz" pos="2598"/>
        <p:guide orient="horz" pos="2754"/>
        <p:guide orient="horz" pos="2618"/>
        <p:guide pos="1536"/>
        <p:guide pos="5738"/>
        <p:guide pos="4967"/>
        <p:guide pos="5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0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7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12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6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4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78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819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420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98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3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gif"/><Relationship Id="rId5" Type="http://schemas.openxmlformats.org/officeDocument/2006/relationships/hyperlink" Target="&#36164;&#26009;&#38142;&#25509;/&#35270;&#39057;/&#19971;&#24425;&#20116;&#19979;&#35838;&#25991;&#26391;&#35835;10&#38738;&#23665;&#22788;&#22788;&#22475;&#24544;&#39592;.mp4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6364;.mp4" TargetMode="External"/><Relationship Id="rId13" Type="http://schemas.openxmlformats.org/officeDocument/2006/relationships/hyperlink" Target="&#36164;&#26009;&#38142;&#25509;/&#35270;&#39057;/&#25630;.mp4" TargetMode="External"/><Relationship Id="rId18" Type="http://schemas.openxmlformats.org/officeDocument/2006/relationships/image" Target="../media/image15.png"/><Relationship Id="rId3" Type="http://schemas.openxmlformats.org/officeDocument/2006/relationships/hyperlink" Target="&#36164;&#26009;&#38142;&#25509;/&#35270;&#39057;/&#24429;.mp4" TargetMode="External"/><Relationship Id="rId7" Type="http://schemas.openxmlformats.org/officeDocument/2006/relationships/hyperlink" Target="&#36164;&#26009;&#38142;&#25509;/&#35270;&#39057;/&#29790;.mp4" TargetMode="External"/><Relationship Id="rId12" Type="http://schemas.openxmlformats.org/officeDocument/2006/relationships/hyperlink" Target="&#36164;&#26009;&#38142;&#25509;/&#35270;&#39057;/&#36212;.mp4" TargetMode="External"/><Relationship Id="rId17" Type="http://schemas.openxmlformats.org/officeDocument/2006/relationships/hyperlink" Target="&#36164;&#26009;&#38142;&#25509;/&#35270;&#39057;/&#38761;.mp4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&#36164;&#26009;&#38142;&#25509;/&#35270;&#39057;/&#31614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5851;.mp4" TargetMode="External"/><Relationship Id="rId11" Type="http://schemas.openxmlformats.org/officeDocument/2006/relationships/hyperlink" Target="&#36164;&#26009;&#38142;&#25509;/&#35270;&#39057;/&#30519;.mp4" TargetMode="External"/><Relationship Id="rId5" Type="http://schemas.openxmlformats.org/officeDocument/2006/relationships/hyperlink" Target="&#36164;&#26009;&#38142;&#25509;/&#35270;&#39057;/&#25311;.mp4" TargetMode="External"/><Relationship Id="rId15" Type="http://schemas.openxmlformats.org/officeDocument/2006/relationships/hyperlink" Target="&#36164;&#26009;&#38142;&#25509;/&#35270;&#39057;/&#23562;.mp4" TargetMode="External"/><Relationship Id="rId10" Type="http://schemas.openxmlformats.org/officeDocument/2006/relationships/hyperlink" Target="&#36164;&#26009;&#38142;&#25509;/&#35270;&#39057;/&#28860;.mp4" TargetMode="External"/><Relationship Id="rId19" Type="http://schemas.openxmlformats.org/officeDocument/2006/relationships/hyperlink" Target="&#36164;&#26009;&#38142;&#25509;/&#35270;&#39057;/&#36487;.mp4" TargetMode="External"/><Relationship Id="rId4" Type="http://schemas.openxmlformats.org/officeDocument/2006/relationships/image" Target="../media/image14.png"/><Relationship Id="rId9" Type="http://schemas.openxmlformats.org/officeDocument/2006/relationships/hyperlink" Target="&#36164;&#26009;&#38142;&#25509;/&#35270;&#39057;/&#38203;.mp4" TargetMode="External"/><Relationship Id="rId14" Type="http://schemas.openxmlformats.org/officeDocument/2006/relationships/hyperlink" Target="&#36164;&#26009;&#38142;&#25509;/&#35270;&#39057;/&#27530;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48"/>
          <p:cNvSpPr txBox="1"/>
          <p:nvPr/>
        </p:nvSpPr>
        <p:spPr>
          <a:xfrm>
            <a:off x="1324085" y="1584811"/>
            <a:ext cx="7354941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6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青山处处埋忠骨</a:t>
            </a:r>
            <a:endParaRPr lang="zh-CN" altLang="en-US" sz="60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1" name="组合 2"/>
          <p:cNvGrpSpPr>
            <a:grpSpLocks/>
          </p:cNvGrpSpPr>
          <p:nvPr/>
        </p:nvGrpSpPr>
        <p:grpSpPr bwMode="auto">
          <a:xfrm>
            <a:off x="1550668" y="1563638"/>
            <a:ext cx="1077116" cy="1093722"/>
            <a:chOff x="1683888" y="856195"/>
            <a:chExt cx="1302254" cy="1322714"/>
          </a:xfrm>
        </p:grpSpPr>
        <p:pic>
          <p:nvPicPr>
            <p:cNvPr id="12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302254" cy="130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753113" y="856195"/>
              <a:ext cx="1068259" cy="1228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71886"/>
            <a:ext cx="1167521" cy="458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395536" y="1300270"/>
            <a:ext cx="8424936" cy="3453253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1950年6月25日，朝鲜战争爆发。27日，美国政府宣布武装干涉朝鲜内政，派兵入侵朝鲜，并不顾我国政府的多次声明和警告，把战火烧到我国东北边境，严重威胁我国的安全。为此，我国政府作出了抗美援朝的决定，在彭德怀的指挥下，我国志愿军同朝鲜人民军队并肩作战，并最终取得了胜利。</a:t>
            </a:r>
          </a:p>
        </p:txBody>
      </p:sp>
      <p:sp>
        <p:nvSpPr>
          <p:cNvPr id="4" name="矩形 3"/>
          <p:cNvSpPr/>
          <p:nvPr/>
        </p:nvSpPr>
        <p:spPr>
          <a:xfrm>
            <a:off x="3655724" y="699542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抗美援朝</a:t>
            </a:r>
          </a:p>
        </p:txBody>
      </p:sp>
      <p:sp>
        <p:nvSpPr>
          <p:cNvPr id="5" name="文本框 15"/>
          <p:cNvSpPr>
            <a:spLocks noChangeArrowheads="1"/>
          </p:cNvSpPr>
          <p:nvPr/>
        </p:nvSpPr>
        <p:spPr bwMode="auto">
          <a:xfrm>
            <a:off x="3043238" y="5147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6" name="iconfont-1191-870150"/>
          <p:cNvSpPr>
            <a:spLocks noChangeAspect="1"/>
          </p:cNvSpPr>
          <p:nvPr/>
        </p:nvSpPr>
        <p:spPr bwMode="auto">
          <a:xfrm>
            <a:off x="5576888" y="19593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iconfont-1191-870150"/>
          <p:cNvSpPr>
            <a:spLocks noChangeAspect="1"/>
          </p:cNvSpPr>
          <p:nvPr/>
        </p:nvSpPr>
        <p:spPr bwMode="auto">
          <a:xfrm rot="10800000">
            <a:off x="3043238" y="19593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07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892914"/>
            <a:ext cx="8280920" cy="3046988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然而，在这场战争中，我国人民志愿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军也做出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了巨大的牺牲，无数志愿军战士永远地长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眠在朝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鲜那块土地上，其中，就有我国伟大领袖毛主席的长子──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hlinkClick r:id="rId4" action="ppaction://hlinksldjump"/>
              </a:rPr>
              <a:t>毛岸英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5839519" y="3630844"/>
            <a:ext cx="335134" cy="472337"/>
          </a:xfrm>
          <a:prstGeom prst="rect">
            <a:avLst/>
          </a:prstGeom>
        </p:spPr>
      </p:pic>
      <p:pic>
        <p:nvPicPr>
          <p:cNvPr id="5" name="中国广播合唱团 - 中国人民志愿军战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8304" y="3759343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60477" y="437195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点击播放歌曲</a:t>
            </a:r>
          </a:p>
        </p:txBody>
      </p:sp>
    </p:spTree>
    <p:extLst>
      <p:ext uri="{BB962C8B-B14F-4D97-AF65-F5344CB8AC3E}">
        <p14:creationId xmlns:p14="http://schemas.microsoft.com/office/powerpoint/2010/main" val="420392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文本框 3"/>
          <p:cNvSpPr txBox="1">
            <a:spLocks noChangeArrowheads="1"/>
          </p:cNvSpPr>
          <p:nvPr/>
        </p:nvSpPr>
        <p:spPr bwMode="auto">
          <a:xfrm>
            <a:off x="572879" y="987574"/>
            <a:ext cx="8280920" cy="245605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2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    毛岸英，</a:t>
            </a:r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</a:rPr>
              <a:t>毛主席的长子。1922年10月出生于湖南省长沙市。抗美援朝战争爆发，毛岸英主动请求入朝参战，1950年11月25日在抗美援朝战争中英勇牺牲。</a:t>
            </a:r>
          </a:p>
        </p:txBody>
      </p:sp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7740352" y="4443958"/>
            <a:ext cx="1152128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返回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8215784" y="4676733"/>
            <a:ext cx="335134" cy="472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5春\图\新建文件夹\P56网站修小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" b="4802"/>
          <a:stretch/>
        </p:blipFill>
        <p:spPr bwMode="auto">
          <a:xfrm>
            <a:off x="5274543" y="138918"/>
            <a:ext cx="3649162" cy="473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12939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891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395536" y="1653529"/>
            <a:ext cx="4536504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    默读课文，注意读准字音，读通句子。</a:t>
            </a:r>
          </a:p>
        </p:txBody>
      </p:sp>
      <p:sp>
        <p:nvSpPr>
          <p:cNvPr id="6" name="文本框 14">
            <a:hlinkClick r:id="rId5" action="ppaction://hlinkfile"/>
          </p:cNvPr>
          <p:cNvSpPr txBox="1"/>
          <p:nvPr/>
        </p:nvSpPr>
        <p:spPr>
          <a:xfrm>
            <a:off x="766440" y="104212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/>
          <p:cNvSpPr txBox="1">
            <a:spLocks noChangeArrowheads="1"/>
          </p:cNvSpPr>
          <p:nvPr/>
        </p:nvSpPr>
        <p:spPr bwMode="auto">
          <a:xfrm>
            <a:off x="3258989" y="691368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Kaiti SC"/>
              </a:rPr>
              <a:t>点击图标，听范读</a:t>
            </a:r>
          </a:p>
        </p:txBody>
      </p:sp>
      <p:pic>
        <p:nvPicPr>
          <p:cNvPr id="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5866">
            <a:off x="2401430" y="19723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3372028" y="1276296"/>
            <a:ext cx="5781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nǐ</a:t>
            </a:r>
          </a:p>
        </p:txBody>
      </p:sp>
      <p:sp>
        <p:nvSpPr>
          <p:cNvPr id="26" name="矩形 25"/>
          <p:cNvSpPr/>
          <p:nvPr/>
        </p:nvSpPr>
        <p:spPr>
          <a:xfrm>
            <a:off x="5796163" y="1275606"/>
            <a:ext cx="100808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móu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62326" y="2958649"/>
            <a:ext cx="13161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55352" y="164101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21474" y="164059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73902" y="1638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13590" y="1656476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38893" y="3350872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1286" y="3350872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特</a:t>
            </a:r>
          </a:p>
        </p:txBody>
      </p:sp>
      <p:sp>
        <p:nvSpPr>
          <p:cNvPr id="46" name="矩形 45"/>
          <p:cNvSpPr/>
          <p:nvPr/>
        </p:nvSpPr>
        <p:spPr>
          <a:xfrm>
            <a:off x="2885313" y="2958649"/>
            <a:ext cx="21187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chú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03848" y="3350872"/>
            <a:ext cx="19363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踌 躇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286297" y="2958649"/>
            <a:ext cx="86987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àn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13590" y="3350872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0152" y="3350872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32" name="矩形 31"/>
          <p:cNvSpPr/>
          <p:nvPr/>
        </p:nvSpPr>
        <p:spPr>
          <a:xfrm>
            <a:off x="7655134" y="1276296"/>
            <a:ext cx="6120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64456" y="167469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20272" y="167583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</a:p>
        </p:txBody>
      </p:sp>
      <p:sp>
        <p:nvSpPr>
          <p:cNvPr id="52" name="TextBox 39"/>
          <p:cNvSpPr txBox="1"/>
          <p:nvPr/>
        </p:nvSpPr>
        <p:spPr>
          <a:xfrm>
            <a:off x="861286" y="1632250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</a:rPr>
              <a:t>德怀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39"/>
          <p:cNvSpPr txBox="1"/>
          <p:nvPr/>
        </p:nvSpPr>
        <p:spPr>
          <a:xfrm>
            <a:off x="7102622" y="3350872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695396" y="2958649"/>
            <a:ext cx="6210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83568" y="1275606"/>
            <a:ext cx="111390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péng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15"/>
          <p:cNvSpPr txBox="1"/>
          <p:nvPr/>
        </p:nvSpPr>
        <p:spPr>
          <a:xfrm>
            <a:off x="827089" y="411163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32" grpId="0"/>
      <p:bldP spid="32" grpId="1"/>
      <p:bldP spid="62" grpId="0"/>
      <p:bldP spid="62" grpId="1"/>
      <p:bldP spid="64" grpId="0"/>
      <p:bldP spid="6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19548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267375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2366028" y="1680774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285878" y="1360377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péng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266139" y="1680774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326252" y="1360377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gǔ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139" name="流程图: 可选过程 138"/>
          <p:cNvSpPr/>
          <p:nvPr/>
        </p:nvSpPr>
        <p:spPr>
          <a:xfrm>
            <a:off x="251520" y="707591"/>
            <a:ext cx="1944216" cy="477926"/>
          </a:xfrm>
          <a:prstGeom prst="flowChartAlternateProcess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组词辨析</a:t>
            </a:r>
            <a:endParaRPr lang="zh-CN" altLang="en-US" sz="3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463976" y="2294005"/>
            <a:ext cx="306846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彭德怀、彭老师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42196" y="2294005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敲鼓、鼓声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359927" y="3378342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0605" y="3154341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nǐ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338147" y="3378342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453563" y="3154341"/>
            <a:ext cx="402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sì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535984" y="4107133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拟人、拟定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14204" y="4107133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似乎、恰似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640" y="1271768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89" name="矩形 88"/>
          <p:cNvSpPr/>
          <p:nvPr/>
        </p:nvSpPr>
        <p:spPr>
          <a:xfrm>
            <a:off x="1350017" y="3088569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156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  <p:bldP spid="99" grpId="0"/>
      <p:bldP spid="68" grpId="0"/>
      <p:bldP spid="69" grpId="0"/>
      <p:bldP spid="82" grpId="0"/>
      <p:bldP spid="83" grpId="0"/>
      <p:bldP spid="84" grpId="0"/>
      <p:bldP spid="85" grpId="0"/>
      <p:bldP spid="86" grpId="0"/>
      <p:bldP spid="87" grpId="0"/>
      <p:bldP spid="2" grpId="0" animBg="1"/>
      <p:bldP spid="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矩形 95"/>
          <p:cNvSpPr/>
          <p:nvPr/>
        </p:nvSpPr>
        <p:spPr>
          <a:xfrm>
            <a:off x="1979712" y="1287801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052534" y="964192"/>
            <a:ext cx="530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fù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5956741" y="1219276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赶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941893" y="91556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gǎn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15499" y="2003694"/>
            <a:ext cx="306846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奔赴、赴汤蹈火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32798" y="195002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赶路、赶紧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039442" y="3139103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048906" y="2831172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àn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956741" y="3070578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暗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940152" y="2782546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àn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215499" y="380386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黯然、黯淡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132798" y="375019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黑暗、暗地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54578" y="898880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50" name="矩形 49"/>
          <p:cNvSpPr/>
          <p:nvPr/>
        </p:nvSpPr>
        <p:spPr>
          <a:xfrm>
            <a:off x="1154578" y="2694862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</p:spTree>
    <p:extLst>
      <p:ext uri="{BB962C8B-B14F-4D97-AF65-F5344CB8AC3E}">
        <p14:creationId xmlns:p14="http://schemas.microsoft.com/office/powerpoint/2010/main" val="15799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82" grpId="0"/>
      <p:bldP spid="83" grpId="0"/>
      <p:bldP spid="84" grpId="0"/>
      <p:bldP spid="85" grpId="0"/>
      <p:bldP spid="86" grpId="0"/>
      <p:bldP spid="87" grpId="0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D4EC72F-22F7-5403-3AC5-45AFF0F8A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9713"/>
            <a:ext cx="9144000" cy="216393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438458" y="627534"/>
            <a:ext cx="4883469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</a:rPr>
              <a:t>犹豫不决，拿不定主意。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9" name="流程图: 可选过程 58"/>
          <p:cNvSpPr/>
          <p:nvPr/>
        </p:nvSpPr>
        <p:spPr>
          <a:xfrm>
            <a:off x="251520" y="51470"/>
            <a:ext cx="2513700" cy="508737"/>
          </a:xfrm>
          <a:prstGeom prst="flowChartAlternateProcess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联系上下文</a:t>
            </a:r>
            <a:endParaRPr lang="en-US" altLang="zh-CN" sz="3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62136" y="1419622"/>
            <a:ext cx="1505631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黯然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94442" y="1439005"/>
            <a:ext cx="7128792" cy="105413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>
                <a:latin typeface="宋体" pitchFamily="2" charset="-122"/>
                <a:ea typeface="宋体" pitchFamily="2" charset="-122"/>
              </a:rPr>
              <a:t>“黯”偏旁为“黑”，本义是深黑色。“黯然”一般指情绪低落的样子。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2136" y="627534"/>
            <a:ext cx="1176322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踌躇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8485372" y="2639713"/>
            <a:ext cx="479116" cy="5801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82051" y="3105935"/>
            <a:ext cx="409337" cy="6697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483768" y="3677234"/>
            <a:ext cx="693385" cy="5955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65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/>
      <p:bldP spid="2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组合 7"/>
          <p:cNvGrpSpPr/>
          <p:nvPr/>
        </p:nvGrpSpPr>
        <p:grpSpPr>
          <a:xfrm>
            <a:off x="5680233" y="1419287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2" name="文本框 64"/>
          <p:cNvSpPr txBox="1"/>
          <p:nvPr/>
        </p:nvSpPr>
        <p:spPr>
          <a:xfrm>
            <a:off x="5668332" y="1403028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炼</a:t>
            </a:r>
          </a:p>
        </p:txBody>
      </p:sp>
      <p:grpSp>
        <p:nvGrpSpPr>
          <p:cNvPr id="255" name="组合 7"/>
          <p:cNvGrpSpPr/>
          <p:nvPr/>
        </p:nvGrpSpPr>
        <p:grpSpPr>
          <a:xfrm>
            <a:off x="2736758" y="3333356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63" name="文本框 64"/>
          <p:cNvSpPr txBox="1"/>
          <p:nvPr/>
        </p:nvSpPr>
        <p:spPr>
          <a:xfrm>
            <a:off x="2771633" y="329025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尊</a:t>
            </a:r>
          </a:p>
        </p:txBody>
      </p:sp>
      <p:grpSp>
        <p:nvGrpSpPr>
          <p:cNvPr id="251" name="组合 7"/>
          <p:cNvGrpSpPr/>
          <p:nvPr/>
        </p:nvGrpSpPr>
        <p:grpSpPr>
          <a:xfrm>
            <a:off x="1534993" y="3321425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323528" y="3308748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5" name="文本框 64"/>
          <p:cNvSpPr txBox="1"/>
          <p:nvPr/>
        </p:nvSpPr>
        <p:spPr>
          <a:xfrm>
            <a:off x="340438" y="327514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搞</a:t>
            </a:r>
          </a:p>
        </p:txBody>
      </p:sp>
      <p:grpSp>
        <p:nvGrpSpPr>
          <p:cNvPr id="243" name="组合 7"/>
          <p:cNvGrpSpPr/>
          <p:nvPr/>
        </p:nvGrpSpPr>
        <p:grpSpPr>
          <a:xfrm>
            <a:off x="7941714" y="1409184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6804248" y="1411155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3" name="文本框 64"/>
          <p:cNvSpPr txBox="1"/>
          <p:nvPr/>
        </p:nvSpPr>
        <p:spPr>
          <a:xfrm>
            <a:off x="6844581" y="141152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</a:p>
        </p:txBody>
      </p:sp>
      <p:sp>
        <p:nvSpPr>
          <p:cNvPr id="144" name="文本框 64"/>
          <p:cNvSpPr txBox="1"/>
          <p:nvPr/>
        </p:nvSpPr>
        <p:spPr>
          <a:xfrm>
            <a:off x="7950402" y="140139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162" name="文本框 64"/>
          <p:cNvSpPr txBox="1"/>
          <p:nvPr/>
        </p:nvSpPr>
        <p:spPr>
          <a:xfrm>
            <a:off x="1569925" y="3293758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179" name="矩形 178"/>
          <p:cNvSpPr/>
          <p:nvPr/>
        </p:nvSpPr>
        <p:spPr>
          <a:xfrm>
            <a:off x="107504" y="907381"/>
            <a:ext cx="107128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péng</a:t>
            </a:r>
          </a:p>
        </p:txBody>
      </p:sp>
      <p:sp>
        <p:nvSpPr>
          <p:cNvPr id="180" name="矩形 179"/>
          <p:cNvSpPr/>
          <p:nvPr/>
        </p:nvSpPr>
        <p:spPr>
          <a:xfrm>
            <a:off x="1283676" y="907381"/>
            <a:ext cx="8312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nǐ</a:t>
            </a:r>
          </a:p>
        </p:txBody>
      </p:sp>
      <p:sp>
        <p:nvSpPr>
          <p:cNvPr id="185" name="矩形 184"/>
          <p:cNvSpPr/>
          <p:nvPr/>
        </p:nvSpPr>
        <p:spPr>
          <a:xfrm>
            <a:off x="3628986" y="907381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ruì</a:t>
            </a:r>
          </a:p>
        </p:txBody>
      </p:sp>
      <p:sp>
        <p:nvSpPr>
          <p:cNvPr id="186" name="矩形 185"/>
          <p:cNvSpPr/>
          <p:nvPr/>
        </p:nvSpPr>
        <p:spPr>
          <a:xfrm>
            <a:off x="3936120" y="2790115"/>
            <a:ext cx="9391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endParaRPr lang="en-US" altLang="zh-CN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5816852" y="907381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liàn</a:t>
            </a:r>
          </a:p>
        </p:txBody>
      </p:sp>
      <p:sp>
        <p:nvSpPr>
          <p:cNvPr id="190" name="矩形 189"/>
          <p:cNvSpPr/>
          <p:nvPr/>
        </p:nvSpPr>
        <p:spPr>
          <a:xfrm>
            <a:off x="6844782" y="907381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juàn</a:t>
            </a:r>
          </a:p>
        </p:txBody>
      </p:sp>
      <p:sp>
        <p:nvSpPr>
          <p:cNvPr id="191" name="矩形 190"/>
          <p:cNvSpPr/>
          <p:nvPr/>
        </p:nvSpPr>
        <p:spPr>
          <a:xfrm>
            <a:off x="7902095" y="907381"/>
            <a:ext cx="104457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</a:p>
        </p:txBody>
      </p:sp>
      <p:sp>
        <p:nvSpPr>
          <p:cNvPr id="192" name="矩形 191"/>
          <p:cNvSpPr/>
          <p:nvPr/>
        </p:nvSpPr>
        <p:spPr>
          <a:xfrm>
            <a:off x="344318" y="2790115"/>
            <a:ext cx="111315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gǎo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1664689" y="2790115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shū</a:t>
            </a:r>
          </a:p>
        </p:txBody>
      </p:sp>
      <p:sp>
        <p:nvSpPr>
          <p:cNvPr id="194" name="矩形 193"/>
          <p:cNvSpPr/>
          <p:nvPr/>
        </p:nvSpPr>
        <p:spPr>
          <a:xfrm>
            <a:off x="2915736" y="2790115"/>
            <a:ext cx="114374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zūn</a:t>
            </a:r>
            <a:endParaRPr lang="en-US" altLang="zh-CN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04" name="组合 7"/>
          <p:cNvGrpSpPr/>
          <p:nvPr/>
        </p:nvGrpSpPr>
        <p:grpSpPr>
          <a:xfrm>
            <a:off x="115009" y="1430731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8" name="组合 7"/>
          <p:cNvGrpSpPr/>
          <p:nvPr/>
        </p:nvGrpSpPr>
        <p:grpSpPr>
          <a:xfrm>
            <a:off x="1195129" y="1430731"/>
            <a:ext cx="1029163" cy="1085656"/>
            <a:chOff x="2437" y="2032"/>
            <a:chExt cx="1244" cy="1264"/>
          </a:xfrm>
        </p:grpSpPr>
        <p:sp>
          <p:nvSpPr>
            <p:cNvPr id="2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3448428" y="1430731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3929093" y="3324471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6" name="文本框 64"/>
          <p:cNvSpPr txBox="1"/>
          <p:nvPr/>
        </p:nvSpPr>
        <p:spPr>
          <a:xfrm>
            <a:off x="157901" y="1431103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</a:p>
        </p:txBody>
      </p:sp>
      <p:sp>
        <p:nvSpPr>
          <p:cNvPr id="227" name="文本框 64"/>
          <p:cNvSpPr txBox="1"/>
          <p:nvPr/>
        </p:nvSpPr>
        <p:spPr>
          <a:xfrm>
            <a:off x="1151237" y="1431103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228" name="文本框 64"/>
          <p:cNvSpPr txBox="1"/>
          <p:nvPr/>
        </p:nvSpPr>
        <p:spPr>
          <a:xfrm>
            <a:off x="3495494" y="143110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瑞</a:t>
            </a:r>
          </a:p>
        </p:txBody>
      </p:sp>
      <p:sp>
        <p:nvSpPr>
          <p:cNvPr id="229" name="文本框 64"/>
          <p:cNvSpPr txBox="1"/>
          <p:nvPr/>
        </p:nvSpPr>
        <p:spPr>
          <a:xfrm>
            <a:off x="3969799" y="3324843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踌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368308" y="907381"/>
            <a:ext cx="9820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móu</a:t>
            </a:r>
            <a:endParaRPr lang="en-US" altLang="zh-CN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74" name="组合 7"/>
          <p:cNvGrpSpPr/>
          <p:nvPr/>
        </p:nvGrpSpPr>
        <p:grpSpPr>
          <a:xfrm>
            <a:off x="2310999" y="1430731"/>
            <a:ext cx="1029163" cy="1085656"/>
            <a:chOff x="2437" y="2032"/>
            <a:chExt cx="1244" cy="1264"/>
          </a:xfrm>
        </p:grpSpPr>
        <p:sp>
          <p:nvSpPr>
            <p:cNvPr id="7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8" name="文本框 64"/>
          <p:cNvSpPr txBox="1"/>
          <p:nvPr/>
        </p:nvSpPr>
        <p:spPr>
          <a:xfrm>
            <a:off x="2358065" y="143110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80" name="矩形 79"/>
          <p:cNvSpPr/>
          <p:nvPr/>
        </p:nvSpPr>
        <p:spPr>
          <a:xfrm>
            <a:off x="4649311" y="907381"/>
            <a:ext cx="10972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duàn</a:t>
            </a:r>
          </a:p>
        </p:txBody>
      </p:sp>
      <p:grpSp>
        <p:nvGrpSpPr>
          <p:cNvPr id="81" name="组合 7"/>
          <p:cNvGrpSpPr/>
          <p:nvPr/>
        </p:nvGrpSpPr>
        <p:grpSpPr>
          <a:xfrm>
            <a:off x="4591730" y="1418975"/>
            <a:ext cx="1029163" cy="1085656"/>
            <a:chOff x="2437" y="2032"/>
            <a:chExt cx="1244" cy="1264"/>
          </a:xfrm>
        </p:grpSpPr>
        <p:sp>
          <p:nvSpPr>
            <p:cNvPr id="8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89" name="文本框 64"/>
          <p:cNvSpPr txBox="1"/>
          <p:nvPr/>
        </p:nvSpPr>
        <p:spPr>
          <a:xfrm>
            <a:off x="4632436" y="1419347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锻</a:t>
            </a:r>
          </a:p>
        </p:txBody>
      </p:sp>
      <p:grpSp>
        <p:nvGrpSpPr>
          <p:cNvPr id="90" name="组合 7"/>
          <p:cNvGrpSpPr/>
          <p:nvPr/>
        </p:nvGrpSpPr>
        <p:grpSpPr>
          <a:xfrm>
            <a:off x="6330467" y="3325279"/>
            <a:ext cx="1029163" cy="1074584"/>
            <a:chOff x="2437" y="2032"/>
            <a:chExt cx="1244" cy="1264"/>
          </a:xfrm>
        </p:grpSpPr>
        <p:sp>
          <p:nvSpPr>
            <p:cNvPr id="9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94" name="文本框 64"/>
          <p:cNvSpPr txBox="1"/>
          <p:nvPr/>
        </p:nvSpPr>
        <p:spPr>
          <a:xfrm>
            <a:off x="6369820" y="327088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签</a:t>
            </a:r>
          </a:p>
        </p:txBody>
      </p:sp>
      <p:sp>
        <p:nvSpPr>
          <p:cNvPr id="95" name="矩形 94"/>
          <p:cNvSpPr/>
          <p:nvPr/>
        </p:nvSpPr>
        <p:spPr>
          <a:xfrm>
            <a:off x="6383198" y="2790115"/>
            <a:ext cx="114374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qiān</a:t>
            </a:r>
          </a:p>
        </p:txBody>
      </p:sp>
      <p:grpSp>
        <p:nvGrpSpPr>
          <p:cNvPr id="96" name="组合 7"/>
          <p:cNvGrpSpPr/>
          <p:nvPr/>
        </p:nvGrpSpPr>
        <p:grpSpPr>
          <a:xfrm>
            <a:off x="7527932" y="3321103"/>
            <a:ext cx="1029163" cy="1074584"/>
            <a:chOff x="2437" y="2032"/>
            <a:chExt cx="1244" cy="1264"/>
          </a:xfrm>
        </p:grpSpPr>
        <p:sp>
          <p:nvSpPr>
            <p:cNvPr id="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00" name="文本框 64"/>
          <p:cNvSpPr txBox="1"/>
          <p:nvPr/>
        </p:nvSpPr>
        <p:spPr>
          <a:xfrm>
            <a:off x="7579030" y="331899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</a:p>
        </p:txBody>
      </p:sp>
      <p:sp>
        <p:nvSpPr>
          <p:cNvPr id="101" name="矩形 100"/>
          <p:cNvSpPr/>
          <p:nvPr/>
        </p:nvSpPr>
        <p:spPr>
          <a:xfrm>
            <a:off x="7758524" y="2790115"/>
            <a:ext cx="9179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zh-CN" altLang="en-US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115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76" y="2528136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831" y="2527810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223" y="2528136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458" y="2513500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72" y="4442948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64" y="2523179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886" y="2523179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406" y="2523179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765" y="2523179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23" y="4442948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1" y="4442948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93" y="4442948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593" y="4442948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056" y="4442948"/>
            <a:ext cx="290745" cy="2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文本框 15"/>
          <p:cNvSpPr txBox="1"/>
          <p:nvPr/>
        </p:nvSpPr>
        <p:spPr>
          <a:xfrm>
            <a:off x="639763" y="152053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03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23478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矩形 103"/>
          <p:cNvSpPr/>
          <p:nvPr/>
        </p:nvSpPr>
        <p:spPr>
          <a:xfrm>
            <a:off x="5236119" y="2790115"/>
            <a:ext cx="9391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chú</a:t>
            </a:r>
            <a:endParaRPr lang="en-US" altLang="zh-CN" sz="28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05" name="组合 7"/>
          <p:cNvGrpSpPr/>
          <p:nvPr/>
        </p:nvGrpSpPr>
        <p:grpSpPr>
          <a:xfrm>
            <a:off x="5136792" y="3336269"/>
            <a:ext cx="1029163" cy="1085656"/>
            <a:chOff x="2437" y="2032"/>
            <a:chExt cx="1244" cy="1264"/>
          </a:xfrm>
        </p:grpSpPr>
        <p:sp>
          <p:nvSpPr>
            <p:cNvPr id="10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09" name="文本框 64"/>
          <p:cNvSpPr txBox="1"/>
          <p:nvPr/>
        </p:nvSpPr>
        <p:spPr>
          <a:xfrm>
            <a:off x="5196068" y="332032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latin typeface="楷体" panose="02010609060101010101" pitchFamily="49" charset="-122"/>
                <a:ea typeface="楷体" panose="02010609060101010101" pitchFamily="49" charset="-122"/>
              </a:rPr>
              <a:t>躇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0" name="Picture 2" descr="C:\Users\zhangye\Desktop\点击.png">
            <a:hlinkClick r:id="rId1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708" y="4442948"/>
            <a:ext cx="259428" cy="2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047083"/>
              </p:ext>
            </p:extLst>
          </p:nvPr>
        </p:nvGraphicFramePr>
        <p:xfrm>
          <a:off x="395536" y="243903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433371" y="2340323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433371" y="1505298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péng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线形标注 2 8"/>
          <p:cNvSpPr/>
          <p:nvPr/>
        </p:nvSpPr>
        <p:spPr>
          <a:xfrm>
            <a:off x="2051720" y="1505298"/>
            <a:ext cx="2582803" cy="1198628"/>
          </a:xfrm>
          <a:prstGeom prst="borderCallout2">
            <a:avLst>
              <a:gd name="adj1" fmla="val 101219"/>
              <a:gd name="adj2" fmla="val 24950"/>
              <a:gd name="adj3" fmla="val 126489"/>
              <a:gd name="adj4" fmla="val 2474"/>
              <a:gd name="adj5" fmla="val 136520"/>
              <a:gd name="adj6" fmla="val -1462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此处是三撇，不要丢落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aphicFrame>
        <p:nvGraphicFramePr>
          <p:cNvPr id="4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852463"/>
              </p:ext>
            </p:extLst>
          </p:nvPr>
        </p:nvGraphicFramePr>
        <p:xfrm>
          <a:off x="4932040" y="243903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" name="TextBox 23"/>
          <p:cNvSpPr txBox="1"/>
          <p:nvPr/>
        </p:nvSpPr>
        <p:spPr>
          <a:xfrm>
            <a:off x="4969875" y="2340323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4969875" y="1505298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juàn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781803" y="3419371"/>
            <a:ext cx="1907498" cy="1096595"/>
          </a:xfrm>
          <a:prstGeom prst="borderCallout2">
            <a:avLst>
              <a:gd name="adj1" fmla="val 54250"/>
              <a:gd name="adj2" fmla="val -77"/>
              <a:gd name="adj3" fmla="val 59559"/>
              <a:gd name="adj4" fmla="val -17059"/>
              <a:gd name="adj5" fmla="val 19358"/>
              <a:gd name="adj6" fmla="val -43704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下面是</a:t>
            </a:r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个“目”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7" name="Freeform 23"/>
          <p:cNvSpPr>
            <a:spLocks/>
          </p:cNvSpPr>
          <p:nvPr/>
        </p:nvSpPr>
        <p:spPr bwMode="auto">
          <a:xfrm rot="60000">
            <a:off x="1306360" y="2763269"/>
            <a:ext cx="311690" cy="404714"/>
          </a:xfrm>
          <a:custGeom>
            <a:avLst/>
            <a:gdLst>
              <a:gd name="T0" fmla="*/ 46 w 200"/>
              <a:gd name="T1" fmla="*/ 193 h 212"/>
              <a:gd name="T2" fmla="*/ 36 w 200"/>
              <a:gd name="T3" fmla="*/ 199 h 212"/>
              <a:gd name="T4" fmla="*/ 26 w 200"/>
              <a:gd name="T5" fmla="*/ 203 h 212"/>
              <a:gd name="T6" fmla="*/ 19 w 200"/>
              <a:gd name="T7" fmla="*/ 207 h 212"/>
              <a:gd name="T8" fmla="*/ 12 w 200"/>
              <a:gd name="T9" fmla="*/ 209 h 212"/>
              <a:gd name="T10" fmla="*/ 7 w 200"/>
              <a:gd name="T11" fmla="*/ 212 h 212"/>
              <a:gd name="T12" fmla="*/ 3 w 200"/>
              <a:gd name="T13" fmla="*/ 212 h 212"/>
              <a:gd name="T14" fmla="*/ 1 w 200"/>
              <a:gd name="T15" fmla="*/ 212 h 212"/>
              <a:gd name="T16" fmla="*/ 0 w 200"/>
              <a:gd name="T17" fmla="*/ 210 h 212"/>
              <a:gd name="T18" fmla="*/ 0 w 200"/>
              <a:gd name="T19" fmla="*/ 208 h 212"/>
              <a:gd name="T20" fmla="*/ 2 w 200"/>
              <a:gd name="T21" fmla="*/ 206 h 212"/>
              <a:gd name="T22" fmla="*/ 6 w 200"/>
              <a:gd name="T23" fmla="*/ 201 h 212"/>
              <a:gd name="T24" fmla="*/ 11 w 200"/>
              <a:gd name="T25" fmla="*/ 196 h 212"/>
              <a:gd name="T26" fmla="*/ 18 w 200"/>
              <a:gd name="T27" fmla="*/ 190 h 212"/>
              <a:gd name="T28" fmla="*/ 26 w 200"/>
              <a:gd name="T29" fmla="*/ 184 h 212"/>
              <a:gd name="T30" fmla="*/ 34 w 200"/>
              <a:gd name="T31" fmla="*/ 176 h 212"/>
              <a:gd name="T32" fmla="*/ 50 w 200"/>
              <a:gd name="T33" fmla="*/ 163 h 212"/>
              <a:gd name="T34" fmla="*/ 69 w 200"/>
              <a:gd name="T35" fmla="*/ 143 h 212"/>
              <a:gd name="T36" fmla="*/ 88 w 200"/>
              <a:gd name="T37" fmla="*/ 120 h 212"/>
              <a:gd name="T38" fmla="*/ 108 w 200"/>
              <a:gd name="T39" fmla="*/ 95 h 212"/>
              <a:gd name="T40" fmla="*/ 121 w 200"/>
              <a:gd name="T41" fmla="*/ 75 h 212"/>
              <a:gd name="T42" fmla="*/ 129 w 200"/>
              <a:gd name="T43" fmla="*/ 62 h 212"/>
              <a:gd name="T44" fmla="*/ 137 w 200"/>
              <a:gd name="T45" fmla="*/ 51 h 212"/>
              <a:gd name="T46" fmla="*/ 141 w 200"/>
              <a:gd name="T47" fmla="*/ 41 h 212"/>
              <a:gd name="T48" fmla="*/ 145 w 200"/>
              <a:gd name="T49" fmla="*/ 32 h 212"/>
              <a:gd name="T50" fmla="*/ 147 w 200"/>
              <a:gd name="T51" fmla="*/ 24 h 212"/>
              <a:gd name="T52" fmla="*/ 148 w 200"/>
              <a:gd name="T53" fmla="*/ 18 h 212"/>
              <a:gd name="T54" fmla="*/ 148 w 200"/>
              <a:gd name="T55" fmla="*/ 13 h 212"/>
              <a:gd name="T56" fmla="*/ 147 w 200"/>
              <a:gd name="T57" fmla="*/ 8 h 212"/>
              <a:gd name="T58" fmla="*/ 147 w 200"/>
              <a:gd name="T59" fmla="*/ 4 h 212"/>
              <a:gd name="T60" fmla="*/ 150 w 200"/>
              <a:gd name="T61" fmla="*/ 1 h 212"/>
              <a:gd name="T62" fmla="*/ 154 w 200"/>
              <a:gd name="T63" fmla="*/ 0 h 212"/>
              <a:gd name="T64" fmla="*/ 160 w 200"/>
              <a:gd name="T65" fmla="*/ 0 h 212"/>
              <a:gd name="T66" fmla="*/ 167 w 200"/>
              <a:gd name="T67" fmla="*/ 2 h 212"/>
              <a:gd name="T68" fmla="*/ 173 w 200"/>
              <a:gd name="T69" fmla="*/ 6 h 212"/>
              <a:gd name="T70" fmla="*/ 182 w 200"/>
              <a:gd name="T71" fmla="*/ 11 h 212"/>
              <a:gd name="T72" fmla="*/ 189 w 200"/>
              <a:gd name="T73" fmla="*/ 18 h 212"/>
              <a:gd name="T74" fmla="*/ 194 w 200"/>
              <a:gd name="T75" fmla="*/ 26 h 212"/>
              <a:gd name="T76" fmla="*/ 197 w 200"/>
              <a:gd name="T77" fmla="*/ 32 h 212"/>
              <a:gd name="T78" fmla="*/ 200 w 200"/>
              <a:gd name="T79" fmla="*/ 39 h 212"/>
              <a:gd name="T80" fmla="*/ 200 w 200"/>
              <a:gd name="T81" fmla="*/ 44 h 212"/>
              <a:gd name="T82" fmla="*/ 198 w 200"/>
              <a:gd name="T83" fmla="*/ 49 h 212"/>
              <a:gd name="T84" fmla="*/ 195 w 200"/>
              <a:gd name="T85" fmla="*/ 54 h 212"/>
              <a:gd name="T86" fmla="*/ 190 w 200"/>
              <a:gd name="T87" fmla="*/ 61 h 212"/>
              <a:gd name="T88" fmla="*/ 184 w 200"/>
              <a:gd name="T89" fmla="*/ 68 h 212"/>
              <a:gd name="T90" fmla="*/ 177 w 200"/>
              <a:gd name="T91" fmla="*/ 77 h 212"/>
              <a:gd name="T92" fmla="*/ 167 w 200"/>
              <a:gd name="T93" fmla="*/ 88 h 212"/>
              <a:gd name="T94" fmla="*/ 157 w 200"/>
              <a:gd name="T95" fmla="*/ 100 h 212"/>
              <a:gd name="T96" fmla="*/ 139 w 200"/>
              <a:gd name="T97" fmla="*/ 120 h 212"/>
              <a:gd name="T98" fmla="*/ 113 w 200"/>
              <a:gd name="T99" fmla="*/ 144 h 212"/>
              <a:gd name="T100" fmla="*/ 88 w 200"/>
              <a:gd name="T101" fmla="*/ 164 h 212"/>
              <a:gd name="T102" fmla="*/ 63 w 200"/>
              <a:gd name="T103" fmla="*/ 181 h 212"/>
              <a:gd name="T104" fmla="*/ 51 w 200"/>
              <a:gd name="T105" fmla="*/ 189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212">
                <a:moveTo>
                  <a:pt x="51" y="189"/>
                </a:moveTo>
                <a:lnTo>
                  <a:pt x="46" y="193"/>
                </a:lnTo>
                <a:lnTo>
                  <a:pt x="40" y="195"/>
                </a:lnTo>
                <a:lnTo>
                  <a:pt x="36" y="199"/>
                </a:lnTo>
                <a:lnTo>
                  <a:pt x="31" y="201"/>
                </a:lnTo>
                <a:lnTo>
                  <a:pt x="26" y="203"/>
                </a:lnTo>
                <a:lnTo>
                  <a:pt x="22" y="206"/>
                </a:lnTo>
                <a:lnTo>
                  <a:pt x="19" y="207"/>
                </a:lnTo>
                <a:lnTo>
                  <a:pt x="15" y="208"/>
                </a:lnTo>
                <a:lnTo>
                  <a:pt x="12" y="209"/>
                </a:lnTo>
                <a:lnTo>
                  <a:pt x="9" y="210"/>
                </a:lnTo>
                <a:lnTo>
                  <a:pt x="7" y="212"/>
                </a:lnTo>
                <a:lnTo>
                  <a:pt x="5" y="212"/>
                </a:lnTo>
                <a:lnTo>
                  <a:pt x="3" y="212"/>
                </a:lnTo>
                <a:lnTo>
                  <a:pt x="1" y="212"/>
                </a:lnTo>
                <a:lnTo>
                  <a:pt x="1" y="212"/>
                </a:lnTo>
                <a:lnTo>
                  <a:pt x="0" y="212"/>
                </a:lnTo>
                <a:lnTo>
                  <a:pt x="0" y="210"/>
                </a:lnTo>
                <a:lnTo>
                  <a:pt x="0" y="209"/>
                </a:lnTo>
                <a:lnTo>
                  <a:pt x="0" y="208"/>
                </a:lnTo>
                <a:lnTo>
                  <a:pt x="1" y="207"/>
                </a:lnTo>
                <a:lnTo>
                  <a:pt x="2" y="206"/>
                </a:lnTo>
                <a:lnTo>
                  <a:pt x="3" y="203"/>
                </a:lnTo>
                <a:lnTo>
                  <a:pt x="6" y="201"/>
                </a:lnTo>
                <a:lnTo>
                  <a:pt x="8" y="199"/>
                </a:lnTo>
                <a:lnTo>
                  <a:pt x="11" y="196"/>
                </a:lnTo>
                <a:lnTo>
                  <a:pt x="14" y="194"/>
                </a:lnTo>
                <a:lnTo>
                  <a:pt x="18" y="190"/>
                </a:lnTo>
                <a:lnTo>
                  <a:pt x="21" y="187"/>
                </a:lnTo>
                <a:lnTo>
                  <a:pt x="26" y="184"/>
                </a:lnTo>
                <a:lnTo>
                  <a:pt x="30" y="180"/>
                </a:lnTo>
                <a:lnTo>
                  <a:pt x="34" y="176"/>
                </a:lnTo>
                <a:lnTo>
                  <a:pt x="40" y="172"/>
                </a:lnTo>
                <a:lnTo>
                  <a:pt x="50" y="163"/>
                </a:lnTo>
                <a:lnTo>
                  <a:pt x="59" y="153"/>
                </a:lnTo>
                <a:lnTo>
                  <a:pt x="69" y="143"/>
                </a:lnTo>
                <a:lnTo>
                  <a:pt x="78" y="132"/>
                </a:lnTo>
                <a:lnTo>
                  <a:pt x="88" y="120"/>
                </a:lnTo>
                <a:lnTo>
                  <a:pt x="97" y="108"/>
                </a:lnTo>
                <a:lnTo>
                  <a:pt x="108" y="95"/>
                </a:lnTo>
                <a:lnTo>
                  <a:pt x="118" y="82"/>
                </a:lnTo>
                <a:lnTo>
                  <a:pt x="121" y="75"/>
                </a:lnTo>
                <a:lnTo>
                  <a:pt x="126" y="69"/>
                </a:lnTo>
                <a:lnTo>
                  <a:pt x="129" y="62"/>
                </a:lnTo>
                <a:lnTo>
                  <a:pt x="133" y="56"/>
                </a:lnTo>
                <a:lnTo>
                  <a:pt x="137" y="51"/>
                </a:lnTo>
                <a:lnTo>
                  <a:pt x="139" y="45"/>
                </a:lnTo>
                <a:lnTo>
                  <a:pt x="141" y="41"/>
                </a:lnTo>
                <a:lnTo>
                  <a:pt x="144" y="36"/>
                </a:lnTo>
                <a:lnTo>
                  <a:pt x="145" y="32"/>
                </a:lnTo>
                <a:lnTo>
                  <a:pt x="146" y="27"/>
                </a:lnTo>
                <a:lnTo>
                  <a:pt x="147" y="24"/>
                </a:lnTo>
                <a:lnTo>
                  <a:pt x="148" y="20"/>
                </a:lnTo>
                <a:lnTo>
                  <a:pt x="148" y="18"/>
                </a:lnTo>
                <a:lnTo>
                  <a:pt x="150" y="16"/>
                </a:lnTo>
                <a:lnTo>
                  <a:pt x="148" y="13"/>
                </a:lnTo>
                <a:lnTo>
                  <a:pt x="148" y="12"/>
                </a:lnTo>
                <a:lnTo>
                  <a:pt x="147" y="8"/>
                </a:lnTo>
                <a:lnTo>
                  <a:pt x="147" y="6"/>
                </a:lnTo>
                <a:lnTo>
                  <a:pt x="147" y="4"/>
                </a:lnTo>
                <a:lnTo>
                  <a:pt x="148" y="2"/>
                </a:lnTo>
                <a:lnTo>
                  <a:pt x="150" y="1"/>
                </a:lnTo>
                <a:lnTo>
                  <a:pt x="152" y="1"/>
                </a:lnTo>
                <a:lnTo>
                  <a:pt x="154" y="0"/>
                </a:lnTo>
                <a:lnTo>
                  <a:pt x="157" y="0"/>
                </a:lnTo>
                <a:lnTo>
                  <a:pt x="160" y="0"/>
                </a:lnTo>
                <a:lnTo>
                  <a:pt x="164" y="1"/>
                </a:lnTo>
                <a:lnTo>
                  <a:pt x="167" y="2"/>
                </a:lnTo>
                <a:lnTo>
                  <a:pt x="170" y="4"/>
                </a:lnTo>
                <a:lnTo>
                  <a:pt x="173" y="6"/>
                </a:lnTo>
                <a:lnTo>
                  <a:pt x="178" y="8"/>
                </a:lnTo>
                <a:lnTo>
                  <a:pt x="182" y="11"/>
                </a:lnTo>
                <a:lnTo>
                  <a:pt x="185" y="14"/>
                </a:lnTo>
                <a:lnTo>
                  <a:pt x="189" y="18"/>
                </a:lnTo>
                <a:lnTo>
                  <a:pt x="191" y="23"/>
                </a:lnTo>
                <a:lnTo>
                  <a:pt x="194" y="26"/>
                </a:lnTo>
                <a:lnTo>
                  <a:pt x="196" y="30"/>
                </a:lnTo>
                <a:lnTo>
                  <a:pt x="197" y="32"/>
                </a:lnTo>
                <a:lnTo>
                  <a:pt x="198" y="36"/>
                </a:lnTo>
                <a:lnTo>
                  <a:pt x="200" y="39"/>
                </a:lnTo>
                <a:lnTo>
                  <a:pt x="200" y="43"/>
                </a:lnTo>
                <a:lnTo>
                  <a:pt x="200" y="44"/>
                </a:lnTo>
                <a:lnTo>
                  <a:pt x="200" y="46"/>
                </a:lnTo>
                <a:lnTo>
                  <a:pt x="198" y="49"/>
                </a:lnTo>
                <a:lnTo>
                  <a:pt x="197" y="51"/>
                </a:lnTo>
                <a:lnTo>
                  <a:pt x="195" y="54"/>
                </a:lnTo>
                <a:lnTo>
                  <a:pt x="192" y="57"/>
                </a:lnTo>
                <a:lnTo>
                  <a:pt x="190" y="61"/>
                </a:lnTo>
                <a:lnTo>
                  <a:pt x="188" y="64"/>
                </a:lnTo>
                <a:lnTo>
                  <a:pt x="184" y="68"/>
                </a:lnTo>
                <a:lnTo>
                  <a:pt x="181" y="73"/>
                </a:lnTo>
                <a:lnTo>
                  <a:pt x="177" y="77"/>
                </a:lnTo>
                <a:lnTo>
                  <a:pt x="172" y="82"/>
                </a:lnTo>
                <a:lnTo>
                  <a:pt x="167" y="88"/>
                </a:lnTo>
                <a:lnTo>
                  <a:pt x="163" y="94"/>
                </a:lnTo>
                <a:lnTo>
                  <a:pt x="157" y="100"/>
                </a:lnTo>
                <a:lnTo>
                  <a:pt x="151" y="107"/>
                </a:lnTo>
                <a:lnTo>
                  <a:pt x="139" y="120"/>
                </a:lnTo>
                <a:lnTo>
                  <a:pt x="126" y="133"/>
                </a:lnTo>
                <a:lnTo>
                  <a:pt x="113" y="144"/>
                </a:lnTo>
                <a:lnTo>
                  <a:pt x="101" y="155"/>
                </a:lnTo>
                <a:lnTo>
                  <a:pt x="88" y="164"/>
                </a:lnTo>
                <a:lnTo>
                  <a:pt x="76" y="172"/>
                </a:lnTo>
                <a:lnTo>
                  <a:pt x="63" y="181"/>
                </a:lnTo>
                <a:lnTo>
                  <a:pt x="51" y="189"/>
                </a:lnTo>
                <a:lnTo>
                  <a:pt x="51" y="18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4"/>
          <p:cNvSpPr>
            <a:spLocks/>
          </p:cNvSpPr>
          <p:nvPr/>
        </p:nvSpPr>
        <p:spPr bwMode="auto">
          <a:xfrm>
            <a:off x="1302333" y="3131013"/>
            <a:ext cx="313249" cy="329737"/>
          </a:xfrm>
          <a:custGeom>
            <a:avLst/>
            <a:gdLst>
              <a:gd name="T0" fmla="*/ 68 w 201"/>
              <a:gd name="T1" fmla="*/ 124 h 187"/>
              <a:gd name="T2" fmla="*/ 93 w 201"/>
              <a:gd name="T3" fmla="*/ 103 h 187"/>
              <a:gd name="T4" fmla="*/ 113 w 201"/>
              <a:gd name="T5" fmla="*/ 84 h 187"/>
              <a:gd name="T6" fmla="*/ 121 w 201"/>
              <a:gd name="T7" fmla="*/ 74 h 187"/>
              <a:gd name="T8" fmla="*/ 128 w 201"/>
              <a:gd name="T9" fmla="*/ 66 h 187"/>
              <a:gd name="T10" fmla="*/ 134 w 201"/>
              <a:gd name="T11" fmla="*/ 58 h 187"/>
              <a:gd name="T12" fmla="*/ 144 w 201"/>
              <a:gd name="T13" fmla="*/ 42 h 187"/>
              <a:gd name="T14" fmla="*/ 149 w 201"/>
              <a:gd name="T15" fmla="*/ 29 h 187"/>
              <a:gd name="T16" fmla="*/ 151 w 201"/>
              <a:gd name="T17" fmla="*/ 21 h 187"/>
              <a:gd name="T18" fmla="*/ 149 w 201"/>
              <a:gd name="T19" fmla="*/ 15 h 187"/>
              <a:gd name="T20" fmla="*/ 146 w 201"/>
              <a:gd name="T21" fmla="*/ 10 h 187"/>
              <a:gd name="T22" fmla="*/ 145 w 201"/>
              <a:gd name="T23" fmla="*/ 7 h 187"/>
              <a:gd name="T24" fmla="*/ 146 w 201"/>
              <a:gd name="T25" fmla="*/ 3 h 187"/>
              <a:gd name="T26" fmla="*/ 149 w 201"/>
              <a:gd name="T27" fmla="*/ 1 h 187"/>
              <a:gd name="T28" fmla="*/ 152 w 201"/>
              <a:gd name="T29" fmla="*/ 0 h 187"/>
              <a:gd name="T30" fmla="*/ 156 w 201"/>
              <a:gd name="T31" fmla="*/ 1 h 187"/>
              <a:gd name="T32" fmla="*/ 166 w 201"/>
              <a:gd name="T33" fmla="*/ 4 h 187"/>
              <a:gd name="T34" fmla="*/ 177 w 201"/>
              <a:gd name="T35" fmla="*/ 13 h 187"/>
              <a:gd name="T36" fmla="*/ 189 w 201"/>
              <a:gd name="T37" fmla="*/ 23 h 187"/>
              <a:gd name="T38" fmla="*/ 194 w 201"/>
              <a:gd name="T39" fmla="*/ 29 h 187"/>
              <a:gd name="T40" fmla="*/ 197 w 201"/>
              <a:gd name="T41" fmla="*/ 34 h 187"/>
              <a:gd name="T42" fmla="*/ 200 w 201"/>
              <a:gd name="T43" fmla="*/ 39 h 187"/>
              <a:gd name="T44" fmla="*/ 201 w 201"/>
              <a:gd name="T45" fmla="*/ 44 h 187"/>
              <a:gd name="T46" fmla="*/ 200 w 201"/>
              <a:gd name="T47" fmla="*/ 46 h 187"/>
              <a:gd name="T48" fmla="*/ 197 w 201"/>
              <a:gd name="T49" fmla="*/ 49 h 187"/>
              <a:gd name="T50" fmla="*/ 193 w 201"/>
              <a:gd name="T51" fmla="*/ 54 h 187"/>
              <a:gd name="T52" fmla="*/ 188 w 201"/>
              <a:gd name="T53" fmla="*/ 60 h 187"/>
              <a:gd name="T54" fmla="*/ 181 w 201"/>
              <a:gd name="T55" fmla="*/ 67 h 187"/>
              <a:gd name="T56" fmla="*/ 172 w 201"/>
              <a:gd name="T57" fmla="*/ 76 h 187"/>
              <a:gd name="T58" fmla="*/ 163 w 201"/>
              <a:gd name="T59" fmla="*/ 85 h 187"/>
              <a:gd name="T60" fmla="*/ 152 w 201"/>
              <a:gd name="T61" fmla="*/ 97 h 187"/>
              <a:gd name="T62" fmla="*/ 128 w 201"/>
              <a:gd name="T63" fmla="*/ 118 h 187"/>
              <a:gd name="T64" fmla="*/ 103 w 201"/>
              <a:gd name="T65" fmla="*/ 137 h 187"/>
              <a:gd name="T66" fmla="*/ 78 w 201"/>
              <a:gd name="T67" fmla="*/ 153 h 187"/>
              <a:gd name="T68" fmla="*/ 55 w 201"/>
              <a:gd name="T69" fmla="*/ 167 h 187"/>
              <a:gd name="T70" fmla="*/ 43 w 201"/>
              <a:gd name="T71" fmla="*/ 173 h 187"/>
              <a:gd name="T72" fmla="*/ 32 w 201"/>
              <a:gd name="T73" fmla="*/ 178 h 187"/>
              <a:gd name="T74" fmla="*/ 23 w 201"/>
              <a:gd name="T75" fmla="*/ 181 h 187"/>
              <a:gd name="T76" fmla="*/ 15 w 201"/>
              <a:gd name="T77" fmla="*/ 185 h 187"/>
              <a:gd name="T78" fmla="*/ 9 w 201"/>
              <a:gd name="T79" fmla="*/ 186 h 187"/>
              <a:gd name="T80" fmla="*/ 5 w 201"/>
              <a:gd name="T81" fmla="*/ 187 h 187"/>
              <a:gd name="T82" fmla="*/ 2 w 201"/>
              <a:gd name="T83" fmla="*/ 187 h 187"/>
              <a:gd name="T84" fmla="*/ 0 w 201"/>
              <a:gd name="T85" fmla="*/ 186 h 187"/>
              <a:gd name="T86" fmla="*/ 0 w 201"/>
              <a:gd name="T87" fmla="*/ 185 h 187"/>
              <a:gd name="T88" fmla="*/ 2 w 201"/>
              <a:gd name="T89" fmla="*/ 183 h 187"/>
              <a:gd name="T90" fmla="*/ 6 w 201"/>
              <a:gd name="T91" fmla="*/ 178 h 187"/>
              <a:gd name="T92" fmla="*/ 13 w 201"/>
              <a:gd name="T93" fmla="*/ 172 h 187"/>
              <a:gd name="T94" fmla="*/ 20 w 201"/>
              <a:gd name="T95" fmla="*/ 165 h 187"/>
              <a:gd name="T96" fmla="*/ 30 w 201"/>
              <a:gd name="T97" fmla="*/ 156 h 187"/>
              <a:gd name="T98" fmla="*/ 42 w 201"/>
              <a:gd name="T99" fmla="*/ 147 h 187"/>
              <a:gd name="T100" fmla="*/ 55 w 201"/>
              <a:gd name="T101" fmla="*/ 13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1" h="187">
                <a:moveTo>
                  <a:pt x="55" y="136"/>
                </a:moveTo>
                <a:lnTo>
                  <a:pt x="68" y="124"/>
                </a:lnTo>
                <a:lnTo>
                  <a:pt x="81" y="114"/>
                </a:lnTo>
                <a:lnTo>
                  <a:pt x="93" y="103"/>
                </a:lnTo>
                <a:lnTo>
                  <a:pt x="103" y="93"/>
                </a:lnTo>
                <a:lnTo>
                  <a:pt x="113" y="84"/>
                </a:lnTo>
                <a:lnTo>
                  <a:pt x="118" y="79"/>
                </a:lnTo>
                <a:lnTo>
                  <a:pt x="121" y="74"/>
                </a:lnTo>
                <a:lnTo>
                  <a:pt x="125" y="71"/>
                </a:lnTo>
                <a:lnTo>
                  <a:pt x="128" y="66"/>
                </a:lnTo>
                <a:lnTo>
                  <a:pt x="132" y="61"/>
                </a:lnTo>
                <a:lnTo>
                  <a:pt x="134" y="58"/>
                </a:lnTo>
                <a:lnTo>
                  <a:pt x="139" y="49"/>
                </a:lnTo>
                <a:lnTo>
                  <a:pt x="144" y="42"/>
                </a:lnTo>
                <a:lnTo>
                  <a:pt x="147" y="35"/>
                </a:lnTo>
                <a:lnTo>
                  <a:pt x="149" y="29"/>
                </a:lnTo>
                <a:lnTo>
                  <a:pt x="151" y="25"/>
                </a:lnTo>
                <a:lnTo>
                  <a:pt x="151" y="21"/>
                </a:lnTo>
                <a:lnTo>
                  <a:pt x="151" y="17"/>
                </a:lnTo>
                <a:lnTo>
                  <a:pt x="149" y="15"/>
                </a:lnTo>
                <a:lnTo>
                  <a:pt x="147" y="13"/>
                </a:lnTo>
                <a:lnTo>
                  <a:pt x="146" y="10"/>
                </a:lnTo>
                <a:lnTo>
                  <a:pt x="145" y="9"/>
                </a:lnTo>
                <a:lnTo>
                  <a:pt x="145" y="7"/>
                </a:lnTo>
                <a:lnTo>
                  <a:pt x="145" y="5"/>
                </a:lnTo>
                <a:lnTo>
                  <a:pt x="146" y="3"/>
                </a:lnTo>
                <a:lnTo>
                  <a:pt x="147" y="2"/>
                </a:lnTo>
                <a:lnTo>
                  <a:pt x="149" y="1"/>
                </a:lnTo>
                <a:lnTo>
                  <a:pt x="150" y="0"/>
                </a:lnTo>
                <a:lnTo>
                  <a:pt x="152" y="0"/>
                </a:lnTo>
                <a:lnTo>
                  <a:pt x="153" y="0"/>
                </a:lnTo>
                <a:lnTo>
                  <a:pt x="156" y="1"/>
                </a:lnTo>
                <a:lnTo>
                  <a:pt x="160" y="2"/>
                </a:lnTo>
                <a:lnTo>
                  <a:pt x="166" y="4"/>
                </a:lnTo>
                <a:lnTo>
                  <a:pt x="172" y="8"/>
                </a:lnTo>
                <a:lnTo>
                  <a:pt x="177" y="13"/>
                </a:lnTo>
                <a:lnTo>
                  <a:pt x="183" y="17"/>
                </a:lnTo>
                <a:lnTo>
                  <a:pt x="189" y="23"/>
                </a:lnTo>
                <a:lnTo>
                  <a:pt x="191" y="27"/>
                </a:lnTo>
                <a:lnTo>
                  <a:pt x="194" y="29"/>
                </a:lnTo>
                <a:lnTo>
                  <a:pt x="196" y="32"/>
                </a:lnTo>
                <a:lnTo>
                  <a:pt x="197" y="34"/>
                </a:lnTo>
                <a:lnTo>
                  <a:pt x="198" y="36"/>
                </a:lnTo>
                <a:lnTo>
                  <a:pt x="200" y="39"/>
                </a:lnTo>
                <a:lnTo>
                  <a:pt x="200" y="41"/>
                </a:lnTo>
                <a:lnTo>
                  <a:pt x="201" y="44"/>
                </a:lnTo>
                <a:lnTo>
                  <a:pt x="200" y="45"/>
                </a:lnTo>
                <a:lnTo>
                  <a:pt x="200" y="46"/>
                </a:lnTo>
                <a:lnTo>
                  <a:pt x="198" y="47"/>
                </a:lnTo>
                <a:lnTo>
                  <a:pt x="197" y="49"/>
                </a:lnTo>
                <a:lnTo>
                  <a:pt x="195" y="52"/>
                </a:lnTo>
                <a:lnTo>
                  <a:pt x="193" y="54"/>
                </a:lnTo>
                <a:lnTo>
                  <a:pt x="190" y="57"/>
                </a:lnTo>
                <a:lnTo>
                  <a:pt x="188" y="60"/>
                </a:lnTo>
                <a:lnTo>
                  <a:pt x="184" y="64"/>
                </a:lnTo>
                <a:lnTo>
                  <a:pt x="181" y="67"/>
                </a:lnTo>
                <a:lnTo>
                  <a:pt x="177" y="72"/>
                </a:lnTo>
                <a:lnTo>
                  <a:pt x="172" y="76"/>
                </a:lnTo>
                <a:lnTo>
                  <a:pt x="168" y="80"/>
                </a:lnTo>
                <a:lnTo>
                  <a:pt x="163" y="85"/>
                </a:lnTo>
                <a:lnTo>
                  <a:pt x="157" y="91"/>
                </a:lnTo>
                <a:lnTo>
                  <a:pt x="152" y="97"/>
                </a:lnTo>
                <a:lnTo>
                  <a:pt x="140" y="108"/>
                </a:lnTo>
                <a:lnTo>
                  <a:pt x="128" y="118"/>
                </a:lnTo>
                <a:lnTo>
                  <a:pt x="115" y="128"/>
                </a:lnTo>
                <a:lnTo>
                  <a:pt x="103" y="137"/>
                </a:lnTo>
                <a:lnTo>
                  <a:pt x="90" y="146"/>
                </a:lnTo>
                <a:lnTo>
                  <a:pt x="78" y="153"/>
                </a:lnTo>
                <a:lnTo>
                  <a:pt x="67" y="160"/>
                </a:lnTo>
                <a:lnTo>
                  <a:pt x="55" y="167"/>
                </a:lnTo>
                <a:lnTo>
                  <a:pt x="49" y="169"/>
                </a:lnTo>
                <a:lnTo>
                  <a:pt x="43" y="173"/>
                </a:lnTo>
                <a:lnTo>
                  <a:pt x="37" y="175"/>
                </a:lnTo>
                <a:lnTo>
                  <a:pt x="32" y="178"/>
                </a:lnTo>
                <a:lnTo>
                  <a:pt x="27" y="180"/>
                </a:lnTo>
                <a:lnTo>
                  <a:pt x="23" y="181"/>
                </a:lnTo>
                <a:lnTo>
                  <a:pt x="19" y="183"/>
                </a:lnTo>
                <a:lnTo>
                  <a:pt x="15" y="185"/>
                </a:lnTo>
                <a:lnTo>
                  <a:pt x="13" y="185"/>
                </a:lnTo>
                <a:lnTo>
                  <a:pt x="9" y="186"/>
                </a:lnTo>
                <a:lnTo>
                  <a:pt x="7" y="187"/>
                </a:lnTo>
                <a:lnTo>
                  <a:pt x="5" y="187"/>
                </a:lnTo>
                <a:lnTo>
                  <a:pt x="4" y="187"/>
                </a:lnTo>
                <a:lnTo>
                  <a:pt x="2" y="187"/>
                </a:lnTo>
                <a:lnTo>
                  <a:pt x="1" y="187"/>
                </a:lnTo>
                <a:lnTo>
                  <a:pt x="0" y="186"/>
                </a:lnTo>
                <a:lnTo>
                  <a:pt x="0" y="186"/>
                </a:lnTo>
                <a:lnTo>
                  <a:pt x="0" y="185"/>
                </a:lnTo>
                <a:lnTo>
                  <a:pt x="1" y="184"/>
                </a:lnTo>
                <a:lnTo>
                  <a:pt x="2" y="183"/>
                </a:lnTo>
                <a:lnTo>
                  <a:pt x="5" y="180"/>
                </a:lnTo>
                <a:lnTo>
                  <a:pt x="6" y="178"/>
                </a:lnTo>
                <a:lnTo>
                  <a:pt x="9" y="175"/>
                </a:lnTo>
                <a:lnTo>
                  <a:pt x="13" y="172"/>
                </a:lnTo>
                <a:lnTo>
                  <a:pt x="17" y="168"/>
                </a:lnTo>
                <a:lnTo>
                  <a:pt x="20" y="165"/>
                </a:lnTo>
                <a:lnTo>
                  <a:pt x="25" y="161"/>
                </a:lnTo>
                <a:lnTo>
                  <a:pt x="30" y="156"/>
                </a:lnTo>
                <a:lnTo>
                  <a:pt x="36" y="152"/>
                </a:lnTo>
                <a:lnTo>
                  <a:pt x="42" y="147"/>
                </a:lnTo>
                <a:lnTo>
                  <a:pt x="48" y="142"/>
                </a:lnTo>
                <a:lnTo>
                  <a:pt x="55" y="136"/>
                </a:lnTo>
                <a:lnTo>
                  <a:pt x="55" y="13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25"/>
          <p:cNvSpPr>
            <a:spLocks/>
          </p:cNvSpPr>
          <p:nvPr/>
        </p:nvSpPr>
        <p:spPr bwMode="auto">
          <a:xfrm rot="-240000">
            <a:off x="1062657" y="3376539"/>
            <a:ext cx="648911" cy="459742"/>
          </a:xfrm>
          <a:custGeom>
            <a:avLst/>
            <a:gdLst>
              <a:gd name="T0" fmla="*/ 299 w 358"/>
              <a:gd name="T1" fmla="*/ 18 h 295"/>
              <a:gd name="T2" fmla="*/ 299 w 358"/>
              <a:gd name="T3" fmla="*/ 12 h 295"/>
              <a:gd name="T4" fmla="*/ 301 w 358"/>
              <a:gd name="T5" fmla="*/ 6 h 295"/>
              <a:gd name="T6" fmla="*/ 304 w 358"/>
              <a:gd name="T7" fmla="*/ 3 h 295"/>
              <a:gd name="T8" fmla="*/ 307 w 358"/>
              <a:gd name="T9" fmla="*/ 0 h 295"/>
              <a:gd name="T10" fmla="*/ 311 w 358"/>
              <a:gd name="T11" fmla="*/ 0 h 295"/>
              <a:gd name="T12" fmla="*/ 316 w 358"/>
              <a:gd name="T13" fmla="*/ 2 h 295"/>
              <a:gd name="T14" fmla="*/ 322 w 358"/>
              <a:gd name="T15" fmla="*/ 5 h 295"/>
              <a:gd name="T16" fmla="*/ 331 w 358"/>
              <a:gd name="T17" fmla="*/ 13 h 295"/>
              <a:gd name="T18" fmla="*/ 342 w 358"/>
              <a:gd name="T19" fmla="*/ 24 h 295"/>
              <a:gd name="T20" fmla="*/ 352 w 358"/>
              <a:gd name="T21" fmla="*/ 36 h 295"/>
              <a:gd name="T22" fmla="*/ 356 w 358"/>
              <a:gd name="T23" fmla="*/ 44 h 295"/>
              <a:gd name="T24" fmla="*/ 356 w 358"/>
              <a:gd name="T25" fmla="*/ 48 h 295"/>
              <a:gd name="T26" fmla="*/ 356 w 358"/>
              <a:gd name="T27" fmla="*/ 50 h 295"/>
              <a:gd name="T28" fmla="*/ 354 w 358"/>
              <a:gd name="T29" fmla="*/ 54 h 295"/>
              <a:gd name="T30" fmla="*/ 350 w 358"/>
              <a:gd name="T31" fmla="*/ 59 h 295"/>
              <a:gd name="T32" fmla="*/ 346 w 358"/>
              <a:gd name="T33" fmla="*/ 65 h 295"/>
              <a:gd name="T34" fmla="*/ 340 w 358"/>
              <a:gd name="T35" fmla="*/ 73 h 295"/>
              <a:gd name="T36" fmla="*/ 333 w 358"/>
              <a:gd name="T37" fmla="*/ 81 h 295"/>
              <a:gd name="T38" fmla="*/ 324 w 358"/>
              <a:gd name="T39" fmla="*/ 92 h 295"/>
              <a:gd name="T40" fmla="*/ 314 w 358"/>
              <a:gd name="T41" fmla="*/ 105 h 295"/>
              <a:gd name="T42" fmla="*/ 297 w 358"/>
              <a:gd name="T43" fmla="*/ 125 h 295"/>
              <a:gd name="T44" fmla="*/ 272 w 358"/>
              <a:gd name="T45" fmla="*/ 151 h 295"/>
              <a:gd name="T46" fmla="*/ 245 w 358"/>
              <a:gd name="T47" fmla="*/ 176 h 295"/>
              <a:gd name="T48" fmla="*/ 216 w 358"/>
              <a:gd name="T49" fmla="*/ 199 h 295"/>
              <a:gd name="T50" fmla="*/ 184 w 358"/>
              <a:gd name="T51" fmla="*/ 220 h 295"/>
              <a:gd name="T52" fmla="*/ 152 w 358"/>
              <a:gd name="T53" fmla="*/ 239 h 295"/>
              <a:gd name="T54" fmla="*/ 120 w 358"/>
              <a:gd name="T55" fmla="*/ 255 h 295"/>
              <a:gd name="T56" fmla="*/ 88 w 358"/>
              <a:gd name="T57" fmla="*/ 269 h 295"/>
              <a:gd name="T58" fmla="*/ 63 w 358"/>
              <a:gd name="T59" fmla="*/ 277 h 295"/>
              <a:gd name="T60" fmla="*/ 49 w 358"/>
              <a:gd name="T61" fmla="*/ 282 h 295"/>
              <a:gd name="T62" fmla="*/ 36 w 358"/>
              <a:gd name="T63" fmla="*/ 286 h 295"/>
              <a:gd name="T64" fmla="*/ 25 w 358"/>
              <a:gd name="T65" fmla="*/ 289 h 295"/>
              <a:gd name="T66" fmla="*/ 15 w 358"/>
              <a:gd name="T67" fmla="*/ 291 h 295"/>
              <a:gd name="T68" fmla="*/ 8 w 358"/>
              <a:gd name="T69" fmla="*/ 294 h 295"/>
              <a:gd name="T70" fmla="*/ 3 w 358"/>
              <a:gd name="T71" fmla="*/ 295 h 295"/>
              <a:gd name="T72" fmla="*/ 1 w 358"/>
              <a:gd name="T73" fmla="*/ 295 h 295"/>
              <a:gd name="T74" fmla="*/ 0 w 358"/>
              <a:gd name="T75" fmla="*/ 293 h 295"/>
              <a:gd name="T76" fmla="*/ 0 w 358"/>
              <a:gd name="T77" fmla="*/ 291 h 295"/>
              <a:gd name="T78" fmla="*/ 2 w 358"/>
              <a:gd name="T79" fmla="*/ 289 h 295"/>
              <a:gd name="T80" fmla="*/ 5 w 358"/>
              <a:gd name="T81" fmla="*/ 288 h 295"/>
              <a:gd name="T82" fmla="*/ 9 w 358"/>
              <a:gd name="T83" fmla="*/ 286 h 295"/>
              <a:gd name="T84" fmla="*/ 15 w 358"/>
              <a:gd name="T85" fmla="*/ 282 h 295"/>
              <a:gd name="T86" fmla="*/ 22 w 358"/>
              <a:gd name="T87" fmla="*/ 278 h 295"/>
              <a:gd name="T88" fmla="*/ 32 w 358"/>
              <a:gd name="T89" fmla="*/ 275 h 295"/>
              <a:gd name="T90" fmla="*/ 50 w 358"/>
              <a:gd name="T91" fmla="*/ 264 h 295"/>
              <a:gd name="T92" fmla="*/ 72 w 358"/>
              <a:gd name="T93" fmla="*/ 251 h 295"/>
              <a:gd name="T94" fmla="*/ 99 w 358"/>
              <a:gd name="T95" fmla="*/ 236 h 295"/>
              <a:gd name="T96" fmla="*/ 128 w 358"/>
              <a:gd name="T97" fmla="*/ 215 h 295"/>
              <a:gd name="T98" fmla="*/ 157 w 358"/>
              <a:gd name="T99" fmla="*/ 195 h 295"/>
              <a:gd name="T100" fmla="*/ 182 w 358"/>
              <a:gd name="T101" fmla="*/ 175 h 295"/>
              <a:gd name="T102" fmla="*/ 203 w 358"/>
              <a:gd name="T103" fmla="*/ 158 h 295"/>
              <a:gd name="T104" fmla="*/ 220 w 358"/>
              <a:gd name="T105" fmla="*/ 142 h 295"/>
              <a:gd name="T106" fmla="*/ 235 w 358"/>
              <a:gd name="T107" fmla="*/ 126 h 295"/>
              <a:gd name="T108" fmla="*/ 249 w 358"/>
              <a:gd name="T109" fmla="*/ 110 h 295"/>
              <a:gd name="T110" fmla="*/ 280 w 358"/>
              <a:gd name="T111" fmla="*/ 72 h 295"/>
              <a:gd name="T112" fmla="*/ 291 w 358"/>
              <a:gd name="T113" fmla="*/ 54 h 295"/>
              <a:gd name="T114" fmla="*/ 297 w 358"/>
              <a:gd name="T115" fmla="*/ 40 h 295"/>
              <a:gd name="T116" fmla="*/ 301 w 358"/>
              <a:gd name="T117" fmla="*/ 29 h 295"/>
              <a:gd name="T118" fmla="*/ 301 w 358"/>
              <a:gd name="T119" fmla="*/ 22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" h="295">
                <a:moveTo>
                  <a:pt x="301" y="22"/>
                </a:moveTo>
                <a:lnTo>
                  <a:pt x="299" y="18"/>
                </a:lnTo>
                <a:lnTo>
                  <a:pt x="299" y="15"/>
                </a:lnTo>
                <a:lnTo>
                  <a:pt x="299" y="12"/>
                </a:lnTo>
                <a:lnTo>
                  <a:pt x="299" y="9"/>
                </a:lnTo>
                <a:lnTo>
                  <a:pt x="301" y="6"/>
                </a:lnTo>
                <a:lnTo>
                  <a:pt x="302" y="5"/>
                </a:lnTo>
                <a:lnTo>
                  <a:pt x="304" y="3"/>
                </a:lnTo>
                <a:lnTo>
                  <a:pt x="305" y="2"/>
                </a:lnTo>
                <a:lnTo>
                  <a:pt x="307" y="0"/>
                </a:lnTo>
                <a:lnTo>
                  <a:pt x="309" y="0"/>
                </a:lnTo>
                <a:lnTo>
                  <a:pt x="311" y="0"/>
                </a:lnTo>
                <a:lnTo>
                  <a:pt x="314" y="2"/>
                </a:lnTo>
                <a:lnTo>
                  <a:pt x="316" y="2"/>
                </a:lnTo>
                <a:lnTo>
                  <a:pt x="320" y="4"/>
                </a:lnTo>
                <a:lnTo>
                  <a:pt x="322" y="5"/>
                </a:lnTo>
                <a:lnTo>
                  <a:pt x="326" y="7"/>
                </a:lnTo>
                <a:lnTo>
                  <a:pt x="331" y="13"/>
                </a:lnTo>
                <a:lnTo>
                  <a:pt x="337" y="18"/>
                </a:lnTo>
                <a:lnTo>
                  <a:pt x="342" y="24"/>
                </a:lnTo>
                <a:lnTo>
                  <a:pt x="348" y="30"/>
                </a:lnTo>
                <a:lnTo>
                  <a:pt x="352" y="36"/>
                </a:lnTo>
                <a:lnTo>
                  <a:pt x="355" y="42"/>
                </a:lnTo>
                <a:lnTo>
                  <a:pt x="356" y="44"/>
                </a:lnTo>
                <a:lnTo>
                  <a:pt x="356" y="47"/>
                </a:lnTo>
                <a:lnTo>
                  <a:pt x="356" y="48"/>
                </a:lnTo>
                <a:lnTo>
                  <a:pt x="358" y="49"/>
                </a:lnTo>
                <a:lnTo>
                  <a:pt x="356" y="50"/>
                </a:lnTo>
                <a:lnTo>
                  <a:pt x="355" y="53"/>
                </a:lnTo>
                <a:lnTo>
                  <a:pt x="354" y="54"/>
                </a:lnTo>
                <a:lnTo>
                  <a:pt x="353" y="56"/>
                </a:lnTo>
                <a:lnTo>
                  <a:pt x="350" y="59"/>
                </a:lnTo>
                <a:lnTo>
                  <a:pt x="349" y="62"/>
                </a:lnTo>
                <a:lnTo>
                  <a:pt x="346" y="65"/>
                </a:lnTo>
                <a:lnTo>
                  <a:pt x="343" y="68"/>
                </a:lnTo>
                <a:lnTo>
                  <a:pt x="340" y="73"/>
                </a:lnTo>
                <a:lnTo>
                  <a:pt x="337" y="76"/>
                </a:lnTo>
                <a:lnTo>
                  <a:pt x="333" y="81"/>
                </a:lnTo>
                <a:lnTo>
                  <a:pt x="329" y="87"/>
                </a:lnTo>
                <a:lnTo>
                  <a:pt x="324" y="92"/>
                </a:lnTo>
                <a:lnTo>
                  <a:pt x="320" y="98"/>
                </a:lnTo>
                <a:lnTo>
                  <a:pt x="314" y="105"/>
                </a:lnTo>
                <a:lnTo>
                  <a:pt x="309" y="111"/>
                </a:lnTo>
                <a:lnTo>
                  <a:pt x="297" y="125"/>
                </a:lnTo>
                <a:lnTo>
                  <a:pt x="284" y="138"/>
                </a:lnTo>
                <a:lnTo>
                  <a:pt x="272" y="151"/>
                </a:lnTo>
                <a:lnTo>
                  <a:pt x="259" y="163"/>
                </a:lnTo>
                <a:lnTo>
                  <a:pt x="245" y="176"/>
                </a:lnTo>
                <a:lnTo>
                  <a:pt x="230" y="188"/>
                </a:lnTo>
                <a:lnTo>
                  <a:pt x="216" y="199"/>
                </a:lnTo>
                <a:lnTo>
                  <a:pt x="200" y="209"/>
                </a:lnTo>
                <a:lnTo>
                  <a:pt x="184" y="220"/>
                </a:lnTo>
                <a:lnTo>
                  <a:pt x="167" y="230"/>
                </a:lnTo>
                <a:lnTo>
                  <a:pt x="152" y="239"/>
                </a:lnTo>
                <a:lnTo>
                  <a:pt x="135" y="248"/>
                </a:lnTo>
                <a:lnTo>
                  <a:pt x="120" y="255"/>
                </a:lnTo>
                <a:lnTo>
                  <a:pt x="103" y="262"/>
                </a:lnTo>
                <a:lnTo>
                  <a:pt x="88" y="269"/>
                </a:lnTo>
                <a:lnTo>
                  <a:pt x="71" y="275"/>
                </a:lnTo>
                <a:lnTo>
                  <a:pt x="63" y="277"/>
                </a:lnTo>
                <a:lnTo>
                  <a:pt x="56" y="280"/>
                </a:lnTo>
                <a:lnTo>
                  <a:pt x="49" y="282"/>
                </a:lnTo>
                <a:lnTo>
                  <a:pt x="41" y="284"/>
                </a:lnTo>
                <a:lnTo>
                  <a:pt x="36" y="286"/>
                </a:lnTo>
                <a:lnTo>
                  <a:pt x="30" y="288"/>
                </a:lnTo>
                <a:lnTo>
                  <a:pt x="25" y="289"/>
                </a:lnTo>
                <a:lnTo>
                  <a:pt x="20" y="290"/>
                </a:lnTo>
                <a:lnTo>
                  <a:pt x="15" y="291"/>
                </a:lnTo>
                <a:lnTo>
                  <a:pt x="12" y="293"/>
                </a:lnTo>
                <a:lnTo>
                  <a:pt x="8" y="294"/>
                </a:lnTo>
                <a:lnTo>
                  <a:pt x="6" y="294"/>
                </a:lnTo>
                <a:lnTo>
                  <a:pt x="3" y="295"/>
                </a:lnTo>
                <a:lnTo>
                  <a:pt x="2" y="295"/>
                </a:lnTo>
                <a:lnTo>
                  <a:pt x="1" y="295"/>
                </a:lnTo>
                <a:lnTo>
                  <a:pt x="0" y="294"/>
                </a:lnTo>
                <a:lnTo>
                  <a:pt x="0" y="293"/>
                </a:lnTo>
                <a:lnTo>
                  <a:pt x="0" y="293"/>
                </a:lnTo>
                <a:lnTo>
                  <a:pt x="0" y="291"/>
                </a:lnTo>
                <a:lnTo>
                  <a:pt x="1" y="290"/>
                </a:lnTo>
                <a:lnTo>
                  <a:pt x="2" y="289"/>
                </a:lnTo>
                <a:lnTo>
                  <a:pt x="3" y="289"/>
                </a:lnTo>
                <a:lnTo>
                  <a:pt x="5" y="288"/>
                </a:lnTo>
                <a:lnTo>
                  <a:pt x="7" y="287"/>
                </a:lnTo>
                <a:lnTo>
                  <a:pt x="9" y="286"/>
                </a:lnTo>
                <a:lnTo>
                  <a:pt x="12" y="283"/>
                </a:lnTo>
                <a:lnTo>
                  <a:pt x="15" y="282"/>
                </a:lnTo>
                <a:lnTo>
                  <a:pt x="19" y="281"/>
                </a:lnTo>
                <a:lnTo>
                  <a:pt x="22" y="278"/>
                </a:lnTo>
                <a:lnTo>
                  <a:pt x="27" y="276"/>
                </a:lnTo>
                <a:lnTo>
                  <a:pt x="32" y="275"/>
                </a:lnTo>
                <a:lnTo>
                  <a:pt x="40" y="270"/>
                </a:lnTo>
                <a:lnTo>
                  <a:pt x="50" y="264"/>
                </a:lnTo>
                <a:lnTo>
                  <a:pt x="60" y="258"/>
                </a:lnTo>
                <a:lnTo>
                  <a:pt x="72" y="251"/>
                </a:lnTo>
                <a:lnTo>
                  <a:pt x="85" y="244"/>
                </a:lnTo>
                <a:lnTo>
                  <a:pt x="99" y="236"/>
                </a:lnTo>
                <a:lnTo>
                  <a:pt x="113" y="226"/>
                </a:lnTo>
                <a:lnTo>
                  <a:pt x="128" y="215"/>
                </a:lnTo>
                <a:lnTo>
                  <a:pt x="142" y="205"/>
                </a:lnTo>
                <a:lnTo>
                  <a:pt x="157" y="195"/>
                </a:lnTo>
                <a:lnTo>
                  <a:pt x="170" y="185"/>
                </a:lnTo>
                <a:lnTo>
                  <a:pt x="182" y="175"/>
                </a:lnTo>
                <a:lnTo>
                  <a:pt x="192" y="167"/>
                </a:lnTo>
                <a:lnTo>
                  <a:pt x="203" y="158"/>
                </a:lnTo>
                <a:lnTo>
                  <a:pt x="211" y="150"/>
                </a:lnTo>
                <a:lnTo>
                  <a:pt x="220" y="142"/>
                </a:lnTo>
                <a:lnTo>
                  <a:pt x="227" y="135"/>
                </a:lnTo>
                <a:lnTo>
                  <a:pt x="235" y="126"/>
                </a:lnTo>
                <a:lnTo>
                  <a:pt x="242" y="118"/>
                </a:lnTo>
                <a:lnTo>
                  <a:pt x="249" y="110"/>
                </a:lnTo>
                <a:lnTo>
                  <a:pt x="265" y="91"/>
                </a:lnTo>
                <a:lnTo>
                  <a:pt x="280" y="72"/>
                </a:lnTo>
                <a:lnTo>
                  <a:pt x="286" y="62"/>
                </a:lnTo>
                <a:lnTo>
                  <a:pt x="291" y="54"/>
                </a:lnTo>
                <a:lnTo>
                  <a:pt x="295" y="47"/>
                </a:lnTo>
                <a:lnTo>
                  <a:pt x="297" y="40"/>
                </a:lnTo>
                <a:lnTo>
                  <a:pt x="299" y="34"/>
                </a:lnTo>
                <a:lnTo>
                  <a:pt x="301" y="29"/>
                </a:lnTo>
                <a:lnTo>
                  <a:pt x="301" y="25"/>
                </a:lnTo>
                <a:lnTo>
                  <a:pt x="301" y="22"/>
                </a:lnTo>
                <a:lnTo>
                  <a:pt x="301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00"/>
          <p:cNvSpPr>
            <a:spLocks/>
          </p:cNvSpPr>
          <p:nvPr/>
        </p:nvSpPr>
        <p:spPr bwMode="auto">
          <a:xfrm rot="240000">
            <a:off x="5434124" y="3313661"/>
            <a:ext cx="62509" cy="485765"/>
          </a:xfrm>
          <a:custGeom>
            <a:avLst/>
            <a:gdLst>
              <a:gd name="T0" fmla="*/ 43 w 43"/>
              <a:gd name="T1" fmla="*/ 19 h 278"/>
              <a:gd name="T2" fmla="*/ 43 w 43"/>
              <a:gd name="T3" fmla="*/ 54 h 278"/>
              <a:gd name="T4" fmla="*/ 43 w 43"/>
              <a:gd name="T5" fmla="*/ 88 h 278"/>
              <a:gd name="T6" fmla="*/ 43 w 43"/>
              <a:gd name="T7" fmla="*/ 118 h 278"/>
              <a:gd name="T8" fmla="*/ 43 w 43"/>
              <a:gd name="T9" fmla="*/ 145 h 278"/>
              <a:gd name="T10" fmla="*/ 43 w 43"/>
              <a:gd name="T11" fmla="*/ 170 h 278"/>
              <a:gd name="T12" fmla="*/ 41 w 43"/>
              <a:gd name="T13" fmla="*/ 190 h 278"/>
              <a:gd name="T14" fmla="*/ 40 w 43"/>
              <a:gd name="T15" fmla="*/ 208 h 278"/>
              <a:gd name="T16" fmla="*/ 39 w 43"/>
              <a:gd name="T17" fmla="*/ 223 h 278"/>
              <a:gd name="T18" fmla="*/ 38 w 43"/>
              <a:gd name="T19" fmla="*/ 237 h 278"/>
              <a:gd name="T20" fmla="*/ 37 w 43"/>
              <a:gd name="T21" fmla="*/ 249 h 278"/>
              <a:gd name="T22" fmla="*/ 36 w 43"/>
              <a:gd name="T23" fmla="*/ 259 h 278"/>
              <a:gd name="T24" fmla="*/ 33 w 43"/>
              <a:gd name="T25" fmla="*/ 266 h 278"/>
              <a:gd name="T26" fmla="*/ 31 w 43"/>
              <a:gd name="T27" fmla="*/ 272 h 278"/>
              <a:gd name="T28" fmla="*/ 30 w 43"/>
              <a:gd name="T29" fmla="*/ 275 h 278"/>
              <a:gd name="T30" fmla="*/ 27 w 43"/>
              <a:gd name="T31" fmla="*/ 278 h 278"/>
              <a:gd name="T32" fmla="*/ 24 w 43"/>
              <a:gd name="T33" fmla="*/ 278 h 278"/>
              <a:gd name="T34" fmla="*/ 19 w 43"/>
              <a:gd name="T35" fmla="*/ 275 h 278"/>
              <a:gd name="T36" fmla="*/ 15 w 43"/>
              <a:gd name="T37" fmla="*/ 271 h 278"/>
              <a:gd name="T38" fmla="*/ 11 w 43"/>
              <a:gd name="T39" fmla="*/ 263 h 278"/>
              <a:gd name="T40" fmla="*/ 7 w 43"/>
              <a:gd name="T41" fmla="*/ 253 h 278"/>
              <a:gd name="T42" fmla="*/ 3 w 43"/>
              <a:gd name="T43" fmla="*/ 244 h 278"/>
              <a:gd name="T44" fmla="*/ 1 w 43"/>
              <a:gd name="T45" fmla="*/ 238 h 278"/>
              <a:gd name="T46" fmla="*/ 0 w 43"/>
              <a:gd name="T47" fmla="*/ 234 h 278"/>
              <a:gd name="T48" fmla="*/ 0 w 43"/>
              <a:gd name="T49" fmla="*/ 233 h 278"/>
              <a:gd name="T50" fmla="*/ 0 w 43"/>
              <a:gd name="T51" fmla="*/ 229 h 278"/>
              <a:gd name="T52" fmla="*/ 1 w 43"/>
              <a:gd name="T53" fmla="*/ 225 h 278"/>
              <a:gd name="T54" fmla="*/ 2 w 43"/>
              <a:gd name="T55" fmla="*/ 219 h 278"/>
              <a:gd name="T56" fmla="*/ 3 w 43"/>
              <a:gd name="T57" fmla="*/ 212 h 278"/>
              <a:gd name="T58" fmla="*/ 5 w 43"/>
              <a:gd name="T59" fmla="*/ 203 h 278"/>
              <a:gd name="T60" fmla="*/ 6 w 43"/>
              <a:gd name="T61" fmla="*/ 192 h 278"/>
              <a:gd name="T62" fmla="*/ 8 w 43"/>
              <a:gd name="T63" fmla="*/ 180 h 278"/>
              <a:gd name="T64" fmla="*/ 9 w 43"/>
              <a:gd name="T65" fmla="*/ 160 h 278"/>
              <a:gd name="T66" fmla="*/ 12 w 43"/>
              <a:gd name="T67" fmla="*/ 137 h 278"/>
              <a:gd name="T68" fmla="*/ 13 w 43"/>
              <a:gd name="T69" fmla="*/ 117 h 278"/>
              <a:gd name="T70" fmla="*/ 14 w 43"/>
              <a:gd name="T71" fmla="*/ 99 h 278"/>
              <a:gd name="T72" fmla="*/ 14 w 43"/>
              <a:gd name="T73" fmla="*/ 89 h 278"/>
              <a:gd name="T74" fmla="*/ 14 w 43"/>
              <a:gd name="T75" fmla="*/ 82 h 278"/>
              <a:gd name="T76" fmla="*/ 14 w 43"/>
              <a:gd name="T77" fmla="*/ 72 h 278"/>
              <a:gd name="T78" fmla="*/ 13 w 43"/>
              <a:gd name="T79" fmla="*/ 61 h 278"/>
              <a:gd name="T80" fmla="*/ 12 w 43"/>
              <a:gd name="T81" fmla="*/ 51 h 278"/>
              <a:gd name="T82" fmla="*/ 12 w 43"/>
              <a:gd name="T83" fmla="*/ 38 h 278"/>
              <a:gd name="T84" fmla="*/ 11 w 43"/>
              <a:gd name="T85" fmla="*/ 23 h 278"/>
              <a:gd name="T86" fmla="*/ 9 w 43"/>
              <a:gd name="T87" fmla="*/ 8 h 278"/>
              <a:gd name="T88" fmla="*/ 43 w 43"/>
              <a:gd name="T89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3" h="278">
                <a:moveTo>
                  <a:pt x="43" y="0"/>
                </a:moveTo>
                <a:lnTo>
                  <a:pt x="43" y="19"/>
                </a:lnTo>
                <a:lnTo>
                  <a:pt x="43" y="36"/>
                </a:lnTo>
                <a:lnTo>
                  <a:pt x="43" y="54"/>
                </a:lnTo>
                <a:lnTo>
                  <a:pt x="43" y="71"/>
                </a:lnTo>
                <a:lnTo>
                  <a:pt x="43" y="88"/>
                </a:lnTo>
                <a:lnTo>
                  <a:pt x="43" y="103"/>
                </a:lnTo>
                <a:lnTo>
                  <a:pt x="43" y="118"/>
                </a:lnTo>
                <a:lnTo>
                  <a:pt x="43" y="132"/>
                </a:lnTo>
                <a:lnTo>
                  <a:pt x="43" y="145"/>
                </a:lnTo>
                <a:lnTo>
                  <a:pt x="43" y="158"/>
                </a:lnTo>
                <a:lnTo>
                  <a:pt x="43" y="170"/>
                </a:lnTo>
                <a:lnTo>
                  <a:pt x="41" y="180"/>
                </a:lnTo>
                <a:lnTo>
                  <a:pt x="41" y="190"/>
                </a:lnTo>
                <a:lnTo>
                  <a:pt x="41" y="199"/>
                </a:lnTo>
                <a:lnTo>
                  <a:pt x="40" y="208"/>
                </a:lnTo>
                <a:lnTo>
                  <a:pt x="40" y="216"/>
                </a:lnTo>
                <a:lnTo>
                  <a:pt x="39" y="223"/>
                </a:lnTo>
                <a:lnTo>
                  <a:pt x="39" y="230"/>
                </a:lnTo>
                <a:lnTo>
                  <a:pt x="38" y="237"/>
                </a:lnTo>
                <a:lnTo>
                  <a:pt x="38" y="243"/>
                </a:lnTo>
                <a:lnTo>
                  <a:pt x="37" y="249"/>
                </a:lnTo>
                <a:lnTo>
                  <a:pt x="36" y="254"/>
                </a:lnTo>
                <a:lnTo>
                  <a:pt x="36" y="259"/>
                </a:lnTo>
                <a:lnTo>
                  <a:pt x="34" y="262"/>
                </a:lnTo>
                <a:lnTo>
                  <a:pt x="33" y="266"/>
                </a:lnTo>
                <a:lnTo>
                  <a:pt x="32" y="269"/>
                </a:lnTo>
                <a:lnTo>
                  <a:pt x="31" y="272"/>
                </a:lnTo>
                <a:lnTo>
                  <a:pt x="30" y="274"/>
                </a:lnTo>
                <a:lnTo>
                  <a:pt x="30" y="275"/>
                </a:lnTo>
                <a:lnTo>
                  <a:pt x="28" y="277"/>
                </a:lnTo>
                <a:lnTo>
                  <a:pt x="27" y="278"/>
                </a:lnTo>
                <a:lnTo>
                  <a:pt x="26" y="278"/>
                </a:lnTo>
                <a:lnTo>
                  <a:pt x="24" y="278"/>
                </a:lnTo>
                <a:lnTo>
                  <a:pt x="21" y="277"/>
                </a:lnTo>
                <a:lnTo>
                  <a:pt x="19" y="275"/>
                </a:lnTo>
                <a:lnTo>
                  <a:pt x="18" y="273"/>
                </a:lnTo>
                <a:lnTo>
                  <a:pt x="15" y="271"/>
                </a:lnTo>
                <a:lnTo>
                  <a:pt x="13" y="267"/>
                </a:lnTo>
                <a:lnTo>
                  <a:pt x="11" y="263"/>
                </a:lnTo>
                <a:lnTo>
                  <a:pt x="8" y="259"/>
                </a:lnTo>
                <a:lnTo>
                  <a:pt x="7" y="253"/>
                </a:lnTo>
                <a:lnTo>
                  <a:pt x="5" y="249"/>
                </a:lnTo>
                <a:lnTo>
                  <a:pt x="3" y="244"/>
                </a:lnTo>
                <a:lnTo>
                  <a:pt x="2" y="241"/>
                </a:lnTo>
                <a:lnTo>
                  <a:pt x="1" y="238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3"/>
                </a:lnTo>
                <a:lnTo>
                  <a:pt x="0" y="231"/>
                </a:lnTo>
                <a:lnTo>
                  <a:pt x="0" y="229"/>
                </a:lnTo>
                <a:lnTo>
                  <a:pt x="1" y="228"/>
                </a:lnTo>
                <a:lnTo>
                  <a:pt x="1" y="225"/>
                </a:lnTo>
                <a:lnTo>
                  <a:pt x="1" y="223"/>
                </a:lnTo>
                <a:lnTo>
                  <a:pt x="2" y="219"/>
                </a:lnTo>
                <a:lnTo>
                  <a:pt x="2" y="216"/>
                </a:lnTo>
                <a:lnTo>
                  <a:pt x="3" y="212"/>
                </a:lnTo>
                <a:lnTo>
                  <a:pt x="3" y="208"/>
                </a:lnTo>
                <a:lnTo>
                  <a:pt x="5" y="203"/>
                </a:lnTo>
                <a:lnTo>
                  <a:pt x="5" y="198"/>
                </a:lnTo>
                <a:lnTo>
                  <a:pt x="6" y="192"/>
                </a:lnTo>
                <a:lnTo>
                  <a:pt x="7" y="186"/>
                </a:lnTo>
                <a:lnTo>
                  <a:pt x="8" y="180"/>
                </a:lnTo>
                <a:lnTo>
                  <a:pt x="8" y="173"/>
                </a:lnTo>
                <a:lnTo>
                  <a:pt x="9" y="160"/>
                </a:lnTo>
                <a:lnTo>
                  <a:pt x="11" y="148"/>
                </a:lnTo>
                <a:lnTo>
                  <a:pt x="12" y="137"/>
                </a:lnTo>
                <a:lnTo>
                  <a:pt x="13" y="127"/>
                </a:lnTo>
                <a:lnTo>
                  <a:pt x="13" y="117"/>
                </a:lnTo>
                <a:lnTo>
                  <a:pt x="14" y="108"/>
                </a:lnTo>
                <a:lnTo>
                  <a:pt x="14" y="99"/>
                </a:lnTo>
                <a:lnTo>
                  <a:pt x="14" y="92"/>
                </a:lnTo>
                <a:lnTo>
                  <a:pt x="14" y="89"/>
                </a:lnTo>
                <a:lnTo>
                  <a:pt x="14" y="85"/>
                </a:lnTo>
                <a:lnTo>
                  <a:pt x="14" y="82"/>
                </a:lnTo>
                <a:lnTo>
                  <a:pt x="14" y="77"/>
                </a:lnTo>
                <a:lnTo>
                  <a:pt x="14" y="72"/>
                </a:lnTo>
                <a:lnTo>
                  <a:pt x="13" y="67"/>
                </a:lnTo>
                <a:lnTo>
                  <a:pt x="13" y="61"/>
                </a:lnTo>
                <a:lnTo>
                  <a:pt x="13" y="57"/>
                </a:lnTo>
                <a:lnTo>
                  <a:pt x="12" y="51"/>
                </a:lnTo>
                <a:lnTo>
                  <a:pt x="12" y="44"/>
                </a:lnTo>
                <a:lnTo>
                  <a:pt x="12" y="38"/>
                </a:lnTo>
                <a:lnTo>
                  <a:pt x="11" y="31"/>
                </a:lnTo>
                <a:lnTo>
                  <a:pt x="11" y="23"/>
                </a:lnTo>
                <a:lnTo>
                  <a:pt x="9" y="15"/>
                </a:lnTo>
                <a:lnTo>
                  <a:pt x="9" y="8"/>
                </a:lnTo>
                <a:lnTo>
                  <a:pt x="8" y="0"/>
                </a:lnTo>
                <a:lnTo>
                  <a:pt x="43" y="0"/>
                </a:lnTo>
                <a:lnTo>
                  <a:pt x="43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02"/>
          <p:cNvSpPr>
            <a:spLocks/>
          </p:cNvSpPr>
          <p:nvPr/>
        </p:nvSpPr>
        <p:spPr bwMode="auto">
          <a:xfrm rot="-120000">
            <a:off x="5485889" y="3406900"/>
            <a:ext cx="206656" cy="50049"/>
          </a:xfrm>
          <a:custGeom>
            <a:avLst/>
            <a:gdLst>
              <a:gd name="T0" fmla="*/ 96 w 128"/>
              <a:gd name="T1" fmla="*/ 25 h 31"/>
              <a:gd name="T2" fmla="*/ 89 w 128"/>
              <a:gd name="T3" fmla="*/ 26 h 31"/>
              <a:gd name="T4" fmla="*/ 80 w 128"/>
              <a:gd name="T5" fmla="*/ 27 h 31"/>
              <a:gd name="T6" fmla="*/ 69 w 128"/>
              <a:gd name="T7" fmla="*/ 27 h 31"/>
              <a:gd name="T8" fmla="*/ 64 w 128"/>
              <a:gd name="T9" fmla="*/ 29 h 31"/>
              <a:gd name="T10" fmla="*/ 58 w 128"/>
              <a:gd name="T11" fmla="*/ 29 h 31"/>
              <a:gd name="T12" fmla="*/ 51 w 128"/>
              <a:gd name="T13" fmla="*/ 30 h 31"/>
              <a:gd name="T14" fmla="*/ 45 w 128"/>
              <a:gd name="T15" fmla="*/ 30 h 31"/>
              <a:gd name="T16" fmla="*/ 38 w 128"/>
              <a:gd name="T17" fmla="*/ 30 h 31"/>
              <a:gd name="T18" fmla="*/ 31 w 128"/>
              <a:gd name="T19" fmla="*/ 30 h 31"/>
              <a:gd name="T20" fmla="*/ 24 w 128"/>
              <a:gd name="T21" fmla="*/ 30 h 31"/>
              <a:gd name="T22" fmla="*/ 17 w 128"/>
              <a:gd name="T23" fmla="*/ 31 h 31"/>
              <a:gd name="T24" fmla="*/ 8 w 128"/>
              <a:gd name="T25" fmla="*/ 31 h 31"/>
              <a:gd name="T26" fmla="*/ 0 w 128"/>
              <a:gd name="T27" fmla="*/ 31 h 31"/>
              <a:gd name="T28" fmla="*/ 0 w 128"/>
              <a:gd name="T29" fmla="*/ 13 h 31"/>
              <a:gd name="T30" fmla="*/ 6 w 128"/>
              <a:gd name="T31" fmla="*/ 13 h 31"/>
              <a:gd name="T32" fmla="*/ 12 w 128"/>
              <a:gd name="T33" fmla="*/ 13 h 31"/>
              <a:gd name="T34" fmla="*/ 19 w 128"/>
              <a:gd name="T35" fmla="*/ 13 h 31"/>
              <a:gd name="T36" fmla="*/ 27 w 128"/>
              <a:gd name="T37" fmla="*/ 12 h 31"/>
              <a:gd name="T38" fmla="*/ 36 w 128"/>
              <a:gd name="T39" fmla="*/ 11 h 31"/>
              <a:gd name="T40" fmla="*/ 44 w 128"/>
              <a:gd name="T41" fmla="*/ 10 h 31"/>
              <a:gd name="T42" fmla="*/ 53 w 128"/>
              <a:gd name="T43" fmla="*/ 7 h 31"/>
              <a:gd name="T44" fmla="*/ 63 w 128"/>
              <a:gd name="T45" fmla="*/ 5 h 31"/>
              <a:gd name="T46" fmla="*/ 68 w 128"/>
              <a:gd name="T47" fmla="*/ 5 h 31"/>
              <a:gd name="T48" fmla="*/ 71 w 128"/>
              <a:gd name="T49" fmla="*/ 4 h 31"/>
              <a:gd name="T50" fmla="*/ 76 w 128"/>
              <a:gd name="T51" fmla="*/ 4 h 31"/>
              <a:gd name="T52" fmla="*/ 80 w 128"/>
              <a:gd name="T53" fmla="*/ 4 h 31"/>
              <a:gd name="T54" fmla="*/ 82 w 128"/>
              <a:gd name="T55" fmla="*/ 2 h 31"/>
              <a:gd name="T56" fmla="*/ 86 w 128"/>
              <a:gd name="T57" fmla="*/ 2 h 31"/>
              <a:gd name="T58" fmla="*/ 91 w 128"/>
              <a:gd name="T59" fmla="*/ 1 h 31"/>
              <a:gd name="T60" fmla="*/ 95 w 128"/>
              <a:gd name="T61" fmla="*/ 1 h 31"/>
              <a:gd name="T62" fmla="*/ 99 w 128"/>
              <a:gd name="T63" fmla="*/ 0 h 31"/>
              <a:gd name="T64" fmla="*/ 101 w 128"/>
              <a:gd name="T65" fmla="*/ 0 h 31"/>
              <a:gd name="T66" fmla="*/ 102 w 128"/>
              <a:gd name="T67" fmla="*/ 0 h 31"/>
              <a:gd name="T68" fmla="*/ 105 w 128"/>
              <a:gd name="T69" fmla="*/ 0 h 31"/>
              <a:gd name="T70" fmla="*/ 107 w 128"/>
              <a:gd name="T71" fmla="*/ 0 h 31"/>
              <a:gd name="T72" fmla="*/ 109 w 128"/>
              <a:gd name="T73" fmla="*/ 0 h 31"/>
              <a:gd name="T74" fmla="*/ 112 w 128"/>
              <a:gd name="T75" fmla="*/ 1 h 31"/>
              <a:gd name="T76" fmla="*/ 114 w 128"/>
              <a:gd name="T77" fmla="*/ 1 h 31"/>
              <a:gd name="T78" fmla="*/ 116 w 128"/>
              <a:gd name="T79" fmla="*/ 2 h 31"/>
              <a:gd name="T80" fmla="*/ 120 w 128"/>
              <a:gd name="T81" fmla="*/ 4 h 31"/>
              <a:gd name="T82" fmla="*/ 122 w 128"/>
              <a:gd name="T83" fmla="*/ 5 h 31"/>
              <a:gd name="T84" fmla="*/ 124 w 128"/>
              <a:gd name="T85" fmla="*/ 6 h 31"/>
              <a:gd name="T86" fmla="*/ 126 w 128"/>
              <a:gd name="T87" fmla="*/ 8 h 31"/>
              <a:gd name="T88" fmla="*/ 127 w 128"/>
              <a:gd name="T89" fmla="*/ 10 h 31"/>
              <a:gd name="T90" fmla="*/ 127 w 128"/>
              <a:gd name="T91" fmla="*/ 11 h 31"/>
              <a:gd name="T92" fmla="*/ 128 w 128"/>
              <a:gd name="T93" fmla="*/ 12 h 31"/>
              <a:gd name="T94" fmla="*/ 128 w 128"/>
              <a:gd name="T95" fmla="*/ 13 h 31"/>
              <a:gd name="T96" fmla="*/ 127 w 128"/>
              <a:gd name="T97" fmla="*/ 14 h 31"/>
              <a:gd name="T98" fmla="*/ 125 w 128"/>
              <a:gd name="T99" fmla="*/ 17 h 31"/>
              <a:gd name="T100" fmla="*/ 122 w 128"/>
              <a:gd name="T101" fmla="*/ 18 h 31"/>
              <a:gd name="T102" fmla="*/ 119 w 128"/>
              <a:gd name="T103" fmla="*/ 19 h 31"/>
              <a:gd name="T104" fmla="*/ 115 w 128"/>
              <a:gd name="T105" fmla="*/ 21 h 31"/>
              <a:gd name="T106" fmla="*/ 109 w 128"/>
              <a:gd name="T107" fmla="*/ 23 h 31"/>
              <a:gd name="T108" fmla="*/ 103 w 128"/>
              <a:gd name="T109" fmla="*/ 24 h 31"/>
              <a:gd name="T110" fmla="*/ 96 w 128"/>
              <a:gd name="T111" fmla="*/ 25 h 31"/>
              <a:gd name="T112" fmla="*/ 96 w 128"/>
              <a:gd name="T113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8" h="31">
                <a:moveTo>
                  <a:pt x="96" y="25"/>
                </a:moveTo>
                <a:lnTo>
                  <a:pt x="89" y="26"/>
                </a:lnTo>
                <a:lnTo>
                  <a:pt x="80" y="27"/>
                </a:lnTo>
                <a:lnTo>
                  <a:pt x="69" y="27"/>
                </a:lnTo>
                <a:lnTo>
                  <a:pt x="64" y="29"/>
                </a:lnTo>
                <a:lnTo>
                  <a:pt x="58" y="29"/>
                </a:lnTo>
                <a:lnTo>
                  <a:pt x="51" y="30"/>
                </a:lnTo>
                <a:lnTo>
                  <a:pt x="45" y="30"/>
                </a:lnTo>
                <a:lnTo>
                  <a:pt x="38" y="30"/>
                </a:lnTo>
                <a:lnTo>
                  <a:pt x="31" y="30"/>
                </a:lnTo>
                <a:lnTo>
                  <a:pt x="24" y="30"/>
                </a:lnTo>
                <a:lnTo>
                  <a:pt x="17" y="31"/>
                </a:lnTo>
                <a:lnTo>
                  <a:pt x="8" y="31"/>
                </a:lnTo>
                <a:lnTo>
                  <a:pt x="0" y="31"/>
                </a:lnTo>
                <a:lnTo>
                  <a:pt x="0" y="13"/>
                </a:lnTo>
                <a:lnTo>
                  <a:pt x="6" y="13"/>
                </a:lnTo>
                <a:lnTo>
                  <a:pt x="12" y="13"/>
                </a:lnTo>
                <a:lnTo>
                  <a:pt x="19" y="13"/>
                </a:lnTo>
                <a:lnTo>
                  <a:pt x="27" y="12"/>
                </a:lnTo>
                <a:lnTo>
                  <a:pt x="36" y="11"/>
                </a:lnTo>
                <a:lnTo>
                  <a:pt x="44" y="10"/>
                </a:lnTo>
                <a:lnTo>
                  <a:pt x="53" y="7"/>
                </a:lnTo>
                <a:lnTo>
                  <a:pt x="63" y="5"/>
                </a:lnTo>
                <a:lnTo>
                  <a:pt x="68" y="5"/>
                </a:lnTo>
                <a:lnTo>
                  <a:pt x="71" y="4"/>
                </a:lnTo>
                <a:lnTo>
                  <a:pt x="76" y="4"/>
                </a:lnTo>
                <a:lnTo>
                  <a:pt x="80" y="4"/>
                </a:lnTo>
                <a:lnTo>
                  <a:pt x="82" y="2"/>
                </a:lnTo>
                <a:lnTo>
                  <a:pt x="86" y="2"/>
                </a:lnTo>
                <a:lnTo>
                  <a:pt x="91" y="1"/>
                </a:lnTo>
                <a:lnTo>
                  <a:pt x="95" y="1"/>
                </a:lnTo>
                <a:lnTo>
                  <a:pt x="99" y="0"/>
                </a:lnTo>
                <a:lnTo>
                  <a:pt x="101" y="0"/>
                </a:lnTo>
                <a:lnTo>
                  <a:pt x="102" y="0"/>
                </a:lnTo>
                <a:lnTo>
                  <a:pt x="105" y="0"/>
                </a:lnTo>
                <a:lnTo>
                  <a:pt x="107" y="0"/>
                </a:lnTo>
                <a:lnTo>
                  <a:pt x="109" y="0"/>
                </a:lnTo>
                <a:lnTo>
                  <a:pt x="112" y="1"/>
                </a:lnTo>
                <a:lnTo>
                  <a:pt x="114" y="1"/>
                </a:lnTo>
                <a:lnTo>
                  <a:pt x="116" y="2"/>
                </a:lnTo>
                <a:lnTo>
                  <a:pt x="120" y="4"/>
                </a:lnTo>
                <a:lnTo>
                  <a:pt x="122" y="5"/>
                </a:lnTo>
                <a:lnTo>
                  <a:pt x="124" y="6"/>
                </a:lnTo>
                <a:lnTo>
                  <a:pt x="126" y="8"/>
                </a:lnTo>
                <a:lnTo>
                  <a:pt x="127" y="10"/>
                </a:lnTo>
                <a:lnTo>
                  <a:pt x="127" y="11"/>
                </a:lnTo>
                <a:lnTo>
                  <a:pt x="128" y="12"/>
                </a:lnTo>
                <a:lnTo>
                  <a:pt x="128" y="13"/>
                </a:lnTo>
                <a:lnTo>
                  <a:pt x="127" y="14"/>
                </a:lnTo>
                <a:lnTo>
                  <a:pt x="125" y="17"/>
                </a:lnTo>
                <a:lnTo>
                  <a:pt x="122" y="18"/>
                </a:lnTo>
                <a:lnTo>
                  <a:pt x="119" y="19"/>
                </a:lnTo>
                <a:lnTo>
                  <a:pt x="115" y="21"/>
                </a:lnTo>
                <a:lnTo>
                  <a:pt x="109" y="23"/>
                </a:lnTo>
                <a:lnTo>
                  <a:pt x="103" y="24"/>
                </a:lnTo>
                <a:lnTo>
                  <a:pt x="96" y="25"/>
                </a:lnTo>
                <a:lnTo>
                  <a:pt x="96" y="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03"/>
          <p:cNvSpPr>
            <a:spLocks/>
          </p:cNvSpPr>
          <p:nvPr/>
        </p:nvSpPr>
        <p:spPr bwMode="auto">
          <a:xfrm rot="-120000">
            <a:off x="5472678" y="3523132"/>
            <a:ext cx="222802" cy="48435"/>
          </a:xfrm>
          <a:custGeom>
            <a:avLst/>
            <a:gdLst>
              <a:gd name="T0" fmla="*/ 75 w 138"/>
              <a:gd name="T1" fmla="*/ 7 h 30"/>
              <a:gd name="T2" fmla="*/ 85 w 138"/>
              <a:gd name="T3" fmla="*/ 5 h 30"/>
              <a:gd name="T4" fmla="*/ 93 w 138"/>
              <a:gd name="T5" fmla="*/ 2 h 30"/>
              <a:gd name="T6" fmla="*/ 100 w 138"/>
              <a:gd name="T7" fmla="*/ 1 h 30"/>
              <a:gd name="T8" fmla="*/ 107 w 138"/>
              <a:gd name="T9" fmla="*/ 1 h 30"/>
              <a:gd name="T10" fmla="*/ 113 w 138"/>
              <a:gd name="T11" fmla="*/ 0 h 30"/>
              <a:gd name="T12" fmla="*/ 118 w 138"/>
              <a:gd name="T13" fmla="*/ 0 h 30"/>
              <a:gd name="T14" fmla="*/ 123 w 138"/>
              <a:gd name="T15" fmla="*/ 0 h 30"/>
              <a:gd name="T16" fmla="*/ 126 w 138"/>
              <a:gd name="T17" fmla="*/ 1 h 30"/>
              <a:gd name="T18" fmla="*/ 130 w 138"/>
              <a:gd name="T19" fmla="*/ 2 h 30"/>
              <a:gd name="T20" fmla="*/ 132 w 138"/>
              <a:gd name="T21" fmla="*/ 4 h 30"/>
              <a:gd name="T22" fmla="*/ 134 w 138"/>
              <a:gd name="T23" fmla="*/ 5 h 30"/>
              <a:gd name="T24" fmla="*/ 136 w 138"/>
              <a:gd name="T25" fmla="*/ 7 h 30"/>
              <a:gd name="T26" fmla="*/ 137 w 138"/>
              <a:gd name="T27" fmla="*/ 8 h 30"/>
              <a:gd name="T28" fmla="*/ 137 w 138"/>
              <a:gd name="T29" fmla="*/ 10 h 30"/>
              <a:gd name="T30" fmla="*/ 138 w 138"/>
              <a:gd name="T31" fmla="*/ 11 h 30"/>
              <a:gd name="T32" fmla="*/ 138 w 138"/>
              <a:gd name="T33" fmla="*/ 12 h 30"/>
              <a:gd name="T34" fmla="*/ 138 w 138"/>
              <a:gd name="T35" fmla="*/ 14 h 30"/>
              <a:gd name="T36" fmla="*/ 137 w 138"/>
              <a:gd name="T37" fmla="*/ 15 h 30"/>
              <a:gd name="T38" fmla="*/ 135 w 138"/>
              <a:gd name="T39" fmla="*/ 18 h 30"/>
              <a:gd name="T40" fmla="*/ 131 w 138"/>
              <a:gd name="T41" fmla="*/ 19 h 30"/>
              <a:gd name="T42" fmla="*/ 128 w 138"/>
              <a:gd name="T43" fmla="*/ 20 h 30"/>
              <a:gd name="T44" fmla="*/ 124 w 138"/>
              <a:gd name="T45" fmla="*/ 21 h 30"/>
              <a:gd name="T46" fmla="*/ 118 w 138"/>
              <a:gd name="T47" fmla="*/ 23 h 30"/>
              <a:gd name="T48" fmla="*/ 112 w 138"/>
              <a:gd name="T49" fmla="*/ 24 h 30"/>
              <a:gd name="T50" fmla="*/ 109 w 138"/>
              <a:gd name="T51" fmla="*/ 24 h 30"/>
              <a:gd name="T52" fmla="*/ 104 w 138"/>
              <a:gd name="T53" fmla="*/ 25 h 30"/>
              <a:gd name="T54" fmla="*/ 99 w 138"/>
              <a:gd name="T55" fmla="*/ 25 h 30"/>
              <a:gd name="T56" fmla="*/ 94 w 138"/>
              <a:gd name="T57" fmla="*/ 26 h 30"/>
              <a:gd name="T58" fmla="*/ 88 w 138"/>
              <a:gd name="T59" fmla="*/ 26 h 30"/>
              <a:gd name="T60" fmla="*/ 82 w 138"/>
              <a:gd name="T61" fmla="*/ 26 h 30"/>
              <a:gd name="T62" fmla="*/ 76 w 138"/>
              <a:gd name="T63" fmla="*/ 27 h 30"/>
              <a:gd name="T64" fmla="*/ 69 w 138"/>
              <a:gd name="T65" fmla="*/ 27 h 30"/>
              <a:gd name="T66" fmla="*/ 62 w 138"/>
              <a:gd name="T67" fmla="*/ 27 h 30"/>
              <a:gd name="T68" fmla="*/ 55 w 138"/>
              <a:gd name="T69" fmla="*/ 29 h 30"/>
              <a:gd name="T70" fmla="*/ 47 w 138"/>
              <a:gd name="T71" fmla="*/ 29 h 30"/>
              <a:gd name="T72" fmla="*/ 38 w 138"/>
              <a:gd name="T73" fmla="*/ 29 h 30"/>
              <a:gd name="T74" fmla="*/ 30 w 138"/>
              <a:gd name="T75" fmla="*/ 29 h 30"/>
              <a:gd name="T76" fmla="*/ 21 w 138"/>
              <a:gd name="T77" fmla="*/ 29 h 30"/>
              <a:gd name="T78" fmla="*/ 11 w 138"/>
              <a:gd name="T79" fmla="*/ 29 h 30"/>
              <a:gd name="T80" fmla="*/ 0 w 138"/>
              <a:gd name="T81" fmla="*/ 30 h 30"/>
              <a:gd name="T82" fmla="*/ 0 w 138"/>
              <a:gd name="T83" fmla="*/ 12 h 30"/>
              <a:gd name="T84" fmla="*/ 19 w 138"/>
              <a:gd name="T85" fmla="*/ 12 h 30"/>
              <a:gd name="T86" fmla="*/ 38 w 138"/>
              <a:gd name="T87" fmla="*/ 11 h 30"/>
              <a:gd name="T88" fmla="*/ 56 w 138"/>
              <a:gd name="T89" fmla="*/ 8 h 30"/>
              <a:gd name="T90" fmla="*/ 75 w 138"/>
              <a:gd name="T91" fmla="*/ 7 h 30"/>
              <a:gd name="T92" fmla="*/ 75 w 138"/>
              <a:gd name="T93" fmla="*/ 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30">
                <a:moveTo>
                  <a:pt x="75" y="7"/>
                </a:moveTo>
                <a:lnTo>
                  <a:pt x="85" y="5"/>
                </a:lnTo>
                <a:lnTo>
                  <a:pt x="93" y="2"/>
                </a:lnTo>
                <a:lnTo>
                  <a:pt x="100" y="1"/>
                </a:lnTo>
                <a:lnTo>
                  <a:pt x="107" y="1"/>
                </a:lnTo>
                <a:lnTo>
                  <a:pt x="113" y="0"/>
                </a:lnTo>
                <a:lnTo>
                  <a:pt x="118" y="0"/>
                </a:lnTo>
                <a:lnTo>
                  <a:pt x="123" y="0"/>
                </a:lnTo>
                <a:lnTo>
                  <a:pt x="126" y="1"/>
                </a:lnTo>
                <a:lnTo>
                  <a:pt x="130" y="2"/>
                </a:lnTo>
                <a:lnTo>
                  <a:pt x="132" y="4"/>
                </a:lnTo>
                <a:lnTo>
                  <a:pt x="134" y="5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8" y="11"/>
                </a:lnTo>
                <a:lnTo>
                  <a:pt x="138" y="12"/>
                </a:lnTo>
                <a:lnTo>
                  <a:pt x="138" y="14"/>
                </a:lnTo>
                <a:lnTo>
                  <a:pt x="137" y="15"/>
                </a:lnTo>
                <a:lnTo>
                  <a:pt x="135" y="18"/>
                </a:lnTo>
                <a:lnTo>
                  <a:pt x="131" y="19"/>
                </a:lnTo>
                <a:lnTo>
                  <a:pt x="128" y="20"/>
                </a:lnTo>
                <a:lnTo>
                  <a:pt x="124" y="21"/>
                </a:lnTo>
                <a:lnTo>
                  <a:pt x="118" y="23"/>
                </a:lnTo>
                <a:lnTo>
                  <a:pt x="112" y="24"/>
                </a:lnTo>
                <a:lnTo>
                  <a:pt x="109" y="24"/>
                </a:lnTo>
                <a:lnTo>
                  <a:pt x="104" y="25"/>
                </a:lnTo>
                <a:lnTo>
                  <a:pt x="99" y="25"/>
                </a:lnTo>
                <a:lnTo>
                  <a:pt x="94" y="26"/>
                </a:lnTo>
                <a:lnTo>
                  <a:pt x="88" y="26"/>
                </a:lnTo>
                <a:lnTo>
                  <a:pt x="82" y="26"/>
                </a:lnTo>
                <a:lnTo>
                  <a:pt x="76" y="27"/>
                </a:lnTo>
                <a:lnTo>
                  <a:pt x="69" y="27"/>
                </a:lnTo>
                <a:lnTo>
                  <a:pt x="62" y="27"/>
                </a:lnTo>
                <a:lnTo>
                  <a:pt x="55" y="29"/>
                </a:lnTo>
                <a:lnTo>
                  <a:pt x="47" y="29"/>
                </a:lnTo>
                <a:lnTo>
                  <a:pt x="38" y="29"/>
                </a:lnTo>
                <a:lnTo>
                  <a:pt x="30" y="29"/>
                </a:lnTo>
                <a:lnTo>
                  <a:pt x="21" y="29"/>
                </a:lnTo>
                <a:lnTo>
                  <a:pt x="11" y="29"/>
                </a:lnTo>
                <a:lnTo>
                  <a:pt x="0" y="30"/>
                </a:lnTo>
                <a:lnTo>
                  <a:pt x="0" y="12"/>
                </a:lnTo>
                <a:lnTo>
                  <a:pt x="19" y="12"/>
                </a:lnTo>
                <a:lnTo>
                  <a:pt x="38" y="11"/>
                </a:lnTo>
                <a:lnTo>
                  <a:pt x="56" y="8"/>
                </a:lnTo>
                <a:lnTo>
                  <a:pt x="75" y="7"/>
                </a:lnTo>
                <a:lnTo>
                  <a:pt x="75" y="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04"/>
          <p:cNvSpPr>
            <a:spLocks/>
          </p:cNvSpPr>
          <p:nvPr/>
        </p:nvSpPr>
        <p:spPr bwMode="auto">
          <a:xfrm rot="-180000">
            <a:off x="5472678" y="3671617"/>
            <a:ext cx="282538" cy="50049"/>
          </a:xfrm>
          <a:custGeom>
            <a:avLst/>
            <a:gdLst>
              <a:gd name="T0" fmla="*/ 78 w 175"/>
              <a:gd name="T1" fmla="*/ 3 h 31"/>
              <a:gd name="T2" fmla="*/ 81 w 175"/>
              <a:gd name="T3" fmla="*/ 2 h 31"/>
              <a:gd name="T4" fmla="*/ 86 w 175"/>
              <a:gd name="T5" fmla="*/ 1 h 31"/>
              <a:gd name="T6" fmla="*/ 91 w 175"/>
              <a:gd name="T7" fmla="*/ 1 h 31"/>
              <a:gd name="T8" fmla="*/ 97 w 175"/>
              <a:gd name="T9" fmla="*/ 0 h 31"/>
              <a:gd name="T10" fmla="*/ 103 w 175"/>
              <a:gd name="T11" fmla="*/ 0 h 31"/>
              <a:gd name="T12" fmla="*/ 110 w 175"/>
              <a:gd name="T13" fmla="*/ 0 h 31"/>
              <a:gd name="T14" fmla="*/ 117 w 175"/>
              <a:gd name="T15" fmla="*/ 0 h 31"/>
              <a:gd name="T16" fmla="*/ 124 w 175"/>
              <a:gd name="T17" fmla="*/ 0 h 31"/>
              <a:gd name="T18" fmla="*/ 131 w 175"/>
              <a:gd name="T19" fmla="*/ 0 h 31"/>
              <a:gd name="T20" fmla="*/ 138 w 175"/>
              <a:gd name="T21" fmla="*/ 1 h 31"/>
              <a:gd name="T22" fmla="*/ 145 w 175"/>
              <a:gd name="T23" fmla="*/ 3 h 31"/>
              <a:gd name="T24" fmla="*/ 151 w 175"/>
              <a:gd name="T25" fmla="*/ 6 h 31"/>
              <a:gd name="T26" fmla="*/ 158 w 175"/>
              <a:gd name="T27" fmla="*/ 9 h 31"/>
              <a:gd name="T28" fmla="*/ 164 w 175"/>
              <a:gd name="T29" fmla="*/ 13 h 31"/>
              <a:gd name="T30" fmla="*/ 170 w 175"/>
              <a:gd name="T31" fmla="*/ 17 h 31"/>
              <a:gd name="T32" fmla="*/ 175 w 175"/>
              <a:gd name="T33" fmla="*/ 22 h 31"/>
              <a:gd name="T34" fmla="*/ 169 w 175"/>
              <a:gd name="T35" fmla="*/ 22 h 31"/>
              <a:gd name="T36" fmla="*/ 162 w 175"/>
              <a:gd name="T37" fmla="*/ 22 h 31"/>
              <a:gd name="T38" fmla="*/ 155 w 175"/>
              <a:gd name="T39" fmla="*/ 22 h 31"/>
              <a:gd name="T40" fmla="*/ 147 w 175"/>
              <a:gd name="T41" fmla="*/ 23 h 31"/>
              <a:gd name="T42" fmla="*/ 138 w 175"/>
              <a:gd name="T43" fmla="*/ 23 h 31"/>
              <a:gd name="T44" fmla="*/ 129 w 175"/>
              <a:gd name="T45" fmla="*/ 23 h 31"/>
              <a:gd name="T46" fmla="*/ 119 w 175"/>
              <a:gd name="T47" fmla="*/ 23 h 31"/>
              <a:gd name="T48" fmla="*/ 109 w 175"/>
              <a:gd name="T49" fmla="*/ 25 h 31"/>
              <a:gd name="T50" fmla="*/ 98 w 175"/>
              <a:gd name="T51" fmla="*/ 25 h 31"/>
              <a:gd name="T52" fmla="*/ 86 w 175"/>
              <a:gd name="T53" fmla="*/ 26 h 31"/>
              <a:gd name="T54" fmla="*/ 73 w 175"/>
              <a:gd name="T55" fmla="*/ 26 h 31"/>
              <a:gd name="T56" fmla="*/ 60 w 175"/>
              <a:gd name="T57" fmla="*/ 27 h 31"/>
              <a:gd name="T58" fmla="*/ 47 w 175"/>
              <a:gd name="T59" fmla="*/ 28 h 31"/>
              <a:gd name="T60" fmla="*/ 31 w 175"/>
              <a:gd name="T61" fmla="*/ 29 h 31"/>
              <a:gd name="T62" fmla="*/ 17 w 175"/>
              <a:gd name="T63" fmla="*/ 29 h 31"/>
              <a:gd name="T64" fmla="*/ 0 w 175"/>
              <a:gd name="T65" fmla="*/ 31 h 31"/>
              <a:gd name="T66" fmla="*/ 0 w 175"/>
              <a:gd name="T67" fmla="*/ 8 h 31"/>
              <a:gd name="T68" fmla="*/ 9 w 175"/>
              <a:gd name="T69" fmla="*/ 8 h 31"/>
              <a:gd name="T70" fmla="*/ 16 w 175"/>
              <a:gd name="T71" fmla="*/ 7 h 31"/>
              <a:gd name="T72" fmla="*/ 23 w 175"/>
              <a:gd name="T73" fmla="*/ 7 h 31"/>
              <a:gd name="T74" fmla="*/ 30 w 175"/>
              <a:gd name="T75" fmla="*/ 7 h 31"/>
              <a:gd name="T76" fmla="*/ 36 w 175"/>
              <a:gd name="T77" fmla="*/ 7 h 31"/>
              <a:gd name="T78" fmla="*/ 42 w 175"/>
              <a:gd name="T79" fmla="*/ 6 h 31"/>
              <a:gd name="T80" fmla="*/ 48 w 175"/>
              <a:gd name="T81" fmla="*/ 6 h 31"/>
              <a:gd name="T82" fmla="*/ 53 w 175"/>
              <a:gd name="T83" fmla="*/ 6 h 31"/>
              <a:gd name="T84" fmla="*/ 57 w 175"/>
              <a:gd name="T85" fmla="*/ 6 h 31"/>
              <a:gd name="T86" fmla="*/ 61 w 175"/>
              <a:gd name="T87" fmla="*/ 4 h 31"/>
              <a:gd name="T88" fmla="*/ 65 w 175"/>
              <a:gd name="T89" fmla="*/ 4 h 31"/>
              <a:gd name="T90" fmla="*/ 68 w 175"/>
              <a:gd name="T91" fmla="*/ 4 h 31"/>
              <a:gd name="T92" fmla="*/ 72 w 175"/>
              <a:gd name="T93" fmla="*/ 4 h 31"/>
              <a:gd name="T94" fmla="*/ 74 w 175"/>
              <a:gd name="T95" fmla="*/ 3 h 31"/>
              <a:gd name="T96" fmla="*/ 76 w 175"/>
              <a:gd name="T97" fmla="*/ 3 h 31"/>
              <a:gd name="T98" fmla="*/ 78 w 175"/>
              <a:gd name="T99" fmla="*/ 3 h 31"/>
              <a:gd name="T100" fmla="*/ 78 w 175"/>
              <a:gd name="T101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5" h="31">
                <a:moveTo>
                  <a:pt x="78" y="3"/>
                </a:moveTo>
                <a:lnTo>
                  <a:pt x="81" y="2"/>
                </a:lnTo>
                <a:lnTo>
                  <a:pt x="86" y="1"/>
                </a:lnTo>
                <a:lnTo>
                  <a:pt x="91" y="1"/>
                </a:lnTo>
                <a:lnTo>
                  <a:pt x="97" y="0"/>
                </a:lnTo>
                <a:lnTo>
                  <a:pt x="103" y="0"/>
                </a:lnTo>
                <a:lnTo>
                  <a:pt x="110" y="0"/>
                </a:lnTo>
                <a:lnTo>
                  <a:pt x="117" y="0"/>
                </a:lnTo>
                <a:lnTo>
                  <a:pt x="124" y="0"/>
                </a:lnTo>
                <a:lnTo>
                  <a:pt x="131" y="0"/>
                </a:lnTo>
                <a:lnTo>
                  <a:pt x="138" y="1"/>
                </a:lnTo>
                <a:lnTo>
                  <a:pt x="145" y="3"/>
                </a:lnTo>
                <a:lnTo>
                  <a:pt x="151" y="6"/>
                </a:lnTo>
                <a:lnTo>
                  <a:pt x="158" y="9"/>
                </a:lnTo>
                <a:lnTo>
                  <a:pt x="164" y="13"/>
                </a:lnTo>
                <a:lnTo>
                  <a:pt x="170" y="17"/>
                </a:lnTo>
                <a:lnTo>
                  <a:pt x="175" y="22"/>
                </a:lnTo>
                <a:lnTo>
                  <a:pt x="169" y="22"/>
                </a:lnTo>
                <a:lnTo>
                  <a:pt x="162" y="22"/>
                </a:lnTo>
                <a:lnTo>
                  <a:pt x="155" y="22"/>
                </a:lnTo>
                <a:lnTo>
                  <a:pt x="147" y="23"/>
                </a:lnTo>
                <a:lnTo>
                  <a:pt x="138" y="23"/>
                </a:lnTo>
                <a:lnTo>
                  <a:pt x="129" y="23"/>
                </a:lnTo>
                <a:lnTo>
                  <a:pt x="119" y="23"/>
                </a:lnTo>
                <a:lnTo>
                  <a:pt x="109" y="25"/>
                </a:lnTo>
                <a:lnTo>
                  <a:pt x="98" y="25"/>
                </a:lnTo>
                <a:lnTo>
                  <a:pt x="86" y="26"/>
                </a:lnTo>
                <a:lnTo>
                  <a:pt x="73" y="26"/>
                </a:lnTo>
                <a:lnTo>
                  <a:pt x="60" y="27"/>
                </a:lnTo>
                <a:lnTo>
                  <a:pt x="47" y="28"/>
                </a:lnTo>
                <a:lnTo>
                  <a:pt x="31" y="29"/>
                </a:lnTo>
                <a:lnTo>
                  <a:pt x="17" y="29"/>
                </a:lnTo>
                <a:lnTo>
                  <a:pt x="0" y="31"/>
                </a:lnTo>
                <a:lnTo>
                  <a:pt x="0" y="8"/>
                </a:lnTo>
                <a:lnTo>
                  <a:pt x="9" y="8"/>
                </a:lnTo>
                <a:lnTo>
                  <a:pt x="16" y="7"/>
                </a:lnTo>
                <a:lnTo>
                  <a:pt x="23" y="7"/>
                </a:lnTo>
                <a:lnTo>
                  <a:pt x="30" y="7"/>
                </a:lnTo>
                <a:lnTo>
                  <a:pt x="36" y="7"/>
                </a:lnTo>
                <a:lnTo>
                  <a:pt x="42" y="6"/>
                </a:lnTo>
                <a:lnTo>
                  <a:pt x="48" y="6"/>
                </a:lnTo>
                <a:lnTo>
                  <a:pt x="53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68" y="4"/>
                </a:lnTo>
                <a:lnTo>
                  <a:pt x="72" y="4"/>
                </a:lnTo>
                <a:lnTo>
                  <a:pt x="74" y="3"/>
                </a:lnTo>
                <a:lnTo>
                  <a:pt x="76" y="3"/>
                </a:lnTo>
                <a:lnTo>
                  <a:pt x="78" y="3"/>
                </a:lnTo>
                <a:lnTo>
                  <a:pt x="78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任意多边形 60"/>
          <p:cNvSpPr>
            <a:spLocks/>
          </p:cNvSpPr>
          <p:nvPr/>
        </p:nvSpPr>
        <p:spPr bwMode="auto">
          <a:xfrm>
            <a:off x="5472678" y="3245539"/>
            <a:ext cx="388814" cy="100684"/>
          </a:xfrm>
          <a:custGeom>
            <a:avLst/>
            <a:gdLst>
              <a:gd name="connsiteX0" fmla="*/ 437830 w 599695"/>
              <a:gd name="connsiteY0" fmla="*/ 0 h 165480"/>
              <a:gd name="connsiteX1" fmla="*/ 445791 w 599695"/>
              <a:gd name="connsiteY1" fmla="*/ 2654 h 165480"/>
              <a:gd name="connsiteX2" fmla="*/ 453751 w 599695"/>
              <a:gd name="connsiteY2" fmla="*/ 7961 h 165480"/>
              <a:gd name="connsiteX3" fmla="*/ 464365 w 599695"/>
              <a:gd name="connsiteY3" fmla="*/ 13268 h 165480"/>
              <a:gd name="connsiteX4" fmla="*/ 472326 w 599695"/>
              <a:gd name="connsiteY4" fmla="*/ 18575 h 165480"/>
              <a:gd name="connsiteX5" fmla="*/ 485593 w 599695"/>
              <a:gd name="connsiteY5" fmla="*/ 26535 h 165480"/>
              <a:gd name="connsiteX6" fmla="*/ 498861 w 599695"/>
              <a:gd name="connsiteY6" fmla="*/ 34496 h 165480"/>
              <a:gd name="connsiteX7" fmla="*/ 514782 w 599695"/>
              <a:gd name="connsiteY7" fmla="*/ 42456 h 165480"/>
              <a:gd name="connsiteX8" fmla="*/ 530703 w 599695"/>
              <a:gd name="connsiteY8" fmla="*/ 53070 h 165480"/>
              <a:gd name="connsiteX9" fmla="*/ 546624 w 599695"/>
              <a:gd name="connsiteY9" fmla="*/ 61031 h 165480"/>
              <a:gd name="connsiteX10" fmla="*/ 557238 w 599695"/>
              <a:gd name="connsiteY10" fmla="*/ 68991 h 165480"/>
              <a:gd name="connsiteX11" fmla="*/ 570506 w 599695"/>
              <a:gd name="connsiteY11" fmla="*/ 79605 h 165480"/>
              <a:gd name="connsiteX12" fmla="*/ 581120 w 599695"/>
              <a:gd name="connsiteY12" fmla="*/ 84912 h 165480"/>
              <a:gd name="connsiteX13" fmla="*/ 589081 w 599695"/>
              <a:gd name="connsiteY13" fmla="*/ 92873 h 165480"/>
              <a:gd name="connsiteX14" fmla="*/ 591734 w 599695"/>
              <a:gd name="connsiteY14" fmla="*/ 98180 h 165480"/>
              <a:gd name="connsiteX15" fmla="*/ 597041 w 599695"/>
              <a:gd name="connsiteY15" fmla="*/ 100834 h 165480"/>
              <a:gd name="connsiteX16" fmla="*/ 599695 w 599695"/>
              <a:gd name="connsiteY16" fmla="*/ 103487 h 165480"/>
              <a:gd name="connsiteX17" fmla="*/ 597989 w 599695"/>
              <a:gd name="connsiteY17" fmla="*/ 112014 h 165480"/>
              <a:gd name="connsiteX18" fmla="*/ 576041 w 599695"/>
              <a:gd name="connsiteY18" fmla="*/ 126849 h 165480"/>
              <a:gd name="connsiteX19" fmla="*/ 513250 w 599695"/>
              <a:gd name="connsiteY19" fmla="*/ 149448 h 165480"/>
              <a:gd name="connsiteX20" fmla="*/ 484675 w 599695"/>
              <a:gd name="connsiteY20" fmla="*/ 158973 h 165480"/>
              <a:gd name="connsiteX21" fmla="*/ 452142 w 599695"/>
              <a:gd name="connsiteY21" fmla="*/ 165480 h 165480"/>
              <a:gd name="connsiteX22" fmla="*/ 451098 w 599695"/>
              <a:gd name="connsiteY22" fmla="*/ 159211 h 165480"/>
              <a:gd name="connsiteX23" fmla="*/ 448444 w 599695"/>
              <a:gd name="connsiteY23" fmla="*/ 145943 h 165480"/>
              <a:gd name="connsiteX24" fmla="*/ 445791 w 599695"/>
              <a:gd name="connsiteY24" fmla="*/ 135329 h 165480"/>
              <a:gd name="connsiteX25" fmla="*/ 440484 w 599695"/>
              <a:gd name="connsiteY25" fmla="*/ 127369 h 165480"/>
              <a:gd name="connsiteX26" fmla="*/ 437830 w 599695"/>
              <a:gd name="connsiteY26" fmla="*/ 119408 h 165480"/>
              <a:gd name="connsiteX27" fmla="*/ 435177 w 599695"/>
              <a:gd name="connsiteY27" fmla="*/ 116755 h 165480"/>
              <a:gd name="connsiteX28" fmla="*/ 429870 w 599695"/>
              <a:gd name="connsiteY28" fmla="*/ 114101 h 165480"/>
              <a:gd name="connsiteX29" fmla="*/ 419256 w 599695"/>
              <a:gd name="connsiteY29" fmla="*/ 114101 h 165480"/>
              <a:gd name="connsiteX30" fmla="*/ 408642 w 599695"/>
              <a:gd name="connsiteY30" fmla="*/ 111448 h 165480"/>
              <a:gd name="connsiteX31" fmla="*/ 398027 w 599695"/>
              <a:gd name="connsiteY31" fmla="*/ 108794 h 165480"/>
              <a:gd name="connsiteX32" fmla="*/ 384760 w 599695"/>
              <a:gd name="connsiteY32" fmla="*/ 108794 h 165480"/>
              <a:gd name="connsiteX33" fmla="*/ 366185 w 599695"/>
              <a:gd name="connsiteY33" fmla="*/ 108794 h 165480"/>
              <a:gd name="connsiteX34" fmla="*/ 347611 w 599695"/>
              <a:gd name="connsiteY34" fmla="*/ 103487 h 165480"/>
              <a:gd name="connsiteX35" fmla="*/ 305154 w 599695"/>
              <a:gd name="connsiteY35" fmla="*/ 108794 h 165480"/>
              <a:gd name="connsiteX36" fmla="*/ 262698 w 599695"/>
              <a:gd name="connsiteY36" fmla="*/ 111448 h 165480"/>
              <a:gd name="connsiteX37" fmla="*/ 214935 w 599695"/>
              <a:gd name="connsiteY37" fmla="*/ 114101 h 165480"/>
              <a:gd name="connsiteX38" fmla="*/ 167172 w 599695"/>
              <a:gd name="connsiteY38" fmla="*/ 119408 h 165480"/>
              <a:gd name="connsiteX39" fmla="*/ 140636 w 599695"/>
              <a:gd name="connsiteY39" fmla="*/ 127369 h 165480"/>
              <a:gd name="connsiteX40" fmla="*/ 116755 w 599695"/>
              <a:gd name="connsiteY40" fmla="*/ 130022 h 165480"/>
              <a:gd name="connsiteX41" fmla="*/ 95527 w 599695"/>
              <a:gd name="connsiteY41" fmla="*/ 132676 h 165480"/>
              <a:gd name="connsiteX42" fmla="*/ 71645 w 599695"/>
              <a:gd name="connsiteY42" fmla="*/ 135329 h 165480"/>
              <a:gd name="connsiteX43" fmla="*/ 50417 w 599695"/>
              <a:gd name="connsiteY43" fmla="*/ 137983 h 165480"/>
              <a:gd name="connsiteX44" fmla="*/ 31842 w 599695"/>
              <a:gd name="connsiteY44" fmla="*/ 143290 h 165480"/>
              <a:gd name="connsiteX45" fmla="*/ 15921 w 599695"/>
              <a:gd name="connsiteY45" fmla="*/ 143290 h 165480"/>
              <a:gd name="connsiteX46" fmla="*/ 0 w 599695"/>
              <a:gd name="connsiteY46" fmla="*/ 143290 h 165480"/>
              <a:gd name="connsiteX47" fmla="*/ 0 w 599695"/>
              <a:gd name="connsiteY47" fmla="*/ 92873 h 165480"/>
              <a:gd name="connsiteX48" fmla="*/ 2654 w 599695"/>
              <a:gd name="connsiteY48" fmla="*/ 92873 h 165480"/>
              <a:gd name="connsiteX49" fmla="*/ 10614 w 599695"/>
              <a:gd name="connsiteY49" fmla="*/ 92873 h 165480"/>
              <a:gd name="connsiteX50" fmla="*/ 15921 w 599695"/>
              <a:gd name="connsiteY50" fmla="*/ 87566 h 165480"/>
              <a:gd name="connsiteX51" fmla="*/ 23882 w 599695"/>
              <a:gd name="connsiteY51" fmla="*/ 87566 h 165480"/>
              <a:gd name="connsiteX52" fmla="*/ 34496 w 599695"/>
              <a:gd name="connsiteY52" fmla="*/ 87566 h 165480"/>
              <a:gd name="connsiteX53" fmla="*/ 45110 w 599695"/>
              <a:gd name="connsiteY53" fmla="*/ 87566 h 165480"/>
              <a:gd name="connsiteX54" fmla="*/ 53070 w 599695"/>
              <a:gd name="connsiteY54" fmla="*/ 84912 h 165480"/>
              <a:gd name="connsiteX55" fmla="*/ 66338 w 599695"/>
              <a:gd name="connsiteY55" fmla="*/ 84912 h 165480"/>
              <a:gd name="connsiteX56" fmla="*/ 82259 w 599695"/>
              <a:gd name="connsiteY56" fmla="*/ 82259 h 165480"/>
              <a:gd name="connsiteX57" fmla="*/ 95527 w 599695"/>
              <a:gd name="connsiteY57" fmla="*/ 79605 h 165480"/>
              <a:gd name="connsiteX58" fmla="*/ 111448 w 599695"/>
              <a:gd name="connsiteY58" fmla="*/ 79605 h 165480"/>
              <a:gd name="connsiteX59" fmla="*/ 124715 w 599695"/>
              <a:gd name="connsiteY59" fmla="*/ 76952 h 165480"/>
              <a:gd name="connsiteX60" fmla="*/ 145943 w 599695"/>
              <a:gd name="connsiteY60" fmla="*/ 74298 h 165480"/>
              <a:gd name="connsiteX61" fmla="*/ 164518 w 599695"/>
              <a:gd name="connsiteY61" fmla="*/ 68991 h 165480"/>
              <a:gd name="connsiteX62" fmla="*/ 183093 w 599695"/>
              <a:gd name="connsiteY62" fmla="*/ 63684 h 165480"/>
              <a:gd name="connsiteX63" fmla="*/ 204321 w 599695"/>
              <a:gd name="connsiteY63" fmla="*/ 61031 h 165480"/>
              <a:gd name="connsiteX64" fmla="*/ 222895 w 599695"/>
              <a:gd name="connsiteY64" fmla="*/ 58377 h 165480"/>
              <a:gd name="connsiteX65" fmla="*/ 241470 w 599695"/>
              <a:gd name="connsiteY65" fmla="*/ 53070 h 165480"/>
              <a:gd name="connsiteX66" fmla="*/ 257391 w 599695"/>
              <a:gd name="connsiteY66" fmla="*/ 50417 h 165480"/>
              <a:gd name="connsiteX67" fmla="*/ 273312 w 599695"/>
              <a:gd name="connsiteY67" fmla="*/ 50417 h 165480"/>
              <a:gd name="connsiteX68" fmla="*/ 289233 w 599695"/>
              <a:gd name="connsiteY68" fmla="*/ 47763 h 165480"/>
              <a:gd name="connsiteX69" fmla="*/ 302501 w 599695"/>
              <a:gd name="connsiteY69" fmla="*/ 45110 h 165480"/>
              <a:gd name="connsiteX70" fmla="*/ 318422 w 599695"/>
              <a:gd name="connsiteY70" fmla="*/ 42456 h 165480"/>
              <a:gd name="connsiteX71" fmla="*/ 331690 w 599695"/>
              <a:gd name="connsiteY71" fmla="*/ 37149 h 165480"/>
              <a:gd name="connsiteX72" fmla="*/ 339650 w 599695"/>
              <a:gd name="connsiteY72" fmla="*/ 34496 h 165480"/>
              <a:gd name="connsiteX73" fmla="*/ 350264 w 599695"/>
              <a:gd name="connsiteY73" fmla="*/ 31842 h 165480"/>
              <a:gd name="connsiteX74" fmla="*/ 358225 w 599695"/>
              <a:gd name="connsiteY74" fmla="*/ 29189 h 165480"/>
              <a:gd name="connsiteX75" fmla="*/ 368839 w 599695"/>
              <a:gd name="connsiteY75" fmla="*/ 29189 h 165480"/>
              <a:gd name="connsiteX76" fmla="*/ 374146 w 599695"/>
              <a:gd name="connsiteY76" fmla="*/ 26535 h 165480"/>
              <a:gd name="connsiteX77" fmla="*/ 382106 w 599695"/>
              <a:gd name="connsiteY77" fmla="*/ 21228 h 165480"/>
              <a:gd name="connsiteX78" fmla="*/ 387413 w 599695"/>
              <a:gd name="connsiteY78" fmla="*/ 18575 h 165480"/>
              <a:gd name="connsiteX79" fmla="*/ 392720 w 599695"/>
              <a:gd name="connsiteY79" fmla="*/ 15921 h 165480"/>
              <a:gd name="connsiteX80" fmla="*/ 403334 w 599695"/>
              <a:gd name="connsiteY80" fmla="*/ 10614 h 165480"/>
              <a:gd name="connsiteX81" fmla="*/ 416602 w 599695"/>
              <a:gd name="connsiteY81" fmla="*/ 7961 h 165480"/>
              <a:gd name="connsiteX82" fmla="*/ 424563 w 599695"/>
              <a:gd name="connsiteY82" fmla="*/ 2654 h 165480"/>
              <a:gd name="connsiteX83" fmla="*/ 437830 w 599695"/>
              <a:gd name="connsiteY83" fmla="*/ 0 h 16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9695" h="165480">
                <a:moveTo>
                  <a:pt x="437830" y="0"/>
                </a:moveTo>
                <a:lnTo>
                  <a:pt x="445791" y="2654"/>
                </a:lnTo>
                <a:lnTo>
                  <a:pt x="453751" y="7961"/>
                </a:lnTo>
                <a:lnTo>
                  <a:pt x="464365" y="13268"/>
                </a:lnTo>
                <a:lnTo>
                  <a:pt x="472326" y="18575"/>
                </a:lnTo>
                <a:lnTo>
                  <a:pt x="485593" y="26535"/>
                </a:lnTo>
                <a:lnTo>
                  <a:pt x="498861" y="34496"/>
                </a:lnTo>
                <a:lnTo>
                  <a:pt x="514782" y="42456"/>
                </a:lnTo>
                <a:lnTo>
                  <a:pt x="530703" y="53070"/>
                </a:lnTo>
                <a:lnTo>
                  <a:pt x="546624" y="61031"/>
                </a:lnTo>
                <a:lnTo>
                  <a:pt x="557238" y="68991"/>
                </a:lnTo>
                <a:lnTo>
                  <a:pt x="570506" y="79605"/>
                </a:lnTo>
                <a:lnTo>
                  <a:pt x="581120" y="84912"/>
                </a:lnTo>
                <a:lnTo>
                  <a:pt x="589081" y="92873"/>
                </a:lnTo>
                <a:lnTo>
                  <a:pt x="591734" y="98180"/>
                </a:lnTo>
                <a:lnTo>
                  <a:pt x="597041" y="100834"/>
                </a:lnTo>
                <a:lnTo>
                  <a:pt x="599695" y="103487"/>
                </a:lnTo>
                <a:lnTo>
                  <a:pt x="597989" y="112014"/>
                </a:lnTo>
                <a:lnTo>
                  <a:pt x="576041" y="126849"/>
                </a:lnTo>
                <a:cubicBezTo>
                  <a:pt x="561502" y="136497"/>
                  <a:pt x="564257" y="132446"/>
                  <a:pt x="513250" y="149448"/>
                </a:cubicBezTo>
                <a:cubicBezTo>
                  <a:pt x="503725" y="152623"/>
                  <a:pt x="494520" y="157004"/>
                  <a:pt x="484675" y="158973"/>
                </a:cubicBezTo>
                <a:lnTo>
                  <a:pt x="452142" y="165480"/>
                </a:lnTo>
                <a:lnTo>
                  <a:pt x="451098" y="159211"/>
                </a:lnTo>
                <a:lnTo>
                  <a:pt x="448444" y="145943"/>
                </a:lnTo>
                <a:lnTo>
                  <a:pt x="445791" y="135329"/>
                </a:lnTo>
                <a:lnTo>
                  <a:pt x="440484" y="127369"/>
                </a:lnTo>
                <a:lnTo>
                  <a:pt x="437830" y="119408"/>
                </a:lnTo>
                <a:lnTo>
                  <a:pt x="435177" y="116755"/>
                </a:lnTo>
                <a:lnTo>
                  <a:pt x="429870" y="114101"/>
                </a:lnTo>
                <a:lnTo>
                  <a:pt x="419256" y="114101"/>
                </a:lnTo>
                <a:lnTo>
                  <a:pt x="408642" y="111448"/>
                </a:lnTo>
                <a:lnTo>
                  <a:pt x="398027" y="108794"/>
                </a:lnTo>
                <a:lnTo>
                  <a:pt x="384760" y="108794"/>
                </a:lnTo>
                <a:lnTo>
                  <a:pt x="366185" y="108794"/>
                </a:lnTo>
                <a:lnTo>
                  <a:pt x="347611" y="103487"/>
                </a:lnTo>
                <a:lnTo>
                  <a:pt x="305154" y="108794"/>
                </a:lnTo>
                <a:lnTo>
                  <a:pt x="262698" y="111448"/>
                </a:lnTo>
                <a:lnTo>
                  <a:pt x="214935" y="114101"/>
                </a:lnTo>
                <a:lnTo>
                  <a:pt x="167172" y="119408"/>
                </a:lnTo>
                <a:lnTo>
                  <a:pt x="140636" y="127369"/>
                </a:lnTo>
                <a:lnTo>
                  <a:pt x="116755" y="130022"/>
                </a:lnTo>
                <a:lnTo>
                  <a:pt x="95527" y="132676"/>
                </a:lnTo>
                <a:lnTo>
                  <a:pt x="71645" y="135329"/>
                </a:lnTo>
                <a:lnTo>
                  <a:pt x="50417" y="137983"/>
                </a:lnTo>
                <a:lnTo>
                  <a:pt x="31842" y="143290"/>
                </a:lnTo>
                <a:lnTo>
                  <a:pt x="15921" y="143290"/>
                </a:lnTo>
                <a:lnTo>
                  <a:pt x="0" y="143290"/>
                </a:lnTo>
                <a:lnTo>
                  <a:pt x="0" y="92873"/>
                </a:lnTo>
                <a:lnTo>
                  <a:pt x="2654" y="92873"/>
                </a:lnTo>
                <a:lnTo>
                  <a:pt x="10614" y="92873"/>
                </a:lnTo>
                <a:lnTo>
                  <a:pt x="15921" y="87566"/>
                </a:lnTo>
                <a:lnTo>
                  <a:pt x="23882" y="87566"/>
                </a:lnTo>
                <a:lnTo>
                  <a:pt x="34496" y="87566"/>
                </a:lnTo>
                <a:lnTo>
                  <a:pt x="45110" y="87566"/>
                </a:lnTo>
                <a:lnTo>
                  <a:pt x="53070" y="84912"/>
                </a:lnTo>
                <a:lnTo>
                  <a:pt x="66338" y="84912"/>
                </a:lnTo>
                <a:lnTo>
                  <a:pt x="82259" y="82259"/>
                </a:lnTo>
                <a:lnTo>
                  <a:pt x="95527" y="79605"/>
                </a:lnTo>
                <a:lnTo>
                  <a:pt x="111448" y="79605"/>
                </a:lnTo>
                <a:lnTo>
                  <a:pt x="124715" y="76952"/>
                </a:lnTo>
                <a:lnTo>
                  <a:pt x="145943" y="74298"/>
                </a:lnTo>
                <a:lnTo>
                  <a:pt x="164518" y="68991"/>
                </a:lnTo>
                <a:lnTo>
                  <a:pt x="183093" y="63684"/>
                </a:lnTo>
                <a:lnTo>
                  <a:pt x="204321" y="61031"/>
                </a:lnTo>
                <a:lnTo>
                  <a:pt x="222895" y="58377"/>
                </a:lnTo>
                <a:lnTo>
                  <a:pt x="241470" y="53070"/>
                </a:lnTo>
                <a:lnTo>
                  <a:pt x="257391" y="50417"/>
                </a:lnTo>
                <a:lnTo>
                  <a:pt x="273312" y="50417"/>
                </a:lnTo>
                <a:lnTo>
                  <a:pt x="289233" y="47763"/>
                </a:lnTo>
                <a:lnTo>
                  <a:pt x="302501" y="45110"/>
                </a:lnTo>
                <a:lnTo>
                  <a:pt x="318422" y="42456"/>
                </a:lnTo>
                <a:lnTo>
                  <a:pt x="331690" y="37149"/>
                </a:lnTo>
                <a:lnTo>
                  <a:pt x="339650" y="34496"/>
                </a:lnTo>
                <a:lnTo>
                  <a:pt x="350264" y="31842"/>
                </a:lnTo>
                <a:lnTo>
                  <a:pt x="358225" y="29189"/>
                </a:lnTo>
                <a:lnTo>
                  <a:pt x="368839" y="29189"/>
                </a:lnTo>
                <a:lnTo>
                  <a:pt x="374146" y="26535"/>
                </a:lnTo>
                <a:lnTo>
                  <a:pt x="382106" y="21228"/>
                </a:lnTo>
                <a:lnTo>
                  <a:pt x="387413" y="18575"/>
                </a:lnTo>
                <a:lnTo>
                  <a:pt x="392720" y="15921"/>
                </a:lnTo>
                <a:lnTo>
                  <a:pt x="403334" y="10614"/>
                </a:lnTo>
                <a:lnTo>
                  <a:pt x="416602" y="7961"/>
                </a:lnTo>
                <a:lnTo>
                  <a:pt x="424563" y="2654"/>
                </a:lnTo>
                <a:lnTo>
                  <a:pt x="43783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3" name="任意多边形 62"/>
          <p:cNvSpPr>
            <a:spLocks/>
          </p:cNvSpPr>
          <p:nvPr/>
        </p:nvSpPr>
        <p:spPr bwMode="auto">
          <a:xfrm>
            <a:off x="5711600" y="3315140"/>
            <a:ext cx="169930" cy="564143"/>
          </a:xfrm>
          <a:custGeom>
            <a:avLst/>
            <a:gdLst>
              <a:gd name="connsiteX0" fmla="*/ 234457 w 238816"/>
              <a:gd name="connsiteY0" fmla="*/ 0 h 792833"/>
              <a:gd name="connsiteX1" fmla="*/ 233509 w 238816"/>
              <a:gd name="connsiteY1" fmla="*/ 4741 h 792833"/>
              <a:gd name="connsiteX2" fmla="*/ 228202 w 238816"/>
              <a:gd name="connsiteY2" fmla="*/ 15355 h 792833"/>
              <a:gd name="connsiteX3" fmla="*/ 225549 w 238816"/>
              <a:gd name="connsiteY3" fmla="*/ 23315 h 792833"/>
              <a:gd name="connsiteX4" fmla="*/ 220242 w 238816"/>
              <a:gd name="connsiteY4" fmla="*/ 31276 h 792833"/>
              <a:gd name="connsiteX5" fmla="*/ 217588 w 238816"/>
              <a:gd name="connsiteY5" fmla="*/ 33929 h 792833"/>
              <a:gd name="connsiteX6" fmla="*/ 212281 w 238816"/>
              <a:gd name="connsiteY6" fmla="*/ 39236 h 792833"/>
              <a:gd name="connsiteX7" fmla="*/ 212281 w 238816"/>
              <a:gd name="connsiteY7" fmla="*/ 47197 h 792833"/>
              <a:gd name="connsiteX8" fmla="*/ 209627 w 238816"/>
              <a:gd name="connsiteY8" fmla="*/ 55157 h 792833"/>
              <a:gd name="connsiteX9" fmla="*/ 209627 w 238816"/>
              <a:gd name="connsiteY9" fmla="*/ 68425 h 792833"/>
              <a:gd name="connsiteX10" fmla="*/ 206974 w 238816"/>
              <a:gd name="connsiteY10" fmla="*/ 76385 h 792833"/>
              <a:gd name="connsiteX11" fmla="*/ 206974 w 238816"/>
              <a:gd name="connsiteY11" fmla="*/ 92306 h 792833"/>
              <a:gd name="connsiteX12" fmla="*/ 206974 w 238816"/>
              <a:gd name="connsiteY12" fmla="*/ 108227 h 792833"/>
              <a:gd name="connsiteX13" fmla="*/ 206974 w 238816"/>
              <a:gd name="connsiteY13" fmla="*/ 124149 h 792833"/>
              <a:gd name="connsiteX14" fmla="*/ 206974 w 238816"/>
              <a:gd name="connsiteY14" fmla="*/ 142723 h 792833"/>
              <a:gd name="connsiteX15" fmla="*/ 209627 w 238816"/>
              <a:gd name="connsiteY15" fmla="*/ 166605 h 792833"/>
              <a:gd name="connsiteX16" fmla="*/ 209627 w 238816"/>
              <a:gd name="connsiteY16" fmla="*/ 187833 h 792833"/>
              <a:gd name="connsiteX17" fmla="*/ 212281 w 238816"/>
              <a:gd name="connsiteY17" fmla="*/ 209061 h 792833"/>
              <a:gd name="connsiteX18" fmla="*/ 212281 w 238816"/>
              <a:gd name="connsiteY18" fmla="*/ 235596 h 792833"/>
              <a:gd name="connsiteX19" fmla="*/ 217588 w 238816"/>
              <a:gd name="connsiteY19" fmla="*/ 264785 h 792833"/>
              <a:gd name="connsiteX20" fmla="*/ 220242 w 238816"/>
              <a:gd name="connsiteY20" fmla="*/ 291320 h 792833"/>
              <a:gd name="connsiteX21" fmla="*/ 222895 w 238816"/>
              <a:gd name="connsiteY21" fmla="*/ 320508 h 792833"/>
              <a:gd name="connsiteX22" fmla="*/ 222895 w 238816"/>
              <a:gd name="connsiteY22" fmla="*/ 349697 h 792833"/>
              <a:gd name="connsiteX23" fmla="*/ 225549 w 238816"/>
              <a:gd name="connsiteY23" fmla="*/ 376232 h 792833"/>
              <a:gd name="connsiteX24" fmla="*/ 228202 w 238816"/>
              <a:gd name="connsiteY24" fmla="*/ 402767 h 792833"/>
              <a:gd name="connsiteX25" fmla="*/ 228202 w 238816"/>
              <a:gd name="connsiteY25" fmla="*/ 423995 h 792833"/>
              <a:gd name="connsiteX26" fmla="*/ 233509 w 238816"/>
              <a:gd name="connsiteY26" fmla="*/ 450530 h 792833"/>
              <a:gd name="connsiteX27" fmla="*/ 233509 w 238816"/>
              <a:gd name="connsiteY27" fmla="*/ 471758 h 792833"/>
              <a:gd name="connsiteX28" fmla="*/ 236163 w 238816"/>
              <a:gd name="connsiteY28" fmla="*/ 492986 h 792833"/>
              <a:gd name="connsiteX29" fmla="*/ 236163 w 238816"/>
              <a:gd name="connsiteY29" fmla="*/ 511561 h 792833"/>
              <a:gd name="connsiteX30" fmla="*/ 236163 w 238816"/>
              <a:gd name="connsiteY30" fmla="*/ 532789 h 792833"/>
              <a:gd name="connsiteX31" fmla="*/ 236163 w 238816"/>
              <a:gd name="connsiteY31" fmla="*/ 551364 h 792833"/>
              <a:gd name="connsiteX32" fmla="*/ 238816 w 238816"/>
              <a:gd name="connsiteY32" fmla="*/ 567285 h 792833"/>
              <a:gd name="connsiteX33" fmla="*/ 236163 w 238816"/>
              <a:gd name="connsiteY33" fmla="*/ 583206 h 792833"/>
              <a:gd name="connsiteX34" fmla="*/ 236163 w 238816"/>
              <a:gd name="connsiteY34" fmla="*/ 593820 h 792833"/>
              <a:gd name="connsiteX35" fmla="*/ 236163 w 238816"/>
              <a:gd name="connsiteY35" fmla="*/ 609741 h 792833"/>
              <a:gd name="connsiteX36" fmla="*/ 236163 w 238816"/>
              <a:gd name="connsiteY36" fmla="*/ 620355 h 792833"/>
              <a:gd name="connsiteX37" fmla="*/ 233509 w 238816"/>
              <a:gd name="connsiteY37" fmla="*/ 641583 h 792833"/>
              <a:gd name="connsiteX38" fmla="*/ 225549 w 238816"/>
              <a:gd name="connsiteY38" fmla="*/ 662811 h 792833"/>
              <a:gd name="connsiteX39" fmla="*/ 220242 w 238816"/>
              <a:gd name="connsiteY39" fmla="*/ 684039 h 792833"/>
              <a:gd name="connsiteX40" fmla="*/ 212281 w 238816"/>
              <a:gd name="connsiteY40" fmla="*/ 699960 h 792833"/>
              <a:gd name="connsiteX41" fmla="*/ 206974 w 238816"/>
              <a:gd name="connsiteY41" fmla="*/ 715881 h 792833"/>
              <a:gd name="connsiteX42" fmla="*/ 196360 w 238816"/>
              <a:gd name="connsiteY42" fmla="*/ 729149 h 792833"/>
              <a:gd name="connsiteX43" fmla="*/ 188399 w 238816"/>
              <a:gd name="connsiteY43" fmla="*/ 742416 h 792833"/>
              <a:gd name="connsiteX44" fmla="*/ 183092 w 238816"/>
              <a:gd name="connsiteY44" fmla="*/ 755684 h 792833"/>
              <a:gd name="connsiteX45" fmla="*/ 172478 w 238816"/>
              <a:gd name="connsiteY45" fmla="*/ 760991 h 792833"/>
              <a:gd name="connsiteX46" fmla="*/ 161864 w 238816"/>
              <a:gd name="connsiteY46" fmla="*/ 771605 h 792833"/>
              <a:gd name="connsiteX47" fmla="*/ 156557 w 238816"/>
              <a:gd name="connsiteY47" fmla="*/ 776912 h 792833"/>
              <a:gd name="connsiteX48" fmla="*/ 145943 w 238816"/>
              <a:gd name="connsiteY48" fmla="*/ 784873 h 792833"/>
              <a:gd name="connsiteX49" fmla="*/ 140636 w 238816"/>
              <a:gd name="connsiteY49" fmla="*/ 787526 h 792833"/>
              <a:gd name="connsiteX50" fmla="*/ 135329 w 238816"/>
              <a:gd name="connsiteY50" fmla="*/ 790180 h 792833"/>
              <a:gd name="connsiteX51" fmla="*/ 124715 w 238816"/>
              <a:gd name="connsiteY51" fmla="*/ 792833 h 792833"/>
              <a:gd name="connsiteX52" fmla="*/ 122061 w 238816"/>
              <a:gd name="connsiteY52" fmla="*/ 792833 h 792833"/>
              <a:gd name="connsiteX53" fmla="*/ 116754 w 238816"/>
              <a:gd name="connsiteY53" fmla="*/ 790180 h 792833"/>
              <a:gd name="connsiteX54" fmla="*/ 108794 w 238816"/>
              <a:gd name="connsiteY54" fmla="*/ 784873 h 792833"/>
              <a:gd name="connsiteX55" fmla="*/ 106140 w 238816"/>
              <a:gd name="connsiteY55" fmla="*/ 779566 h 792833"/>
              <a:gd name="connsiteX56" fmla="*/ 103487 w 238816"/>
              <a:gd name="connsiteY56" fmla="*/ 774259 h 792833"/>
              <a:gd name="connsiteX57" fmla="*/ 103487 w 238816"/>
              <a:gd name="connsiteY57" fmla="*/ 766298 h 792833"/>
              <a:gd name="connsiteX58" fmla="*/ 103487 w 238816"/>
              <a:gd name="connsiteY58" fmla="*/ 755684 h 792833"/>
              <a:gd name="connsiteX59" fmla="*/ 103487 w 238816"/>
              <a:gd name="connsiteY59" fmla="*/ 745070 h 792833"/>
              <a:gd name="connsiteX60" fmla="*/ 106140 w 238816"/>
              <a:gd name="connsiteY60" fmla="*/ 734456 h 792833"/>
              <a:gd name="connsiteX61" fmla="*/ 106140 w 238816"/>
              <a:gd name="connsiteY61" fmla="*/ 718535 h 792833"/>
              <a:gd name="connsiteX62" fmla="*/ 103487 w 238816"/>
              <a:gd name="connsiteY62" fmla="*/ 705267 h 792833"/>
              <a:gd name="connsiteX63" fmla="*/ 100833 w 238816"/>
              <a:gd name="connsiteY63" fmla="*/ 692000 h 792833"/>
              <a:gd name="connsiteX64" fmla="*/ 92873 w 238816"/>
              <a:gd name="connsiteY64" fmla="*/ 676079 h 792833"/>
              <a:gd name="connsiteX65" fmla="*/ 90219 w 238816"/>
              <a:gd name="connsiteY65" fmla="*/ 662811 h 792833"/>
              <a:gd name="connsiteX66" fmla="*/ 84912 w 238816"/>
              <a:gd name="connsiteY66" fmla="*/ 652197 h 792833"/>
              <a:gd name="connsiteX67" fmla="*/ 74298 w 238816"/>
              <a:gd name="connsiteY67" fmla="*/ 638930 h 792833"/>
              <a:gd name="connsiteX68" fmla="*/ 68991 w 238816"/>
              <a:gd name="connsiteY68" fmla="*/ 628316 h 792833"/>
              <a:gd name="connsiteX69" fmla="*/ 55724 w 238816"/>
              <a:gd name="connsiteY69" fmla="*/ 617701 h 792833"/>
              <a:gd name="connsiteX70" fmla="*/ 45110 w 238816"/>
              <a:gd name="connsiteY70" fmla="*/ 604434 h 792833"/>
              <a:gd name="connsiteX71" fmla="*/ 37149 w 238816"/>
              <a:gd name="connsiteY71" fmla="*/ 593820 h 792833"/>
              <a:gd name="connsiteX72" fmla="*/ 26535 w 238816"/>
              <a:gd name="connsiteY72" fmla="*/ 588513 h 792833"/>
              <a:gd name="connsiteX73" fmla="*/ 21228 w 238816"/>
              <a:gd name="connsiteY73" fmla="*/ 583206 h 792833"/>
              <a:gd name="connsiteX74" fmla="*/ 10614 w 238816"/>
              <a:gd name="connsiteY74" fmla="*/ 577899 h 792833"/>
              <a:gd name="connsiteX75" fmla="*/ 5307 w 238816"/>
              <a:gd name="connsiteY75" fmla="*/ 575245 h 792833"/>
              <a:gd name="connsiteX76" fmla="*/ 0 w 238816"/>
              <a:gd name="connsiteY76" fmla="*/ 575245 h 792833"/>
              <a:gd name="connsiteX77" fmla="*/ 0 w 238816"/>
              <a:gd name="connsiteY77" fmla="*/ 554017 h 792833"/>
              <a:gd name="connsiteX78" fmla="*/ 10614 w 238816"/>
              <a:gd name="connsiteY78" fmla="*/ 554017 h 792833"/>
              <a:gd name="connsiteX79" fmla="*/ 26535 w 238816"/>
              <a:gd name="connsiteY79" fmla="*/ 554017 h 792833"/>
              <a:gd name="connsiteX80" fmla="*/ 37149 w 238816"/>
              <a:gd name="connsiteY80" fmla="*/ 554017 h 792833"/>
              <a:gd name="connsiteX81" fmla="*/ 50417 w 238816"/>
              <a:gd name="connsiteY81" fmla="*/ 554017 h 792833"/>
              <a:gd name="connsiteX82" fmla="*/ 58377 w 238816"/>
              <a:gd name="connsiteY82" fmla="*/ 554017 h 792833"/>
              <a:gd name="connsiteX83" fmla="*/ 68991 w 238816"/>
              <a:gd name="connsiteY83" fmla="*/ 554017 h 792833"/>
              <a:gd name="connsiteX84" fmla="*/ 76952 w 238816"/>
              <a:gd name="connsiteY84" fmla="*/ 554017 h 792833"/>
              <a:gd name="connsiteX85" fmla="*/ 84912 w 238816"/>
              <a:gd name="connsiteY85" fmla="*/ 554017 h 792833"/>
              <a:gd name="connsiteX86" fmla="*/ 92873 w 238816"/>
              <a:gd name="connsiteY86" fmla="*/ 554017 h 792833"/>
              <a:gd name="connsiteX87" fmla="*/ 100833 w 238816"/>
              <a:gd name="connsiteY87" fmla="*/ 551364 h 792833"/>
              <a:gd name="connsiteX88" fmla="*/ 106140 w 238816"/>
              <a:gd name="connsiteY88" fmla="*/ 543403 h 792833"/>
              <a:gd name="connsiteX89" fmla="*/ 111447 w 238816"/>
              <a:gd name="connsiteY89" fmla="*/ 538096 h 792833"/>
              <a:gd name="connsiteX90" fmla="*/ 116754 w 238816"/>
              <a:gd name="connsiteY90" fmla="*/ 538096 h 792833"/>
              <a:gd name="connsiteX91" fmla="*/ 116754 w 238816"/>
              <a:gd name="connsiteY91" fmla="*/ 535443 h 792833"/>
              <a:gd name="connsiteX92" fmla="*/ 116754 w 238816"/>
              <a:gd name="connsiteY92" fmla="*/ 527482 h 792833"/>
              <a:gd name="connsiteX93" fmla="*/ 119408 w 238816"/>
              <a:gd name="connsiteY93" fmla="*/ 522175 h 792833"/>
              <a:gd name="connsiteX94" fmla="*/ 119408 w 238816"/>
              <a:gd name="connsiteY94" fmla="*/ 516868 h 792833"/>
              <a:gd name="connsiteX95" fmla="*/ 119408 w 238816"/>
              <a:gd name="connsiteY95" fmla="*/ 508908 h 792833"/>
              <a:gd name="connsiteX96" fmla="*/ 119408 w 238816"/>
              <a:gd name="connsiteY96" fmla="*/ 500947 h 792833"/>
              <a:gd name="connsiteX97" fmla="*/ 119408 w 238816"/>
              <a:gd name="connsiteY97" fmla="*/ 487679 h 792833"/>
              <a:gd name="connsiteX98" fmla="*/ 119408 w 238816"/>
              <a:gd name="connsiteY98" fmla="*/ 474412 h 792833"/>
              <a:gd name="connsiteX99" fmla="*/ 119408 w 238816"/>
              <a:gd name="connsiteY99" fmla="*/ 461144 h 792833"/>
              <a:gd name="connsiteX100" fmla="*/ 119408 w 238816"/>
              <a:gd name="connsiteY100" fmla="*/ 450530 h 792833"/>
              <a:gd name="connsiteX101" fmla="*/ 119408 w 238816"/>
              <a:gd name="connsiteY101" fmla="*/ 434609 h 792833"/>
              <a:gd name="connsiteX102" fmla="*/ 122061 w 238816"/>
              <a:gd name="connsiteY102" fmla="*/ 418688 h 792833"/>
              <a:gd name="connsiteX103" fmla="*/ 122061 w 238816"/>
              <a:gd name="connsiteY103" fmla="*/ 400114 h 792833"/>
              <a:gd name="connsiteX104" fmla="*/ 122061 w 238816"/>
              <a:gd name="connsiteY104" fmla="*/ 381539 h 792833"/>
              <a:gd name="connsiteX105" fmla="*/ 122061 w 238816"/>
              <a:gd name="connsiteY105" fmla="*/ 357657 h 792833"/>
              <a:gd name="connsiteX106" fmla="*/ 119408 w 238816"/>
              <a:gd name="connsiteY106" fmla="*/ 320508 h 792833"/>
              <a:gd name="connsiteX107" fmla="*/ 119408 w 238816"/>
              <a:gd name="connsiteY107" fmla="*/ 283359 h 792833"/>
              <a:gd name="connsiteX108" fmla="*/ 119408 w 238816"/>
              <a:gd name="connsiteY108" fmla="*/ 243557 h 792833"/>
              <a:gd name="connsiteX109" fmla="*/ 116754 w 238816"/>
              <a:gd name="connsiteY109" fmla="*/ 214368 h 792833"/>
              <a:gd name="connsiteX110" fmla="*/ 111447 w 238816"/>
              <a:gd name="connsiteY110" fmla="*/ 185179 h 792833"/>
              <a:gd name="connsiteX111" fmla="*/ 108794 w 238816"/>
              <a:gd name="connsiteY111" fmla="*/ 155991 h 792833"/>
              <a:gd name="connsiteX112" fmla="*/ 108794 w 238816"/>
              <a:gd name="connsiteY112" fmla="*/ 134763 h 792833"/>
              <a:gd name="connsiteX113" fmla="*/ 106140 w 238816"/>
              <a:gd name="connsiteY113" fmla="*/ 113535 h 792833"/>
              <a:gd name="connsiteX114" fmla="*/ 100833 w 238816"/>
              <a:gd name="connsiteY114" fmla="*/ 92306 h 792833"/>
              <a:gd name="connsiteX115" fmla="*/ 95526 w 238816"/>
              <a:gd name="connsiteY115" fmla="*/ 76385 h 792833"/>
              <a:gd name="connsiteX116" fmla="*/ 90219 w 238816"/>
              <a:gd name="connsiteY116" fmla="*/ 63118 h 792833"/>
              <a:gd name="connsiteX117" fmla="*/ 88610 w 238816"/>
              <a:gd name="connsiteY117" fmla="*/ 53466 h 792833"/>
              <a:gd name="connsiteX118" fmla="*/ 121143 w 238816"/>
              <a:gd name="connsiteY118" fmla="*/ 46959 h 792833"/>
              <a:gd name="connsiteX119" fmla="*/ 149718 w 238816"/>
              <a:gd name="connsiteY119" fmla="*/ 37434 h 792833"/>
              <a:gd name="connsiteX120" fmla="*/ 212509 w 238816"/>
              <a:gd name="connsiteY120" fmla="*/ 14835 h 792833"/>
              <a:gd name="connsiteX121" fmla="*/ 234457 w 238816"/>
              <a:gd name="connsiteY121" fmla="*/ 0 h 7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38816" h="792833">
                <a:moveTo>
                  <a:pt x="234457" y="0"/>
                </a:moveTo>
                <a:lnTo>
                  <a:pt x="233509" y="4741"/>
                </a:lnTo>
                <a:lnTo>
                  <a:pt x="228202" y="15355"/>
                </a:lnTo>
                <a:lnTo>
                  <a:pt x="225549" y="23315"/>
                </a:lnTo>
                <a:lnTo>
                  <a:pt x="220242" y="31276"/>
                </a:lnTo>
                <a:lnTo>
                  <a:pt x="217588" y="33929"/>
                </a:lnTo>
                <a:lnTo>
                  <a:pt x="212281" y="39236"/>
                </a:lnTo>
                <a:lnTo>
                  <a:pt x="212281" y="47197"/>
                </a:lnTo>
                <a:lnTo>
                  <a:pt x="209627" y="55157"/>
                </a:lnTo>
                <a:lnTo>
                  <a:pt x="209627" y="68425"/>
                </a:lnTo>
                <a:lnTo>
                  <a:pt x="206974" y="76385"/>
                </a:lnTo>
                <a:lnTo>
                  <a:pt x="206974" y="92306"/>
                </a:lnTo>
                <a:lnTo>
                  <a:pt x="206974" y="108227"/>
                </a:lnTo>
                <a:lnTo>
                  <a:pt x="206974" y="124149"/>
                </a:lnTo>
                <a:lnTo>
                  <a:pt x="206974" y="142723"/>
                </a:lnTo>
                <a:lnTo>
                  <a:pt x="209627" y="166605"/>
                </a:lnTo>
                <a:lnTo>
                  <a:pt x="209627" y="187833"/>
                </a:lnTo>
                <a:lnTo>
                  <a:pt x="212281" y="209061"/>
                </a:lnTo>
                <a:lnTo>
                  <a:pt x="212281" y="235596"/>
                </a:lnTo>
                <a:lnTo>
                  <a:pt x="217588" y="264785"/>
                </a:lnTo>
                <a:lnTo>
                  <a:pt x="220242" y="291320"/>
                </a:lnTo>
                <a:lnTo>
                  <a:pt x="222895" y="320508"/>
                </a:lnTo>
                <a:lnTo>
                  <a:pt x="222895" y="349697"/>
                </a:lnTo>
                <a:lnTo>
                  <a:pt x="225549" y="376232"/>
                </a:lnTo>
                <a:lnTo>
                  <a:pt x="228202" y="402767"/>
                </a:lnTo>
                <a:lnTo>
                  <a:pt x="228202" y="423995"/>
                </a:lnTo>
                <a:lnTo>
                  <a:pt x="233509" y="450530"/>
                </a:lnTo>
                <a:lnTo>
                  <a:pt x="233509" y="471758"/>
                </a:lnTo>
                <a:lnTo>
                  <a:pt x="236163" y="492986"/>
                </a:lnTo>
                <a:lnTo>
                  <a:pt x="236163" y="511561"/>
                </a:lnTo>
                <a:lnTo>
                  <a:pt x="236163" y="532789"/>
                </a:lnTo>
                <a:lnTo>
                  <a:pt x="236163" y="551364"/>
                </a:lnTo>
                <a:lnTo>
                  <a:pt x="238816" y="567285"/>
                </a:lnTo>
                <a:lnTo>
                  <a:pt x="236163" y="583206"/>
                </a:lnTo>
                <a:lnTo>
                  <a:pt x="236163" y="593820"/>
                </a:lnTo>
                <a:lnTo>
                  <a:pt x="236163" y="609741"/>
                </a:lnTo>
                <a:lnTo>
                  <a:pt x="236163" y="620355"/>
                </a:lnTo>
                <a:lnTo>
                  <a:pt x="233509" y="641583"/>
                </a:lnTo>
                <a:lnTo>
                  <a:pt x="225549" y="662811"/>
                </a:lnTo>
                <a:lnTo>
                  <a:pt x="220242" y="684039"/>
                </a:lnTo>
                <a:lnTo>
                  <a:pt x="212281" y="699960"/>
                </a:lnTo>
                <a:lnTo>
                  <a:pt x="206974" y="715881"/>
                </a:lnTo>
                <a:lnTo>
                  <a:pt x="196360" y="729149"/>
                </a:lnTo>
                <a:lnTo>
                  <a:pt x="188399" y="742416"/>
                </a:lnTo>
                <a:lnTo>
                  <a:pt x="183092" y="755684"/>
                </a:lnTo>
                <a:lnTo>
                  <a:pt x="172478" y="760991"/>
                </a:lnTo>
                <a:lnTo>
                  <a:pt x="161864" y="771605"/>
                </a:lnTo>
                <a:lnTo>
                  <a:pt x="156557" y="776912"/>
                </a:lnTo>
                <a:lnTo>
                  <a:pt x="145943" y="784873"/>
                </a:lnTo>
                <a:lnTo>
                  <a:pt x="140636" y="787526"/>
                </a:lnTo>
                <a:lnTo>
                  <a:pt x="135329" y="790180"/>
                </a:lnTo>
                <a:lnTo>
                  <a:pt x="124715" y="792833"/>
                </a:lnTo>
                <a:lnTo>
                  <a:pt x="122061" y="792833"/>
                </a:lnTo>
                <a:lnTo>
                  <a:pt x="116754" y="790180"/>
                </a:lnTo>
                <a:lnTo>
                  <a:pt x="108794" y="784873"/>
                </a:lnTo>
                <a:lnTo>
                  <a:pt x="106140" y="779566"/>
                </a:lnTo>
                <a:lnTo>
                  <a:pt x="103487" y="774259"/>
                </a:lnTo>
                <a:lnTo>
                  <a:pt x="103487" y="766298"/>
                </a:lnTo>
                <a:lnTo>
                  <a:pt x="103487" y="755684"/>
                </a:lnTo>
                <a:lnTo>
                  <a:pt x="103487" y="745070"/>
                </a:lnTo>
                <a:lnTo>
                  <a:pt x="106140" y="734456"/>
                </a:lnTo>
                <a:lnTo>
                  <a:pt x="106140" y="718535"/>
                </a:lnTo>
                <a:lnTo>
                  <a:pt x="103487" y="705267"/>
                </a:lnTo>
                <a:lnTo>
                  <a:pt x="100833" y="692000"/>
                </a:lnTo>
                <a:lnTo>
                  <a:pt x="92873" y="676079"/>
                </a:lnTo>
                <a:lnTo>
                  <a:pt x="90219" y="662811"/>
                </a:lnTo>
                <a:lnTo>
                  <a:pt x="84912" y="652197"/>
                </a:lnTo>
                <a:lnTo>
                  <a:pt x="74298" y="638930"/>
                </a:lnTo>
                <a:lnTo>
                  <a:pt x="68991" y="628316"/>
                </a:lnTo>
                <a:lnTo>
                  <a:pt x="55724" y="617701"/>
                </a:lnTo>
                <a:lnTo>
                  <a:pt x="45110" y="604434"/>
                </a:lnTo>
                <a:lnTo>
                  <a:pt x="37149" y="593820"/>
                </a:lnTo>
                <a:lnTo>
                  <a:pt x="26535" y="588513"/>
                </a:lnTo>
                <a:lnTo>
                  <a:pt x="21228" y="583206"/>
                </a:lnTo>
                <a:lnTo>
                  <a:pt x="10614" y="577899"/>
                </a:lnTo>
                <a:lnTo>
                  <a:pt x="5307" y="575245"/>
                </a:lnTo>
                <a:lnTo>
                  <a:pt x="0" y="575245"/>
                </a:lnTo>
                <a:lnTo>
                  <a:pt x="0" y="554017"/>
                </a:lnTo>
                <a:lnTo>
                  <a:pt x="10614" y="554017"/>
                </a:lnTo>
                <a:lnTo>
                  <a:pt x="26535" y="554017"/>
                </a:lnTo>
                <a:lnTo>
                  <a:pt x="37149" y="554017"/>
                </a:lnTo>
                <a:lnTo>
                  <a:pt x="50417" y="554017"/>
                </a:lnTo>
                <a:lnTo>
                  <a:pt x="58377" y="554017"/>
                </a:lnTo>
                <a:lnTo>
                  <a:pt x="68991" y="554017"/>
                </a:lnTo>
                <a:lnTo>
                  <a:pt x="76952" y="554017"/>
                </a:lnTo>
                <a:lnTo>
                  <a:pt x="84912" y="554017"/>
                </a:lnTo>
                <a:lnTo>
                  <a:pt x="92873" y="554017"/>
                </a:lnTo>
                <a:lnTo>
                  <a:pt x="100833" y="551364"/>
                </a:lnTo>
                <a:lnTo>
                  <a:pt x="106140" y="543403"/>
                </a:lnTo>
                <a:lnTo>
                  <a:pt x="111447" y="538096"/>
                </a:lnTo>
                <a:lnTo>
                  <a:pt x="116754" y="538096"/>
                </a:lnTo>
                <a:lnTo>
                  <a:pt x="116754" y="535443"/>
                </a:lnTo>
                <a:lnTo>
                  <a:pt x="116754" y="527482"/>
                </a:lnTo>
                <a:lnTo>
                  <a:pt x="119408" y="522175"/>
                </a:lnTo>
                <a:lnTo>
                  <a:pt x="119408" y="516868"/>
                </a:lnTo>
                <a:lnTo>
                  <a:pt x="119408" y="508908"/>
                </a:lnTo>
                <a:lnTo>
                  <a:pt x="119408" y="500947"/>
                </a:lnTo>
                <a:lnTo>
                  <a:pt x="119408" y="487679"/>
                </a:lnTo>
                <a:lnTo>
                  <a:pt x="119408" y="474412"/>
                </a:lnTo>
                <a:lnTo>
                  <a:pt x="119408" y="461144"/>
                </a:lnTo>
                <a:lnTo>
                  <a:pt x="119408" y="450530"/>
                </a:lnTo>
                <a:lnTo>
                  <a:pt x="119408" y="434609"/>
                </a:lnTo>
                <a:lnTo>
                  <a:pt x="122061" y="418688"/>
                </a:lnTo>
                <a:lnTo>
                  <a:pt x="122061" y="400114"/>
                </a:lnTo>
                <a:lnTo>
                  <a:pt x="122061" y="381539"/>
                </a:lnTo>
                <a:lnTo>
                  <a:pt x="122061" y="357657"/>
                </a:lnTo>
                <a:lnTo>
                  <a:pt x="119408" y="320508"/>
                </a:lnTo>
                <a:lnTo>
                  <a:pt x="119408" y="283359"/>
                </a:lnTo>
                <a:lnTo>
                  <a:pt x="119408" y="243557"/>
                </a:lnTo>
                <a:lnTo>
                  <a:pt x="116754" y="214368"/>
                </a:lnTo>
                <a:lnTo>
                  <a:pt x="111447" y="185179"/>
                </a:lnTo>
                <a:lnTo>
                  <a:pt x="108794" y="155991"/>
                </a:lnTo>
                <a:lnTo>
                  <a:pt x="108794" y="134763"/>
                </a:lnTo>
                <a:lnTo>
                  <a:pt x="106140" y="113535"/>
                </a:lnTo>
                <a:lnTo>
                  <a:pt x="100833" y="92306"/>
                </a:lnTo>
                <a:lnTo>
                  <a:pt x="95526" y="76385"/>
                </a:lnTo>
                <a:lnTo>
                  <a:pt x="90219" y="63118"/>
                </a:lnTo>
                <a:lnTo>
                  <a:pt x="88610" y="53466"/>
                </a:lnTo>
                <a:lnTo>
                  <a:pt x="121143" y="46959"/>
                </a:lnTo>
                <a:cubicBezTo>
                  <a:pt x="130988" y="44990"/>
                  <a:pt x="140193" y="40609"/>
                  <a:pt x="149718" y="37434"/>
                </a:cubicBezTo>
                <a:cubicBezTo>
                  <a:pt x="200725" y="20432"/>
                  <a:pt x="197970" y="24483"/>
                  <a:pt x="212509" y="14835"/>
                </a:cubicBezTo>
                <a:lnTo>
                  <a:pt x="23445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0" grpId="0"/>
      <p:bldP spid="51" grpId="0"/>
      <p:bldP spid="54" grpId="0" bldLvl="0" animBg="1"/>
      <p:bldP spid="47" grpId="0" animBg="1"/>
      <p:bldP spid="52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931929"/>
              </p:ext>
            </p:extLst>
          </p:nvPr>
        </p:nvGraphicFramePr>
        <p:xfrm>
          <a:off x="482133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" name="TextBox 23"/>
          <p:cNvSpPr txBox="1"/>
          <p:nvPr/>
        </p:nvSpPr>
        <p:spPr>
          <a:xfrm>
            <a:off x="511713" y="200662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锻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251520" y="1111587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duàn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2" name="线形标注 2 51"/>
          <p:cNvSpPr/>
          <p:nvPr/>
        </p:nvSpPr>
        <p:spPr>
          <a:xfrm>
            <a:off x="2195736" y="1157065"/>
            <a:ext cx="2365485" cy="792087"/>
          </a:xfrm>
          <a:prstGeom prst="borderCallout2">
            <a:avLst>
              <a:gd name="adj1" fmla="val 99059"/>
              <a:gd name="adj2" fmla="val 6191"/>
              <a:gd name="adj3" fmla="val 109232"/>
              <a:gd name="adj4" fmla="val -15156"/>
              <a:gd name="adj5" fmla="val 169051"/>
              <a:gd name="adj6" fmla="val -50923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不是“火”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5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555224"/>
              </p:ext>
            </p:extLst>
          </p:nvPr>
        </p:nvGraphicFramePr>
        <p:xfrm>
          <a:off x="4802614" y="209324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5" name="TextBox 23"/>
          <p:cNvSpPr txBox="1"/>
          <p:nvPr/>
        </p:nvSpPr>
        <p:spPr>
          <a:xfrm>
            <a:off x="4832194" y="2026630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炼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4644008" y="1131590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liàn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6558334" y="1157065"/>
            <a:ext cx="2339751" cy="1106967"/>
          </a:xfrm>
          <a:prstGeom prst="borderCallout2">
            <a:avLst>
              <a:gd name="adj1" fmla="val 48850"/>
              <a:gd name="adj2" fmla="val -146"/>
              <a:gd name="adj3" fmla="val 96152"/>
              <a:gd name="adj4" fmla="val -13228"/>
              <a:gd name="adj5" fmla="val 123730"/>
              <a:gd name="adj6" fmla="val -55308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不是</a:t>
            </a:r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“纟”</a:t>
            </a:r>
            <a:endParaRPr lang="en-US" altLang="zh-CN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不是“钅”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Freeform 75"/>
          <p:cNvSpPr>
            <a:spLocks/>
          </p:cNvSpPr>
          <p:nvPr/>
        </p:nvSpPr>
        <p:spPr bwMode="auto">
          <a:xfrm rot="-180000">
            <a:off x="722296" y="2928563"/>
            <a:ext cx="377744" cy="95998"/>
          </a:xfrm>
          <a:custGeom>
            <a:avLst/>
            <a:gdLst>
              <a:gd name="T0" fmla="*/ 21 w 214"/>
              <a:gd name="T1" fmla="*/ 73 h 74"/>
              <a:gd name="T2" fmla="*/ 14 w 214"/>
              <a:gd name="T3" fmla="*/ 69 h 74"/>
              <a:gd name="T4" fmla="*/ 7 w 214"/>
              <a:gd name="T5" fmla="*/ 63 h 74"/>
              <a:gd name="T6" fmla="*/ 2 w 214"/>
              <a:gd name="T7" fmla="*/ 56 h 74"/>
              <a:gd name="T8" fmla="*/ 12 w 214"/>
              <a:gd name="T9" fmla="*/ 48 h 74"/>
              <a:gd name="T10" fmla="*/ 34 w 214"/>
              <a:gd name="T11" fmla="*/ 42 h 74"/>
              <a:gd name="T12" fmla="*/ 54 w 214"/>
              <a:gd name="T13" fmla="*/ 36 h 74"/>
              <a:gd name="T14" fmla="*/ 73 w 214"/>
              <a:gd name="T15" fmla="*/ 31 h 74"/>
              <a:gd name="T16" fmla="*/ 92 w 214"/>
              <a:gd name="T17" fmla="*/ 26 h 74"/>
              <a:gd name="T18" fmla="*/ 109 w 214"/>
              <a:gd name="T19" fmla="*/ 21 h 74"/>
              <a:gd name="T20" fmla="*/ 124 w 214"/>
              <a:gd name="T21" fmla="*/ 18 h 74"/>
              <a:gd name="T22" fmla="*/ 139 w 214"/>
              <a:gd name="T23" fmla="*/ 14 h 74"/>
              <a:gd name="T24" fmla="*/ 152 w 214"/>
              <a:gd name="T25" fmla="*/ 11 h 74"/>
              <a:gd name="T26" fmla="*/ 162 w 214"/>
              <a:gd name="T27" fmla="*/ 8 h 74"/>
              <a:gd name="T28" fmla="*/ 172 w 214"/>
              <a:gd name="T29" fmla="*/ 6 h 74"/>
              <a:gd name="T30" fmla="*/ 182 w 214"/>
              <a:gd name="T31" fmla="*/ 5 h 74"/>
              <a:gd name="T32" fmla="*/ 189 w 214"/>
              <a:gd name="T33" fmla="*/ 2 h 74"/>
              <a:gd name="T34" fmla="*/ 195 w 214"/>
              <a:gd name="T35" fmla="*/ 1 h 74"/>
              <a:gd name="T36" fmla="*/ 198 w 214"/>
              <a:gd name="T37" fmla="*/ 1 h 74"/>
              <a:gd name="T38" fmla="*/ 202 w 214"/>
              <a:gd name="T39" fmla="*/ 0 h 74"/>
              <a:gd name="T40" fmla="*/ 205 w 214"/>
              <a:gd name="T41" fmla="*/ 0 h 74"/>
              <a:gd name="T42" fmla="*/ 210 w 214"/>
              <a:gd name="T43" fmla="*/ 1 h 74"/>
              <a:gd name="T44" fmla="*/ 212 w 214"/>
              <a:gd name="T45" fmla="*/ 5 h 74"/>
              <a:gd name="T46" fmla="*/ 214 w 214"/>
              <a:gd name="T47" fmla="*/ 8 h 74"/>
              <a:gd name="T48" fmla="*/ 214 w 214"/>
              <a:gd name="T49" fmla="*/ 13 h 74"/>
              <a:gd name="T50" fmla="*/ 211 w 214"/>
              <a:gd name="T51" fmla="*/ 17 h 74"/>
              <a:gd name="T52" fmla="*/ 205 w 214"/>
              <a:gd name="T53" fmla="*/ 20 h 74"/>
              <a:gd name="T54" fmla="*/ 198 w 214"/>
              <a:gd name="T55" fmla="*/ 25 h 74"/>
              <a:gd name="T56" fmla="*/ 187 w 214"/>
              <a:gd name="T57" fmla="*/ 29 h 74"/>
              <a:gd name="T58" fmla="*/ 174 w 214"/>
              <a:gd name="T59" fmla="*/ 33 h 74"/>
              <a:gd name="T60" fmla="*/ 159 w 214"/>
              <a:gd name="T61" fmla="*/ 39 h 74"/>
              <a:gd name="T62" fmla="*/ 141 w 214"/>
              <a:gd name="T63" fmla="*/ 45 h 74"/>
              <a:gd name="T64" fmla="*/ 121 w 214"/>
              <a:gd name="T65" fmla="*/ 51 h 74"/>
              <a:gd name="T66" fmla="*/ 102 w 214"/>
              <a:gd name="T67" fmla="*/ 57 h 74"/>
              <a:gd name="T68" fmla="*/ 84 w 214"/>
              <a:gd name="T69" fmla="*/ 62 h 74"/>
              <a:gd name="T70" fmla="*/ 69 w 214"/>
              <a:gd name="T71" fmla="*/ 65 h 74"/>
              <a:gd name="T72" fmla="*/ 56 w 214"/>
              <a:gd name="T73" fmla="*/ 69 h 74"/>
              <a:gd name="T74" fmla="*/ 45 w 214"/>
              <a:gd name="T75" fmla="*/ 71 h 74"/>
              <a:gd name="T76" fmla="*/ 35 w 214"/>
              <a:gd name="T77" fmla="*/ 73 h 74"/>
              <a:gd name="T78" fmla="*/ 28 w 214"/>
              <a:gd name="T79" fmla="*/ 74 h 74"/>
              <a:gd name="T80" fmla="*/ 26 w 214"/>
              <a:gd name="T81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4" h="74">
                <a:moveTo>
                  <a:pt x="26" y="74"/>
                </a:moveTo>
                <a:lnTo>
                  <a:pt x="21" y="73"/>
                </a:lnTo>
                <a:lnTo>
                  <a:pt x="17" y="71"/>
                </a:lnTo>
                <a:lnTo>
                  <a:pt x="14" y="69"/>
                </a:lnTo>
                <a:lnTo>
                  <a:pt x="10" y="67"/>
                </a:lnTo>
                <a:lnTo>
                  <a:pt x="7" y="63"/>
                </a:lnTo>
                <a:lnTo>
                  <a:pt x="4" y="61"/>
                </a:lnTo>
                <a:lnTo>
                  <a:pt x="2" y="56"/>
                </a:lnTo>
                <a:lnTo>
                  <a:pt x="0" y="51"/>
                </a:lnTo>
                <a:lnTo>
                  <a:pt x="12" y="48"/>
                </a:lnTo>
                <a:lnTo>
                  <a:pt x="22" y="45"/>
                </a:lnTo>
                <a:lnTo>
                  <a:pt x="34" y="42"/>
                </a:lnTo>
                <a:lnTo>
                  <a:pt x="44" y="39"/>
                </a:lnTo>
                <a:lnTo>
                  <a:pt x="54" y="36"/>
                </a:lnTo>
                <a:lnTo>
                  <a:pt x="64" y="33"/>
                </a:lnTo>
                <a:lnTo>
                  <a:pt x="73" y="31"/>
                </a:lnTo>
                <a:lnTo>
                  <a:pt x="83" y="29"/>
                </a:lnTo>
                <a:lnTo>
                  <a:pt x="92" y="26"/>
                </a:lnTo>
                <a:lnTo>
                  <a:pt x="101" y="24"/>
                </a:lnTo>
                <a:lnTo>
                  <a:pt x="109" y="21"/>
                </a:lnTo>
                <a:lnTo>
                  <a:pt x="117" y="20"/>
                </a:lnTo>
                <a:lnTo>
                  <a:pt x="124" y="18"/>
                </a:lnTo>
                <a:lnTo>
                  <a:pt x="132" y="17"/>
                </a:lnTo>
                <a:lnTo>
                  <a:pt x="139" y="14"/>
                </a:lnTo>
                <a:lnTo>
                  <a:pt x="145" y="13"/>
                </a:lnTo>
                <a:lnTo>
                  <a:pt x="152" y="11"/>
                </a:lnTo>
                <a:lnTo>
                  <a:pt x="157" y="10"/>
                </a:lnTo>
                <a:lnTo>
                  <a:pt x="162" y="8"/>
                </a:lnTo>
                <a:lnTo>
                  <a:pt x="167" y="7"/>
                </a:lnTo>
                <a:lnTo>
                  <a:pt x="172" y="6"/>
                </a:lnTo>
                <a:lnTo>
                  <a:pt x="177" y="5"/>
                </a:lnTo>
                <a:lnTo>
                  <a:pt x="182" y="5"/>
                </a:lnTo>
                <a:lnTo>
                  <a:pt x="185" y="4"/>
                </a:lnTo>
                <a:lnTo>
                  <a:pt x="189" y="2"/>
                </a:lnTo>
                <a:lnTo>
                  <a:pt x="191" y="2"/>
                </a:lnTo>
                <a:lnTo>
                  <a:pt x="195" y="1"/>
                </a:lnTo>
                <a:lnTo>
                  <a:pt x="197" y="1"/>
                </a:lnTo>
                <a:lnTo>
                  <a:pt x="198" y="1"/>
                </a:lnTo>
                <a:lnTo>
                  <a:pt x="201" y="0"/>
                </a:lnTo>
                <a:lnTo>
                  <a:pt x="202" y="0"/>
                </a:lnTo>
                <a:lnTo>
                  <a:pt x="203" y="0"/>
                </a:lnTo>
                <a:lnTo>
                  <a:pt x="205" y="0"/>
                </a:lnTo>
                <a:lnTo>
                  <a:pt x="208" y="1"/>
                </a:lnTo>
                <a:lnTo>
                  <a:pt x="210" y="1"/>
                </a:lnTo>
                <a:lnTo>
                  <a:pt x="211" y="2"/>
                </a:lnTo>
                <a:lnTo>
                  <a:pt x="212" y="5"/>
                </a:lnTo>
                <a:lnTo>
                  <a:pt x="214" y="6"/>
                </a:lnTo>
                <a:lnTo>
                  <a:pt x="214" y="8"/>
                </a:lnTo>
                <a:lnTo>
                  <a:pt x="214" y="12"/>
                </a:lnTo>
                <a:lnTo>
                  <a:pt x="214" y="13"/>
                </a:lnTo>
                <a:lnTo>
                  <a:pt x="212" y="16"/>
                </a:lnTo>
                <a:lnTo>
                  <a:pt x="211" y="17"/>
                </a:lnTo>
                <a:lnTo>
                  <a:pt x="209" y="19"/>
                </a:lnTo>
                <a:lnTo>
                  <a:pt x="205" y="20"/>
                </a:lnTo>
                <a:lnTo>
                  <a:pt x="202" y="23"/>
                </a:lnTo>
                <a:lnTo>
                  <a:pt x="198" y="25"/>
                </a:lnTo>
                <a:lnTo>
                  <a:pt x="193" y="26"/>
                </a:lnTo>
                <a:lnTo>
                  <a:pt x="187" y="29"/>
                </a:lnTo>
                <a:lnTo>
                  <a:pt x="182" y="31"/>
                </a:lnTo>
                <a:lnTo>
                  <a:pt x="174" y="33"/>
                </a:lnTo>
                <a:lnTo>
                  <a:pt x="167" y="37"/>
                </a:lnTo>
                <a:lnTo>
                  <a:pt x="159" y="39"/>
                </a:lnTo>
                <a:lnTo>
                  <a:pt x="151" y="42"/>
                </a:lnTo>
                <a:lnTo>
                  <a:pt x="141" y="45"/>
                </a:lnTo>
                <a:lnTo>
                  <a:pt x="132" y="49"/>
                </a:lnTo>
                <a:lnTo>
                  <a:pt x="121" y="51"/>
                </a:lnTo>
                <a:lnTo>
                  <a:pt x="111" y="55"/>
                </a:lnTo>
                <a:lnTo>
                  <a:pt x="102" y="57"/>
                </a:lnTo>
                <a:lnTo>
                  <a:pt x="92" y="59"/>
                </a:lnTo>
                <a:lnTo>
                  <a:pt x="84" y="62"/>
                </a:lnTo>
                <a:lnTo>
                  <a:pt x="77" y="64"/>
                </a:lnTo>
                <a:lnTo>
                  <a:pt x="69" y="65"/>
                </a:lnTo>
                <a:lnTo>
                  <a:pt x="63" y="68"/>
                </a:lnTo>
                <a:lnTo>
                  <a:pt x="56" y="69"/>
                </a:lnTo>
                <a:lnTo>
                  <a:pt x="50" y="70"/>
                </a:lnTo>
                <a:lnTo>
                  <a:pt x="45" y="71"/>
                </a:lnTo>
                <a:lnTo>
                  <a:pt x="40" y="73"/>
                </a:lnTo>
                <a:lnTo>
                  <a:pt x="35" y="73"/>
                </a:lnTo>
                <a:lnTo>
                  <a:pt x="32" y="74"/>
                </a:lnTo>
                <a:lnTo>
                  <a:pt x="28" y="74"/>
                </a:lnTo>
                <a:lnTo>
                  <a:pt x="26" y="74"/>
                </a:lnTo>
                <a:lnTo>
                  <a:pt x="26" y="7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6"/>
          <p:cNvSpPr>
            <a:spLocks/>
          </p:cNvSpPr>
          <p:nvPr/>
        </p:nvSpPr>
        <p:spPr bwMode="auto">
          <a:xfrm>
            <a:off x="818355" y="2760920"/>
            <a:ext cx="234674" cy="75527"/>
          </a:xfrm>
          <a:custGeom>
            <a:avLst/>
            <a:gdLst>
              <a:gd name="T0" fmla="*/ 6 w 174"/>
              <a:gd name="T1" fmla="*/ 37 h 56"/>
              <a:gd name="T2" fmla="*/ 14 w 174"/>
              <a:gd name="T3" fmla="*/ 37 h 56"/>
              <a:gd name="T4" fmla="*/ 22 w 174"/>
              <a:gd name="T5" fmla="*/ 36 h 56"/>
              <a:gd name="T6" fmla="*/ 32 w 174"/>
              <a:gd name="T7" fmla="*/ 35 h 56"/>
              <a:gd name="T8" fmla="*/ 41 w 174"/>
              <a:gd name="T9" fmla="*/ 32 h 56"/>
              <a:gd name="T10" fmla="*/ 52 w 174"/>
              <a:gd name="T11" fmla="*/ 30 h 56"/>
              <a:gd name="T12" fmla="*/ 63 w 174"/>
              <a:gd name="T13" fmla="*/ 26 h 56"/>
              <a:gd name="T14" fmla="*/ 74 w 174"/>
              <a:gd name="T15" fmla="*/ 21 h 56"/>
              <a:gd name="T16" fmla="*/ 86 w 174"/>
              <a:gd name="T17" fmla="*/ 17 h 56"/>
              <a:gd name="T18" fmla="*/ 97 w 174"/>
              <a:gd name="T19" fmla="*/ 13 h 56"/>
              <a:gd name="T20" fmla="*/ 108 w 174"/>
              <a:gd name="T21" fmla="*/ 10 h 56"/>
              <a:gd name="T22" fmla="*/ 116 w 174"/>
              <a:gd name="T23" fmla="*/ 7 h 56"/>
              <a:gd name="T24" fmla="*/ 121 w 174"/>
              <a:gd name="T25" fmla="*/ 5 h 56"/>
              <a:gd name="T26" fmla="*/ 124 w 174"/>
              <a:gd name="T27" fmla="*/ 5 h 56"/>
              <a:gd name="T28" fmla="*/ 128 w 174"/>
              <a:gd name="T29" fmla="*/ 4 h 56"/>
              <a:gd name="T30" fmla="*/ 130 w 174"/>
              <a:gd name="T31" fmla="*/ 2 h 56"/>
              <a:gd name="T32" fmla="*/ 134 w 174"/>
              <a:gd name="T33" fmla="*/ 1 h 56"/>
              <a:gd name="T34" fmla="*/ 136 w 174"/>
              <a:gd name="T35" fmla="*/ 1 h 56"/>
              <a:gd name="T36" fmla="*/ 139 w 174"/>
              <a:gd name="T37" fmla="*/ 1 h 56"/>
              <a:gd name="T38" fmla="*/ 140 w 174"/>
              <a:gd name="T39" fmla="*/ 0 h 56"/>
              <a:gd name="T40" fmla="*/ 142 w 174"/>
              <a:gd name="T41" fmla="*/ 0 h 56"/>
              <a:gd name="T42" fmla="*/ 143 w 174"/>
              <a:gd name="T43" fmla="*/ 0 h 56"/>
              <a:gd name="T44" fmla="*/ 147 w 174"/>
              <a:gd name="T45" fmla="*/ 0 h 56"/>
              <a:gd name="T46" fmla="*/ 152 w 174"/>
              <a:gd name="T47" fmla="*/ 0 h 56"/>
              <a:gd name="T48" fmla="*/ 158 w 174"/>
              <a:gd name="T49" fmla="*/ 1 h 56"/>
              <a:gd name="T50" fmla="*/ 164 w 174"/>
              <a:gd name="T51" fmla="*/ 2 h 56"/>
              <a:gd name="T52" fmla="*/ 166 w 174"/>
              <a:gd name="T53" fmla="*/ 4 h 56"/>
              <a:gd name="T54" fmla="*/ 168 w 174"/>
              <a:gd name="T55" fmla="*/ 6 h 56"/>
              <a:gd name="T56" fmla="*/ 171 w 174"/>
              <a:gd name="T57" fmla="*/ 7 h 56"/>
              <a:gd name="T58" fmla="*/ 172 w 174"/>
              <a:gd name="T59" fmla="*/ 8 h 56"/>
              <a:gd name="T60" fmla="*/ 173 w 174"/>
              <a:gd name="T61" fmla="*/ 10 h 56"/>
              <a:gd name="T62" fmla="*/ 174 w 174"/>
              <a:gd name="T63" fmla="*/ 12 h 56"/>
              <a:gd name="T64" fmla="*/ 174 w 174"/>
              <a:gd name="T65" fmla="*/ 13 h 56"/>
              <a:gd name="T66" fmla="*/ 174 w 174"/>
              <a:gd name="T67" fmla="*/ 14 h 56"/>
              <a:gd name="T68" fmla="*/ 174 w 174"/>
              <a:gd name="T69" fmla="*/ 16 h 56"/>
              <a:gd name="T70" fmla="*/ 173 w 174"/>
              <a:gd name="T71" fmla="*/ 17 h 56"/>
              <a:gd name="T72" fmla="*/ 171 w 174"/>
              <a:gd name="T73" fmla="*/ 18 h 56"/>
              <a:gd name="T74" fmla="*/ 170 w 174"/>
              <a:gd name="T75" fmla="*/ 19 h 56"/>
              <a:gd name="T76" fmla="*/ 167 w 174"/>
              <a:gd name="T77" fmla="*/ 20 h 56"/>
              <a:gd name="T78" fmla="*/ 164 w 174"/>
              <a:gd name="T79" fmla="*/ 21 h 56"/>
              <a:gd name="T80" fmla="*/ 160 w 174"/>
              <a:gd name="T81" fmla="*/ 23 h 56"/>
              <a:gd name="T82" fmla="*/ 156 w 174"/>
              <a:gd name="T83" fmla="*/ 25 h 56"/>
              <a:gd name="T84" fmla="*/ 153 w 174"/>
              <a:gd name="T85" fmla="*/ 26 h 56"/>
              <a:gd name="T86" fmla="*/ 148 w 174"/>
              <a:gd name="T87" fmla="*/ 27 h 56"/>
              <a:gd name="T88" fmla="*/ 142 w 174"/>
              <a:gd name="T89" fmla="*/ 30 h 56"/>
              <a:gd name="T90" fmla="*/ 136 w 174"/>
              <a:gd name="T91" fmla="*/ 31 h 56"/>
              <a:gd name="T92" fmla="*/ 130 w 174"/>
              <a:gd name="T93" fmla="*/ 33 h 56"/>
              <a:gd name="T94" fmla="*/ 123 w 174"/>
              <a:gd name="T95" fmla="*/ 36 h 56"/>
              <a:gd name="T96" fmla="*/ 116 w 174"/>
              <a:gd name="T97" fmla="*/ 37 h 56"/>
              <a:gd name="T98" fmla="*/ 109 w 174"/>
              <a:gd name="T99" fmla="*/ 39 h 56"/>
              <a:gd name="T100" fmla="*/ 93 w 174"/>
              <a:gd name="T101" fmla="*/ 44 h 56"/>
              <a:gd name="T102" fmla="*/ 78 w 174"/>
              <a:gd name="T103" fmla="*/ 46 h 56"/>
              <a:gd name="T104" fmla="*/ 63 w 174"/>
              <a:gd name="T105" fmla="*/ 50 h 56"/>
              <a:gd name="T106" fmla="*/ 49 w 174"/>
              <a:gd name="T107" fmla="*/ 52 h 56"/>
              <a:gd name="T108" fmla="*/ 35 w 174"/>
              <a:gd name="T109" fmla="*/ 54 h 56"/>
              <a:gd name="T110" fmla="*/ 23 w 174"/>
              <a:gd name="T111" fmla="*/ 56 h 56"/>
              <a:gd name="T112" fmla="*/ 11 w 174"/>
              <a:gd name="T113" fmla="*/ 56 h 56"/>
              <a:gd name="T114" fmla="*/ 0 w 174"/>
              <a:gd name="T115" fmla="*/ 56 h 56"/>
              <a:gd name="T116" fmla="*/ 6 w 174"/>
              <a:gd name="T117" fmla="*/ 37 h 56"/>
              <a:gd name="T118" fmla="*/ 6 w 174"/>
              <a:gd name="T119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4" h="56">
                <a:moveTo>
                  <a:pt x="6" y="37"/>
                </a:moveTo>
                <a:lnTo>
                  <a:pt x="14" y="37"/>
                </a:lnTo>
                <a:lnTo>
                  <a:pt x="22" y="36"/>
                </a:lnTo>
                <a:lnTo>
                  <a:pt x="32" y="35"/>
                </a:lnTo>
                <a:lnTo>
                  <a:pt x="41" y="32"/>
                </a:lnTo>
                <a:lnTo>
                  <a:pt x="52" y="30"/>
                </a:lnTo>
                <a:lnTo>
                  <a:pt x="63" y="26"/>
                </a:lnTo>
                <a:lnTo>
                  <a:pt x="74" y="21"/>
                </a:lnTo>
                <a:lnTo>
                  <a:pt x="86" y="17"/>
                </a:lnTo>
                <a:lnTo>
                  <a:pt x="97" y="13"/>
                </a:lnTo>
                <a:lnTo>
                  <a:pt x="108" y="10"/>
                </a:lnTo>
                <a:lnTo>
                  <a:pt x="116" y="7"/>
                </a:lnTo>
                <a:lnTo>
                  <a:pt x="121" y="5"/>
                </a:lnTo>
                <a:lnTo>
                  <a:pt x="124" y="5"/>
                </a:lnTo>
                <a:lnTo>
                  <a:pt x="128" y="4"/>
                </a:lnTo>
                <a:lnTo>
                  <a:pt x="130" y="2"/>
                </a:lnTo>
                <a:lnTo>
                  <a:pt x="134" y="1"/>
                </a:lnTo>
                <a:lnTo>
                  <a:pt x="136" y="1"/>
                </a:lnTo>
                <a:lnTo>
                  <a:pt x="139" y="1"/>
                </a:lnTo>
                <a:lnTo>
                  <a:pt x="140" y="0"/>
                </a:lnTo>
                <a:lnTo>
                  <a:pt x="142" y="0"/>
                </a:lnTo>
                <a:lnTo>
                  <a:pt x="143" y="0"/>
                </a:lnTo>
                <a:lnTo>
                  <a:pt x="147" y="0"/>
                </a:lnTo>
                <a:lnTo>
                  <a:pt x="152" y="0"/>
                </a:lnTo>
                <a:lnTo>
                  <a:pt x="158" y="1"/>
                </a:lnTo>
                <a:lnTo>
                  <a:pt x="164" y="2"/>
                </a:lnTo>
                <a:lnTo>
                  <a:pt x="166" y="4"/>
                </a:lnTo>
                <a:lnTo>
                  <a:pt x="168" y="6"/>
                </a:lnTo>
                <a:lnTo>
                  <a:pt x="171" y="7"/>
                </a:lnTo>
                <a:lnTo>
                  <a:pt x="172" y="8"/>
                </a:lnTo>
                <a:lnTo>
                  <a:pt x="173" y="10"/>
                </a:lnTo>
                <a:lnTo>
                  <a:pt x="174" y="12"/>
                </a:lnTo>
                <a:lnTo>
                  <a:pt x="174" y="13"/>
                </a:lnTo>
                <a:lnTo>
                  <a:pt x="174" y="14"/>
                </a:lnTo>
                <a:lnTo>
                  <a:pt x="174" y="16"/>
                </a:lnTo>
                <a:lnTo>
                  <a:pt x="173" y="17"/>
                </a:lnTo>
                <a:lnTo>
                  <a:pt x="171" y="18"/>
                </a:lnTo>
                <a:lnTo>
                  <a:pt x="170" y="19"/>
                </a:lnTo>
                <a:lnTo>
                  <a:pt x="167" y="20"/>
                </a:lnTo>
                <a:lnTo>
                  <a:pt x="164" y="21"/>
                </a:lnTo>
                <a:lnTo>
                  <a:pt x="160" y="23"/>
                </a:lnTo>
                <a:lnTo>
                  <a:pt x="156" y="25"/>
                </a:lnTo>
                <a:lnTo>
                  <a:pt x="153" y="26"/>
                </a:lnTo>
                <a:lnTo>
                  <a:pt x="148" y="27"/>
                </a:lnTo>
                <a:lnTo>
                  <a:pt x="142" y="30"/>
                </a:lnTo>
                <a:lnTo>
                  <a:pt x="136" y="31"/>
                </a:lnTo>
                <a:lnTo>
                  <a:pt x="130" y="33"/>
                </a:lnTo>
                <a:lnTo>
                  <a:pt x="123" y="36"/>
                </a:lnTo>
                <a:lnTo>
                  <a:pt x="116" y="37"/>
                </a:lnTo>
                <a:lnTo>
                  <a:pt x="109" y="39"/>
                </a:lnTo>
                <a:lnTo>
                  <a:pt x="93" y="44"/>
                </a:lnTo>
                <a:lnTo>
                  <a:pt x="78" y="46"/>
                </a:lnTo>
                <a:lnTo>
                  <a:pt x="63" y="50"/>
                </a:lnTo>
                <a:lnTo>
                  <a:pt x="49" y="52"/>
                </a:lnTo>
                <a:lnTo>
                  <a:pt x="35" y="54"/>
                </a:lnTo>
                <a:lnTo>
                  <a:pt x="23" y="56"/>
                </a:lnTo>
                <a:lnTo>
                  <a:pt x="11" y="56"/>
                </a:lnTo>
                <a:lnTo>
                  <a:pt x="0" y="56"/>
                </a:lnTo>
                <a:lnTo>
                  <a:pt x="6" y="37"/>
                </a:lnTo>
                <a:lnTo>
                  <a:pt x="6" y="3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8"/>
          <p:cNvSpPr>
            <a:spLocks/>
          </p:cNvSpPr>
          <p:nvPr/>
        </p:nvSpPr>
        <p:spPr bwMode="auto">
          <a:xfrm>
            <a:off x="641412" y="2380896"/>
            <a:ext cx="353886" cy="632868"/>
          </a:xfrm>
          <a:custGeom>
            <a:avLst/>
            <a:gdLst>
              <a:gd name="T0" fmla="*/ 147 w 209"/>
              <a:gd name="T1" fmla="*/ 4 h 358"/>
              <a:gd name="T2" fmla="*/ 151 w 209"/>
              <a:gd name="T3" fmla="*/ 2 h 358"/>
              <a:gd name="T4" fmla="*/ 159 w 209"/>
              <a:gd name="T5" fmla="*/ 0 h 358"/>
              <a:gd name="T6" fmla="*/ 169 w 209"/>
              <a:gd name="T7" fmla="*/ 0 h 358"/>
              <a:gd name="T8" fmla="*/ 176 w 209"/>
              <a:gd name="T9" fmla="*/ 1 h 358"/>
              <a:gd name="T10" fmla="*/ 183 w 209"/>
              <a:gd name="T11" fmla="*/ 5 h 358"/>
              <a:gd name="T12" fmla="*/ 192 w 209"/>
              <a:gd name="T13" fmla="*/ 11 h 358"/>
              <a:gd name="T14" fmla="*/ 201 w 209"/>
              <a:gd name="T15" fmla="*/ 18 h 358"/>
              <a:gd name="T16" fmla="*/ 207 w 209"/>
              <a:gd name="T17" fmla="*/ 25 h 358"/>
              <a:gd name="T18" fmla="*/ 209 w 209"/>
              <a:gd name="T19" fmla="*/ 31 h 358"/>
              <a:gd name="T20" fmla="*/ 209 w 209"/>
              <a:gd name="T21" fmla="*/ 37 h 358"/>
              <a:gd name="T22" fmla="*/ 208 w 209"/>
              <a:gd name="T23" fmla="*/ 40 h 358"/>
              <a:gd name="T24" fmla="*/ 206 w 209"/>
              <a:gd name="T25" fmla="*/ 45 h 358"/>
              <a:gd name="T26" fmla="*/ 202 w 209"/>
              <a:gd name="T27" fmla="*/ 54 h 358"/>
              <a:gd name="T28" fmla="*/ 197 w 209"/>
              <a:gd name="T29" fmla="*/ 64 h 358"/>
              <a:gd name="T30" fmla="*/ 190 w 209"/>
              <a:gd name="T31" fmla="*/ 77 h 358"/>
              <a:gd name="T32" fmla="*/ 182 w 209"/>
              <a:gd name="T33" fmla="*/ 94 h 358"/>
              <a:gd name="T34" fmla="*/ 173 w 209"/>
              <a:gd name="T35" fmla="*/ 112 h 358"/>
              <a:gd name="T36" fmla="*/ 163 w 209"/>
              <a:gd name="T37" fmla="*/ 134 h 358"/>
              <a:gd name="T38" fmla="*/ 152 w 209"/>
              <a:gd name="T39" fmla="*/ 158 h 358"/>
              <a:gd name="T40" fmla="*/ 140 w 209"/>
              <a:gd name="T41" fmla="*/ 182 h 358"/>
              <a:gd name="T42" fmla="*/ 128 w 209"/>
              <a:gd name="T43" fmla="*/ 204 h 358"/>
              <a:gd name="T44" fmla="*/ 115 w 209"/>
              <a:gd name="T45" fmla="*/ 226 h 358"/>
              <a:gd name="T46" fmla="*/ 103 w 209"/>
              <a:gd name="T47" fmla="*/ 246 h 358"/>
              <a:gd name="T48" fmla="*/ 90 w 209"/>
              <a:gd name="T49" fmla="*/ 264 h 358"/>
              <a:gd name="T50" fmla="*/ 77 w 209"/>
              <a:gd name="T51" fmla="*/ 280 h 358"/>
              <a:gd name="T52" fmla="*/ 64 w 209"/>
              <a:gd name="T53" fmla="*/ 296 h 358"/>
              <a:gd name="T54" fmla="*/ 51 w 209"/>
              <a:gd name="T55" fmla="*/ 310 h 358"/>
              <a:gd name="T56" fmla="*/ 39 w 209"/>
              <a:gd name="T57" fmla="*/ 323 h 358"/>
              <a:gd name="T58" fmla="*/ 28 w 209"/>
              <a:gd name="T59" fmla="*/ 334 h 358"/>
              <a:gd name="T60" fmla="*/ 20 w 209"/>
              <a:gd name="T61" fmla="*/ 342 h 358"/>
              <a:gd name="T62" fmla="*/ 13 w 209"/>
              <a:gd name="T63" fmla="*/ 349 h 358"/>
              <a:gd name="T64" fmla="*/ 7 w 209"/>
              <a:gd name="T65" fmla="*/ 354 h 358"/>
              <a:gd name="T66" fmla="*/ 4 w 209"/>
              <a:gd name="T67" fmla="*/ 357 h 358"/>
              <a:gd name="T68" fmla="*/ 1 w 209"/>
              <a:gd name="T69" fmla="*/ 358 h 358"/>
              <a:gd name="T70" fmla="*/ 0 w 209"/>
              <a:gd name="T71" fmla="*/ 357 h 358"/>
              <a:gd name="T72" fmla="*/ 0 w 209"/>
              <a:gd name="T73" fmla="*/ 353 h 358"/>
              <a:gd name="T74" fmla="*/ 2 w 209"/>
              <a:gd name="T75" fmla="*/ 348 h 358"/>
              <a:gd name="T76" fmla="*/ 7 w 209"/>
              <a:gd name="T77" fmla="*/ 340 h 358"/>
              <a:gd name="T78" fmla="*/ 12 w 209"/>
              <a:gd name="T79" fmla="*/ 330 h 358"/>
              <a:gd name="T80" fmla="*/ 20 w 209"/>
              <a:gd name="T81" fmla="*/ 320 h 358"/>
              <a:gd name="T82" fmla="*/ 28 w 209"/>
              <a:gd name="T83" fmla="*/ 305 h 358"/>
              <a:gd name="T84" fmla="*/ 39 w 209"/>
              <a:gd name="T85" fmla="*/ 290 h 358"/>
              <a:gd name="T86" fmla="*/ 57 w 209"/>
              <a:gd name="T87" fmla="*/ 263 h 358"/>
              <a:gd name="T88" fmla="*/ 80 w 209"/>
              <a:gd name="T89" fmla="*/ 225 h 358"/>
              <a:gd name="T90" fmla="*/ 100 w 209"/>
              <a:gd name="T91" fmla="*/ 184 h 358"/>
              <a:gd name="T92" fmla="*/ 118 w 209"/>
              <a:gd name="T93" fmla="*/ 143 h 358"/>
              <a:gd name="T94" fmla="*/ 129 w 209"/>
              <a:gd name="T95" fmla="*/ 109 h 358"/>
              <a:gd name="T96" fmla="*/ 135 w 209"/>
              <a:gd name="T97" fmla="*/ 90 h 358"/>
              <a:gd name="T98" fmla="*/ 141 w 209"/>
              <a:gd name="T99" fmla="*/ 73 h 358"/>
              <a:gd name="T100" fmla="*/ 145 w 209"/>
              <a:gd name="T101" fmla="*/ 57 h 358"/>
              <a:gd name="T102" fmla="*/ 148 w 209"/>
              <a:gd name="T103" fmla="*/ 45 h 358"/>
              <a:gd name="T104" fmla="*/ 151 w 209"/>
              <a:gd name="T105" fmla="*/ 35 h 358"/>
              <a:gd name="T106" fmla="*/ 152 w 209"/>
              <a:gd name="T107" fmla="*/ 26 h 358"/>
              <a:gd name="T108" fmla="*/ 152 w 209"/>
              <a:gd name="T109" fmla="*/ 21 h 358"/>
              <a:gd name="T110" fmla="*/ 150 w 209"/>
              <a:gd name="T111" fmla="*/ 17 h 358"/>
              <a:gd name="T112" fmla="*/ 146 w 209"/>
              <a:gd name="T113" fmla="*/ 13 h 358"/>
              <a:gd name="T114" fmla="*/ 145 w 209"/>
              <a:gd name="T115" fmla="*/ 10 h 358"/>
              <a:gd name="T116" fmla="*/ 145 w 209"/>
              <a:gd name="T117" fmla="*/ 6 h 358"/>
              <a:gd name="T118" fmla="*/ 146 w 209"/>
              <a:gd name="T119" fmla="*/ 5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9" h="358">
                <a:moveTo>
                  <a:pt x="146" y="5"/>
                </a:moveTo>
                <a:lnTo>
                  <a:pt x="147" y="4"/>
                </a:lnTo>
                <a:lnTo>
                  <a:pt x="148" y="4"/>
                </a:lnTo>
                <a:lnTo>
                  <a:pt x="151" y="2"/>
                </a:lnTo>
                <a:lnTo>
                  <a:pt x="153" y="1"/>
                </a:lnTo>
                <a:lnTo>
                  <a:pt x="159" y="0"/>
                </a:lnTo>
                <a:lnTo>
                  <a:pt x="166" y="0"/>
                </a:lnTo>
                <a:lnTo>
                  <a:pt x="169" y="0"/>
                </a:lnTo>
                <a:lnTo>
                  <a:pt x="172" y="0"/>
                </a:lnTo>
                <a:lnTo>
                  <a:pt x="176" y="1"/>
                </a:lnTo>
                <a:lnTo>
                  <a:pt x="179" y="4"/>
                </a:lnTo>
                <a:lnTo>
                  <a:pt x="183" y="5"/>
                </a:lnTo>
                <a:lnTo>
                  <a:pt x="188" y="7"/>
                </a:lnTo>
                <a:lnTo>
                  <a:pt x="192" y="11"/>
                </a:lnTo>
                <a:lnTo>
                  <a:pt x="197" y="13"/>
                </a:lnTo>
                <a:lnTo>
                  <a:pt x="201" y="18"/>
                </a:lnTo>
                <a:lnTo>
                  <a:pt x="204" y="21"/>
                </a:lnTo>
                <a:lnTo>
                  <a:pt x="207" y="25"/>
                </a:lnTo>
                <a:lnTo>
                  <a:pt x="208" y="29"/>
                </a:lnTo>
                <a:lnTo>
                  <a:pt x="209" y="31"/>
                </a:lnTo>
                <a:lnTo>
                  <a:pt x="209" y="35"/>
                </a:lnTo>
                <a:lnTo>
                  <a:pt x="209" y="37"/>
                </a:lnTo>
                <a:lnTo>
                  <a:pt x="209" y="39"/>
                </a:lnTo>
                <a:lnTo>
                  <a:pt x="208" y="40"/>
                </a:lnTo>
                <a:lnTo>
                  <a:pt x="207" y="43"/>
                </a:lnTo>
                <a:lnTo>
                  <a:pt x="206" y="45"/>
                </a:lnTo>
                <a:lnTo>
                  <a:pt x="204" y="49"/>
                </a:lnTo>
                <a:lnTo>
                  <a:pt x="202" y="54"/>
                </a:lnTo>
                <a:lnTo>
                  <a:pt x="200" y="58"/>
                </a:lnTo>
                <a:lnTo>
                  <a:pt x="197" y="64"/>
                </a:lnTo>
                <a:lnTo>
                  <a:pt x="194" y="70"/>
                </a:lnTo>
                <a:lnTo>
                  <a:pt x="190" y="77"/>
                </a:lnTo>
                <a:lnTo>
                  <a:pt x="187" y="84"/>
                </a:lnTo>
                <a:lnTo>
                  <a:pt x="182" y="94"/>
                </a:lnTo>
                <a:lnTo>
                  <a:pt x="178" y="102"/>
                </a:lnTo>
                <a:lnTo>
                  <a:pt x="173" y="112"/>
                </a:lnTo>
                <a:lnTo>
                  <a:pt x="169" y="122"/>
                </a:lnTo>
                <a:lnTo>
                  <a:pt x="163" y="134"/>
                </a:lnTo>
                <a:lnTo>
                  <a:pt x="157" y="146"/>
                </a:lnTo>
                <a:lnTo>
                  <a:pt x="152" y="158"/>
                </a:lnTo>
                <a:lnTo>
                  <a:pt x="146" y="170"/>
                </a:lnTo>
                <a:lnTo>
                  <a:pt x="140" y="182"/>
                </a:lnTo>
                <a:lnTo>
                  <a:pt x="134" y="194"/>
                </a:lnTo>
                <a:lnTo>
                  <a:pt x="128" y="204"/>
                </a:lnTo>
                <a:lnTo>
                  <a:pt x="122" y="215"/>
                </a:lnTo>
                <a:lnTo>
                  <a:pt x="115" y="226"/>
                </a:lnTo>
                <a:lnTo>
                  <a:pt x="109" y="237"/>
                </a:lnTo>
                <a:lnTo>
                  <a:pt x="103" y="246"/>
                </a:lnTo>
                <a:lnTo>
                  <a:pt x="97" y="256"/>
                </a:lnTo>
                <a:lnTo>
                  <a:pt x="90" y="264"/>
                </a:lnTo>
                <a:lnTo>
                  <a:pt x="84" y="272"/>
                </a:lnTo>
                <a:lnTo>
                  <a:pt x="77" y="280"/>
                </a:lnTo>
                <a:lnTo>
                  <a:pt x="71" y="289"/>
                </a:lnTo>
                <a:lnTo>
                  <a:pt x="64" y="296"/>
                </a:lnTo>
                <a:lnTo>
                  <a:pt x="57" y="303"/>
                </a:lnTo>
                <a:lnTo>
                  <a:pt x="51" y="310"/>
                </a:lnTo>
                <a:lnTo>
                  <a:pt x="44" y="317"/>
                </a:lnTo>
                <a:lnTo>
                  <a:pt x="39" y="323"/>
                </a:lnTo>
                <a:lnTo>
                  <a:pt x="33" y="329"/>
                </a:lnTo>
                <a:lnTo>
                  <a:pt x="28" y="334"/>
                </a:lnTo>
                <a:lnTo>
                  <a:pt x="24" y="339"/>
                </a:lnTo>
                <a:lnTo>
                  <a:pt x="20" y="342"/>
                </a:lnTo>
                <a:lnTo>
                  <a:pt x="17" y="346"/>
                </a:lnTo>
                <a:lnTo>
                  <a:pt x="13" y="349"/>
                </a:lnTo>
                <a:lnTo>
                  <a:pt x="9" y="352"/>
                </a:lnTo>
                <a:lnTo>
                  <a:pt x="7" y="354"/>
                </a:lnTo>
                <a:lnTo>
                  <a:pt x="5" y="355"/>
                </a:lnTo>
                <a:lnTo>
                  <a:pt x="4" y="357"/>
                </a:lnTo>
                <a:lnTo>
                  <a:pt x="2" y="357"/>
                </a:lnTo>
                <a:lnTo>
                  <a:pt x="1" y="358"/>
                </a:lnTo>
                <a:lnTo>
                  <a:pt x="0" y="357"/>
                </a:lnTo>
                <a:lnTo>
                  <a:pt x="0" y="357"/>
                </a:lnTo>
                <a:lnTo>
                  <a:pt x="0" y="355"/>
                </a:lnTo>
                <a:lnTo>
                  <a:pt x="0" y="353"/>
                </a:lnTo>
                <a:lnTo>
                  <a:pt x="1" y="351"/>
                </a:lnTo>
                <a:lnTo>
                  <a:pt x="2" y="348"/>
                </a:lnTo>
                <a:lnTo>
                  <a:pt x="5" y="345"/>
                </a:lnTo>
                <a:lnTo>
                  <a:pt x="7" y="340"/>
                </a:lnTo>
                <a:lnTo>
                  <a:pt x="9" y="336"/>
                </a:lnTo>
                <a:lnTo>
                  <a:pt x="12" y="330"/>
                </a:lnTo>
                <a:lnTo>
                  <a:pt x="15" y="326"/>
                </a:lnTo>
                <a:lnTo>
                  <a:pt x="20" y="320"/>
                </a:lnTo>
                <a:lnTo>
                  <a:pt x="24" y="313"/>
                </a:lnTo>
                <a:lnTo>
                  <a:pt x="28" y="305"/>
                </a:lnTo>
                <a:lnTo>
                  <a:pt x="34" y="298"/>
                </a:lnTo>
                <a:lnTo>
                  <a:pt x="39" y="290"/>
                </a:lnTo>
                <a:lnTo>
                  <a:pt x="46" y="280"/>
                </a:lnTo>
                <a:lnTo>
                  <a:pt x="57" y="263"/>
                </a:lnTo>
                <a:lnTo>
                  <a:pt x="69" y="244"/>
                </a:lnTo>
                <a:lnTo>
                  <a:pt x="80" y="225"/>
                </a:lnTo>
                <a:lnTo>
                  <a:pt x="90" y="204"/>
                </a:lnTo>
                <a:lnTo>
                  <a:pt x="100" y="184"/>
                </a:lnTo>
                <a:lnTo>
                  <a:pt x="109" y="164"/>
                </a:lnTo>
                <a:lnTo>
                  <a:pt x="118" y="143"/>
                </a:lnTo>
                <a:lnTo>
                  <a:pt x="126" y="120"/>
                </a:lnTo>
                <a:lnTo>
                  <a:pt x="129" y="109"/>
                </a:lnTo>
                <a:lnTo>
                  <a:pt x="133" y="100"/>
                </a:lnTo>
                <a:lnTo>
                  <a:pt x="135" y="90"/>
                </a:lnTo>
                <a:lnTo>
                  <a:pt x="139" y="81"/>
                </a:lnTo>
                <a:lnTo>
                  <a:pt x="141" y="73"/>
                </a:lnTo>
                <a:lnTo>
                  <a:pt x="144" y="64"/>
                </a:lnTo>
                <a:lnTo>
                  <a:pt x="145" y="57"/>
                </a:lnTo>
                <a:lnTo>
                  <a:pt x="147" y="51"/>
                </a:lnTo>
                <a:lnTo>
                  <a:pt x="148" y="45"/>
                </a:lnTo>
                <a:lnTo>
                  <a:pt x="150" y="39"/>
                </a:lnTo>
                <a:lnTo>
                  <a:pt x="151" y="35"/>
                </a:lnTo>
                <a:lnTo>
                  <a:pt x="152" y="30"/>
                </a:lnTo>
                <a:lnTo>
                  <a:pt x="152" y="26"/>
                </a:lnTo>
                <a:lnTo>
                  <a:pt x="152" y="24"/>
                </a:lnTo>
                <a:lnTo>
                  <a:pt x="152" y="21"/>
                </a:lnTo>
                <a:lnTo>
                  <a:pt x="152" y="19"/>
                </a:lnTo>
                <a:lnTo>
                  <a:pt x="150" y="17"/>
                </a:lnTo>
                <a:lnTo>
                  <a:pt x="148" y="15"/>
                </a:lnTo>
                <a:lnTo>
                  <a:pt x="146" y="13"/>
                </a:lnTo>
                <a:lnTo>
                  <a:pt x="146" y="11"/>
                </a:lnTo>
                <a:lnTo>
                  <a:pt x="145" y="10"/>
                </a:lnTo>
                <a:lnTo>
                  <a:pt x="145" y="7"/>
                </a:lnTo>
                <a:lnTo>
                  <a:pt x="145" y="6"/>
                </a:lnTo>
                <a:lnTo>
                  <a:pt x="146" y="5"/>
                </a:lnTo>
                <a:lnTo>
                  <a:pt x="146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82"/>
          <p:cNvSpPr>
            <a:spLocks/>
          </p:cNvSpPr>
          <p:nvPr/>
        </p:nvSpPr>
        <p:spPr bwMode="auto">
          <a:xfrm>
            <a:off x="886838" y="2612571"/>
            <a:ext cx="228778" cy="84759"/>
          </a:xfrm>
          <a:custGeom>
            <a:avLst/>
            <a:gdLst>
              <a:gd name="T0" fmla="*/ 94 w 114"/>
              <a:gd name="T1" fmla="*/ 1 h 44"/>
              <a:gd name="T2" fmla="*/ 99 w 114"/>
              <a:gd name="T3" fmla="*/ 2 h 44"/>
              <a:gd name="T4" fmla="*/ 104 w 114"/>
              <a:gd name="T5" fmla="*/ 3 h 44"/>
              <a:gd name="T6" fmla="*/ 107 w 114"/>
              <a:gd name="T7" fmla="*/ 4 h 44"/>
              <a:gd name="T8" fmla="*/ 109 w 114"/>
              <a:gd name="T9" fmla="*/ 5 h 44"/>
              <a:gd name="T10" fmla="*/ 112 w 114"/>
              <a:gd name="T11" fmla="*/ 7 h 44"/>
              <a:gd name="T12" fmla="*/ 113 w 114"/>
              <a:gd name="T13" fmla="*/ 9 h 44"/>
              <a:gd name="T14" fmla="*/ 114 w 114"/>
              <a:gd name="T15" fmla="*/ 10 h 44"/>
              <a:gd name="T16" fmla="*/ 114 w 114"/>
              <a:gd name="T17" fmla="*/ 13 h 44"/>
              <a:gd name="T18" fmla="*/ 114 w 114"/>
              <a:gd name="T19" fmla="*/ 14 h 44"/>
              <a:gd name="T20" fmla="*/ 113 w 114"/>
              <a:gd name="T21" fmla="*/ 15 h 44"/>
              <a:gd name="T22" fmla="*/ 111 w 114"/>
              <a:gd name="T23" fmla="*/ 17 h 44"/>
              <a:gd name="T24" fmla="*/ 107 w 114"/>
              <a:gd name="T25" fmla="*/ 19 h 44"/>
              <a:gd name="T26" fmla="*/ 104 w 114"/>
              <a:gd name="T27" fmla="*/ 20 h 44"/>
              <a:gd name="T28" fmla="*/ 99 w 114"/>
              <a:gd name="T29" fmla="*/ 22 h 44"/>
              <a:gd name="T30" fmla="*/ 93 w 114"/>
              <a:gd name="T31" fmla="*/ 23 h 44"/>
              <a:gd name="T32" fmla="*/ 86 w 114"/>
              <a:gd name="T33" fmla="*/ 26 h 44"/>
              <a:gd name="T34" fmla="*/ 79 w 114"/>
              <a:gd name="T35" fmla="*/ 27 h 44"/>
              <a:gd name="T36" fmla="*/ 70 w 114"/>
              <a:gd name="T37" fmla="*/ 29 h 44"/>
              <a:gd name="T38" fmla="*/ 61 w 114"/>
              <a:gd name="T39" fmla="*/ 32 h 44"/>
              <a:gd name="T40" fmla="*/ 50 w 114"/>
              <a:gd name="T41" fmla="*/ 34 h 44"/>
              <a:gd name="T42" fmla="*/ 39 w 114"/>
              <a:gd name="T43" fmla="*/ 35 h 44"/>
              <a:gd name="T44" fmla="*/ 27 w 114"/>
              <a:gd name="T45" fmla="*/ 38 h 44"/>
              <a:gd name="T46" fmla="*/ 14 w 114"/>
              <a:gd name="T47" fmla="*/ 41 h 44"/>
              <a:gd name="T48" fmla="*/ 0 w 114"/>
              <a:gd name="T49" fmla="*/ 44 h 44"/>
              <a:gd name="T50" fmla="*/ 0 w 114"/>
              <a:gd name="T51" fmla="*/ 13 h 44"/>
              <a:gd name="T52" fmla="*/ 10 w 114"/>
              <a:gd name="T53" fmla="*/ 11 h 44"/>
              <a:gd name="T54" fmla="*/ 18 w 114"/>
              <a:gd name="T55" fmla="*/ 10 h 44"/>
              <a:gd name="T56" fmla="*/ 25 w 114"/>
              <a:gd name="T57" fmla="*/ 9 h 44"/>
              <a:gd name="T58" fmla="*/ 32 w 114"/>
              <a:gd name="T59" fmla="*/ 8 h 44"/>
              <a:gd name="T60" fmla="*/ 39 w 114"/>
              <a:gd name="T61" fmla="*/ 7 h 44"/>
              <a:gd name="T62" fmla="*/ 45 w 114"/>
              <a:gd name="T63" fmla="*/ 5 h 44"/>
              <a:gd name="T64" fmla="*/ 51 w 114"/>
              <a:gd name="T65" fmla="*/ 5 h 44"/>
              <a:gd name="T66" fmla="*/ 57 w 114"/>
              <a:gd name="T67" fmla="*/ 4 h 44"/>
              <a:gd name="T68" fmla="*/ 65 w 114"/>
              <a:gd name="T69" fmla="*/ 2 h 44"/>
              <a:gd name="T70" fmla="*/ 75 w 114"/>
              <a:gd name="T71" fmla="*/ 1 h 44"/>
              <a:gd name="T72" fmla="*/ 79 w 114"/>
              <a:gd name="T73" fmla="*/ 0 h 44"/>
              <a:gd name="T74" fmla="*/ 85 w 114"/>
              <a:gd name="T75" fmla="*/ 0 h 44"/>
              <a:gd name="T76" fmla="*/ 89 w 114"/>
              <a:gd name="T77" fmla="*/ 1 h 44"/>
              <a:gd name="T78" fmla="*/ 94 w 114"/>
              <a:gd name="T79" fmla="*/ 1 h 44"/>
              <a:gd name="T80" fmla="*/ 94 w 114"/>
              <a:gd name="T81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44">
                <a:moveTo>
                  <a:pt x="94" y="1"/>
                </a:moveTo>
                <a:lnTo>
                  <a:pt x="99" y="2"/>
                </a:lnTo>
                <a:lnTo>
                  <a:pt x="104" y="3"/>
                </a:lnTo>
                <a:lnTo>
                  <a:pt x="107" y="4"/>
                </a:lnTo>
                <a:lnTo>
                  <a:pt x="109" y="5"/>
                </a:lnTo>
                <a:lnTo>
                  <a:pt x="112" y="7"/>
                </a:lnTo>
                <a:lnTo>
                  <a:pt x="113" y="9"/>
                </a:lnTo>
                <a:lnTo>
                  <a:pt x="114" y="10"/>
                </a:lnTo>
                <a:lnTo>
                  <a:pt x="114" y="13"/>
                </a:lnTo>
                <a:lnTo>
                  <a:pt x="114" y="14"/>
                </a:lnTo>
                <a:lnTo>
                  <a:pt x="113" y="15"/>
                </a:lnTo>
                <a:lnTo>
                  <a:pt x="111" y="17"/>
                </a:lnTo>
                <a:lnTo>
                  <a:pt x="107" y="19"/>
                </a:lnTo>
                <a:lnTo>
                  <a:pt x="104" y="20"/>
                </a:lnTo>
                <a:lnTo>
                  <a:pt x="99" y="22"/>
                </a:lnTo>
                <a:lnTo>
                  <a:pt x="93" y="23"/>
                </a:lnTo>
                <a:lnTo>
                  <a:pt x="86" y="26"/>
                </a:lnTo>
                <a:lnTo>
                  <a:pt x="79" y="27"/>
                </a:lnTo>
                <a:lnTo>
                  <a:pt x="70" y="29"/>
                </a:lnTo>
                <a:lnTo>
                  <a:pt x="61" y="32"/>
                </a:lnTo>
                <a:lnTo>
                  <a:pt x="50" y="34"/>
                </a:lnTo>
                <a:lnTo>
                  <a:pt x="39" y="35"/>
                </a:lnTo>
                <a:lnTo>
                  <a:pt x="27" y="38"/>
                </a:lnTo>
                <a:lnTo>
                  <a:pt x="14" y="41"/>
                </a:lnTo>
                <a:lnTo>
                  <a:pt x="0" y="44"/>
                </a:lnTo>
                <a:lnTo>
                  <a:pt x="0" y="13"/>
                </a:lnTo>
                <a:lnTo>
                  <a:pt x="10" y="11"/>
                </a:lnTo>
                <a:lnTo>
                  <a:pt x="18" y="10"/>
                </a:lnTo>
                <a:lnTo>
                  <a:pt x="25" y="9"/>
                </a:lnTo>
                <a:lnTo>
                  <a:pt x="32" y="8"/>
                </a:lnTo>
                <a:lnTo>
                  <a:pt x="39" y="7"/>
                </a:lnTo>
                <a:lnTo>
                  <a:pt x="45" y="5"/>
                </a:lnTo>
                <a:lnTo>
                  <a:pt x="51" y="5"/>
                </a:lnTo>
                <a:lnTo>
                  <a:pt x="57" y="4"/>
                </a:lnTo>
                <a:lnTo>
                  <a:pt x="65" y="2"/>
                </a:lnTo>
                <a:lnTo>
                  <a:pt x="75" y="1"/>
                </a:lnTo>
                <a:lnTo>
                  <a:pt x="79" y="0"/>
                </a:lnTo>
                <a:lnTo>
                  <a:pt x="85" y="0"/>
                </a:lnTo>
                <a:lnTo>
                  <a:pt x="89" y="1"/>
                </a:lnTo>
                <a:lnTo>
                  <a:pt x="94" y="1"/>
                </a:lnTo>
                <a:lnTo>
                  <a:pt x="94" y="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824705" y="2808982"/>
            <a:ext cx="116751" cy="566172"/>
          </a:xfrm>
          <a:custGeom>
            <a:avLst/>
            <a:gdLst>
              <a:gd name="connsiteX0" fmla="*/ 67435 w 159147"/>
              <a:gd name="connsiteY0" fmla="*/ 0 h 825403"/>
              <a:gd name="connsiteX1" fmla="*/ 159147 w 159147"/>
              <a:gd name="connsiteY1" fmla="*/ 0 h 825403"/>
              <a:gd name="connsiteX2" fmla="*/ 159147 w 159147"/>
              <a:gd name="connsiteY2" fmla="*/ 37764 h 825403"/>
              <a:gd name="connsiteX3" fmla="*/ 159147 w 159147"/>
              <a:gd name="connsiteY3" fmla="*/ 72830 h 825403"/>
              <a:gd name="connsiteX4" fmla="*/ 159147 w 159147"/>
              <a:gd name="connsiteY4" fmla="*/ 107896 h 825403"/>
              <a:gd name="connsiteX5" fmla="*/ 159147 w 159147"/>
              <a:gd name="connsiteY5" fmla="*/ 140265 h 825403"/>
              <a:gd name="connsiteX6" fmla="*/ 159147 w 159147"/>
              <a:gd name="connsiteY6" fmla="*/ 172633 h 825403"/>
              <a:gd name="connsiteX7" fmla="*/ 159147 w 159147"/>
              <a:gd name="connsiteY7" fmla="*/ 202305 h 825403"/>
              <a:gd name="connsiteX8" fmla="*/ 159147 w 159147"/>
              <a:gd name="connsiteY8" fmla="*/ 229279 h 825403"/>
              <a:gd name="connsiteX9" fmla="*/ 159147 w 159147"/>
              <a:gd name="connsiteY9" fmla="*/ 256253 h 825403"/>
              <a:gd name="connsiteX10" fmla="*/ 159147 w 159147"/>
              <a:gd name="connsiteY10" fmla="*/ 280529 h 825403"/>
              <a:gd name="connsiteX11" fmla="*/ 159147 w 159147"/>
              <a:gd name="connsiteY11" fmla="*/ 307503 h 825403"/>
              <a:gd name="connsiteX12" fmla="*/ 156449 w 159147"/>
              <a:gd name="connsiteY12" fmla="*/ 329082 h 825403"/>
              <a:gd name="connsiteX13" fmla="*/ 156449 w 159147"/>
              <a:gd name="connsiteY13" fmla="*/ 353359 h 825403"/>
              <a:gd name="connsiteX14" fmla="*/ 156449 w 159147"/>
              <a:gd name="connsiteY14" fmla="*/ 372241 h 825403"/>
              <a:gd name="connsiteX15" fmla="*/ 156449 w 159147"/>
              <a:gd name="connsiteY15" fmla="*/ 391122 h 825403"/>
              <a:gd name="connsiteX16" fmla="*/ 153752 w 159147"/>
              <a:gd name="connsiteY16" fmla="*/ 407307 h 825403"/>
              <a:gd name="connsiteX17" fmla="*/ 153752 w 159147"/>
              <a:gd name="connsiteY17" fmla="*/ 423491 h 825403"/>
              <a:gd name="connsiteX18" fmla="*/ 148357 w 159147"/>
              <a:gd name="connsiteY18" fmla="*/ 455860 h 825403"/>
              <a:gd name="connsiteX19" fmla="*/ 148357 w 159147"/>
              <a:gd name="connsiteY19" fmla="*/ 480137 h 825403"/>
              <a:gd name="connsiteX20" fmla="*/ 145660 w 159147"/>
              <a:gd name="connsiteY20" fmla="*/ 493624 h 825403"/>
              <a:gd name="connsiteX21" fmla="*/ 145660 w 159147"/>
              <a:gd name="connsiteY21" fmla="*/ 501716 h 825403"/>
              <a:gd name="connsiteX22" fmla="*/ 145660 w 159147"/>
              <a:gd name="connsiteY22" fmla="*/ 515203 h 825403"/>
              <a:gd name="connsiteX23" fmla="*/ 145660 w 159147"/>
              <a:gd name="connsiteY23" fmla="*/ 525992 h 825403"/>
              <a:gd name="connsiteX24" fmla="*/ 145660 w 159147"/>
              <a:gd name="connsiteY24" fmla="*/ 534084 h 825403"/>
              <a:gd name="connsiteX25" fmla="*/ 145660 w 159147"/>
              <a:gd name="connsiteY25" fmla="*/ 542177 h 825403"/>
              <a:gd name="connsiteX26" fmla="*/ 145660 w 159147"/>
              <a:gd name="connsiteY26" fmla="*/ 547571 h 825403"/>
              <a:gd name="connsiteX27" fmla="*/ 145660 w 159147"/>
              <a:gd name="connsiteY27" fmla="*/ 552966 h 825403"/>
              <a:gd name="connsiteX28" fmla="*/ 148357 w 159147"/>
              <a:gd name="connsiteY28" fmla="*/ 561058 h 825403"/>
              <a:gd name="connsiteX29" fmla="*/ 148357 w 159147"/>
              <a:gd name="connsiteY29" fmla="*/ 563756 h 825403"/>
              <a:gd name="connsiteX30" fmla="*/ 148357 w 159147"/>
              <a:gd name="connsiteY30" fmla="*/ 566453 h 825403"/>
              <a:gd name="connsiteX31" fmla="*/ 153752 w 159147"/>
              <a:gd name="connsiteY31" fmla="*/ 566453 h 825403"/>
              <a:gd name="connsiteX32" fmla="*/ 154317 w 159147"/>
              <a:gd name="connsiteY32" fmla="*/ 567018 h 825403"/>
              <a:gd name="connsiteX33" fmla="*/ 150924 w 159147"/>
              <a:gd name="connsiteY33" fmla="*/ 580589 h 825403"/>
              <a:gd name="connsiteX34" fmla="*/ 141399 w 159147"/>
              <a:gd name="connsiteY34" fmla="*/ 599639 h 825403"/>
              <a:gd name="connsiteX35" fmla="*/ 136637 w 159147"/>
              <a:gd name="connsiteY35" fmla="*/ 613927 h 825403"/>
              <a:gd name="connsiteX36" fmla="*/ 127112 w 159147"/>
              <a:gd name="connsiteY36" fmla="*/ 671077 h 825403"/>
              <a:gd name="connsiteX37" fmla="*/ 117587 w 159147"/>
              <a:gd name="connsiteY37" fmla="*/ 699652 h 825403"/>
              <a:gd name="connsiteX38" fmla="*/ 112824 w 159147"/>
              <a:gd name="connsiteY38" fmla="*/ 713939 h 825403"/>
              <a:gd name="connsiteX39" fmla="*/ 108062 w 159147"/>
              <a:gd name="connsiteY39" fmla="*/ 747277 h 825403"/>
              <a:gd name="connsiteX40" fmla="*/ 103299 w 159147"/>
              <a:gd name="connsiteY40" fmla="*/ 761564 h 825403"/>
              <a:gd name="connsiteX41" fmla="*/ 98085 w 159147"/>
              <a:gd name="connsiteY41" fmla="*/ 787975 h 825403"/>
              <a:gd name="connsiteX42" fmla="*/ 97810 w 159147"/>
              <a:gd name="connsiteY42" fmla="*/ 789633 h 825403"/>
              <a:gd name="connsiteX43" fmla="*/ 97106 w 159147"/>
              <a:gd name="connsiteY43" fmla="*/ 790337 h 825403"/>
              <a:gd name="connsiteX44" fmla="*/ 89014 w 159147"/>
              <a:gd name="connsiteY44" fmla="*/ 803824 h 825403"/>
              <a:gd name="connsiteX45" fmla="*/ 78225 w 159147"/>
              <a:gd name="connsiteY45" fmla="*/ 814614 h 825403"/>
              <a:gd name="connsiteX46" fmla="*/ 70132 w 159147"/>
              <a:gd name="connsiteY46" fmla="*/ 820008 h 825403"/>
              <a:gd name="connsiteX47" fmla="*/ 62040 w 159147"/>
              <a:gd name="connsiteY47" fmla="*/ 822706 h 825403"/>
              <a:gd name="connsiteX48" fmla="*/ 59343 w 159147"/>
              <a:gd name="connsiteY48" fmla="*/ 825403 h 825403"/>
              <a:gd name="connsiteX49" fmla="*/ 53948 w 159147"/>
              <a:gd name="connsiteY49" fmla="*/ 825403 h 825403"/>
              <a:gd name="connsiteX50" fmla="*/ 45856 w 159147"/>
              <a:gd name="connsiteY50" fmla="*/ 822706 h 825403"/>
              <a:gd name="connsiteX51" fmla="*/ 43158 w 159147"/>
              <a:gd name="connsiteY51" fmla="*/ 820008 h 825403"/>
              <a:gd name="connsiteX52" fmla="*/ 37764 w 159147"/>
              <a:gd name="connsiteY52" fmla="*/ 814614 h 825403"/>
              <a:gd name="connsiteX53" fmla="*/ 35066 w 159147"/>
              <a:gd name="connsiteY53" fmla="*/ 806521 h 825403"/>
              <a:gd name="connsiteX54" fmla="*/ 26974 w 159147"/>
              <a:gd name="connsiteY54" fmla="*/ 798429 h 825403"/>
              <a:gd name="connsiteX55" fmla="*/ 24277 w 159147"/>
              <a:gd name="connsiteY55" fmla="*/ 784942 h 825403"/>
              <a:gd name="connsiteX56" fmla="*/ 21579 w 159147"/>
              <a:gd name="connsiteY56" fmla="*/ 771455 h 825403"/>
              <a:gd name="connsiteX57" fmla="*/ 10790 w 159147"/>
              <a:gd name="connsiteY57" fmla="*/ 752573 h 825403"/>
              <a:gd name="connsiteX58" fmla="*/ 5395 w 159147"/>
              <a:gd name="connsiteY58" fmla="*/ 733692 h 825403"/>
              <a:gd name="connsiteX59" fmla="*/ 0 w 159147"/>
              <a:gd name="connsiteY59" fmla="*/ 717507 h 825403"/>
              <a:gd name="connsiteX60" fmla="*/ 0 w 159147"/>
              <a:gd name="connsiteY60" fmla="*/ 704020 h 825403"/>
              <a:gd name="connsiteX61" fmla="*/ 0 w 159147"/>
              <a:gd name="connsiteY61" fmla="*/ 701323 h 825403"/>
              <a:gd name="connsiteX62" fmla="*/ 0 w 159147"/>
              <a:gd name="connsiteY62" fmla="*/ 695928 h 825403"/>
              <a:gd name="connsiteX63" fmla="*/ 2697 w 159147"/>
              <a:gd name="connsiteY63" fmla="*/ 687836 h 825403"/>
              <a:gd name="connsiteX64" fmla="*/ 5395 w 159147"/>
              <a:gd name="connsiteY64" fmla="*/ 679744 h 825403"/>
              <a:gd name="connsiteX65" fmla="*/ 8092 w 159147"/>
              <a:gd name="connsiteY65" fmla="*/ 666257 h 825403"/>
              <a:gd name="connsiteX66" fmla="*/ 16184 w 159147"/>
              <a:gd name="connsiteY66" fmla="*/ 658165 h 825403"/>
              <a:gd name="connsiteX67" fmla="*/ 21579 w 159147"/>
              <a:gd name="connsiteY67" fmla="*/ 644678 h 825403"/>
              <a:gd name="connsiteX68" fmla="*/ 26974 w 159147"/>
              <a:gd name="connsiteY68" fmla="*/ 628493 h 825403"/>
              <a:gd name="connsiteX69" fmla="*/ 35066 w 159147"/>
              <a:gd name="connsiteY69" fmla="*/ 620401 h 825403"/>
              <a:gd name="connsiteX70" fmla="*/ 37764 w 159147"/>
              <a:gd name="connsiteY70" fmla="*/ 612309 h 825403"/>
              <a:gd name="connsiteX71" fmla="*/ 40461 w 159147"/>
              <a:gd name="connsiteY71" fmla="*/ 601519 h 825403"/>
              <a:gd name="connsiteX72" fmla="*/ 43158 w 159147"/>
              <a:gd name="connsiteY72" fmla="*/ 593427 h 825403"/>
              <a:gd name="connsiteX73" fmla="*/ 45856 w 159147"/>
              <a:gd name="connsiteY73" fmla="*/ 582638 h 825403"/>
              <a:gd name="connsiteX74" fmla="*/ 51251 w 159147"/>
              <a:gd name="connsiteY74" fmla="*/ 569151 h 825403"/>
              <a:gd name="connsiteX75" fmla="*/ 53948 w 159147"/>
              <a:gd name="connsiteY75" fmla="*/ 558361 h 825403"/>
              <a:gd name="connsiteX76" fmla="*/ 56645 w 159147"/>
              <a:gd name="connsiteY76" fmla="*/ 542177 h 825403"/>
              <a:gd name="connsiteX77" fmla="*/ 59343 w 159147"/>
              <a:gd name="connsiteY77" fmla="*/ 528690 h 825403"/>
              <a:gd name="connsiteX78" fmla="*/ 62040 w 159147"/>
              <a:gd name="connsiteY78" fmla="*/ 512505 h 825403"/>
              <a:gd name="connsiteX79" fmla="*/ 67435 w 159147"/>
              <a:gd name="connsiteY79" fmla="*/ 493624 h 825403"/>
              <a:gd name="connsiteX80" fmla="*/ 70132 w 159147"/>
              <a:gd name="connsiteY80" fmla="*/ 477439 h 825403"/>
              <a:gd name="connsiteX81" fmla="*/ 70132 w 159147"/>
              <a:gd name="connsiteY81" fmla="*/ 458557 h 825403"/>
              <a:gd name="connsiteX82" fmla="*/ 72830 w 159147"/>
              <a:gd name="connsiteY82" fmla="*/ 439676 h 825403"/>
              <a:gd name="connsiteX83" fmla="*/ 72830 w 159147"/>
              <a:gd name="connsiteY83" fmla="*/ 415399 h 825403"/>
              <a:gd name="connsiteX84" fmla="*/ 75527 w 159147"/>
              <a:gd name="connsiteY84" fmla="*/ 393820 h 825403"/>
              <a:gd name="connsiteX85" fmla="*/ 75527 w 159147"/>
              <a:gd name="connsiteY85" fmla="*/ 347964 h 825403"/>
              <a:gd name="connsiteX86" fmla="*/ 78225 w 159147"/>
              <a:gd name="connsiteY86" fmla="*/ 304806 h 825403"/>
              <a:gd name="connsiteX87" fmla="*/ 78225 w 159147"/>
              <a:gd name="connsiteY87" fmla="*/ 256253 h 825403"/>
              <a:gd name="connsiteX88" fmla="*/ 75527 w 159147"/>
              <a:gd name="connsiteY88" fmla="*/ 207700 h 825403"/>
              <a:gd name="connsiteX89" fmla="*/ 75527 w 159147"/>
              <a:gd name="connsiteY89" fmla="*/ 156449 h 825403"/>
              <a:gd name="connsiteX90" fmla="*/ 72830 w 159147"/>
              <a:gd name="connsiteY90" fmla="*/ 105199 h 825403"/>
              <a:gd name="connsiteX91" fmla="*/ 70132 w 159147"/>
              <a:gd name="connsiteY91" fmla="*/ 53948 h 825403"/>
              <a:gd name="connsiteX92" fmla="*/ 67435 w 159147"/>
              <a:gd name="connsiteY92" fmla="*/ 0 h 82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59147" h="825403">
                <a:moveTo>
                  <a:pt x="67435" y="0"/>
                </a:moveTo>
                <a:lnTo>
                  <a:pt x="159147" y="0"/>
                </a:lnTo>
                <a:lnTo>
                  <a:pt x="159147" y="37764"/>
                </a:lnTo>
                <a:lnTo>
                  <a:pt x="159147" y="72830"/>
                </a:lnTo>
                <a:lnTo>
                  <a:pt x="159147" y="107896"/>
                </a:lnTo>
                <a:lnTo>
                  <a:pt x="159147" y="140265"/>
                </a:lnTo>
                <a:lnTo>
                  <a:pt x="159147" y="172633"/>
                </a:lnTo>
                <a:lnTo>
                  <a:pt x="159147" y="202305"/>
                </a:lnTo>
                <a:lnTo>
                  <a:pt x="159147" y="229279"/>
                </a:lnTo>
                <a:lnTo>
                  <a:pt x="159147" y="256253"/>
                </a:lnTo>
                <a:lnTo>
                  <a:pt x="159147" y="280529"/>
                </a:lnTo>
                <a:lnTo>
                  <a:pt x="159147" y="307503"/>
                </a:lnTo>
                <a:lnTo>
                  <a:pt x="156449" y="329082"/>
                </a:lnTo>
                <a:lnTo>
                  <a:pt x="156449" y="353359"/>
                </a:lnTo>
                <a:lnTo>
                  <a:pt x="156449" y="372241"/>
                </a:lnTo>
                <a:lnTo>
                  <a:pt x="156449" y="391122"/>
                </a:lnTo>
                <a:lnTo>
                  <a:pt x="153752" y="407307"/>
                </a:lnTo>
                <a:lnTo>
                  <a:pt x="153752" y="423491"/>
                </a:lnTo>
                <a:lnTo>
                  <a:pt x="148357" y="455860"/>
                </a:lnTo>
                <a:lnTo>
                  <a:pt x="148357" y="480137"/>
                </a:lnTo>
                <a:lnTo>
                  <a:pt x="145660" y="493624"/>
                </a:lnTo>
                <a:lnTo>
                  <a:pt x="145660" y="501716"/>
                </a:lnTo>
                <a:lnTo>
                  <a:pt x="145660" y="515203"/>
                </a:lnTo>
                <a:lnTo>
                  <a:pt x="145660" y="525992"/>
                </a:lnTo>
                <a:lnTo>
                  <a:pt x="145660" y="534084"/>
                </a:lnTo>
                <a:lnTo>
                  <a:pt x="145660" y="542177"/>
                </a:lnTo>
                <a:lnTo>
                  <a:pt x="145660" y="547571"/>
                </a:lnTo>
                <a:lnTo>
                  <a:pt x="145660" y="552966"/>
                </a:lnTo>
                <a:lnTo>
                  <a:pt x="148357" y="561058"/>
                </a:lnTo>
                <a:lnTo>
                  <a:pt x="148357" y="563756"/>
                </a:lnTo>
                <a:lnTo>
                  <a:pt x="148357" y="566453"/>
                </a:lnTo>
                <a:lnTo>
                  <a:pt x="153752" y="566453"/>
                </a:lnTo>
                <a:lnTo>
                  <a:pt x="154317" y="567018"/>
                </a:lnTo>
                <a:lnTo>
                  <a:pt x="150924" y="580589"/>
                </a:lnTo>
                <a:cubicBezTo>
                  <a:pt x="148431" y="587236"/>
                  <a:pt x="144196" y="593113"/>
                  <a:pt x="141399" y="599639"/>
                </a:cubicBezTo>
                <a:cubicBezTo>
                  <a:pt x="139422" y="604253"/>
                  <a:pt x="138224" y="609164"/>
                  <a:pt x="136637" y="613927"/>
                </a:cubicBezTo>
                <a:cubicBezTo>
                  <a:pt x="134594" y="628227"/>
                  <a:pt x="131288" y="655764"/>
                  <a:pt x="127112" y="671077"/>
                </a:cubicBezTo>
                <a:cubicBezTo>
                  <a:pt x="124470" y="680763"/>
                  <a:pt x="120762" y="690127"/>
                  <a:pt x="117587" y="699652"/>
                </a:cubicBezTo>
                <a:lnTo>
                  <a:pt x="112824" y="713939"/>
                </a:lnTo>
                <a:cubicBezTo>
                  <a:pt x="111237" y="725052"/>
                  <a:pt x="110263" y="736270"/>
                  <a:pt x="108062" y="747277"/>
                </a:cubicBezTo>
                <a:cubicBezTo>
                  <a:pt x="107077" y="752200"/>
                  <a:pt x="104517" y="756694"/>
                  <a:pt x="103299" y="761564"/>
                </a:cubicBezTo>
                <a:cubicBezTo>
                  <a:pt x="101636" y="768214"/>
                  <a:pt x="99785" y="778130"/>
                  <a:pt x="98085" y="787975"/>
                </a:cubicBezTo>
                <a:lnTo>
                  <a:pt x="97810" y="789633"/>
                </a:lnTo>
                <a:lnTo>
                  <a:pt x="97106" y="790337"/>
                </a:lnTo>
                <a:lnTo>
                  <a:pt x="89014" y="803824"/>
                </a:lnTo>
                <a:lnTo>
                  <a:pt x="78225" y="814614"/>
                </a:lnTo>
                <a:lnTo>
                  <a:pt x="70132" y="820008"/>
                </a:lnTo>
                <a:lnTo>
                  <a:pt x="62040" y="822706"/>
                </a:lnTo>
                <a:lnTo>
                  <a:pt x="59343" y="825403"/>
                </a:lnTo>
                <a:lnTo>
                  <a:pt x="53948" y="825403"/>
                </a:lnTo>
                <a:lnTo>
                  <a:pt x="45856" y="822706"/>
                </a:lnTo>
                <a:lnTo>
                  <a:pt x="43158" y="820008"/>
                </a:lnTo>
                <a:lnTo>
                  <a:pt x="37764" y="814614"/>
                </a:lnTo>
                <a:lnTo>
                  <a:pt x="35066" y="806521"/>
                </a:lnTo>
                <a:lnTo>
                  <a:pt x="26974" y="798429"/>
                </a:lnTo>
                <a:lnTo>
                  <a:pt x="24277" y="784942"/>
                </a:lnTo>
                <a:lnTo>
                  <a:pt x="21579" y="771455"/>
                </a:lnTo>
                <a:lnTo>
                  <a:pt x="10790" y="752573"/>
                </a:lnTo>
                <a:lnTo>
                  <a:pt x="5395" y="733692"/>
                </a:lnTo>
                <a:lnTo>
                  <a:pt x="0" y="717507"/>
                </a:lnTo>
                <a:lnTo>
                  <a:pt x="0" y="704020"/>
                </a:lnTo>
                <a:lnTo>
                  <a:pt x="0" y="701323"/>
                </a:lnTo>
                <a:lnTo>
                  <a:pt x="0" y="695928"/>
                </a:lnTo>
                <a:lnTo>
                  <a:pt x="2697" y="687836"/>
                </a:lnTo>
                <a:lnTo>
                  <a:pt x="5395" y="679744"/>
                </a:lnTo>
                <a:lnTo>
                  <a:pt x="8092" y="666257"/>
                </a:lnTo>
                <a:lnTo>
                  <a:pt x="16184" y="658165"/>
                </a:lnTo>
                <a:lnTo>
                  <a:pt x="21579" y="644678"/>
                </a:lnTo>
                <a:lnTo>
                  <a:pt x="26974" y="628493"/>
                </a:lnTo>
                <a:lnTo>
                  <a:pt x="35066" y="620401"/>
                </a:lnTo>
                <a:lnTo>
                  <a:pt x="37764" y="612309"/>
                </a:lnTo>
                <a:lnTo>
                  <a:pt x="40461" y="601519"/>
                </a:lnTo>
                <a:lnTo>
                  <a:pt x="43158" y="593427"/>
                </a:lnTo>
                <a:lnTo>
                  <a:pt x="45856" y="582638"/>
                </a:lnTo>
                <a:lnTo>
                  <a:pt x="51251" y="569151"/>
                </a:lnTo>
                <a:lnTo>
                  <a:pt x="53948" y="558361"/>
                </a:lnTo>
                <a:lnTo>
                  <a:pt x="56645" y="542177"/>
                </a:lnTo>
                <a:lnTo>
                  <a:pt x="59343" y="528690"/>
                </a:lnTo>
                <a:lnTo>
                  <a:pt x="62040" y="512505"/>
                </a:lnTo>
                <a:lnTo>
                  <a:pt x="67435" y="493624"/>
                </a:lnTo>
                <a:lnTo>
                  <a:pt x="70132" y="477439"/>
                </a:lnTo>
                <a:lnTo>
                  <a:pt x="70132" y="458557"/>
                </a:lnTo>
                <a:lnTo>
                  <a:pt x="72830" y="439676"/>
                </a:lnTo>
                <a:lnTo>
                  <a:pt x="72830" y="415399"/>
                </a:lnTo>
                <a:lnTo>
                  <a:pt x="75527" y="393820"/>
                </a:lnTo>
                <a:lnTo>
                  <a:pt x="75527" y="347964"/>
                </a:lnTo>
                <a:lnTo>
                  <a:pt x="78225" y="304806"/>
                </a:lnTo>
                <a:lnTo>
                  <a:pt x="78225" y="256253"/>
                </a:lnTo>
                <a:lnTo>
                  <a:pt x="75527" y="207700"/>
                </a:lnTo>
                <a:lnTo>
                  <a:pt x="75527" y="156449"/>
                </a:lnTo>
                <a:lnTo>
                  <a:pt x="72830" y="105199"/>
                </a:lnTo>
                <a:lnTo>
                  <a:pt x="70132" y="53948"/>
                </a:lnTo>
                <a:lnTo>
                  <a:pt x="67435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7" name="任意多边形 16"/>
          <p:cNvSpPr>
            <a:spLocks/>
          </p:cNvSpPr>
          <p:nvPr/>
        </p:nvSpPr>
        <p:spPr bwMode="auto">
          <a:xfrm>
            <a:off x="844062" y="3131056"/>
            <a:ext cx="219602" cy="244098"/>
          </a:xfrm>
          <a:custGeom>
            <a:avLst/>
            <a:gdLst>
              <a:gd name="connsiteX0" fmla="*/ 266339 w 282523"/>
              <a:gd name="connsiteY0" fmla="*/ 0 h 374234"/>
              <a:gd name="connsiteX1" fmla="*/ 269036 w 282523"/>
              <a:gd name="connsiteY1" fmla="*/ 0 h 374234"/>
              <a:gd name="connsiteX2" fmla="*/ 271733 w 282523"/>
              <a:gd name="connsiteY2" fmla="*/ 0 h 374234"/>
              <a:gd name="connsiteX3" fmla="*/ 277128 w 282523"/>
              <a:gd name="connsiteY3" fmla="*/ 0 h 374234"/>
              <a:gd name="connsiteX4" fmla="*/ 279826 w 282523"/>
              <a:gd name="connsiteY4" fmla="*/ 0 h 374234"/>
              <a:gd name="connsiteX5" fmla="*/ 279826 w 282523"/>
              <a:gd name="connsiteY5" fmla="*/ 5395 h 374234"/>
              <a:gd name="connsiteX6" fmla="*/ 282523 w 282523"/>
              <a:gd name="connsiteY6" fmla="*/ 8092 h 374234"/>
              <a:gd name="connsiteX7" fmla="*/ 282523 w 282523"/>
              <a:gd name="connsiteY7" fmla="*/ 13487 h 374234"/>
              <a:gd name="connsiteX8" fmla="*/ 282523 w 282523"/>
              <a:gd name="connsiteY8" fmla="*/ 16184 h 374234"/>
              <a:gd name="connsiteX9" fmla="*/ 279826 w 282523"/>
              <a:gd name="connsiteY9" fmla="*/ 24277 h 374234"/>
              <a:gd name="connsiteX10" fmla="*/ 277128 w 282523"/>
              <a:gd name="connsiteY10" fmla="*/ 29671 h 374234"/>
              <a:gd name="connsiteX11" fmla="*/ 269036 w 282523"/>
              <a:gd name="connsiteY11" fmla="*/ 40461 h 374234"/>
              <a:gd name="connsiteX12" fmla="*/ 263641 w 282523"/>
              <a:gd name="connsiteY12" fmla="*/ 45856 h 374234"/>
              <a:gd name="connsiteX13" fmla="*/ 252852 w 282523"/>
              <a:gd name="connsiteY13" fmla="*/ 59343 h 374234"/>
              <a:gd name="connsiteX14" fmla="*/ 244760 w 282523"/>
              <a:gd name="connsiteY14" fmla="*/ 72830 h 374234"/>
              <a:gd name="connsiteX15" fmla="*/ 220483 w 282523"/>
              <a:gd name="connsiteY15" fmla="*/ 97106 h 374234"/>
              <a:gd name="connsiteX16" fmla="*/ 196206 w 282523"/>
              <a:gd name="connsiteY16" fmla="*/ 129475 h 374234"/>
              <a:gd name="connsiteX17" fmla="*/ 169232 w 282523"/>
              <a:gd name="connsiteY17" fmla="*/ 161844 h 374234"/>
              <a:gd name="connsiteX18" fmla="*/ 153048 w 282523"/>
              <a:gd name="connsiteY18" fmla="*/ 178028 h 374234"/>
              <a:gd name="connsiteX19" fmla="*/ 142258 w 282523"/>
              <a:gd name="connsiteY19" fmla="*/ 196910 h 374234"/>
              <a:gd name="connsiteX20" fmla="*/ 109890 w 282523"/>
              <a:gd name="connsiteY20" fmla="*/ 234673 h 374234"/>
              <a:gd name="connsiteX21" fmla="*/ 77521 w 282523"/>
              <a:gd name="connsiteY21" fmla="*/ 277832 h 374234"/>
              <a:gd name="connsiteX22" fmla="*/ 61337 w 282523"/>
              <a:gd name="connsiteY22" fmla="*/ 299411 h 374234"/>
              <a:gd name="connsiteX23" fmla="*/ 45152 w 282523"/>
              <a:gd name="connsiteY23" fmla="*/ 320990 h 374234"/>
              <a:gd name="connsiteX24" fmla="*/ 28968 w 282523"/>
              <a:gd name="connsiteY24" fmla="*/ 339872 h 374234"/>
              <a:gd name="connsiteX25" fmla="*/ 15481 w 282523"/>
              <a:gd name="connsiteY25" fmla="*/ 358754 h 374234"/>
              <a:gd name="connsiteX26" fmla="*/ 0 w 282523"/>
              <a:gd name="connsiteY26" fmla="*/ 374234 h 374234"/>
              <a:gd name="connsiteX27" fmla="*/ 275 w 282523"/>
              <a:gd name="connsiteY27" fmla="*/ 372576 h 374234"/>
              <a:gd name="connsiteX28" fmla="*/ 5489 w 282523"/>
              <a:gd name="connsiteY28" fmla="*/ 346165 h 374234"/>
              <a:gd name="connsiteX29" fmla="*/ 10252 w 282523"/>
              <a:gd name="connsiteY29" fmla="*/ 331878 h 374234"/>
              <a:gd name="connsiteX30" fmla="*/ 15014 w 282523"/>
              <a:gd name="connsiteY30" fmla="*/ 298540 h 374234"/>
              <a:gd name="connsiteX31" fmla="*/ 19777 w 282523"/>
              <a:gd name="connsiteY31" fmla="*/ 284253 h 374234"/>
              <a:gd name="connsiteX32" fmla="*/ 29302 w 282523"/>
              <a:gd name="connsiteY32" fmla="*/ 255678 h 374234"/>
              <a:gd name="connsiteX33" fmla="*/ 38827 w 282523"/>
              <a:gd name="connsiteY33" fmla="*/ 198528 h 374234"/>
              <a:gd name="connsiteX34" fmla="*/ 43589 w 282523"/>
              <a:gd name="connsiteY34" fmla="*/ 184240 h 374234"/>
              <a:gd name="connsiteX35" fmla="*/ 53114 w 282523"/>
              <a:gd name="connsiteY35" fmla="*/ 165190 h 374234"/>
              <a:gd name="connsiteX36" fmla="*/ 56507 w 282523"/>
              <a:gd name="connsiteY36" fmla="*/ 151619 h 374234"/>
              <a:gd name="connsiteX37" fmla="*/ 58639 w 282523"/>
              <a:gd name="connsiteY37" fmla="*/ 153752 h 374234"/>
              <a:gd name="connsiteX38" fmla="*/ 64034 w 282523"/>
              <a:gd name="connsiteY38" fmla="*/ 151054 h 374234"/>
              <a:gd name="connsiteX39" fmla="*/ 77521 w 282523"/>
              <a:gd name="connsiteY39" fmla="*/ 148357 h 374234"/>
              <a:gd name="connsiteX40" fmla="*/ 82916 w 282523"/>
              <a:gd name="connsiteY40" fmla="*/ 145659 h 374234"/>
              <a:gd name="connsiteX41" fmla="*/ 91008 w 282523"/>
              <a:gd name="connsiteY41" fmla="*/ 142962 h 374234"/>
              <a:gd name="connsiteX42" fmla="*/ 96403 w 282523"/>
              <a:gd name="connsiteY42" fmla="*/ 134870 h 374234"/>
              <a:gd name="connsiteX43" fmla="*/ 107192 w 282523"/>
              <a:gd name="connsiteY43" fmla="*/ 129475 h 374234"/>
              <a:gd name="connsiteX44" fmla="*/ 115284 w 282523"/>
              <a:gd name="connsiteY44" fmla="*/ 124080 h 374234"/>
              <a:gd name="connsiteX45" fmla="*/ 126074 w 282523"/>
              <a:gd name="connsiteY45" fmla="*/ 115988 h 374234"/>
              <a:gd name="connsiteX46" fmla="*/ 134166 w 282523"/>
              <a:gd name="connsiteY46" fmla="*/ 107896 h 374234"/>
              <a:gd name="connsiteX47" fmla="*/ 144956 w 282523"/>
              <a:gd name="connsiteY47" fmla="*/ 97106 h 374234"/>
              <a:gd name="connsiteX48" fmla="*/ 158443 w 282523"/>
              <a:gd name="connsiteY48" fmla="*/ 86317 h 374234"/>
              <a:gd name="connsiteX49" fmla="*/ 169232 w 282523"/>
              <a:gd name="connsiteY49" fmla="*/ 78225 h 374234"/>
              <a:gd name="connsiteX50" fmla="*/ 182719 w 282523"/>
              <a:gd name="connsiteY50" fmla="*/ 67435 h 374234"/>
              <a:gd name="connsiteX51" fmla="*/ 193509 w 282523"/>
              <a:gd name="connsiteY51" fmla="*/ 59343 h 374234"/>
              <a:gd name="connsiteX52" fmla="*/ 206996 w 282523"/>
              <a:gd name="connsiteY52" fmla="*/ 48553 h 374234"/>
              <a:gd name="connsiteX53" fmla="*/ 215088 w 282523"/>
              <a:gd name="connsiteY53" fmla="*/ 43158 h 374234"/>
              <a:gd name="connsiteX54" fmla="*/ 231273 w 282523"/>
              <a:gd name="connsiteY54" fmla="*/ 26974 h 374234"/>
              <a:gd name="connsiteX55" fmla="*/ 247457 w 282523"/>
              <a:gd name="connsiteY55" fmla="*/ 16184 h 374234"/>
              <a:gd name="connsiteX56" fmla="*/ 258247 w 282523"/>
              <a:gd name="connsiteY56" fmla="*/ 8092 h 374234"/>
              <a:gd name="connsiteX57" fmla="*/ 263641 w 282523"/>
              <a:gd name="connsiteY57" fmla="*/ 5395 h 374234"/>
              <a:gd name="connsiteX58" fmla="*/ 266339 w 282523"/>
              <a:gd name="connsiteY58" fmla="*/ 0 h 3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2523" h="374234">
                <a:moveTo>
                  <a:pt x="266339" y="0"/>
                </a:moveTo>
                <a:lnTo>
                  <a:pt x="269036" y="0"/>
                </a:lnTo>
                <a:lnTo>
                  <a:pt x="271733" y="0"/>
                </a:lnTo>
                <a:lnTo>
                  <a:pt x="277128" y="0"/>
                </a:lnTo>
                <a:lnTo>
                  <a:pt x="279826" y="0"/>
                </a:lnTo>
                <a:lnTo>
                  <a:pt x="279826" y="5395"/>
                </a:lnTo>
                <a:lnTo>
                  <a:pt x="282523" y="8092"/>
                </a:lnTo>
                <a:lnTo>
                  <a:pt x="282523" y="13487"/>
                </a:lnTo>
                <a:lnTo>
                  <a:pt x="282523" y="16184"/>
                </a:lnTo>
                <a:lnTo>
                  <a:pt x="279826" y="24277"/>
                </a:lnTo>
                <a:lnTo>
                  <a:pt x="277128" y="29671"/>
                </a:lnTo>
                <a:lnTo>
                  <a:pt x="269036" y="40461"/>
                </a:lnTo>
                <a:lnTo>
                  <a:pt x="263641" y="45856"/>
                </a:lnTo>
                <a:lnTo>
                  <a:pt x="252852" y="59343"/>
                </a:lnTo>
                <a:lnTo>
                  <a:pt x="244760" y="72830"/>
                </a:lnTo>
                <a:lnTo>
                  <a:pt x="220483" y="97106"/>
                </a:lnTo>
                <a:lnTo>
                  <a:pt x="196206" y="129475"/>
                </a:lnTo>
                <a:lnTo>
                  <a:pt x="169232" y="161844"/>
                </a:lnTo>
                <a:lnTo>
                  <a:pt x="153048" y="178028"/>
                </a:lnTo>
                <a:lnTo>
                  <a:pt x="142258" y="196910"/>
                </a:lnTo>
                <a:lnTo>
                  <a:pt x="109890" y="234673"/>
                </a:lnTo>
                <a:lnTo>
                  <a:pt x="77521" y="277832"/>
                </a:lnTo>
                <a:lnTo>
                  <a:pt x="61337" y="299411"/>
                </a:lnTo>
                <a:lnTo>
                  <a:pt x="45152" y="320990"/>
                </a:lnTo>
                <a:lnTo>
                  <a:pt x="28968" y="339872"/>
                </a:lnTo>
                <a:lnTo>
                  <a:pt x="15481" y="358754"/>
                </a:lnTo>
                <a:lnTo>
                  <a:pt x="0" y="374234"/>
                </a:lnTo>
                <a:lnTo>
                  <a:pt x="275" y="372576"/>
                </a:lnTo>
                <a:cubicBezTo>
                  <a:pt x="1975" y="362731"/>
                  <a:pt x="3826" y="352815"/>
                  <a:pt x="5489" y="346165"/>
                </a:cubicBezTo>
                <a:cubicBezTo>
                  <a:pt x="6707" y="341295"/>
                  <a:pt x="9267" y="336801"/>
                  <a:pt x="10252" y="331878"/>
                </a:cubicBezTo>
                <a:cubicBezTo>
                  <a:pt x="12453" y="320871"/>
                  <a:pt x="13427" y="309653"/>
                  <a:pt x="15014" y="298540"/>
                </a:cubicBezTo>
                <a:lnTo>
                  <a:pt x="19777" y="284253"/>
                </a:lnTo>
                <a:cubicBezTo>
                  <a:pt x="22952" y="274728"/>
                  <a:pt x="26660" y="265364"/>
                  <a:pt x="29302" y="255678"/>
                </a:cubicBezTo>
                <a:cubicBezTo>
                  <a:pt x="33478" y="240365"/>
                  <a:pt x="36784" y="212828"/>
                  <a:pt x="38827" y="198528"/>
                </a:cubicBezTo>
                <a:cubicBezTo>
                  <a:pt x="40414" y="193765"/>
                  <a:pt x="41612" y="188854"/>
                  <a:pt x="43589" y="184240"/>
                </a:cubicBezTo>
                <a:cubicBezTo>
                  <a:pt x="46386" y="177714"/>
                  <a:pt x="50621" y="171837"/>
                  <a:pt x="53114" y="165190"/>
                </a:cubicBezTo>
                <a:lnTo>
                  <a:pt x="56507" y="151619"/>
                </a:lnTo>
                <a:lnTo>
                  <a:pt x="58639" y="153752"/>
                </a:lnTo>
                <a:lnTo>
                  <a:pt x="64034" y="151054"/>
                </a:lnTo>
                <a:lnTo>
                  <a:pt x="77521" y="148357"/>
                </a:lnTo>
                <a:lnTo>
                  <a:pt x="82916" y="145659"/>
                </a:lnTo>
                <a:lnTo>
                  <a:pt x="91008" y="142962"/>
                </a:lnTo>
                <a:lnTo>
                  <a:pt x="96403" y="134870"/>
                </a:lnTo>
                <a:lnTo>
                  <a:pt x="107192" y="129475"/>
                </a:lnTo>
                <a:lnTo>
                  <a:pt x="115284" y="124080"/>
                </a:lnTo>
                <a:lnTo>
                  <a:pt x="126074" y="115988"/>
                </a:lnTo>
                <a:lnTo>
                  <a:pt x="134166" y="107896"/>
                </a:lnTo>
                <a:lnTo>
                  <a:pt x="144956" y="97106"/>
                </a:lnTo>
                <a:lnTo>
                  <a:pt x="158443" y="86317"/>
                </a:lnTo>
                <a:lnTo>
                  <a:pt x="169232" y="78225"/>
                </a:lnTo>
                <a:lnTo>
                  <a:pt x="182719" y="67435"/>
                </a:lnTo>
                <a:lnTo>
                  <a:pt x="193509" y="59343"/>
                </a:lnTo>
                <a:lnTo>
                  <a:pt x="206996" y="48553"/>
                </a:lnTo>
                <a:lnTo>
                  <a:pt x="215088" y="43158"/>
                </a:lnTo>
                <a:lnTo>
                  <a:pt x="231273" y="26974"/>
                </a:lnTo>
                <a:lnTo>
                  <a:pt x="247457" y="16184"/>
                </a:lnTo>
                <a:lnTo>
                  <a:pt x="258247" y="8092"/>
                </a:lnTo>
                <a:lnTo>
                  <a:pt x="263641" y="5395"/>
                </a:lnTo>
                <a:lnTo>
                  <a:pt x="266339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8" name="Freeform 87"/>
          <p:cNvSpPr>
            <a:spLocks/>
          </p:cNvSpPr>
          <p:nvPr/>
        </p:nvSpPr>
        <p:spPr bwMode="auto">
          <a:xfrm rot="-60000">
            <a:off x="4978927" y="2419113"/>
            <a:ext cx="360040" cy="1047568"/>
          </a:xfrm>
          <a:custGeom>
            <a:avLst/>
            <a:gdLst>
              <a:gd name="T0" fmla="*/ 152 w 190"/>
              <a:gd name="T1" fmla="*/ 369 h 570"/>
              <a:gd name="T2" fmla="*/ 143 w 190"/>
              <a:gd name="T3" fmla="*/ 397 h 570"/>
              <a:gd name="T4" fmla="*/ 125 w 190"/>
              <a:gd name="T5" fmla="*/ 436 h 570"/>
              <a:gd name="T6" fmla="*/ 104 w 190"/>
              <a:gd name="T7" fmla="*/ 474 h 570"/>
              <a:gd name="T8" fmla="*/ 80 w 190"/>
              <a:gd name="T9" fmla="*/ 506 h 570"/>
              <a:gd name="T10" fmla="*/ 55 w 190"/>
              <a:gd name="T11" fmla="*/ 532 h 570"/>
              <a:gd name="T12" fmla="*/ 30 w 190"/>
              <a:gd name="T13" fmla="*/ 553 h 570"/>
              <a:gd name="T14" fmla="*/ 11 w 190"/>
              <a:gd name="T15" fmla="*/ 566 h 570"/>
              <a:gd name="T16" fmla="*/ 1 w 190"/>
              <a:gd name="T17" fmla="*/ 570 h 570"/>
              <a:gd name="T18" fmla="*/ 0 w 190"/>
              <a:gd name="T19" fmla="*/ 568 h 570"/>
              <a:gd name="T20" fmla="*/ 1 w 190"/>
              <a:gd name="T21" fmla="*/ 563 h 570"/>
              <a:gd name="T22" fmla="*/ 7 w 190"/>
              <a:gd name="T23" fmla="*/ 556 h 570"/>
              <a:gd name="T24" fmla="*/ 14 w 190"/>
              <a:gd name="T25" fmla="*/ 544 h 570"/>
              <a:gd name="T26" fmla="*/ 25 w 190"/>
              <a:gd name="T27" fmla="*/ 531 h 570"/>
              <a:gd name="T28" fmla="*/ 44 w 190"/>
              <a:gd name="T29" fmla="*/ 507 h 570"/>
              <a:gd name="T30" fmla="*/ 69 w 190"/>
              <a:gd name="T31" fmla="*/ 469 h 570"/>
              <a:gd name="T32" fmla="*/ 93 w 190"/>
              <a:gd name="T33" fmla="*/ 425 h 570"/>
              <a:gd name="T34" fmla="*/ 112 w 190"/>
              <a:gd name="T35" fmla="*/ 375 h 570"/>
              <a:gd name="T36" fmla="*/ 126 w 190"/>
              <a:gd name="T37" fmla="*/ 318 h 570"/>
              <a:gd name="T38" fmla="*/ 137 w 190"/>
              <a:gd name="T39" fmla="*/ 252 h 570"/>
              <a:gd name="T40" fmla="*/ 144 w 190"/>
              <a:gd name="T41" fmla="*/ 186 h 570"/>
              <a:gd name="T42" fmla="*/ 146 w 190"/>
              <a:gd name="T43" fmla="*/ 128 h 570"/>
              <a:gd name="T44" fmla="*/ 145 w 190"/>
              <a:gd name="T45" fmla="*/ 86 h 570"/>
              <a:gd name="T46" fmla="*/ 144 w 190"/>
              <a:gd name="T47" fmla="*/ 66 h 570"/>
              <a:gd name="T48" fmla="*/ 142 w 190"/>
              <a:gd name="T49" fmla="*/ 50 h 570"/>
              <a:gd name="T50" fmla="*/ 139 w 190"/>
              <a:gd name="T51" fmla="*/ 38 h 570"/>
              <a:gd name="T52" fmla="*/ 136 w 190"/>
              <a:gd name="T53" fmla="*/ 29 h 570"/>
              <a:gd name="T54" fmla="*/ 132 w 190"/>
              <a:gd name="T55" fmla="*/ 23 h 570"/>
              <a:gd name="T56" fmla="*/ 125 w 190"/>
              <a:gd name="T57" fmla="*/ 17 h 570"/>
              <a:gd name="T58" fmla="*/ 126 w 190"/>
              <a:gd name="T59" fmla="*/ 10 h 570"/>
              <a:gd name="T60" fmla="*/ 130 w 190"/>
              <a:gd name="T61" fmla="*/ 2 h 570"/>
              <a:gd name="T62" fmla="*/ 139 w 190"/>
              <a:gd name="T63" fmla="*/ 0 h 570"/>
              <a:gd name="T64" fmla="*/ 154 w 190"/>
              <a:gd name="T65" fmla="*/ 2 h 570"/>
              <a:gd name="T66" fmla="*/ 171 w 190"/>
              <a:gd name="T67" fmla="*/ 10 h 570"/>
              <a:gd name="T68" fmla="*/ 183 w 190"/>
              <a:gd name="T69" fmla="*/ 17 h 570"/>
              <a:gd name="T70" fmla="*/ 189 w 190"/>
              <a:gd name="T71" fmla="*/ 23 h 570"/>
              <a:gd name="T72" fmla="*/ 190 w 190"/>
              <a:gd name="T73" fmla="*/ 31 h 570"/>
              <a:gd name="T74" fmla="*/ 190 w 190"/>
              <a:gd name="T75" fmla="*/ 46 h 570"/>
              <a:gd name="T76" fmla="*/ 189 w 190"/>
              <a:gd name="T77" fmla="*/ 69 h 570"/>
              <a:gd name="T78" fmla="*/ 188 w 190"/>
              <a:gd name="T79" fmla="*/ 98 h 570"/>
              <a:gd name="T80" fmla="*/ 187 w 190"/>
              <a:gd name="T81" fmla="*/ 136 h 570"/>
              <a:gd name="T82" fmla="*/ 184 w 190"/>
              <a:gd name="T83" fmla="*/ 180 h 570"/>
              <a:gd name="T84" fmla="*/ 181 w 190"/>
              <a:gd name="T85" fmla="*/ 222 h 570"/>
              <a:gd name="T86" fmla="*/ 176 w 190"/>
              <a:gd name="T87" fmla="*/ 261 h 570"/>
              <a:gd name="T88" fmla="*/ 170 w 190"/>
              <a:gd name="T89" fmla="*/ 297 h 570"/>
              <a:gd name="T90" fmla="*/ 157 w 190"/>
              <a:gd name="T91" fmla="*/ 35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570">
                <a:moveTo>
                  <a:pt x="157" y="350"/>
                </a:moveTo>
                <a:lnTo>
                  <a:pt x="155" y="360"/>
                </a:lnTo>
                <a:lnTo>
                  <a:pt x="152" y="369"/>
                </a:lnTo>
                <a:lnTo>
                  <a:pt x="149" y="379"/>
                </a:lnTo>
                <a:lnTo>
                  <a:pt x="145" y="388"/>
                </a:lnTo>
                <a:lnTo>
                  <a:pt x="143" y="397"/>
                </a:lnTo>
                <a:lnTo>
                  <a:pt x="139" y="405"/>
                </a:lnTo>
                <a:lnTo>
                  <a:pt x="132" y="420"/>
                </a:lnTo>
                <a:lnTo>
                  <a:pt x="125" y="436"/>
                </a:lnTo>
                <a:lnTo>
                  <a:pt x="118" y="449"/>
                </a:lnTo>
                <a:lnTo>
                  <a:pt x="111" y="462"/>
                </a:lnTo>
                <a:lnTo>
                  <a:pt x="104" y="474"/>
                </a:lnTo>
                <a:lnTo>
                  <a:pt x="95" y="486"/>
                </a:lnTo>
                <a:lnTo>
                  <a:pt x="88" y="496"/>
                </a:lnTo>
                <a:lnTo>
                  <a:pt x="80" y="506"/>
                </a:lnTo>
                <a:lnTo>
                  <a:pt x="71" y="515"/>
                </a:lnTo>
                <a:lnTo>
                  <a:pt x="63" y="524"/>
                </a:lnTo>
                <a:lnTo>
                  <a:pt x="55" y="532"/>
                </a:lnTo>
                <a:lnTo>
                  <a:pt x="45" y="540"/>
                </a:lnTo>
                <a:lnTo>
                  <a:pt x="37" y="547"/>
                </a:lnTo>
                <a:lnTo>
                  <a:pt x="30" y="553"/>
                </a:lnTo>
                <a:lnTo>
                  <a:pt x="23" y="558"/>
                </a:lnTo>
                <a:lnTo>
                  <a:pt x="17" y="563"/>
                </a:lnTo>
                <a:lnTo>
                  <a:pt x="11" y="566"/>
                </a:lnTo>
                <a:lnTo>
                  <a:pt x="7" y="569"/>
                </a:lnTo>
                <a:lnTo>
                  <a:pt x="4" y="570"/>
                </a:lnTo>
                <a:lnTo>
                  <a:pt x="1" y="570"/>
                </a:lnTo>
                <a:lnTo>
                  <a:pt x="0" y="570"/>
                </a:lnTo>
                <a:lnTo>
                  <a:pt x="0" y="569"/>
                </a:lnTo>
                <a:lnTo>
                  <a:pt x="0" y="568"/>
                </a:lnTo>
                <a:lnTo>
                  <a:pt x="0" y="566"/>
                </a:lnTo>
                <a:lnTo>
                  <a:pt x="1" y="565"/>
                </a:lnTo>
                <a:lnTo>
                  <a:pt x="1" y="563"/>
                </a:lnTo>
                <a:lnTo>
                  <a:pt x="3" y="561"/>
                </a:lnTo>
                <a:lnTo>
                  <a:pt x="5" y="558"/>
                </a:lnTo>
                <a:lnTo>
                  <a:pt x="7" y="556"/>
                </a:lnTo>
                <a:lnTo>
                  <a:pt x="10" y="552"/>
                </a:lnTo>
                <a:lnTo>
                  <a:pt x="12" y="549"/>
                </a:lnTo>
                <a:lnTo>
                  <a:pt x="14" y="544"/>
                </a:lnTo>
                <a:lnTo>
                  <a:pt x="18" y="540"/>
                </a:lnTo>
                <a:lnTo>
                  <a:pt x="22" y="536"/>
                </a:lnTo>
                <a:lnTo>
                  <a:pt x="25" y="531"/>
                </a:lnTo>
                <a:lnTo>
                  <a:pt x="30" y="525"/>
                </a:lnTo>
                <a:lnTo>
                  <a:pt x="35" y="519"/>
                </a:lnTo>
                <a:lnTo>
                  <a:pt x="44" y="507"/>
                </a:lnTo>
                <a:lnTo>
                  <a:pt x="52" y="495"/>
                </a:lnTo>
                <a:lnTo>
                  <a:pt x="61" y="482"/>
                </a:lnTo>
                <a:lnTo>
                  <a:pt x="69" y="469"/>
                </a:lnTo>
                <a:lnTo>
                  <a:pt x="77" y="455"/>
                </a:lnTo>
                <a:lnTo>
                  <a:pt x="86" y="441"/>
                </a:lnTo>
                <a:lnTo>
                  <a:pt x="93" y="425"/>
                </a:lnTo>
                <a:lnTo>
                  <a:pt x="100" y="410"/>
                </a:lnTo>
                <a:lnTo>
                  <a:pt x="106" y="393"/>
                </a:lnTo>
                <a:lnTo>
                  <a:pt x="112" y="375"/>
                </a:lnTo>
                <a:lnTo>
                  <a:pt x="117" y="357"/>
                </a:lnTo>
                <a:lnTo>
                  <a:pt x="121" y="338"/>
                </a:lnTo>
                <a:lnTo>
                  <a:pt x="126" y="318"/>
                </a:lnTo>
                <a:lnTo>
                  <a:pt x="131" y="297"/>
                </a:lnTo>
                <a:lnTo>
                  <a:pt x="134" y="274"/>
                </a:lnTo>
                <a:lnTo>
                  <a:pt x="137" y="252"/>
                </a:lnTo>
                <a:lnTo>
                  <a:pt x="140" y="229"/>
                </a:lnTo>
                <a:lnTo>
                  <a:pt x="143" y="208"/>
                </a:lnTo>
                <a:lnTo>
                  <a:pt x="144" y="186"/>
                </a:lnTo>
                <a:lnTo>
                  <a:pt x="146" y="166"/>
                </a:lnTo>
                <a:lnTo>
                  <a:pt x="146" y="146"/>
                </a:lnTo>
                <a:lnTo>
                  <a:pt x="146" y="128"/>
                </a:lnTo>
                <a:lnTo>
                  <a:pt x="146" y="110"/>
                </a:lnTo>
                <a:lnTo>
                  <a:pt x="146" y="95"/>
                </a:lnTo>
                <a:lnTo>
                  <a:pt x="145" y="86"/>
                </a:lnTo>
                <a:lnTo>
                  <a:pt x="145" y="79"/>
                </a:lnTo>
                <a:lnTo>
                  <a:pt x="144" y="72"/>
                </a:lnTo>
                <a:lnTo>
                  <a:pt x="144" y="66"/>
                </a:lnTo>
                <a:lnTo>
                  <a:pt x="143" y="60"/>
                </a:lnTo>
                <a:lnTo>
                  <a:pt x="143" y="56"/>
                </a:lnTo>
                <a:lnTo>
                  <a:pt x="142" y="50"/>
                </a:lnTo>
                <a:lnTo>
                  <a:pt x="140" y="46"/>
                </a:lnTo>
                <a:lnTo>
                  <a:pt x="140" y="41"/>
                </a:lnTo>
                <a:lnTo>
                  <a:pt x="139" y="38"/>
                </a:lnTo>
                <a:lnTo>
                  <a:pt x="138" y="34"/>
                </a:lnTo>
                <a:lnTo>
                  <a:pt x="137" y="32"/>
                </a:lnTo>
                <a:lnTo>
                  <a:pt x="136" y="29"/>
                </a:lnTo>
                <a:lnTo>
                  <a:pt x="134" y="27"/>
                </a:lnTo>
                <a:lnTo>
                  <a:pt x="133" y="26"/>
                </a:lnTo>
                <a:lnTo>
                  <a:pt x="132" y="23"/>
                </a:lnTo>
                <a:lnTo>
                  <a:pt x="129" y="22"/>
                </a:lnTo>
                <a:lnTo>
                  <a:pt x="127" y="20"/>
                </a:lnTo>
                <a:lnTo>
                  <a:pt x="125" y="17"/>
                </a:lnTo>
                <a:lnTo>
                  <a:pt x="125" y="15"/>
                </a:lnTo>
                <a:lnTo>
                  <a:pt x="125" y="13"/>
                </a:lnTo>
                <a:lnTo>
                  <a:pt x="126" y="10"/>
                </a:lnTo>
                <a:lnTo>
                  <a:pt x="127" y="7"/>
                </a:lnTo>
                <a:lnTo>
                  <a:pt x="129" y="4"/>
                </a:lnTo>
                <a:lnTo>
                  <a:pt x="130" y="2"/>
                </a:lnTo>
                <a:lnTo>
                  <a:pt x="132" y="1"/>
                </a:lnTo>
                <a:lnTo>
                  <a:pt x="136" y="1"/>
                </a:lnTo>
                <a:lnTo>
                  <a:pt x="139" y="0"/>
                </a:lnTo>
                <a:lnTo>
                  <a:pt x="144" y="0"/>
                </a:lnTo>
                <a:lnTo>
                  <a:pt x="149" y="1"/>
                </a:lnTo>
                <a:lnTo>
                  <a:pt x="154" y="2"/>
                </a:lnTo>
                <a:lnTo>
                  <a:pt x="161" y="4"/>
                </a:lnTo>
                <a:lnTo>
                  <a:pt x="167" y="7"/>
                </a:lnTo>
                <a:lnTo>
                  <a:pt x="171" y="10"/>
                </a:lnTo>
                <a:lnTo>
                  <a:pt x="176" y="13"/>
                </a:lnTo>
                <a:lnTo>
                  <a:pt x="180" y="15"/>
                </a:lnTo>
                <a:lnTo>
                  <a:pt x="183" y="17"/>
                </a:lnTo>
                <a:lnTo>
                  <a:pt x="186" y="20"/>
                </a:lnTo>
                <a:lnTo>
                  <a:pt x="188" y="22"/>
                </a:lnTo>
                <a:lnTo>
                  <a:pt x="189" y="23"/>
                </a:lnTo>
                <a:lnTo>
                  <a:pt x="189" y="26"/>
                </a:lnTo>
                <a:lnTo>
                  <a:pt x="189" y="28"/>
                </a:lnTo>
                <a:lnTo>
                  <a:pt x="190" y="31"/>
                </a:lnTo>
                <a:lnTo>
                  <a:pt x="190" y="35"/>
                </a:lnTo>
                <a:lnTo>
                  <a:pt x="190" y="40"/>
                </a:lnTo>
                <a:lnTo>
                  <a:pt x="190" y="46"/>
                </a:lnTo>
                <a:lnTo>
                  <a:pt x="189" y="52"/>
                </a:lnTo>
                <a:lnTo>
                  <a:pt x="189" y="60"/>
                </a:lnTo>
                <a:lnTo>
                  <a:pt x="189" y="69"/>
                </a:lnTo>
                <a:lnTo>
                  <a:pt x="189" y="77"/>
                </a:lnTo>
                <a:lnTo>
                  <a:pt x="188" y="88"/>
                </a:lnTo>
                <a:lnTo>
                  <a:pt x="188" y="98"/>
                </a:lnTo>
                <a:lnTo>
                  <a:pt x="188" y="110"/>
                </a:lnTo>
                <a:lnTo>
                  <a:pt x="187" y="123"/>
                </a:lnTo>
                <a:lnTo>
                  <a:pt x="187" y="136"/>
                </a:lnTo>
                <a:lnTo>
                  <a:pt x="186" y="151"/>
                </a:lnTo>
                <a:lnTo>
                  <a:pt x="186" y="166"/>
                </a:lnTo>
                <a:lnTo>
                  <a:pt x="184" y="180"/>
                </a:lnTo>
                <a:lnTo>
                  <a:pt x="183" y="195"/>
                </a:lnTo>
                <a:lnTo>
                  <a:pt x="182" y="209"/>
                </a:lnTo>
                <a:lnTo>
                  <a:pt x="181" y="222"/>
                </a:lnTo>
                <a:lnTo>
                  <a:pt x="180" y="236"/>
                </a:lnTo>
                <a:lnTo>
                  <a:pt x="177" y="248"/>
                </a:lnTo>
                <a:lnTo>
                  <a:pt x="176" y="261"/>
                </a:lnTo>
                <a:lnTo>
                  <a:pt x="174" y="273"/>
                </a:lnTo>
                <a:lnTo>
                  <a:pt x="171" y="285"/>
                </a:lnTo>
                <a:lnTo>
                  <a:pt x="170" y="297"/>
                </a:lnTo>
                <a:lnTo>
                  <a:pt x="168" y="309"/>
                </a:lnTo>
                <a:lnTo>
                  <a:pt x="163" y="330"/>
                </a:lnTo>
                <a:lnTo>
                  <a:pt x="157" y="350"/>
                </a:lnTo>
                <a:lnTo>
                  <a:pt x="157" y="35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8"/>
          <p:cNvSpPr>
            <a:spLocks/>
          </p:cNvSpPr>
          <p:nvPr/>
        </p:nvSpPr>
        <p:spPr bwMode="auto">
          <a:xfrm>
            <a:off x="5257179" y="2636954"/>
            <a:ext cx="227299" cy="194469"/>
          </a:xfrm>
          <a:custGeom>
            <a:avLst/>
            <a:gdLst>
              <a:gd name="T0" fmla="*/ 65 w 111"/>
              <a:gd name="T1" fmla="*/ 0 h 102"/>
              <a:gd name="T2" fmla="*/ 69 w 111"/>
              <a:gd name="T3" fmla="*/ 0 h 102"/>
              <a:gd name="T4" fmla="*/ 72 w 111"/>
              <a:gd name="T5" fmla="*/ 0 h 102"/>
              <a:gd name="T6" fmla="*/ 76 w 111"/>
              <a:gd name="T7" fmla="*/ 0 h 102"/>
              <a:gd name="T8" fmla="*/ 79 w 111"/>
              <a:gd name="T9" fmla="*/ 2 h 102"/>
              <a:gd name="T10" fmla="*/ 83 w 111"/>
              <a:gd name="T11" fmla="*/ 5 h 102"/>
              <a:gd name="T12" fmla="*/ 86 w 111"/>
              <a:gd name="T13" fmla="*/ 7 h 102"/>
              <a:gd name="T14" fmla="*/ 91 w 111"/>
              <a:gd name="T15" fmla="*/ 11 h 102"/>
              <a:gd name="T16" fmla="*/ 97 w 111"/>
              <a:gd name="T17" fmla="*/ 14 h 102"/>
              <a:gd name="T18" fmla="*/ 101 w 111"/>
              <a:gd name="T19" fmla="*/ 19 h 102"/>
              <a:gd name="T20" fmla="*/ 104 w 111"/>
              <a:gd name="T21" fmla="*/ 24 h 102"/>
              <a:gd name="T22" fmla="*/ 107 w 111"/>
              <a:gd name="T23" fmla="*/ 29 h 102"/>
              <a:gd name="T24" fmla="*/ 109 w 111"/>
              <a:gd name="T25" fmla="*/ 32 h 102"/>
              <a:gd name="T26" fmla="*/ 110 w 111"/>
              <a:gd name="T27" fmla="*/ 35 h 102"/>
              <a:gd name="T28" fmla="*/ 111 w 111"/>
              <a:gd name="T29" fmla="*/ 38 h 102"/>
              <a:gd name="T30" fmla="*/ 111 w 111"/>
              <a:gd name="T31" fmla="*/ 40 h 102"/>
              <a:gd name="T32" fmla="*/ 111 w 111"/>
              <a:gd name="T33" fmla="*/ 43 h 102"/>
              <a:gd name="T34" fmla="*/ 110 w 111"/>
              <a:gd name="T35" fmla="*/ 44 h 102"/>
              <a:gd name="T36" fmla="*/ 108 w 111"/>
              <a:gd name="T37" fmla="*/ 45 h 102"/>
              <a:gd name="T38" fmla="*/ 105 w 111"/>
              <a:gd name="T39" fmla="*/ 48 h 102"/>
              <a:gd name="T40" fmla="*/ 102 w 111"/>
              <a:gd name="T41" fmla="*/ 50 h 102"/>
              <a:gd name="T42" fmla="*/ 98 w 111"/>
              <a:gd name="T43" fmla="*/ 52 h 102"/>
              <a:gd name="T44" fmla="*/ 94 w 111"/>
              <a:gd name="T45" fmla="*/ 55 h 102"/>
              <a:gd name="T46" fmla="*/ 88 w 111"/>
              <a:gd name="T47" fmla="*/ 58 h 102"/>
              <a:gd name="T48" fmla="*/ 82 w 111"/>
              <a:gd name="T49" fmla="*/ 62 h 102"/>
              <a:gd name="T50" fmla="*/ 75 w 111"/>
              <a:gd name="T51" fmla="*/ 65 h 102"/>
              <a:gd name="T52" fmla="*/ 66 w 111"/>
              <a:gd name="T53" fmla="*/ 69 h 102"/>
              <a:gd name="T54" fmla="*/ 58 w 111"/>
              <a:gd name="T55" fmla="*/ 74 h 102"/>
              <a:gd name="T56" fmla="*/ 48 w 111"/>
              <a:gd name="T57" fmla="*/ 78 h 102"/>
              <a:gd name="T58" fmla="*/ 39 w 111"/>
              <a:gd name="T59" fmla="*/ 84 h 102"/>
              <a:gd name="T60" fmla="*/ 28 w 111"/>
              <a:gd name="T61" fmla="*/ 89 h 102"/>
              <a:gd name="T62" fmla="*/ 18 w 111"/>
              <a:gd name="T63" fmla="*/ 95 h 102"/>
              <a:gd name="T64" fmla="*/ 6 w 111"/>
              <a:gd name="T65" fmla="*/ 102 h 102"/>
              <a:gd name="T66" fmla="*/ 0 w 111"/>
              <a:gd name="T67" fmla="*/ 90 h 102"/>
              <a:gd name="T68" fmla="*/ 6 w 111"/>
              <a:gd name="T69" fmla="*/ 86 h 102"/>
              <a:gd name="T70" fmla="*/ 10 w 111"/>
              <a:gd name="T71" fmla="*/ 81 h 102"/>
              <a:gd name="T72" fmla="*/ 15 w 111"/>
              <a:gd name="T73" fmla="*/ 77 h 102"/>
              <a:gd name="T74" fmla="*/ 20 w 111"/>
              <a:gd name="T75" fmla="*/ 73 h 102"/>
              <a:gd name="T76" fmla="*/ 29 w 111"/>
              <a:gd name="T77" fmla="*/ 64 h 102"/>
              <a:gd name="T78" fmla="*/ 37 w 111"/>
              <a:gd name="T79" fmla="*/ 57 h 102"/>
              <a:gd name="T80" fmla="*/ 42 w 111"/>
              <a:gd name="T81" fmla="*/ 50 h 102"/>
              <a:gd name="T82" fmla="*/ 48 w 111"/>
              <a:gd name="T83" fmla="*/ 44 h 102"/>
              <a:gd name="T84" fmla="*/ 53 w 111"/>
              <a:gd name="T85" fmla="*/ 39 h 102"/>
              <a:gd name="T86" fmla="*/ 57 w 111"/>
              <a:gd name="T87" fmla="*/ 35 h 102"/>
              <a:gd name="T88" fmla="*/ 59 w 111"/>
              <a:gd name="T89" fmla="*/ 31 h 102"/>
              <a:gd name="T90" fmla="*/ 60 w 111"/>
              <a:gd name="T91" fmla="*/ 27 h 102"/>
              <a:gd name="T92" fmla="*/ 61 w 111"/>
              <a:gd name="T93" fmla="*/ 25 h 102"/>
              <a:gd name="T94" fmla="*/ 63 w 111"/>
              <a:gd name="T95" fmla="*/ 21 h 102"/>
              <a:gd name="T96" fmla="*/ 63 w 111"/>
              <a:gd name="T97" fmla="*/ 18 h 102"/>
              <a:gd name="T98" fmla="*/ 64 w 111"/>
              <a:gd name="T99" fmla="*/ 16 h 102"/>
              <a:gd name="T100" fmla="*/ 63 w 111"/>
              <a:gd name="T101" fmla="*/ 12 h 102"/>
              <a:gd name="T102" fmla="*/ 63 w 111"/>
              <a:gd name="T103" fmla="*/ 8 h 102"/>
              <a:gd name="T104" fmla="*/ 61 w 111"/>
              <a:gd name="T105" fmla="*/ 7 h 102"/>
              <a:gd name="T106" fmla="*/ 60 w 111"/>
              <a:gd name="T107" fmla="*/ 5 h 102"/>
              <a:gd name="T108" fmla="*/ 60 w 111"/>
              <a:gd name="T109" fmla="*/ 4 h 102"/>
              <a:gd name="T110" fmla="*/ 60 w 111"/>
              <a:gd name="T111" fmla="*/ 2 h 102"/>
              <a:gd name="T112" fmla="*/ 61 w 111"/>
              <a:gd name="T113" fmla="*/ 1 h 102"/>
              <a:gd name="T114" fmla="*/ 61 w 111"/>
              <a:gd name="T115" fmla="*/ 1 h 102"/>
              <a:gd name="T116" fmla="*/ 64 w 111"/>
              <a:gd name="T117" fmla="*/ 0 h 102"/>
              <a:gd name="T118" fmla="*/ 65 w 111"/>
              <a:gd name="T119" fmla="*/ 0 h 102"/>
              <a:gd name="T120" fmla="*/ 65 w 111"/>
              <a:gd name="T121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" h="102">
                <a:moveTo>
                  <a:pt x="65" y="0"/>
                </a:moveTo>
                <a:lnTo>
                  <a:pt x="69" y="0"/>
                </a:lnTo>
                <a:lnTo>
                  <a:pt x="72" y="0"/>
                </a:lnTo>
                <a:lnTo>
                  <a:pt x="76" y="0"/>
                </a:lnTo>
                <a:lnTo>
                  <a:pt x="79" y="2"/>
                </a:lnTo>
                <a:lnTo>
                  <a:pt x="83" y="5"/>
                </a:lnTo>
                <a:lnTo>
                  <a:pt x="86" y="7"/>
                </a:lnTo>
                <a:lnTo>
                  <a:pt x="91" y="11"/>
                </a:lnTo>
                <a:lnTo>
                  <a:pt x="97" y="14"/>
                </a:lnTo>
                <a:lnTo>
                  <a:pt x="101" y="19"/>
                </a:lnTo>
                <a:lnTo>
                  <a:pt x="104" y="24"/>
                </a:lnTo>
                <a:lnTo>
                  <a:pt x="107" y="29"/>
                </a:lnTo>
                <a:lnTo>
                  <a:pt x="109" y="32"/>
                </a:lnTo>
                <a:lnTo>
                  <a:pt x="110" y="35"/>
                </a:lnTo>
                <a:lnTo>
                  <a:pt x="111" y="38"/>
                </a:lnTo>
                <a:lnTo>
                  <a:pt x="111" y="40"/>
                </a:lnTo>
                <a:lnTo>
                  <a:pt x="111" y="43"/>
                </a:lnTo>
                <a:lnTo>
                  <a:pt x="110" y="44"/>
                </a:lnTo>
                <a:lnTo>
                  <a:pt x="108" y="45"/>
                </a:lnTo>
                <a:lnTo>
                  <a:pt x="105" y="48"/>
                </a:lnTo>
                <a:lnTo>
                  <a:pt x="102" y="50"/>
                </a:lnTo>
                <a:lnTo>
                  <a:pt x="98" y="52"/>
                </a:lnTo>
                <a:lnTo>
                  <a:pt x="94" y="55"/>
                </a:lnTo>
                <a:lnTo>
                  <a:pt x="88" y="58"/>
                </a:lnTo>
                <a:lnTo>
                  <a:pt x="82" y="62"/>
                </a:lnTo>
                <a:lnTo>
                  <a:pt x="75" y="65"/>
                </a:lnTo>
                <a:lnTo>
                  <a:pt x="66" y="69"/>
                </a:lnTo>
                <a:lnTo>
                  <a:pt x="58" y="74"/>
                </a:lnTo>
                <a:lnTo>
                  <a:pt x="48" y="78"/>
                </a:lnTo>
                <a:lnTo>
                  <a:pt x="39" y="84"/>
                </a:lnTo>
                <a:lnTo>
                  <a:pt x="28" y="89"/>
                </a:lnTo>
                <a:lnTo>
                  <a:pt x="18" y="95"/>
                </a:lnTo>
                <a:lnTo>
                  <a:pt x="6" y="102"/>
                </a:lnTo>
                <a:lnTo>
                  <a:pt x="0" y="90"/>
                </a:lnTo>
                <a:lnTo>
                  <a:pt x="6" y="86"/>
                </a:lnTo>
                <a:lnTo>
                  <a:pt x="10" y="81"/>
                </a:lnTo>
                <a:lnTo>
                  <a:pt x="15" y="77"/>
                </a:lnTo>
                <a:lnTo>
                  <a:pt x="20" y="73"/>
                </a:lnTo>
                <a:lnTo>
                  <a:pt x="29" y="64"/>
                </a:lnTo>
                <a:lnTo>
                  <a:pt x="37" y="57"/>
                </a:lnTo>
                <a:lnTo>
                  <a:pt x="42" y="50"/>
                </a:lnTo>
                <a:lnTo>
                  <a:pt x="48" y="44"/>
                </a:lnTo>
                <a:lnTo>
                  <a:pt x="53" y="39"/>
                </a:lnTo>
                <a:lnTo>
                  <a:pt x="57" y="35"/>
                </a:lnTo>
                <a:lnTo>
                  <a:pt x="59" y="31"/>
                </a:lnTo>
                <a:lnTo>
                  <a:pt x="60" y="27"/>
                </a:lnTo>
                <a:lnTo>
                  <a:pt x="61" y="25"/>
                </a:lnTo>
                <a:lnTo>
                  <a:pt x="63" y="21"/>
                </a:lnTo>
                <a:lnTo>
                  <a:pt x="63" y="18"/>
                </a:lnTo>
                <a:lnTo>
                  <a:pt x="64" y="16"/>
                </a:lnTo>
                <a:lnTo>
                  <a:pt x="63" y="12"/>
                </a:lnTo>
                <a:lnTo>
                  <a:pt x="63" y="8"/>
                </a:lnTo>
                <a:lnTo>
                  <a:pt x="61" y="7"/>
                </a:lnTo>
                <a:lnTo>
                  <a:pt x="60" y="5"/>
                </a:lnTo>
                <a:lnTo>
                  <a:pt x="60" y="4"/>
                </a:lnTo>
                <a:lnTo>
                  <a:pt x="60" y="2"/>
                </a:lnTo>
                <a:lnTo>
                  <a:pt x="61" y="1"/>
                </a:lnTo>
                <a:lnTo>
                  <a:pt x="61" y="1"/>
                </a:lnTo>
                <a:lnTo>
                  <a:pt x="64" y="0"/>
                </a:lnTo>
                <a:lnTo>
                  <a:pt x="65" y="0"/>
                </a:lnTo>
                <a:lnTo>
                  <a:pt x="65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89"/>
          <p:cNvSpPr>
            <a:spLocks/>
          </p:cNvSpPr>
          <p:nvPr/>
        </p:nvSpPr>
        <p:spPr bwMode="auto">
          <a:xfrm>
            <a:off x="5242122" y="3097092"/>
            <a:ext cx="180201" cy="161037"/>
          </a:xfrm>
          <a:custGeom>
            <a:avLst/>
            <a:gdLst>
              <a:gd name="T0" fmla="*/ 63 w 88"/>
              <a:gd name="T1" fmla="*/ 81 h 86"/>
              <a:gd name="T2" fmla="*/ 60 w 88"/>
              <a:gd name="T3" fmla="*/ 79 h 86"/>
              <a:gd name="T4" fmla="*/ 58 w 88"/>
              <a:gd name="T5" fmla="*/ 76 h 86"/>
              <a:gd name="T6" fmla="*/ 56 w 88"/>
              <a:gd name="T7" fmla="*/ 74 h 86"/>
              <a:gd name="T8" fmla="*/ 53 w 88"/>
              <a:gd name="T9" fmla="*/ 72 h 86"/>
              <a:gd name="T10" fmla="*/ 50 w 88"/>
              <a:gd name="T11" fmla="*/ 68 h 86"/>
              <a:gd name="T12" fmla="*/ 46 w 88"/>
              <a:gd name="T13" fmla="*/ 65 h 86"/>
              <a:gd name="T14" fmla="*/ 43 w 88"/>
              <a:gd name="T15" fmla="*/ 60 h 86"/>
              <a:gd name="T16" fmla="*/ 39 w 88"/>
              <a:gd name="T17" fmla="*/ 55 h 86"/>
              <a:gd name="T18" fmla="*/ 36 w 88"/>
              <a:gd name="T19" fmla="*/ 50 h 86"/>
              <a:gd name="T20" fmla="*/ 31 w 88"/>
              <a:gd name="T21" fmla="*/ 44 h 86"/>
              <a:gd name="T22" fmla="*/ 26 w 88"/>
              <a:gd name="T23" fmla="*/ 38 h 86"/>
              <a:gd name="T24" fmla="*/ 21 w 88"/>
              <a:gd name="T25" fmla="*/ 32 h 86"/>
              <a:gd name="T26" fmla="*/ 17 w 88"/>
              <a:gd name="T27" fmla="*/ 25 h 86"/>
              <a:gd name="T28" fmla="*/ 12 w 88"/>
              <a:gd name="T29" fmla="*/ 18 h 86"/>
              <a:gd name="T30" fmla="*/ 6 w 88"/>
              <a:gd name="T31" fmla="*/ 10 h 86"/>
              <a:gd name="T32" fmla="*/ 0 w 88"/>
              <a:gd name="T33" fmla="*/ 2 h 86"/>
              <a:gd name="T34" fmla="*/ 3 w 88"/>
              <a:gd name="T35" fmla="*/ 2 h 86"/>
              <a:gd name="T36" fmla="*/ 8 w 88"/>
              <a:gd name="T37" fmla="*/ 0 h 86"/>
              <a:gd name="T38" fmla="*/ 13 w 88"/>
              <a:gd name="T39" fmla="*/ 2 h 86"/>
              <a:gd name="T40" fmla="*/ 19 w 88"/>
              <a:gd name="T41" fmla="*/ 3 h 86"/>
              <a:gd name="T42" fmla="*/ 26 w 88"/>
              <a:gd name="T43" fmla="*/ 4 h 86"/>
              <a:gd name="T44" fmla="*/ 33 w 88"/>
              <a:gd name="T45" fmla="*/ 6 h 86"/>
              <a:gd name="T46" fmla="*/ 40 w 88"/>
              <a:gd name="T47" fmla="*/ 9 h 86"/>
              <a:gd name="T48" fmla="*/ 49 w 88"/>
              <a:gd name="T49" fmla="*/ 13 h 86"/>
              <a:gd name="T50" fmla="*/ 57 w 88"/>
              <a:gd name="T51" fmla="*/ 18 h 86"/>
              <a:gd name="T52" fmla="*/ 64 w 88"/>
              <a:gd name="T53" fmla="*/ 24 h 86"/>
              <a:gd name="T54" fmla="*/ 70 w 88"/>
              <a:gd name="T55" fmla="*/ 29 h 86"/>
              <a:gd name="T56" fmla="*/ 75 w 88"/>
              <a:gd name="T57" fmla="*/ 35 h 86"/>
              <a:gd name="T58" fmla="*/ 79 w 88"/>
              <a:gd name="T59" fmla="*/ 40 h 86"/>
              <a:gd name="T60" fmla="*/ 82 w 88"/>
              <a:gd name="T61" fmla="*/ 44 h 86"/>
              <a:gd name="T62" fmla="*/ 84 w 88"/>
              <a:gd name="T63" fmla="*/ 50 h 86"/>
              <a:gd name="T64" fmla="*/ 87 w 88"/>
              <a:gd name="T65" fmla="*/ 55 h 86"/>
              <a:gd name="T66" fmla="*/ 87 w 88"/>
              <a:gd name="T67" fmla="*/ 61 h 86"/>
              <a:gd name="T68" fmla="*/ 88 w 88"/>
              <a:gd name="T69" fmla="*/ 67 h 86"/>
              <a:gd name="T70" fmla="*/ 88 w 88"/>
              <a:gd name="T71" fmla="*/ 70 h 86"/>
              <a:gd name="T72" fmla="*/ 88 w 88"/>
              <a:gd name="T73" fmla="*/ 75 h 86"/>
              <a:gd name="T74" fmla="*/ 88 w 88"/>
              <a:gd name="T75" fmla="*/ 78 h 86"/>
              <a:gd name="T76" fmla="*/ 88 w 88"/>
              <a:gd name="T77" fmla="*/ 80 h 86"/>
              <a:gd name="T78" fmla="*/ 87 w 88"/>
              <a:gd name="T79" fmla="*/ 82 h 86"/>
              <a:gd name="T80" fmla="*/ 87 w 88"/>
              <a:gd name="T81" fmla="*/ 84 h 86"/>
              <a:gd name="T82" fmla="*/ 84 w 88"/>
              <a:gd name="T83" fmla="*/ 85 h 86"/>
              <a:gd name="T84" fmla="*/ 83 w 88"/>
              <a:gd name="T85" fmla="*/ 85 h 86"/>
              <a:gd name="T86" fmla="*/ 81 w 88"/>
              <a:gd name="T87" fmla="*/ 86 h 86"/>
              <a:gd name="T88" fmla="*/ 78 w 88"/>
              <a:gd name="T89" fmla="*/ 85 h 86"/>
              <a:gd name="T90" fmla="*/ 75 w 88"/>
              <a:gd name="T91" fmla="*/ 85 h 86"/>
              <a:gd name="T92" fmla="*/ 71 w 88"/>
              <a:gd name="T93" fmla="*/ 84 h 86"/>
              <a:gd name="T94" fmla="*/ 68 w 88"/>
              <a:gd name="T95" fmla="*/ 82 h 86"/>
              <a:gd name="T96" fmla="*/ 63 w 88"/>
              <a:gd name="T97" fmla="*/ 81 h 86"/>
              <a:gd name="T98" fmla="*/ 63 w 88"/>
              <a:gd name="T99" fmla="*/ 81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8" h="86">
                <a:moveTo>
                  <a:pt x="63" y="81"/>
                </a:moveTo>
                <a:lnTo>
                  <a:pt x="60" y="79"/>
                </a:lnTo>
                <a:lnTo>
                  <a:pt x="58" y="76"/>
                </a:lnTo>
                <a:lnTo>
                  <a:pt x="56" y="74"/>
                </a:lnTo>
                <a:lnTo>
                  <a:pt x="53" y="72"/>
                </a:lnTo>
                <a:lnTo>
                  <a:pt x="50" y="68"/>
                </a:lnTo>
                <a:lnTo>
                  <a:pt x="46" y="65"/>
                </a:lnTo>
                <a:lnTo>
                  <a:pt x="43" y="60"/>
                </a:lnTo>
                <a:lnTo>
                  <a:pt x="39" y="55"/>
                </a:lnTo>
                <a:lnTo>
                  <a:pt x="36" y="50"/>
                </a:lnTo>
                <a:lnTo>
                  <a:pt x="31" y="44"/>
                </a:lnTo>
                <a:lnTo>
                  <a:pt x="26" y="38"/>
                </a:lnTo>
                <a:lnTo>
                  <a:pt x="21" y="32"/>
                </a:lnTo>
                <a:lnTo>
                  <a:pt x="17" y="25"/>
                </a:lnTo>
                <a:lnTo>
                  <a:pt x="12" y="18"/>
                </a:lnTo>
                <a:lnTo>
                  <a:pt x="6" y="10"/>
                </a:lnTo>
                <a:lnTo>
                  <a:pt x="0" y="2"/>
                </a:lnTo>
                <a:lnTo>
                  <a:pt x="3" y="2"/>
                </a:lnTo>
                <a:lnTo>
                  <a:pt x="8" y="0"/>
                </a:lnTo>
                <a:lnTo>
                  <a:pt x="13" y="2"/>
                </a:lnTo>
                <a:lnTo>
                  <a:pt x="19" y="3"/>
                </a:lnTo>
                <a:lnTo>
                  <a:pt x="26" y="4"/>
                </a:lnTo>
                <a:lnTo>
                  <a:pt x="33" y="6"/>
                </a:lnTo>
                <a:lnTo>
                  <a:pt x="40" y="9"/>
                </a:lnTo>
                <a:lnTo>
                  <a:pt x="49" y="13"/>
                </a:lnTo>
                <a:lnTo>
                  <a:pt x="57" y="18"/>
                </a:lnTo>
                <a:lnTo>
                  <a:pt x="64" y="24"/>
                </a:lnTo>
                <a:lnTo>
                  <a:pt x="70" y="29"/>
                </a:lnTo>
                <a:lnTo>
                  <a:pt x="75" y="35"/>
                </a:lnTo>
                <a:lnTo>
                  <a:pt x="79" y="40"/>
                </a:lnTo>
                <a:lnTo>
                  <a:pt x="82" y="44"/>
                </a:lnTo>
                <a:lnTo>
                  <a:pt x="84" y="50"/>
                </a:lnTo>
                <a:lnTo>
                  <a:pt x="87" y="55"/>
                </a:lnTo>
                <a:lnTo>
                  <a:pt x="87" y="61"/>
                </a:lnTo>
                <a:lnTo>
                  <a:pt x="88" y="67"/>
                </a:lnTo>
                <a:lnTo>
                  <a:pt x="88" y="70"/>
                </a:lnTo>
                <a:lnTo>
                  <a:pt x="88" y="75"/>
                </a:lnTo>
                <a:lnTo>
                  <a:pt x="88" y="78"/>
                </a:lnTo>
                <a:lnTo>
                  <a:pt x="88" y="80"/>
                </a:lnTo>
                <a:lnTo>
                  <a:pt x="87" y="82"/>
                </a:lnTo>
                <a:lnTo>
                  <a:pt x="87" y="84"/>
                </a:lnTo>
                <a:lnTo>
                  <a:pt x="84" y="85"/>
                </a:lnTo>
                <a:lnTo>
                  <a:pt x="83" y="85"/>
                </a:lnTo>
                <a:lnTo>
                  <a:pt x="81" y="86"/>
                </a:lnTo>
                <a:lnTo>
                  <a:pt x="78" y="85"/>
                </a:lnTo>
                <a:lnTo>
                  <a:pt x="75" y="85"/>
                </a:lnTo>
                <a:lnTo>
                  <a:pt x="71" y="84"/>
                </a:lnTo>
                <a:lnTo>
                  <a:pt x="68" y="82"/>
                </a:lnTo>
                <a:lnTo>
                  <a:pt x="63" y="81"/>
                </a:lnTo>
                <a:lnTo>
                  <a:pt x="63" y="8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93"/>
          <p:cNvSpPr>
            <a:spLocks/>
          </p:cNvSpPr>
          <p:nvPr/>
        </p:nvSpPr>
        <p:spPr bwMode="auto">
          <a:xfrm>
            <a:off x="5017763" y="2798683"/>
            <a:ext cx="141184" cy="177879"/>
          </a:xfrm>
          <a:custGeom>
            <a:avLst/>
            <a:gdLst>
              <a:gd name="T0" fmla="*/ 69 w 70"/>
              <a:gd name="T1" fmla="*/ 76 h 108"/>
              <a:gd name="T2" fmla="*/ 69 w 70"/>
              <a:gd name="T3" fmla="*/ 81 h 108"/>
              <a:gd name="T4" fmla="*/ 69 w 70"/>
              <a:gd name="T5" fmla="*/ 85 h 108"/>
              <a:gd name="T6" fmla="*/ 68 w 70"/>
              <a:gd name="T7" fmla="*/ 90 h 108"/>
              <a:gd name="T8" fmla="*/ 68 w 70"/>
              <a:gd name="T9" fmla="*/ 94 h 108"/>
              <a:gd name="T10" fmla="*/ 66 w 70"/>
              <a:gd name="T11" fmla="*/ 97 h 108"/>
              <a:gd name="T12" fmla="*/ 65 w 70"/>
              <a:gd name="T13" fmla="*/ 100 h 108"/>
              <a:gd name="T14" fmla="*/ 64 w 70"/>
              <a:gd name="T15" fmla="*/ 102 h 108"/>
              <a:gd name="T16" fmla="*/ 63 w 70"/>
              <a:gd name="T17" fmla="*/ 104 h 108"/>
              <a:gd name="T18" fmla="*/ 62 w 70"/>
              <a:gd name="T19" fmla="*/ 106 h 108"/>
              <a:gd name="T20" fmla="*/ 59 w 70"/>
              <a:gd name="T21" fmla="*/ 107 h 108"/>
              <a:gd name="T22" fmla="*/ 57 w 70"/>
              <a:gd name="T23" fmla="*/ 108 h 108"/>
              <a:gd name="T24" fmla="*/ 54 w 70"/>
              <a:gd name="T25" fmla="*/ 108 h 108"/>
              <a:gd name="T26" fmla="*/ 52 w 70"/>
              <a:gd name="T27" fmla="*/ 108 h 108"/>
              <a:gd name="T28" fmla="*/ 51 w 70"/>
              <a:gd name="T29" fmla="*/ 107 h 108"/>
              <a:gd name="T30" fmla="*/ 49 w 70"/>
              <a:gd name="T31" fmla="*/ 106 h 108"/>
              <a:gd name="T32" fmla="*/ 46 w 70"/>
              <a:gd name="T33" fmla="*/ 104 h 108"/>
              <a:gd name="T34" fmla="*/ 44 w 70"/>
              <a:gd name="T35" fmla="*/ 102 h 108"/>
              <a:gd name="T36" fmla="*/ 41 w 70"/>
              <a:gd name="T37" fmla="*/ 100 h 108"/>
              <a:gd name="T38" fmla="*/ 38 w 70"/>
              <a:gd name="T39" fmla="*/ 97 h 108"/>
              <a:gd name="T40" fmla="*/ 35 w 70"/>
              <a:gd name="T41" fmla="*/ 94 h 108"/>
              <a:gd name="T42" fmla="*/ 32 w 70"/>
              <a:gd name="T43" fmla="*/ 89 h 108"/>
              <a:gd name="T44" fmla="*/ 28 w 70"/>
              <a:gd name="T45" fmla="*/ 83 h 108"/>
              <a:gd name="T46" fmla="*/ 25 w 70"/>
              <a:gd name="T47" fmla="*/ 77 h 108"/>
              <a:gd name="T48" fmla="*/ 20 w 70"/>
              <a:gd name="T49" fmla="*/ 70 h 108"/>
              <a:gd name="T50" fmla="*/ 16 w 70"/>
              <a:gd name="T51" fmla="*/ 63 h 108"/>
              <a:gd name="T52" fmla="*/ 13 w 70"/>
              <a:gd name="T53" fmla="*/ 54 h 108"/>
              <a:gd name="T54" fmla="*/ 9 w 70"/>
              <a:gd name="T55" fmla="*/ 46 h 108"/>
              <a:gd name="T56" fmla="*/ 7 w 70"/>
              <a:gd name="T57" fmla="*/ 38 h 108"/>
              <a:gd name="T58" fmla="*/ 5 w 70"/>
              <a:gd name="T59" fmla="*/ 29 h 108"/>
              <a:gd name="T60" fmla="*/ 3 w 70"/>
              <a:gd name="T61" fmla="*/ 20 h 108"/>
              <a:gd name="T62" fmla="*/ 1 w 70"/>
              <a:gd name="T63" fmla="*/ 10 h 108"/>
              <a:gd name="T64" fmla="*/ 0 w 70"/>
              <a:gd name="T65" fmla="*/ 0 h 108"/>
              <a:gd name="T66" fmla="*/ 9 w 70"/>
              <a:gd name="T67" fmla="*/ 4 h 108"/>
              <a:gd name="T68" fmla="*/ 19 w 70"/>
              <a:gd name="T69" fmla="*/ 9 h 108"/>
              <a:gd name="T70" fmla="*/ 27 w 70"/>
              <a:gd name="T71" fmla="*/ 14 h 108"/>
              <a:gd name="T72" fmla="*/ 34 w 70"/>
              <a:gd name="T73" fmla="*/ 19 h 108"/>
              <a:gd name="T74" fmla="*/ 41 w 70"/>
              <a:gd name="T75" fmla="*/ 24 h 108"/>
              <a:gd name="T76" fmla="*/ 47 w 70"/>
              <a:gd name="T77" fmla="*/ 28 h 108"/>
              <a:gd name="T78" fmla="*/ 53 w 70"/>
              <a:gd name="T79" fmla="*/ 32 h 108"/>
              <a:gd name="T80" fmla="*/ 58 w 70"/>
              <a:gd name="T81" fmla="*/ 37 h 108"/>
              <a:gd name="T82" fmla="*/ 60 w 70"/>
              <a:gd name="T83" fmla="*/ 40 h 108"/>
              <a:gd name="T84" fmla="*/ 63 w 70"/>
              <a:gd name="T85" fmla="*/ 45 h 108"/>
              <a:gd name="T86" fmla="*/ 65 w 70"/>
              <a:gd name="T87" fmla="*/ 50 h 108"/>
              <a:gd name="T88" fmla="*/ 68 w 70"/>
              <a:gd name="T89" fmla="*/ 54 h 108"/>
              <a:gd name="T90" fmla="*/ 69 w 70"/>
              <a:gd name="T91" fmla="*/ 60 h 108"/>
              <a:gd name="T92" fmla="*/ 70 w 70"/>
              <a:gd name="T93" fmla="*/ 65 h 108"/>
              <a:gd name="T94" fmla="*/ 70 w 70"/>
              <a:gd name="T95" fmla="*/ 70 h 108"/>
              <a:gd name="T96" fmla="*/ 69 w 70"/>
              <a:gd name="T97" fmla="*/ 76 h 108"/>
              <a:gd name="T98" fmla="*/ 69 w 70"/>
              <a:gd name="T99" fmla="*/ 7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0" h="108">
                <a:moveTo>
                  <a:pt x="69" y="76"/>
                </a:moveTo>
                <a:lnTo>
                  <a:pt x="69" y="81"/>
                </a:lnTo>
                <a:lnTo>
                  <a:pt x="69" y="85"/>
                </a:lnTo>
                <a:lnTo>
                  <a:pt x="68" y="90"/>
                </a:lnTo>
                <a:lnTo>
                  <a:pt x="68" y="94"/>
                </a:lnTo>
                <a:lnTo>
                  <a:pt x="66" y="97"/>
                </a:lnTo>
                <a:lnTo>
                  <a:pt x="65" y="100"/>
                </a:lnTo>
                <a:lnTo>
                  <a:pt x="64" y="102"/>
                </a:lnTo>
                <a:lnTo>
                  <a:pt x="63" y="104"/>
                </a:lnTo>
                <a:lnTo>
                  <a:pt x="62" y="106"/>
                </a:lnTo>
                <a:lnTo>
                  <a:pt x="59" y="107"/>
                </a:lnTo>
                <a:lnTo>
                  <a:pt x="57" y="108"/>
                </a:lnTo>
                <a:lnTo>
                  <a:pt x="54" y="108"/>
                </a:lnTo>
                <a:lnTo>
                  <a:pt x="52" y="108"/>
                </a:lnTo>
                <a:lnTo>
                  <a:pt x="51" y="107"/>
                </a:lnTo>
                <a:lnTo>
                  <a:pt x="49" y="106"/>
                </a:lnTo>
                <a:lnTo>
                  <a:pt x="46" y="104"/>
                </a:lnTo>
                <a:lnTo>
                  <a:pt x="44" y="102"/>
                </a:lnTo>
                <a:lnTo>
                  <a:pt x="41" y="100"/>
                </a:lnTo>
                <a:lnTo>
                  <a:pt x="38" y="97"/>
                </a:lnTo>
                <a:lnTo>
                  <a:pt x="35" y="94"/>
                </a:lnTo>
                <a:lnTo>
                  <a:pt x="32" y="89"/>
                </a:lnTo>
                <a:lnTo>
                  <a:pt x="28" y="83"/>
                </a:lnTo>
                <a:lnTo>
                  <a:pt x="25" y="77"/>
                </a:lnTo>
                <a:lnTo>
                  <a:pt x="20" y="70"/>
                </a:lnTo>
                <a:lnTo>
                  <a:pt x="16" y="63"/>
                </a:lnTo>
                <a:lnTo>
                  <a:pt x="13" y="54"/>
                </a:lnTo>
                <a:lnTo>
                  <a:pt x="9" y="46"/>
                </a:lnTo>
                <a:lnTo>
                  <a:pt x="7" y="38"/>
                </a:lnTo>
                <a:lnTo>
                  <a:pt x="5" y="29"/>
                </a:lnTo>
                <a:lnTo>
                  <a:pt x="3" y="20"/>
                </a:lnTo>
                <a:lnTo>
                  <a:pt x="1" y="10"/>
                </a:lnTo>
                <a:lnTo>
                  <a:pt x="0" y="0"/>
                </a:lnTo>
                <a:lnTo>
                  <a:pt x="9" y="4"/>
                </a:lnTo>
                <a:lnTo>
                  <a:pt x="19" y="9"/>
                </a:lnTo>
                <a:lnTo>
                  <a:pt x="27" y="14"/>
                </a:lnTo>
                <a:lnTo>
                  <a:pt x="34" y="19"/>
                </a:lnTo>
                <a:lnTo>
                  <a:pt x="41" y="24"/>
                </a:lnTo>
                <a:lnTo>
                  <a:pt x="47" y="28"/>
                </a:lnTo>
                <a:lnTo>
                  <a:pt x="53" y="32"/>
                </a:lnTo>
                <a:lnTo>
                  <a:pt x="58" y="37"/>
                </a:lnTo>
                <a:lnTo>
                  <a:pt x="60" y="40"/>
                </a:lnTo>
                <a:lnTo>
                  <a:pt x="63" y="45"/>
                </a:lnTo>
                <a:lnTo>
                  <a:pt x="65" y="50"/>
                </a:lnTo>
                <a:lnTo>
                  <a:pt x="68" y="54"/>
                </a:lnTo>
                <a:lnTo>
                  <a:pt x="69" y="60"/>
                </a:lnTo>
                <a:lnTo>
                  <a:pt x="70" y="65"/>
                </a:lnTo>
                <a:lnTo>
                  <a:pt x="70" y="70"/>
                </a:lnTo>
                <a:lnTo>
                  <a:pt x="69" y="76"/>
                </a:lnTo>
                <a:lnTo>
                  <a:pt x="69" y="7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10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5" grpId="0"/>
      <p:bldP spid="56" grpId="0"/>
      <p:bldP spid="57" grpId="0" bldLvl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199182"/>
              </p:ext>
            </p:extLst>
          </p:nvPr>
        </p:nvGraphicFramePr>
        <p:xfrm>
          <a:off x="410126" y="207324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439706" y="2006627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尊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07504" y="1111587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zūn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1979712" y="1142530"/>
            <a:ext cx="1944215" cy="1285203"/>
          </a:xfrm>
          <a:prstGeom prst="borderCallout2">
            <a:avLst>
              <a:gd name="adj1" fmla="val 48850"/>
              <a:gd name="adj2" fmla="val -146"/>
              <a:gd name="adj3" fmla="val 95979"/>
              <a:gd name="adj4" fmla="val -8335"/>
              <a:gd name="adj5" fmla="val 131917"/>
              <a:gd name="adj6" fmla="val -39203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不要漏写短横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09662"/>
              </p:ext>
            </p:extLst>
          </p:nvPr>
        </p:nvGraphicFramePr>
        <p:xfrm>
          <a:off x="4514582" y="209324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23"/>
          <p:cNvSpPr txBox="1"/>
          <p:nvPr/>
        </p:nvSpPr>
        <p:spPr>
          <a:xfrm>
            <a:off x="4544162" y="2026630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4355976" y="1131590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300193" y="1162534"/>
            <a:ext cx="2786792" cy="1553232"/>
          </a:xfrm>
          <a:prstGeom prst="borderCallout2">
            <a:avLst>
              <a:gd name="adj1" fmla="val 48850"/>
              <a:gd name="adj2" fmla="val -146"/>
              <a:gd name="adj3" fmla="val 74198"/>
              <a:gd name="adj4" fmla="val -5012"/>
              <a:gd name="adj5" fmla="val 92331"/>
              <a:gd name="adj6" fmla="val -2818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上半部分的笔顺是横、竖、竖、横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Freeform 145"/>
          <p:cNvSpPr>
            <a:spLocks/>
          </p:cNvSpPr>
          <p:nvPr/>
        </p:nvSpPr>
        <p:spPr bwMode="auto">
          <a:xfrm rot="-120000">
            <a:off x="1033560" y="2854758"/>
            <a:ext cx="288032" cy="45719"/>
          </a:xfrm>
          <a:custGeom>
            <a:avLst/>
            <a:gdLst>
              <a:gd name="T0" fmla="*/ 51 w 136"/>
              <a:gd name="T1" fmla="*/ 6 h 31"/>
              <a:gd name="T2" fmla="*/ 62 w 136"/>
              <a:gd name="T3" fmla="*/ 5 h 31"/>
              <a:gd name="T4" fmla="*/ 72 w 136"/>
              <a:gd name="T5" fmla="*/ 4 h 31"/>
              <a:gd name="T6" fmla="*/ 80 w 136"/>
              <a:gd name="T7" fmla="*/ 2 h 31"/>
              <a:gd name="T8" fmla="*/ 87 w 136"/>
              <a:gd name="T9" fmla="*/ 2 h 31"/>
              <a:gd name="T10" fmla="*/ 93 w 136"/>
              <a:gd name="T11" fmla="*/ 1 h 31"/>
              <a:gd name="T12" fmla="*/ 98 w 136"/>
              <a:gd name="T13" fmla="*/ 0 h 31"/>
              <a:gd name="T14" fmla="*/ 103 w 136"/>
              <a:gd name="T15" fmla="*/ 0 h 31"/>
              <a:gd name="T16" fmla="*/ 106 w 136"/>
              <a:gd name="T17" fmla="*/ 0 h 31"/>
              <a:gd name="T18" fmla="*/ 112 w 136"/>
              <a:gd name="T19" fmla="*/ 0 h 31"/>
              <a:gd name="T20" fmla="*/ 118 w 136"/>
              <a:gd name="T21" fmla="*/ 0 h 31"/>
              <a:gd name="T22" fmla="*/ 123 w 136"/>
              <a:gd name="T23" fmla="*/ 1 h 31"/>
              <a:gd name="T24" fmla="*/ 129 w 136"/>
              <a:gd name="T25" fmla="*/ 2 h 31"/>
              <a:gd name="T26" fmla="*/ 132 w 136"/>
              <a:gd name="T27" fmla="*/ 4 h 31"/>
              <a:gd name="T28" fmla="*/ 133 w 136"/>
              <a:gd name="T29" fmla="*/ 6 h 31"/>
              <a:gd name="T30" fmla="*/ 136 w 136"/>
              <a:gd name="T31" fmla="*/ 7 h 31"/>
              <a:gd name="T32" fmla="*/ 136 w 136"/>
              <a:gd name="T33" fmla="*/ 8 h 31"/>
              <a:gd name="T34" fmla="*/ 136 w 136"/>
              <a:gd name="T35" fmla="*/ 10 h 31"/>
              <a:gd name="T36" fmla="*/ 135 w 136"/>
              <a:gd name="T37" fmla="*/ 12 h 31"/>
              <a:gd name="T38" fmla="*/ 133 w 136"/>
              <a:gd name="T39" fmla="*/ 13 h 31"/>
              <a:gd name="T40" fmla="*/ 132 w 136"/>
              <a:gd name="T41" fmla="*/ 14 h 31"/>
              <a:gd name="T42" fmla="*/ 130 w 136"/>
              <a:gd name="T43" fmla="*/ 17 h 31"/>
              <a:gd name="T44" fmla="*/ 126 w 136"/>
              <a:gd name="T45" fmla="*/ 18 h 31"/>
              <a:gd name="T46" fmla="*/ 122 w 136"/>
              <a:gd name="T47" fmla="*/ 19 h 31"/>
              <a:gd name="T48" fmla="*/ 117 w 136"/>
              <a:gd name="T49" fmla="*/ 21 h 31"/>
              <a:gd name="T50" fmla="*/ 111 w 136"/>
              <a:gd name="T51" fmla="*/ 23 h 31"/>
              <a:gd name="T52" fmla="*/ 104 w 136"/>
              <a:gd name="T53" fmla="*/ 24 h 31"/>
              <a:gd name="T54" fmla="*/ 95 w 136"/>
              <a:gd name="T55" fmla="*/ 24 h 31"/>
              <a:gd name="T56" fmla="*/ 86 w 136"/>
              <a:gd name="T57" fmla="*/ 25 h 31"/>
              <a:gd name="T58" fmla="*/ 78 w 136"/>
              <a:gd name="T59" fmla="*/ 26 h 31"/>
              <a:gd name="T60" fmla="*/ 69 w 136"/>
              <a:gd name="T61" fmla="*/ 27 h 31"/>
              <a:gd name="T62" fmla="*/ 62 w 136"/>
              <a:gd name="T63" fmla="*/ 29 h 31"/>
              <a:gd name="T64" fmla="*/ 56 w 136"/>
              <a:gd name="T65" fmla="*/ 30 h 31"/>
              <a:gd name="T66" fmla="*/ 50 w 136"/>
              <a:gd name="T67" fmla="*/ 30 h 31"/>
              <a:gd name="T68" fmla="*/ 47 w 136"/>
              <a:gd name="T69" fmla="*/ 31 h 31"/>
              <a:gd name="T70" fmla="*/ 43 w 136"/>
              <a:gd name="T71" fmla="*/ 31 h 31"/>
              <a:gd name="T72" fmla="*/ 41 w 136"/>
              <a:gd name="T73" fmla="*/ 31 h 31"/>
              <a:gd name="T74" fmla="*/ 36 w 136"/>
              <a:gd name="T75" fmla="*/ 31 h 31"/>
              <a:gd name="T76" fmla="*/ 30 w 136"/>
              <a:gd name="T77" fmla="*/ 29 h 31"/>
              <a:gd name="T78" fmla="*/ 23 w 136"/>
              <a:gd name="T79" fmla="*/ 26 h 31"/>
              <a:gd name="T80" fmla="*/ 15 w 136"/>
              <a:gd name="T81" fmla="*/ 23 h 31"/>
              <a:gd name="T82" fmla="*/ 10 w 136"/>
              <a:gd name="T83" fmla="*/ 21 h 31"/>
              <a:gd name="T84" fmla="*/ 6 w 136"/>
              <a:gd name="T85" fmla="*/ 20 h 31"/>
              <a:gd name="T86" fmla="*/ 4 w 136"/>
              <a:gd name="T87" fmla="*/ 19 h 31"/>
              <a:gd name="T88" fmla="*/ 2 w 136"/>
              <a:gd name="T89" fmla="*/ 18 h 31"/>
              <a:gd name="T90" fmla="*/ 0 w 136"/>
              <a:gd name="T91" fmla="*/ 18 h 31"/>
              <a:gd name="T92" fmla="*/ 0 w 136"/>
              <a:gd name="T93" fmla="*/ 17 h 31"/>
              <a:gd name="T94" fmla="*/ 2 w 136"/>
              <a:gd name="T95" fmla="*/ 15 h 31"/>
              <a:gd name="T96" fmla="*/ 4 w 136"/>
              <a:gd name="T97" fmla="*/ 14 h 31"/>
              <a:gd name="T98" fmla="*/ 6 w 136"/>
              <a:gd name="T99" fmla="*/ 13 h 31"/>
              <a:gd name="T100" fmla="*/ 10 w 136"/>
              <a:gd name="T101" fmla="*/ 12 h 31"/>
              <a:gd name="T102" fmla="*/ 15 w 136"/>
              <a:gd name="T103" fmla="*/ 11 h 31"/>
              <a:gd name="T104" fmla="*/ 21 w 136"/>
              <a:gd name="T105" fmla="*/ 10 h 31"/>
              <a:gd name="T106" fmla="*/ 26 w 136"/>
              <a:gd name="T107" fmla="*/ 8 h 31"/>
              <a:gd name="T108" fmla="*/ 35 w 136"/>
              <a:gd name="T109" fmla="*/ 8 h 31"/>
              <a:gd name="T110" fmla="*/ 43 w 136"/>
              <a:gd name="T111" fmla="*/ 7 h 31"/>
              <a:gd name="T112" fmla="*/ 51 w 136"/>
              <a:gd name="T113" fmla="*/ 6 h 31"/>
              <a:gd name="T114" fmla="*/ 51 w 136"/>
              <a:gd name="T115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" h="31">
                <a:moveTo>
                  <a:pt x="51" y="6"/>
                </a:moveTo>
                <a:lnTo>
                  <a:pt x="62" y="5"/>
                </a:lnTo>
                <a:lnTo>
                  <a:pt x="72" y="4"/>
                </a:lnTo>
                <a:lnTo>
                  <a:pt x="80" y="2"/>
                </a:lnTo>
                <a:lnTo>
                  <a:pt x="87" y="2"/>
                </a:lnTo>
                <a:lnTo>
                  <a:pt x="93" y="1"/>
                </a:lnTo>
                <a:lnTo>
                  <a:pt x="98" y="0"/>
                </a:lnTo>
                <a:lnTo>
                  <a:pt x="103" y="0"/>
                </a:lnTo>
                <a:lnTo>
                  <a:pt x="106" y="0"/>
                </a:lnTo>
                <a:lnTo>
                  <a:pt x="112" y="0"/>
                </a:lnTo>
                <a:lnTo>
                  <a:pt x="118" y="0"/>
                </a:lnTo>
                <a:lnTo>
                  <a:pt x="123" y="1"/>
                </a:lnTo>
                <a:lnTo>
                  <a:pt x="129" y="2"/>
                </a:lnTo>
                <a:lnTo>
                  <a:pt x="132" y="4"/>
                </a:lnTo>
                <a:lnTo>
                  <a:pt x="133" y="6"/>
                </a:lnTo>
                <a:lnTo>
                  <a:pt x="136" y="7"/>
                </a:lnTo>
                <a:lnTo>
                  <a:pt x="136" y="8"/>
                </a:lnTo>
                <a:lnTo>
                  <a:pt x="136" y="10"/>
                </a:lnTo>
                <a:lnTo>
                  <a:pt x="135" y="12"/>
                </a:lnTo>
                <a:lnTo>
                  <a:pt x="133" y="13"/>
                </a:lnTo>
                <a:lnTo>
                  <a:pt x="132" y="14"/>
                </a:lnTo>
                <a:lnTo>
                  <a:pt x="130" y="17"/>
                </a:lnTo>
                <a:lnTo>
                  <a:pt x="126" y="18"/>
                </a:lnTo>
                <a:lnTo>
                  <a:pt x="122" y="19"/>
                </a:lnTo>
                <a:lnTo>
                  <a:pt x="117" y="21"/>
                </a:lnTo>
                <a:lnTo>
                  <a:pt x="111" y="23"/>
                </a:lnTo>
                <a:lnTo>
                  <a:pt x="104" y="24"/>
                </a:lnTo>
                <a:lnTo>
                  <a:pt x="95" y="24"/>
                </a:lnTo>
                <a:lnTo>
                  <a:pt x="86" y="25"/>
                </a:lnTo>
                <a:lnTo>
                  <a:pt x="78" y="26"/>
                </a:lnTo>
                <a:lnTo>
                  <a:pt x="69" y="27"/>
                </a:lnTo>
                <a:lnTo>
                  <a:pt x="62" y="29"/>
                </a:lnTo>
                <a:lnTo>
                  <a:pt x="56" y="30"/>
                </a:lnTo>
                <a:lnTo>
                  <a:pt x="50" y="30"/>
                </a:lnTo>
                <a:lnTo>
                  <a:pt x="47" y="31"/>
                </a:lnTo>
                <a:lnTo>
                  <a:pt x="43" y="31"/>
                </a:lnTo>
                <a:lnTo>
                  <a:pt x="41" y="31"/>
                </a:lnTo>
                <a:lnTo>
                  <a:pt x="36" y="31"/>
                </a:lnTo>
                <a:lnTo>
                  <a:pt x="30" y="29"/>
                </a:lnTo>
                <a:lnTo>
                  <a:pt x="23" y="26"/>
                </a:lnTo>
                <a:lnTo>
                  <a:pt x="15" y="23"/>
                </a:lnTo>
                <a:lnTo>
                  <a:pt x="10" y="21"/>
                </a:lnTo>
                <a:lnTo>
                  <a:pt x="6" y="20"/>
                </a:lnTo>
                <a:lnTo>
                  <a:pt x="4" y="19"/>
                </a:lnTo>
                <a:lnTo>
                  <a:pt x="2" y="18"/>
                </a:lnTo>
                <a:lnTo>
                  <a:pt x="0" y="18"/>
                </a:lnTo>
                <a:lnTo>
                  <a:pt x="0" y="17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10" y="12"/>
                </a:lnTo>
                <a:lnTo>
                  <a:pt x="15" y="11"/>
                </a:lnTo>
                <a:lnTo>
                  <a:pt x="21" y="10"/>
                </a:lnTo>
                <a:lnTo>
                  <a:pt x="26" y="8"/>
                </a:lnTo>
                <a:lnTo>
                  <a:pt x="35" y="8"/>
                </a:lnTo>
                <a:lnTo>
                  <a:pt x="43" y="7"/>
                </a:lnTo>
                <a:lnTo>
                  <a:pt x="51" y="6"/>
                </a:lnTo>
                <a:lnTo>
                  <a:pt x="51" y="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67"/>
          <p:cNvSpPr>
            <a:spLocks/>
          </p:cNvSpPr>
          <p:nvPr/>
        </p:nvSpPr>
        <p:spPr bwMode="auto">
          <a:xfrm>
            <a:off x="4880128" y="2464057"/>
            <a:ext cx="798886" cy="126392"/>
          </a:xfrm>
          <a:custGeom>
            <a:avLst/>
            <a:gdLst>
              <a:gd name="T0" fmla="*/ 464 w 469"/>
              <a:gd name="T1" fmla="*/ 24 h 79"/>
              <a:gd name="T2" fmla="*/ 466 w 469"/>
              <a:gd name="T3" fmla="*/ 28 h 79"/>
              <a:gd name="T4" fmla="*/ 469 w 469"/>
              <a:gd name="T5" fmla="*/ 30 h 79"/>
              <a:gd name="T6" fmla="*/ 469 w 469"/>
              <a:gd name="T7" fmla="*/ 33 h 79"/>
              <a:gd name="T8" fmla="*/ 466 w 469"/>
              <a:gd name="T9" fmla="*/ 34 h 79"/>
              <a:gd name="T10" fmla="*/ 464 w 469"/>
              <a:gd name="T11" fmla="*/ 35 h 79"/>
              <a:gd name="T12" fmla="*/ 460 w 469"/>
              <a:gd name="T13" fmla="*/ 36 h 79"/>
              <a:gd name="T14" fmla="*/ 454 w 469"/>
              <a:gd name="T15" fmla="*/ 37 h 79"/>
              <a:gd name="T16" fmla="*/ 447 w 469"/>
              <a:gd name="T17" fmla="*/ 38 h 79"/>
              <a:gd name="T18" fmla="*/ 439 w 469"/>
              <a:gd name="T19" fmla="*/ 38 h 79"/>
              <a:gd name="T20" fmla="*/ 429 w 469"/>
              <a:gd name="T21" fmla="*/ 40 h 79"/>
              <a:gd name="T22" fmla="*/ 413 w 469"/>
              <a:gd name="T23" fmla="*/ 40 h 79"/>
              <a:gd name="T24" fmla="*/ 387 w 469"/>
              <a:gd name="T25" fmla="*/ 40 h 79"/>
              <a:gd name="T26" fmla="*/ 357 w 469"/>
              <a:gd name="T27" fmla="*/ 42 h 79"/>
              <a:gd name="T28" fmla="*/ 326 w 469"/>
              <a:gd name="T29" fmla="*/ 44 h 79"/>
              <a:gd name="T30" fmla="*/ 293 w 469"/>
              <a:gd name="T31" fmla="*/ 48 h 79"/>
              <a:gd name="T32" fmla="*/ 258 w 469"/>
              <a:gd name="T33" fmla="*/ 53 h 79"/>
              <a:gd name="T34" fmla="*/ 220 w 469"/>
              <a:gd name="T35" fmla="*/ 56 h 79"/>
              <a:gd name="T36" fmla="*/ 182 w 469"/>
              <a:gd name="T37" fmla="*/ 61 h 79"/>
              <a:gd name="T38" fmla="*/ 142 w 469"/>
              <a:gd name="T39" fmla="*/ 67 h 79"/>
              <a:gd name="T40" fmla="*/ 122 w 469"/>
              <a:gd name="T41" fmla="*/ 71 h 79"/>
              <a:gd name="T42" fmla="*/ 104 w 469"/>
              <a:gd name="T43" fmla="*/ 73 h 79"/>
              <a:gd name="T44" fmla="*/ 87 w 469"/>
              <a:gd name="T45" fmla="*/ 75 h 79"/>
              <a:gd name="T46" fmla="*/ 74 w 469"/>
              <a:gd name="T47" fmla="*/ 76 h 79"/>
              <a:gd name="T48" fmla="*/ 62 w 469"/>
              <a:gd name="T49" fmla="*/ 78 h 79"/>
              <a:gd name="T50" fmla="*/ 53 w 469"/>
              <a:gd name="T51" fmla="*/ 78 h 79"/>
              <a:gd name="T52" fmla="*/ 46 w 469"/>
              <a:gd name="T53" fmla="*/ 79 h 79"/>
              <a:gd name="T54" fmla="*/ 42 w 469"/>
              <a:gd name="T55" fmla="*/ 79 h 79"/>
              <a:gd name="T56" fmla="*/ 35 w 469"/>
              <a:gd name="T57" fmla="*/ 78 h 79"/>
              <a:gd name="T58" fmla="*/ 28 w 469"/>
              <a:gd name="T59" fmla="*/ 76 h 79"/>
              <a:gd name="T60" fmla="*/ 21 w 469"/>
              <a:gd name="T61" fmla="*/ 73 h 79"/>
              <a:gd name="T62" fmla="*/ 13 w 469"/>
              <a:gd name="T63" fmla="*/ 67 h 79"/>
              <a:gd name="T64" fmla="*/ 6 w 469"/>
              <a:gd name="T65" fmla="*/ 63 h 79"/>
              <a:gd name="T66" fmla="*/ 3 w 469"/>
              <a:gd name="T67" fmla="*/ 61 h 79"/>
              <a:gd name="T68" fmla="*/ 0 w 469"/>
              <a:gd name="T69" fmla="*/ 59 h 79"/>
              <a:gd name="T70" fmla="*/ 2 w 469"/>
              <a:gd name="T71" fmla="*/ 56 h 79"/>
              <a:gd name="T72" fmla="*/ 4 w 469"/>
              <a:gd name="T73" fmla="*/ 55 h 79"/>
              <a:gd name="T74" fmla="*/ 9 w 469"/>
              <a:gd name="T75" fmla="*/ 54 h 79"/>
              <a:gd name="T76" fmla="*/ 16 w 469"/>
              <a:gd name="T77" fmla="*/ 53 h 79"/>
              <a:gd name="T78" fmla="*/ 25 w 469"/>
              <a:gd name="T79" fmla="*/ 52 h 79"/>
              <a:gd name="T80" fmla="*/ 37 w 469"/>
              <a:gd name="T81" fmla="*/ 50 h 79"/>
              <a:gd name="T82" fmla="*/ 51 w 469"/>
              <a:gd name="T83" fmla="*/ 49 h 79"/>
              <a:gd name="T84" fmla="*/ 68 w 469"/>
              <a:gd name="T85" fmla="*/ 47 h 79"/>
              <a:gd name="T86" fmla="*/ 87 w 469"/>
              <a:gd name="T87" fmla="*/ 46 h 79"/>
              <a:gd name="T88" fmla="*/ 164 w 469"/>
              <a:gd name="T89" fmla="*/ 36 h 79"/>
              <a:gd name="T90" fmla="*/ 220 w 469"/>
              <a:gd name="T91" fmla="*/ 28 h 79"/>
              <a:gd name="T92" fmla="*/ 257 w 469"/>
              <a:gd name="T93" fmla="*/ 22 h 79"/>
              <a:gd name="T94" fmla="*/ 289 w 469"/>
              <a:gd name="T95" fmla="*/ 17 h 79"/>
              <a:gd name="T96" fmla="*/ 317 w 469"/>
              <a:gd name="T97" fmla="*/ 12 h 79"/>
              <a:gd name="T98" fmla="*/ 340 w 469"/>
              <a:gd name="T99" fmla="*/ 10 h 79"/>
              <a:gd name="T100" fmla="*/ 358 w 469"/>
              <a:gd name="T101" fmla="*/ 8 h 79"/>
              <a:gd name="T102" fmla="*/ 374 w 469"/>
              <a:gd name="T103" fmla="*/ 5 h 79"/>
              <a:gd name="T104" fmla="*/ 385 w 469"/>
              <a:gd name="T105" fmla="*/ 3 h 79"/>
              <a:gd name="T106" fmla="*/ 395 w 469"/>
              <a:gd name="T107" fmla="*/ 2 h 79"/>
              <a:gd name="T108" fmla="*/ 406 w 469"/>
              <a:gd name="T109" fmla="*/ 0 h 79"/>
              <a:gd name="T110" fmla="*/ 423 w 469"/>
              <a:gd name="T111" fmla="*/ 4 h 79"/>
              <a:gd name="T112" fmla="*/ 438 w 469"/>
              <a:gd name="T113" fmla="*/ 8 h 79"/>
              <a:gd name="T114" fmla="*/ 447 w 469"/>
              <a:gd name="T115" fmla="*/ 12 h 79"/>
              <a:gd name="T116" fmla="*/ 454 w 469"/>
              <a:gd name="T117" fmla="*/ 16 h 79"/>
              <a:gd name="T118" fmla="*/ 459 w 469"/>
              <a:gd name="T119" fmla="*/ 21 h 79"/>
              <a:gd name="T120" fmla="*/ 462 w 469"/>
              <a:gd name="T121" fmla="*/ 2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9">
                <a:moveTo>
                  <a:pt x="462" y="23"/>
                </a:moveTo>
                <a:lnTo>
                  <a:pt x="464" y="24"/>
                </a:lnTo>
                <a:lnTo>
                  <a:pt x="465" y="27"/>
                </a:lnTo>
                <a:lnTo>
                  <a:pt x="466" y="28"/>
                </a:lnTo>
                <a:lnTo>
                  <a:pt x="467" y="29"/>
                </a:lnTo>
                <a:lnTo>
                  <a:pt x="469" y="30"/>
                </a:lnTo>
                <a:lnTo>
                  <a:pt x="469" y="31"/>
                </a:lnTo>
                <a:lnTo>
                  <a:pt x="469" y="33"/>
                </a:lnTo>
                <a:lnTo>
                  <a:pt x="467" y="34"/>
                </a:lnTo>
                <a:lnTo>
                  <a:pt x="466" y="34"/>
                </a:lnTo>
                <a:lnTo>
                  <a:pt x="465" y="35"/>
                </a:lnTo>
                <a:lnTo>
                  <a:pt x="464" y="35"/>
                </a:lnTo>
                <a:lnTo>
                  <a:pt x="463" y="36"/>
                </a:lnTo>
                <a:lnTo>
                  <a:pt x="460" y="36"/>
                </a:lnTo>
                <a:lnTo>
                  <a:pt x="457" y="37"/>
                </a:lnTo>
                <a:lnTo>
                  <a:pt x="454" y="37"/>
                </a:lnTo>
                <a:lnTo>
                  <a:pt x="451" y="37"/>
                </a:lnTo>
                <a:lnTo>
                  <a:pt x="447" y="38"/>
                </a:lnTo>
                <a:lnTo>
                  <a:pt x="444" y="38"/>
                </a:lnTo>
                <a:lnTo>
                  <a:pt x="439" y="38"/>
                </a:lnTo>
                <a:lnTo>
                  <a:pt x="434" y="38"/>
                </a:lnTo>
                <a:lnTo>
                  <a:pt x="429" y="40"/>
                </a:lnTo>
                <a:lnTo>
                  <a:pt x="425" y="40"/>
                </a:lnTo>
                <a:lnTo>
                  <a:pt x="413" y="40"/>
                </a:lnTo>
                <a:lnTo>
                  <a:pt x="400" y="40"/>
                </a:lnTo>
                <a:lnTo>
                  <a:pt x="387" y="40"/>
                </a:lnTo>
                <a:lnTo>
                  <a:pt x="372" y="41"/>
                </a:lnTo>
                <a:lnTo>
                  <a:pt x="357" y="42"/>
                </a:lnTo>
                <a:lnTo>
                  <a:pt x="343" y="42"/>
                </a:lnTo>
                <a:lnTo>
                  <a:pt x="326" y="44"/>
                </a:lnTo>
                <a:lnTo>
                  <a:pt x="311" y="46"/>
                </a:lnTo>
                <a:lnTo>
                  <a:pt x="293" y="48"/>
                </a:lnTo>
                <a:lnTo>
                  <a:pt x="276" y="50"/>
                </a:lnTo>
                <a:lnTo>
                  <a:pt x="258" y="53"/>
                </a:lnTo>
                <a:lnTo>
                  <a:pt x="239" y="54"/>
                </a:lnTo>
                <a:lnTo>
                  <a:pt x="220" y="56"/>
                </a:lnTo>
                <a:lnTo>
                  <a:pt x="201" y="59"/>
                </a:lnTo>
                <a:lnTo>
                  <a:pt x="182" y="61"/>
                </a:lnTo>
                <a:lnTo>
                  <a:pt x="162" y="65"/>
                </a:lnTo>
                <a:lnTo>
                  <a:pt x="142" y="67"/>
                </a:lnTo>
                <a:lnTo>
                  <a:pt x="131" y="69"/>
                </a:lnTo>
                <a:lnTo>
                  <a:pt x="122" y="71"/>
                </a:lnTo>
                <a:lnTo>
                  <a:pt x="112" y="72"/>
                </a:lnTo>
                <a:lnTo>
                  <a:pt x="104" y="73"/>
                </a:lnTo>
                <a:lnTo>
                  <a:pt x="95" y="74"/>
                </a:lnTo>
                <a:lnTo>
                  <a:pt x="87" y="75"/>
                </a:lnTo>
                <a:lnTo>
                  <a:pt x="80" y="75"/>
                </a:lnTo>
                <a:lnTo>
                  <a:pt x="74" y="76"/>
                </a:lnTo>
                <a:lnTo>
                  <a:pt x="67" y="76"/>
                </a:lnTo>
                <a:lnTo>
                  <a:pt x="62" y="78"/>
                </a:lnTo>
                <a:lnTo>
                  <a:pt x="57" y="78"/>
                </a:lnTo>
                <a:lnTo>
                  <a:pt x="53" y="78"/>
                </a:lnTo>
                <a:lnTo>
                  <a:pt x="49" y="79"/>
                </a:lnTo>
                <a:lnTo>
                  <a:pt x="46" y="79"/>
                </a:lnTo>
                <a:lnTo>
                  <a:pt x="43" y="79"/>
                </a:lnTo>
                <a:lnTo>
                  <a:pt x="42" y="79"/>
                </a:lnTo>
                <a:lnTo>
                  <a:pt x="38" y="79"/>
                </a:lnTo>
                <a:lnTo>
                  <a:pt x="35" y="78"/>
                </a:lnTo>
                <a:lnTo>
                  <a:pt x="31" y="78"/>
                </a:lnTo>
                <a:lnTo>
                  <a:pt x="28" y="76"/>
                </a:lnTo>
                <a:lnTo>
                  <a:pt x="24" y="75"/>
                </a:lnTo>
                <a:lnTo>
                  <a:pt x="21" y="73"/>
                </a:lnTo>
                <a:lnTo>
                  <a:pt x="17" y="71"/>
                </a:lnTo>
                <a:lnTo>
                  <a:pt x="13" y="67"/>
                </a:lnTo>
                <a:lnTo>
                  <a:pt x="10" y="66"/>
                </a:lnTo>
                <a:lnTo>
                  <a:pt x="6" y="63"/>
                </a:lnTo>
                <a:lnTo>
                  <a:pt x="4" y="62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2" y="56"/>
                </a:lnTo>
                <a:lnTo>
                  <a:pt x="3" y="56"/>
                </a:lnTo>
                <a:lnTo>
                  <a:pt x="4" y="55"/>
                </a:lnTo>
                <a:lnTo>
                  <a:pt x="6" y="55"/>
                </a:lnTo>
                <a:lnTo>
                  <a:pt x="9" y="54"/>
                </a:lnTo>
                <a:lnTo>
                  <a:pt x="12" y="54"/>
                </a:lnTo>
                <a:lnTo>
                  <a:pt x="16" y="53"/>
                </a:lnTo>
                <a:lnTo>
                  <a:pt x="21" y="53"/>
                </a:lnTo>
                <a:lnTo>
                  <a:pt x="25" y="52"/>
                </a:lnTo>
                <a:lnTo>
                  <a:pt x="31" y="52"/>
                </a:lnTo>
                <a:lnTo>
                  <a:pt x="37" y="50"/>
                </a:lnTo>
                <a:lnTo>
                  <a:pt x="44" y="49"/>
                </a:lnTo>
                <a:lnTo>
                  <a:pt x="51" y="49"/>
                </a:lnTo>
                <a:lnTo>
                  <a:pt x="60" y="48"/>
                </a:lnTo>
                <a:lnTo>
                  <a:pt x="68" y="47"/>
                </a:lnTo>
                <a:lnTo>
                  <a:pt x="78" y="46"/>
                </a:lnTo>
                <a:lnTo>
                  <a:pt x="87" y="46"/>
                </a:lnTo>
                <a:lnTo>
                  <a:pt x="126" y="41"/>
                </a:lnTo>
                <a:lnTo>
                  <a:pt x="164" y="36"/>
                </a:lnTo>
                <a:lnTo>
                  <a:pt x="202" y="31"/>
                </a:lnTo>
                <a:lnTo>
                  <a:pt x="220" y="28"/>
                </a:lnTo>
                <a:lnTo>
                  <a:pt x="239" y="25"/>
                </a:lnTo>
                <a:lnTo>
                  <a:pt x="257" y="22"/>
                </a:lnTo>
                <a:lnTo>
                  <a:pt x="274" y="19"/>
                </a:lnTo>
                <a:lnTo>
                  <a:pt x="289" y="17"/>
                </a:lnTo>
                <a:lnTo>
                  <a:pt x="303" y="15"/>
                </a:lnTo>
                <a:lnTo>
                  <a:pt x="317" y="12"/>
                </a:lnTo>
                <a:lnTo>
                  <a:pt x="328" y="11"/>
                </a:lnTo>
                <a:lnTo>
                  <a:pt x="340" y="10"/>
                </a:lnTo>
                <a:lnTo>
                  <a:pt x="351" y="9"/>
                </a:lnTo>
                <a:lnTo>
                  <a:pt x="358" y="8"/>
                </a:lnTo>
                <a:lnTo>
                  <a:pt x="366" y="6"/>
                </a:lnTo>
                <a:lnTo>
                  <a:pt x="374" y="5"/>
                </a:lnTo>
                <a:lnTo>
                  <a:pt x="379" y="4"/>
                </a:lnTo>
                <a:lnTo>
                  <a:pt x="385" y="3"/>
                </a:lnTo>
                <a:lnTo>
                  <a:pt x="391" y="2"/>
                </a:lnTo>
                <a:lnTo>
                  <a:pt x="395" y="2"/>
                </a:lnTo>
                <a:lnTo>
                  <a:pt x="399" y="0"/>
                </a:lnTo>
                <a:lnTo>
                  <a:pt x="406" y="0"/>
                </a:lnTo>
                <a:lnTo>
                  <a:pt x="414" y="2"/>
                </a:lnTo>
                <a:lnTo>
                  <a:pt x="423" y="4"/>
                </a:lnTo>
                <a:lnTo>
                  <a:pt x="433" y="5"/>
                </a:lnTo>
                <a:lnTo>
                  <a:pt x="438" y="8"/>
                </a:lnTo>
                <a:lnTo>
                  <a:pt x="442" y="10"/>
                </a:lnTo>
                <a:lnTo>
                  <a:pt x="447" y="12"/>
                </a:lnTo>
                <a:lnTo>
                  <a:pt x="451" y="13"/>
                </a:lnTo>
                <a:lnTo>
                  <a:pt x="454" y="16"/>
                </a:lnTo>
                <a:lnTo>
                  <a:pt x="457" y="18"/>
                </a:lnTo>
                <a:lnTo>
                  <a:pt x="459" y="21"/>
                </a:lnTo>
                <a:lnTo>
                  <a:pt x="462" y="23"/>
                </a:lnTo>
                <a:lnTo>
                  <a:pt x="462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68"/>
          <p:cNvSpPr>
            <a:spLocks/>
          </p:cNvSpPr>
          <p:nvPr/>
        </p:nvSpPr>
        <p:spPr bwMode="auto">
          <a:xfrm>
            <a:off x="5035442" y="2385364"/>
            <a:ext cx="138438" cy="330402"/>
          </a:xfrm>
          <a:custGeom>
            <a:avLst/>
            <a:gdLst>
              <a:gd name="T0" fmla="*/ 8 w 75"/>
              <a:gd name="T1" fmla="*/ 19 h 179"/>
              <a:gd name="T2" fmla="*/ 3 w 75"/>
              <a:gd name="T3" fmla="*/ 11 h 179"/>
              <a:gd name="T4" fmla="*/ 0 w 75"/>
              <a:gd name="T5" fmla="*/ 5 h 179"/>
              <a:gd name="T6" fmla="*/ 2 w 75"/>
              <a:gd name="T7" fmla="*/ 2 h 179"/>
              <a:gd name="T8" fmla="*/ 9 w 75"/>
              <a:gd name="T9" fmla="*/ 1 h 179"/>
              <a:gd name="T10" fmla="*/ 20 w 75"/>
              <a:gd name="T11" fmla="*/ 0 h 179"/>
              <a:gd name="T12" fmla="*/ 33 w 75"/>
              <a:gd name="T13" fmla="*/ 0 h 179"/>
              <a:gd name="T14" fmla="*/ 44 w 75"/>
              <a:gd name="T15" fmla="*/ 2 h 179"/>
              <a:gd name="T16" fmla="*/ 52 w 75"/>
              <a:gd name="T17" fmla="*/ 4 h 179"/>
              <a:gd name="T18" fmla="*/ 58 w 75"/>
              <a:gd name="T19" fmla="*/ 7 h 179"/>
              <a:gd name="T20" fmla="*/ 62 w 75"/>
              <a:gd name="T21" fmla="*/ 8 h 179"/>
              <a:gd name="T22" fmla="*/ 63 w 75"/>
              <a:gd name="T23" fmla="*/ 10 h 179"/>
              <a:gd name="T24" fmla="*/ 64 w 75"/>
              <a:gd name="T25" fmla="*/ 14 h 179"/>
              <a:gd name="T26" fmla="*/ 66 w 75"/>
              <a:gd name="T27" fmla="*/ 20 h 179"/>
              <a:gd name="T28" fmla="*/ 68 w 75"/>
              <a:gd name="T29" fmla="*/ 26 h 179"/>
              <a:gd name="T30" fmla="*/ 69 w 75"/>
              <a:gd name="T31" fmla="*/ 33 h 179"/>
              <a:gd name="T32" fmla="*/ 70 w 75"/>
              <a:gd name="T33" fmla="*/ 42 h 179"/>
              <a:gd name="T34" fmla="*/ 72 w 75"/>
              <a:gd name="T35" fmla="*/ 53 h 179"/>
              <a:gd name="T36" fmla="*/ 74 w 75"/>
              <a:gd name="T37" fmla="*/ 70 h 179"/>
              <a:gd name="T38" fmla="*/ 75 w 75"/>
              <a:gd name="T39" fmla="*/ 97 h 179"/>
              <a:gd name="T40" fmla="*/ 75 w 75"/>
              <a:gd name="T41" fmla="*/ 127 h 179"/>
              <a:gd name="T42" fmla="*/ 75 w 75"/>
              <a:gd name="T43" fmla="*/ 161 h 179"/>
              <a:gd name="T44" fmla="*/ 71 w 75"/>
              <a:gd name="T45" fmla="*/ 179 h 179"/>
              <a:gd name="T46" fmla="*/ 64 w 75"/>
              <a:gd name="T47" fmla="*/ 178 h 179"/>
              <a:gd name="T48" fmla="*/ 59 w 75"/>
              <a:gd name="T49" fmla="*/ 175 h 179"/>
              <a:gd name="T50" fmla="*/ 57 w 75"/>
              <a:gd name="T51" fmla="*/ 171 h 179"/>
              <a:gd name="T52" fmla="*/ 55 w 75"/>
              <a:gd name="T53" fmla="*/ 165 h 179"/>
              <a:gd name="T54" fmla="*/ 51 w 75"/>
              <a:gd name="T55" fmla="*/ 156 h 179"/>
              <a:gd name="T56" fmla="*/ 47 w 75"/>
              <a:gd name="T57" fmla="*/ 145 h 179"/>
              <a:gd name="T58" fmla="*/ 45 w 75"/>
              <a:gd name="T59" fmla="*/ 127 h 179"/>
              <a:gd name="T60" fmla="*/ 43 w 75"/>
              <a:gd name="T61" fmla="*/ 106 h 179"/>
              <a:gd name="T62" fmla="*/ 39 w 75"/>
              <a:gd name="T63" fmla="*/ 87 h 179"/>
              <a:gd name="T64" fmla="*/ 35 w 75"/>
              <a:gd name="T65" fmla="*/ 71 h 179"/>
              <a:gd name="T66" fmla="*/ 32 w 75"/>
              <a:gd name="T67" fmla="*/ 57 h 179"/>
              <a:gd name="T68" fmla="*/ 27 w 75"/>
              <a:gd name="T69" fmla="*/ 43 h 179"/>
              <a:gd name="T70" fmla="*/ 24 w 75"/>
              <a:gd name="T71" fmla="*/ 34 h 179"/>
              <a:gd name="T72" fmla="*/ 19 w 75"/>
              <a:gd name="T73" fmla="*/ 27 h 179"/>
              <a:gd name="T74" fmla="*/ 14 w 75"/>
              <a:gd name="T75" fmla="*/ 23 h 179"/>
              <a:gd name="T76" fmla="*/ 13 w 75"/>
              <a:gd name="T77" fmla="*/ 22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5" h="179">
                <a:moveTo>
                  <a:pt x="13" y="22"/>
                </a:moveTo>
                <a:lnTo>
                  <a:pt x="8" y="19"/>
                </a:lnTo>
                <a:lnTo>
                  <a:pt x="6" y="15"/>
                </a:lnTo>
                <a:lnTo>
                  <a:pt x="3" y="11"/>
                </a:lnTo>
                <a:lnTo>
                  <a:pt x="1" y="8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6" y="1"/>
                </a:lnTo>
                <a:lnTo>
                  <a:pt x="9" y="1"/>
                </a:lnTo>
                <a:lnTo>
                  <a:pt x="14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8" y="1"/>
                </a:lnTo>
                <a:lnTo>
                  <a:pt x="44" y="2"/>
                </a:lnTo>
                <a:lnTo>
                  <a:pt x="49" y="3"/>
                </a:lnTo>
                <a:lnTo>
                  <a:pt x="52" y="4"/>
                </a:lnTo>
                <a:lnTo>
                  <a:pt x="56" y="5"/>
                </a:lnTo>
                <a:lnTo>
                  <a:pt x="58" y="7"/>
                </a:lnTo>
                <a:lnTo>
                  <a:pt x="60" y="8"/>
                </a:lnTo>
                <a:lnTo>
                  <a:pt x="62" y="8"/>
                </a:lnTo>
                <a:lnTo>
                  <a:pt x="62" y="9"/>
                </a:lnTo>
                <a:lnTo>
                  <a:pt x="63" y="10"/>
                </a:lnTo>
                <a:lnTo>
                  <a:pt x="64" y="13"/>
                </a:lnTo>
                <a:lnTo>
                  <a:pt x="64" y="14"/>
                </a:lnTo>
                <a:lnTo>
                  <a:pt x="65" y="16"/>
                </a:lnTo>
                <a:lnTo>
                  <a:pt x="66" y="20"/>
                </a:lnTo>
                <a:lnTo>
                  <a:pt x="66" y="22"/>
                </a:lnTo>
                <a:lnTo>
                  <a:pt x="68" y="26"/>
                </a:lnTo>
                <a:lnTo>
                  <a:pt x="69" y="29"/>
                </a:lnTo>
                <a:lnTo>
                  <a:pt x="69" y="33"/>
                </a:lnTo>
                <a:lnTo>
                  <a:pt x="70" y="38"/>
                </a:lnTo>
                <a:lnTo>
                  <a:pt x="70" y="42"/>
                </a:lnTo>
                <a:lnTo>
                  <a:pt x="71" y="47"/>
                </a:lnTo>
                <a:lnTo>
                  <a:pt x="72" y="53"/>
                </a:lnTo>
                <a:lnTo>
                  <a:pt x="72" y="58"/>
                </a:lnTo>
                <a:lnTo>
                  <a:pt x="74" y="70"/>
                </a:lnTo>
                <a:lnTo>
                  <a:pt x="74" y="83"/>
                </a:lnTo>
                <a:lnTo>
                  <a:pt x="75" y="97"/>
                </a:lnTo>
                <a:lnTo>
                  <a:pt x="75" y="111"/>
                </a:lnTo>
                <a:lnTo>
                  <a:pt x="75" y="127"/>
                </a:lnTo>
                <a:lnTo>
                  <a:pt x="75" y="143"/>
                </a:lnTo>
                <a:lnTo>
                  <a:pt x="75" y="161"/>
                </a:lnTo>
                <a:lnTo>
                  <a:pt x="75" y="179"/>
                </a:lnTo>
                <a:lnTo>
                  <a:pt x="71" y="179"/>
                </a:lnTo>
                <a:lnTo>
                  <a:pt x="68" y="179"/>
                </a:lnTo>
                <a:lnTo>
                  <a:pt x="64" y="178"/>
                </a:lnTo>
                <a:lnTo>
                  <a:pt x="62" y="177"/>
                </a:lnTo>
                <a:lnTo>
                  <a:pt x="59" y="175"/>
                </a:lnTo>
                <a:lnTo>
                  <a:pt x="58" y="173"/>
                </a:lnTo>
                <a:lnTo>
                  <a:pt x="57" y="171"/>
                </a:lnTo>
                <a:lnTo>
                  <a:pt x="56" y="168"/>
                </a:lnTo>
                <a:lnTo>
                  <a:pt x="55" y="165"/>
                </a:lnTo>
                <a:lnTo>
                  <a:pt x="52" y="161"/>
                </a:lnTo>
                <a:lnTo>
                  <a:pt x="51" y="156"/>
                </a:lnTo>
                <a:lnTo>
                  <a:pt x="50" y="150"/>
                </a:lnTo>
                <a:lnTo>
                  <a:pt x="47" y="145"/>
                </a:lnTo>
                <a:lnTo>
                  <a:pt x="46" y="136"/>
                </a:lnTo>
                <a:lnTo>
                  <a:pt x="45" y="127"/>
                </a:lnTo>
                <a:lnTo>
                  <a:pt x="44" y="117"/>
                </a:lnTo>
                <a:lnTo>
                  <a:pt x="43" y="106"/>
                </a:lnTo>
                <a:lnTo>
                  <a:pt x="41" y="97"/>
                </a:lnTo>
                <a:lnTo>
                  <a:pt x="39" y="87"/>
                </a:lnTo>
                <a:lnTo>
                  <a:pt x="38" y="79"/>
                </a:lnTo>
                <a:lnTo>
                  <a:pt x="35" y="71"/>
                </a:lnTo>
                <a:lnTo>
                  <a:pt x="34" y="64"/>
                </a:lnTo>
                <a:lnTo>
                  <a:pt x="32" y="57"/>
                </a:lnTo>
                <a:lnTo>
                  <a:pt x="30" y="49"/>
                </a:lnTo>
                <a:lnTo>
                  <a:pt x="27" y="43"/>
                </a:lnTo>
                <a:lnTo>
                  <a:pt x="25" y="39"/>
                </a:lnTo>
                <a:lnTo>
                  <a:pt x="24" y="34"/>
                </a:lnTo>
                <a:lnTo>
                  <a:pt x="21" y="30"/>
                </a:lnTo>
                <a:lnTo>
                  <a:pt x="19" y="27"/>
                </a:lnTo>
                <a:lnTo>
                  <a:pt x="16" y="24"/>
                </a:lnTo>
                <a:lnTo>
                  <a:pt x="14" y="23"/>
                </a:lnTo>
                <a:lnTo>
                  <a:pt x="13" y="22"/>
                </a:lnTo>
                <a:lnTo>
                  <a:pt x="13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9"/>
          <p:cNvSpPr>
            <a:spLocks/>
          </p:cNvSpPr>
          <p:nvPr/>
        </p:nvSpPr>
        <p:spPr bwMode="auto">
          <a:xfrm>
            <a:off x="5348119" y="2365049"/>
            <a:ext cx="107512" cy="289814"/>
          </a:xfrm>
          <a:custGeom>
            <a:avLst/>
            <a:gdLst>
              <a:gd name="T0" fmla="*/ 12 w 69"/>
              <a:gd name="T1" fmla="*/ 17 h 186"/>
              <a:gd name="T2" fmla="*/ 10 w 69"/>
              <a:gd name="T3" fmla="*/ 12 h 186"/>
              <a:gd name="T4" fmla="*/ 8 w 69"/>
              <a:gd name="T5" fmla="*/ 8 h 186"/>
              <a:gd name="T6" fmla="*/ 8 w 69"/>
              <a:gd name="T7" fmla="*/ 6 h 186"/>
              <a:gd name="T8" fmla="*/ 10 w 69"/>
              <a:gd name="T9" fmla="*/ 3 h 186"/>
              <a:gd name="T10" fmla="*/ 12 w 69"/>
              <a:gd name="T11" fmla="*/ 1 h 186"/>
              <a:gd name="T12" fmla="*/ 18 w 69"/>
              <a:gd name="T13" fmla="*/ 0 h 186"/>
              <a:gd name="T14" fmla="*/ 26 w 69"/>
              <a:gd name="T15" fmla="*/ 0 h 186"/>
              <a:gd name="T16" fmla="*/ 37 w 69"/>
              <a:gd name="T17" fmla="*/ 2 h 186"/>
              <a:gd name="T18" fmla="*/ 47 w 69"/>
              <a:gd name="T19" fmla="*/ 6 h 186"/>
              <a:gd name="T20" fmla="*/ 55 w 69"/>
              <a:gd name="T21" fmla="*/ 8 h 186"/>
              <a:gd name="T22" fmla="*/ 61 w 69"/>
              <a:gd name="T23" fmla="*/ 12 h 186"/>
              <a:gd name="T24" fmla="*/ 66 w 69"/>
              <a:gd name="T25" fmla="*/ 17 h 186"/>
              <a:gd name="T26" fmla="*/ 68 w 69"/>
              <a:gd name="T27" fmla="*/ 24 h 186"/>
              <a:gd name="T28" fmla="*/ 69 w 69"/>
              <a:gd name="T29" fmla="*/ 28 h 186"/>
              <a:gd name="T30" fmla="*/ 68 w 69"/>
              <a:gd name="T31" fmla="*/ 34 h 186"/>
              <a:gd name="T32" fmla="*/ 64 w 69"/>
              <a:gd name="T33" fmla="*/ 46 h 186"/>
              <a:gd name="T34" fmla="*/ 61 w 69"/>
              <a:gd name="T35" fmla="*/ 62 h 186"/>
              <a:gd name="T36" fmla="*/ 55 w 69"/>
              <a:gd name="T37" fmla="*/ 82 h 186"/>
              <a:gd name="T38" fmla="*/ 48 w 69"/>
              <a:gd name="T39" fmla="*/ 106 h 186"/>
              <a:gd name="T40" fmla="*/ 39 w 69"/>
              <a:gd name="T41" fmla="*/ 135 h 186"/>
              <a:gd name="T42" fmla="*/ 29 w 69"/>
              <a:gd name="T43" fmla="*/ 169 h 186"/>
              <a:gd name="T44" fmla="*/ 0 w 69"/>
              <a:gd name="T45" fmla="*/ 186 h 186"/>
              <a:gd name="T46" fmla="*/ 4 w 69"/>
              <a:gd name="T47" fmla="*/ 164 h 186"/>
              <a:gd name="T48" fmla="*/ 6 w 69"/>
              <a:gd name="T49" fmla="*/ 142 h 186"/>
              <a:gd name="T50" fmla="*/ 10 w 69"/>
              <a:gd name="T51" fmla="*/ 122 h 186"/>
              <a:gd name="T52" fmla="*/ 12 w 69"/>
              <a:gd name="T53" fmla="*/ 106 h 186"/>
              <a:gd name="T54" fmla="*/ 16 w 69"/>
              <a:gd name="T55" fmla="*/ 90 h 186"/>
              <a:gd name="T56" fmla="*/ 17 w 69"/>
              <a:gd name="T57" fmla="*/ 77 h 186"/>
              <a:gd name="T58" fmla="*/ 19 w 69"/>
              <a:gd name="T59" fmla="*/ 66 h 186"/>
              <a:gd name="T60" fmla="*/ 20 w 69"/>
              <a:gd name="T61" fmla="*/ 58 h 186"/>
              <a:gd name="T62" fmla="*/ 22 w 69"/>
              <a:gd name="T63" fmla="*/ 44 h 186"/>
              <a:gd name="T64" fmla="*/ 20 w 69"/>
              <a:gd name="T65" fmla="*/ 33 h 186"/>
              <a:gd name="T66" fmla="*/ 18 w 69"/>
              <a:gd name="T67" fmla="*/ 24 h 186"/>
              <a:gd name="T68" fmla="*/ 14 w 69"/>
              <a:gd name="T69" fmla="*/ 1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9" h="186">
                <a:moveTo>
                  <a:pt x="14" y="18"/>
                </a:moveTo>
                <a:lnTo>
                  <a:pt x="12" y="17"/>
                </a:lnTo>
                <a:lnTo>
                  <a:pt x="11" y="14"/>
                </a:lnTo>
                <a:lnTo>
                  <a:pt x="10" y="12"/>
                </a:lnTo>
                <a:lnTo>
                  <a:pt x="8" y="11"/>
                </a:lnTo>
                <a:lnTo>
                  <a:pt x="8" y="8"/>
                </a:lnTo>
                <a:lnTo>
                  <a:pt x="7" y="7"/>
                </a:lnTo>
                <a:lnTo>
                  <a:pt x="8" y="6"/>
                </a:lnTo>
                <a:lnTo>
                  <a:pt x="8" y="5"/>
                </a:lnTo>
                <a:lnTo>
                  <a:pt x="10" y="3"/>
                </a:lnTo>
                <a:lnTo>
                  <a:pt x="11" y="2"/>
                </a:lnTo>
                <a:lnTo>
                  <a:pt x="12" y="1"/>
                </a:lnTo>
                <a:lnTo>
                  <a:pt x="16" y="1"/>
                </a:lnTo>
                <a:lnTo>
                  <a:pt x="18" y="0"/>
                </a:lnTo>
                <a:lnTo>
                  <a:pt x="23" y="0"/>
                </a:lnTo>
                <a:lnTo>
                  <a:pt x="26" y="0"/>
                </a:lnTo>
                <a:lnTo>
                  <a:pt x="32" y="1"/>
                </a:lnTo>
                <a:lnTo>
                  <a:pt x="37" y="2"/>
                </a:lnTo>
                <a:lnTo>
                  <a:pt x="42" y="3"/>
                </a:lnTo>
                <a:lnTo>
                  <a:pt x="47" y="6"/>
                </a:lnTo>
                <a:lnTo>
                  <a:pt x="51" y="7"/>
                </a:lnTo>
                <a:lnTo>
                  <a:pt x="55" y="8"/>
                </a:lnTo>
                <a:lnTo>
                  <a:pt x="58" y="9"/>
                </a:lnTo>
                <a:lnTo>
                  <a:pt x="61" y="12"/>
                </a:lnTo>
                <a:lnTo>
                  <a:pt x="63" y="13"/>
                </a:lnTo>
                <a:lnTo>
                  <a:pt x="66" y="17"/>
                </a:lnTo>
                <a:lnTo>
                  <a:pt x="67" y="20"/>
                </a:lnTo>
                <a:lnTo>
                  <a:pt x="68" y="24"/>
                </a:lnTo>
                <a:lnTo>
                  <a:pt x="69" y="26"/>
                </a:lnTo>
                <a:lnTo>
                  <a:pt x="69" y="28"/>
                </a:lnTo>
                <a:lnTo>
                  <a:pt x="68" y="31"/>
                </a:lnTo>
                <a:lnTo>
                  <a:pt x="68" y="34"/>
                </a:lnTo>
                <a:lnTo>
                  <a:pt x="67" y="40"/>
                </a:lnTo>
                <a:lnTo>
                  <a:pt x="64" y="46"/>
                </a:lnTo>
                <a:lnTo>
                  <a:pt x="63" y="53"/>
                </a:lnTo>
                <a:lnTo>
                  <a:pt x="61" y="62"/>
                </a:lnTo>
                <a:lnTo>
                  <a:pt x="57" y="71"/>
                </a:lnTo>
                <a:lnTo>
                  <a:pt x="55" y="82"/>
                </a:lnTo>
                <a:lnTo>
                  <a:pt x="51" y="93"/>
                </a:lnTo>
                <a:lnTo>
                  <a:pt x="48" y="106"/>
                </a:lnTo>
                <a:lnTo>
                  <a:pt x="43" y="120"/>
                </a:lnTo>
                <a:lnTo>
                  <a:pt x="39" y="135"/>
                </a:lnTo>
                <a:lnTo>
                  <a:pt x="35" y="151"/>
                </a:lnTo>
                <a:lnTo>
                  <a:pt x="29" y="169"/>
                </a:lnTo>
                <a:lnTo>
                  <a:pt x="23" y="186"/>
                </a:lnTo>
                <a:lnTo>
                  <a:pt x="0" y="186"/>
                </a:lnTo>
                <a:lnTo>
                  <a:pt x="1" y="175"/>
                </a:lnTo>
                <a:lnTo>
                  <a:pt x="4" y="164"/>
                </a:lnTo>
                <a:lnTo>
                  <a:pt x="5" y="153"/>
                </a:lnTo>
                <a:lnTo>
                  <a:pt x="6" y="142"/>
                </a:lnTo>
                <a:lnTo>
                  <a:pt x="8" y="132"/>
                </a:lnTo>
                <a:lnTo>
                  <a:pt x="10" y="122"/>
                </a:lnTo>
                <a:lnTo>
                  <a:pt x="11" y="114"/>
                </a:lnTo>
                <a:lnTo>
                  <a:pt x="12" y="106"/>
                </a:lnTo>
                <a:lnTo>
                  <a:pt x="13" y="97"/>
                </a:lnTo>
                <a:lnTo>
                  <a:pt x="16" y="90"/>
                </a:lnTo>
                <a:lnTo>
                  <a:pt x="16" y="83"/>
                </a:lnTo>
                <a:lnTo>
                  <a:pt x="17" y="77"/>
                </a:lnTo>
                <a:lnTo>
                  <a:pt x="18" y="71"/>
                </a:lnTo>
                <a:lnTo>
                  <a:pt x="19" y="66"/>
                </a:lnTo>
                <a:lnTo>
                  <a:pt x="20" y="62"/>
                </a:lnTo>
                <a:lnTo>
                  <a:pt x="20" y="58"/>
                </a:lnTo>
                <a:lnTo>
                  <a:pt x="22" y="51"/>
                </a:lnTo>
                <a:lnTo>
                  <a:pt x="22" y="44"/>
                </a:lnTo>
                <a:lnTo>
                  <a:pt x="22" y="38"/>
                </a:lnTo>
                <a:lnTo>
                  <a:pt x="20" y="33"/>
                </a:lnTo>
                <a:lnTo>
                  <a:pt x="19" y="28"/>
                </a:lnTo>
                <a:lnTo>
                  <a:pt x="18" y="24"/>
                </a:lnTo>
                <a:lnTo>
                  <a:pt x="17" y="21"/>
                </a:lnTo>
                <a:lnTo>
                  <a:pt x="14" y="18"/>
                </a:lnTo>
                <a:lnTo>
                  <a:pt x="14" y="1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0"/>
          <p:cNvSpPr>
            <a:spLocks/>
          </p:cNvSpPr>
          <p:nvPr/>
        </p:nvSpPr>
        <p:spPr bwMode="auto">
          <a:xfrm>
            <a:off x="5140518" y="2650064"/>
            <a:ext cx="251309" cy="65702"/>
          </a:xfrm>
          <a:custGeom>
            <a:avLst/>
            <a:gdLst>
              <a:gd name="T0" fmla="*/ 153 w 153"/>
              <a:gd name="T1" fmla="*/ 17 h 40"/>
              <a:gd name="T2" fmla="*/ 153 w 153"/>
              <a:gd name="T3" fmla="*/ 19 h 40"/>
              <a:gd name="T4" fmla="*/ 151 w 153"/>
              <a:gd name="T5" fmla="*/ 19 h 40"/>
              <a:gd name="T6" fmla="*/ 151 w 153"/>
              <a:gd name="T7" fmla="*/ 19 h 40"/>
              <a:gd name="T8" fmla="*/ 150 w 153"/>
              <a:gd name="T9" fmla="*/ 19 h 40"/>
              <a:gd name="T10" fmla="*/ 148 w 153"/>
              <a:gd name="T11" fmla="*/ 20 h 40"/>
              <a:gd name="T12" fmla="*/ 147 w 153"/>
              <a:gd name="T13" fmla="*/ 20 h 40"/>
              <a:gd name="T14" fmla="*/ 144 w 153"/>
              <a:gd name="T15" fmla="*/ 21 h 40"/>
              <a:gd name="T16" fmla="*/ 143 w 153"/>
              <a:gd name="T17" fmla="*/ 21 h 40"/>
              <a:gd name="T18" fmla="*/ 139 w 153"/>
              <a:gd name="T19" fmla="*/ 21 h 40"/>
              <a:gd name="T20" fmla="*/ 137 w 153"/>
              <a:gd name="T21" fmla="*/ 22 h 40"/>
              <a:gd name="T22" fmla="*/ 130 w 153"/>
              <a:gd name="T23" fmla="*/ 23 h 40"/>
              <a:gd name="T24" fmla="*/ 123 w 153"/>
              <a:gd name="T25" fmla="*/ 25 h 40"/>
              <a:gd name="T26" fmla="*/ 113 w 153"/>
              <a:gd name="T27" fmla="*/ 26 h 40"/>
              <a:gd name="T28" fmla="*/ 104 w 153"/>
              <a:gd name="T29" fmla="*/ 27 h 40"/>
              <a:gd name="T30" fmla="*/ 92 w 153"/>
              <a:gd name="T31" fmla="*/ 29 h 40"/>
              <a:gd name="T32" fmla="*/ 80 w 153"/>
              <a:gd name="T33" fmla="*/ 31 h 40"/>
              <a:gd name="T34" fmla="*/ 67 w 153"/>
              <a:gd name="T35" fmla="*/ 33 h 40"/>
              <a:gd name="T36" fmla="*/ 51 w 153"/>
              <a:gd name="T37" fmla="*/ 34 h 40"/>
              <a:gd name="T38" fmla="*/ 36 w 153"/>
              <a:gd name="T39" fmla="*/ 36 h 40"/>
              <a:gd name="T40" fmla="*/ 18 w 153"/>
              <a:gd name="T41" fmla="*/ 39 h 40"/>
              <a:gd name="T42" fmla="*/ 0 w 153"/>
              <a:gd name="T43" fmla="*/ 40 h 40"/>
              <a:gd name="T44" fmla="*/ 0 w 153"/>
              <a:gd name="T45" fmla="*/ 21 h 40"/>
              <a:gd name="T46" fmla="*/ 11 w 153"/>
              <a:gd name="T47" fmla="*/ 19 h 40"/>
              <a:gd name="T48" fmla="*/ 21 w 153"/>
              <a:gd name="T49" fmla="*/ 17 h 40"/>
              <a:gd name="T50" fmla="*/ 29 w 153"/>
              <a:gd name="T51" fmla="*/ 16 h 40"/>
              <a:gd name="T52" fmla="*/ 38 w 153"/>
              <a:gd name="T53" fmla="*/ 14 h 40"/>
              <a:gd name="T54" fmla="*/ 47 w 153"/>
              <a:gd name="T55" fmla="*/ 13 h 40"/>
              <a:gd name="T56" fmla="*/ 54 w 153"/>
              <a:gd name="T57" fmla="*/ 12 h 40"/>
              <a:gd name="T58" fmla="*/ 61 w 153"/>
              <a:gd name="T59" fmla="*/ 10 h 40"/>
              <a:gd name="T60" fmla="*/ 68 w 153"/>
              <a:gd name="T61" fmla="*/ 9 h 40"/>
              <a:gd name="T62" fmla="*/ 75 w 153"/>
              <a:gd name="T63" fmla="*/ 8 h 40"/>
              <a:gd name="T64" fmla="*/ 81 w 153"/>
              <a:gd name="T65" fmla="*/ 7 h 40"/>
              <a:gd name="T66" fmla="*/ 86 w 153"/>
              <a:gd name="T67" fmla="*/ 6 h 40"/>
              <a:gd name="T68" fmla="*/ 92 w 153"/>
              <a:gd name="T69" fmla="*/ 4 h 40"/>
              <a:gd name="T70" fmla="*/ 95 w 153"/>
              <a:gd name="T71" fmla="*/ 3 h 40"/>
              <a:gd name="T72" fmla="*/ 100 w 153"/>
              <a:gd name="T73" fmla="*/ 2 h 40"/>
              <a:gd name="T74" fmla="*/ 104 w 153"/>
              <a:gd name="T75" fmla="*/ 2 h 40"/>
              <a:gd name="T76" fmla="*/ 106 w 153"/>
              <a:gd name="T77" fmla="*/ 1 h 40"/>
              <a:gd name="T78" fmla="*/ 112 w 153"/>
              <a:gd name="T79" fmla="*/ 1 h 40"/>
              <a:gd name="T80" fmla="*/ 117 w 153"/>
              <a:gd name="T81" fmla="*/ 0 h 40"/>
              <a:gd name="T82" fmla="*/ 122 w 153"/>
              <a:gd name="T83" fmla="*/ 0 h 40"/>
              <a:gd name="T84" fmla="*/ 125 w 153"/>
              <a:gd name="T85" fmla="*/ 1 h 40"/>
              <a:gd name="T86" fmla="*/ 133 w 153"/>
              <a:gd name="T87" fmla="*/ 2 h 40"/>
              <a:gd name="T88" fmla="*/ 141 w 153"/>
              <a:gd name="T89" fmla="*/ 4 h 40"/>
              <a:gd name="T90" fmla="*/ 143 w 153"/>
              <a:gd name="T91" fmla="*/ 6 h 40"/>
              <a:gd name="T92" fmla="*/ 147 w 153"/>
              <a:gd name="T93" fmla="*/ 8 h 40"/>
              <a:gd name="T94" fmla="*/ 148 w 153"/>
              <a:gd name="T95" fmla="*/ 10 h 40"/>
              <a:gd name="T96" fmla="*/ 150 w 153"/>
              <a:gd name="T97" fmla="*/ 12 h 40"/>
              <a:gd name="T98" fmla="*/ 150 w 153"/>
              <a:gd name="T99" fmla="*/ 14 h 40"/>
              <a:gd name="T100" fmla="*/ 151 w 153"/>
              <a:gd name="T101" fmla="*/ 15 h 40"/>
              <a:gd name="T102" fmla="*/ 153 w 153"/>
              <a:gd name="T103" fmla="*/ 16 h 40"/>
              <a:gd name="T104" fmla="*/ 153 w 153"/>
              <a:gd name="T105" fmla="*/ 17 h 40"/>
              <a:gd name="T106" fmla="*/ 153 w 153"/>
              <a:gd name="T107" fmla="*/ 1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3" h="40">
                <a:moveTo>
                  <a:pt x="153" y="17"/>
                </a:moveTo>
                <a:lnTo>
                  <a:pt x="153" y="19"/>
                </a:lnTo>
                <a:lnTo>
                  <a:pt x="151" y="19"/>
                </a:lnTo>
                <a:lnTo>
                  <a:pt x="151" y="19"/>
                </a:lnTo>
                <a:lnTo>
                  <a:pt x="150" y="19"/>
                </a:lnTo>
                <a:lnTo>
                  <a:pt x="148" y="20"/>
                </a:lnTo>
                <a:lnTo>
                  <a:pt x="147" y="20"/>
                </a:lnTo>
                <a:lnTo>
                  <a:pt x="144" y="21"/>
                </a:lnTo>
                <a:lnTo>
                  <a:pt x="143" y="21"/>
                </a:lnTo>
                <a:lnTo>
                  <a:pt x="139" y="21"/>
                </a:lnTo>
                <a:lnTo>
                  <a:pt x="137" y="22"/>
                </a:lnTo>
                <a:lnTo>
                  <a:pt x="130" y="23"/>
                </a:lnTo>
                <a:lnTo>
                  <a:pt x="123" y="25"/>
                </a:lnTo>
                <a:lnTo>
                  <a:pt x="113" y="26"/>
                </a:lnTo>
                <a:lnTo>
                  <a:pt x="104" y="27"/>
                </a:lnTo>
                <a:lnTo>
                  <a:pt x="92" y="29"/>
                </a:lnTo>
                <a:lnTo>
                  <a:pt x="80" y="31"/>
                </a:lnTo>
                <a:lnTo>
                  <a:pt x="67" y="33"/>
                </a:lnTo>
                <a:lnTo>
                  <a:pt x="51" y="34"/>
                </a:lnTo>
                <a:lnTo>
                  <a:pt x="36" y="36"/>
                </a:lnTo>
                <a:lnTo>
                  <a:pt x="18" y="39"/>
                </a:lnTo>
                <a:lnTo>
                  <a:pt x="0" y="40"/>
                </a:lnTo>
                <a:lnTo>
                  <a:pt x="0" y="21"/>
                </a:lnTo>
                <a:lnTo>
                  <a:pt x="11" y="19"/>
                </a:lnTo>
                <a:lnTo>
                  <a:pt x="21" y="17"/>
                </a:lnTo>
                <a:lnTo>
                  <a:pt x="29" y="16"/>
                </a:lnTo>
                <a:lnTo>
                  <a:pt x="38" y="14"/>
                </a:lnTo>
                <a:lnTo>
                  <a:pt x="47" y="13"/>
                </a:lnTo>
                <a:lnTo>
                  <a:pt x="54" y="12"/>
                </a:lnTo>
                <a:lnTo>
                  <a:pt x="61" y="10"/>
                </a:lnTo>
                <a:lnTo>
                  <a:pt x="68" y="9"/>
                </a:lnTo>
                <a:lnTo>
                  <a:pt x="75" y="8"/>
                </a:lnTo>
                <a:lnTo>
                  <a:pt x="81" y="7"/>
                </a:lnTo>
                <a:lnTo>
                  <a:pt x="86" y="6"/>
                </a:lnTo>
                <a:lnTo>
                  <a:pt x="92" y="4"/>
                </a:lnTo>
                <a:lnTo>
                  <a:pt x="95" y="3"/>
                </a:lnTo>
                <a:lnTo>
                  <a:pt x="100" y="2"/>
                </a:lnTo>
                <a:lnTo>
                  <a:pt x="104" y="2"/>
                </a:lnTo>
                <a:lnTo>
                  <a:pt x="106" y="1"/>
                </a:lnTo>
                <a:lnTo>
                  <a:pt x="112" y="1"/>
                </a:lnTo>
                <a:lnTo>
                  <a:pt x="117" y="0"/>
                </a:lnTo>
                <a:lnTo>
                  <a:pt x="122" y="0"/>
                </a:lnTo>
                <a:lnTo>
                  <a:pt x="125" y="1"/>
                </a:lnTo>
                <a:lnTo>
                  <a:pt x="133" y="2"/>
                </a:lnTo>
                <a:lnTo>
                  <a:pt x="141" y="4"/>
                </a:lnTo>
                <a:lnTo>
                  <a:pt x="143" y="6"/>
                </a:lnTo>
                <a:lnTo>
                  <a:pt x="147" y="8"/>
                </a:lnTo>
                <a:lnTo>
                  <a:pt x="148" y="10"/>
                </a:lnTo>
                <a:lnTo>
                  <a:pt x="150" y="12"/>
                </a:lnTo>
                <a:lnTo>
                  <a:pt x="150" y="14"/>
                </a:lnTo>
                <a:lnTo>
                  <a:pt x="151" y="15"/>
                </a:lnTo>
                <a:lnTo>
                  <a:pt x="153" y="16"/>
                </a:lnTo>
                <a:lnTo>
                  <a:pt x="153" y="17"/>
                </a:lnTo>
                <a:lnTo>
                  <a:pt x="153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9" grpId="0"/>
      <p:bldP spid="10" grpId="0"/>
      <p:bldP spid="11" grpId="0" bldLvl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727039"/>
              </p:ext>
            </p:extLst>
          </p:nvPr>
        </p:nvGraphicFramePr>
        <p:xfrm>
          <a:off x="2858398" y="270483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23"/>
          <p:cNvSpPr txBox="1"/>
          <p:nvPr/>
        </p:nvSpPr>
        <p:spPr>
          <a:xfrm>
            <a:off x="2887978" y="263821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签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2699792" y="1743179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qiān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aphicFrame>
        <p:nvGraphicFramePr>
          <p:cNvPr id="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87923"/>
              </p:ext>
            </p:extLst>
          </p:nvPr>
        </p:nvGraphicFramePr>
        <p:xfrm>
          <a:off x="570518" y="2684830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23"/>
          <p:cNvSpPr txBox="1"/>
          <p:nvPr/>
        </p:nvSpPr>
        <p:spPr>
          <a:xfrm>
            <a:off x="600098" y="261821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340058" y="1723176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juàn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11560" y="746022"/>
            <a:ext cx="4104456" cy="745607"/>
          </a:xfrm>
          <a:prstGeom prst="borderCallout2">
            <a:avLst>
              <a:gd name="adj1" fmla="val 365711"/>
              <a:gd name="adj2" fmla="val 74163"/>
              <a:gd name="adj3" fmla="val 99675"/>
              <a:gd name="adj4" fmla="val 46637"/>
              <a:gd name="adj5" fmla="val 370554"/>
              <a:gd name="adj6" fmla="val 2610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撇和捺要写得舒展些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18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479062"/>
              </p:ext>
            </p:extLst>
          </p:nvPr>
        </p:nvGraphicFramePr>
        <p:xfrm>
          <a:off x="6115288" y="270483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Box 23"/>
          <p:cNvSpPr txBox="1"/>
          <p:nvPr/>
        </p:nvSpPr>
        <p:spPr>
          <a:xfrm>
            <a:off x="6144868" y="263821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5812666" y="1743179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线形标注 2 23"/>
          <p:cNvSpPr/>
          <p:nvPr/>
        </p:nvSpPr>
        <p:spPr>
          <a:xfrm>
            <a:off x="4997222" y="555526"/>
            <a:ext cx="3823250" cy="1134366"/>
          </a:xfrm>
          <a:prstGeom prst="borderCallout2">
            <a:avLst>
              <a:gd name="adj1" fmla="val 98991"/>
              <a:gd name="adj2" fmla="val 74043"/>
              <a:gd name="adj3" fmla="val 193289"/>
              <a:gd name="adj4" fmla="val 78038"/>
              <a:gd name="adj5" fmla="val 304472"/>
              <a:gd name="adj6" fmla="val 57480"/>
            </a:avLst>
          </a:prstGeom>
          <a:solidFill>
            <a:srgbClr val="CCFFCC"/>
          </a:solidFill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捺要拉得稍长一些，托住上面的“卜”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Freeform 99"/>
          <p:cNvSpPr>
            <a:spLocks/>
          </p:cNvSpPr>
          <p:nvPr/>
        </p:nvSpPr>
        <p:spPr bwMode="auto">
          <a:xfrm>
            <a:off x="1303747" y="3383509"/>
            <a:ext cx="636435" cy="360040"/>
          </a:xfrm>
          <a:custGeom>
            <a:avLst/>
            <a:gdLst>
              <a:gd name="T0" fmla="*/ 349 w 350"/>
              <a:gd name="T1" fmla="*/ 178 h 198"/>
              <a:gd name="T2" fmla="*/ 347 w 350"/>
              <a:gd name="T3" fmla="*/ 180 h 198"/>
              <a:gd name="T4" fmla="*/ 343 w 350"/>
              <a:gd name="T5" fmla="*/ 183 h 198"/>
              <a:gd name="T6" fmla="*/ 338 w 350"/>
              <a:gd name="T7" fmla="*/ 184 h 198"/>
              <a:gd name="T8" fmla="*/ 331 w 350"/>
              <a:gd name="T9" fmla="*/ 186 h 198"/>
              <a:gd name="T10" fmla="*/ 321 w 350"/>
              <a:gd name="T11" fmla="*/ 189 h 198"/>
              <a:gd name="T12" fmla="*/ 311 w 350"/>
              <a:gd name="T13" fmla="*/ 191 h 198"/>
              <a:gd name="T14" fmla="*/ 299 w 350"/>
              <a:gd name="T15" fmla="*/ 192 h 198"/>
              <a:gd name="T16" fmla="*/ 278 w 350"/>
              <a:gd name="T17" fmla="*/ 196 h 198"/>
              <a:gd name="T18" fmla="*/ 267 w 350"/>
              <a:gd name="T19" fmla="*/ 197 h 198"/>
              <a:gd name="T20" fmla="*/ 255 w 350"/>
              <a:gd name="T21" fmla="*/ 198 h 198"/>
              <a:gd name="T22" fmla="*/ 245 w 350"/>
              <a:gd name="T23" fmla="*/ 198 h 198"/>
              <a:gd name="T24" fmla="*/ 237 w 350"/>
              <a:gd name="T25" fmla="*/ 198 h 198"/>
              <a:gd name="T26" fmla="*/ 230 w 350"/>
              <a:gd name="T27" fmla="*/ 198 h 198"/>
              <a:gd name="T28" fmla="*/ 225 w 350"/>
              <a:gd name="T29" fmla="*/ 197 h 198"/>
              <a:gd name="T30" fmla="*/ 220 w 350"/>
              <a:gd name="T31" fmla="*/ 197 h 198"/>
              <a:gd name="T32" fmla="*/ 218 w 350"/>
              <a:gd name="T33" fmla="*/ 196 h 198"/>
              <a:gd name="T34" fmla="*/ 213 w 350"/>
              <a:gd name="T35" fmla="*/ 192 h 198"/>
              <a:gd name="T36" fmla="*/ 207 w 350"/>
              <a:gd name="T37" fmla="*/ 189 h 198"/>
              <a:gd name="T38" fmla="*/ 200 w 350"/>
              <a:gd name="T39" fmla="*/ 183 h 198"/>
              <a:gd name="T40" fmla="*/ 191 w 350"/>
              <a:gd name="T41" fmla="*/ 176 h 198"/>
              <a:gd name="T42" fmla="*/ 181 w 350"/>
              <a:gd name="T43" fmla="*/ 167 h 198"/>
              <a:gd name="T44" fmla="*/ 169 w 350"/>
              <a:gd name="T45" fmla="*/ 158 h 198"/>
              <a:gd name="T46" fmla="*/ 156 w 350"/>
              <a:gd name="T47" fmla="*/ 146 h 198"/>
              <a:gd name="T48" fmla="*/ 142 w 350"/>
              <a:gd name="T49" fmla="*/ 133 h 198"/>
              <a:gd name="T50" fmla="*/ 125 w 350"/>
              <a:gd name="T51" fmla="*/ 119 h 198"/>
              <a:gd name="T52" fmla="*/ 108 w 350"/>
              <a:gd name="T53" fmla="*/ 103 h 198"/>
              <a:gd name="T54" fmla="*/ 89 w 350"/>
              <a:gd name="T55" fmla="*/ 85 h 198"/>
              <a:gd name="T56" fmla="*/ 69 w 350"/>
              <a:gd name="T57" fmla="*/ 66 h 198"/>
              <a:gd name="T58" fmla="*/ 48 w 350"/>
              <a:gd name="T59" fmla="*/ 46 h 198"/>
              <a:gd name="T60" fmla="*/ 25 w 350"/>
              <a:gd name="T61" fmla="*/ 24 h 198"/>
              <a:gd name="T62" fmla="*/ 0 w 350"/>
              <a:gd name="T63" fmla="*/ 0 h 198"/>
              <a:gd name="T64" fmla="*/ 41 w 350"/>
              <a:gd name="T65" fmla="*/ 10 h 198"/>
              <a:gd name="T66" fmla="*/ 68 w 350"/>
              <a:gd name="T67" fmla="*/ 31 h 198"/>
              <a:gd name="T68" fmla="*/ 94 w 350"/>
              <a:gd name="T69" fmla="*/ 50 h 198"/>
              <a:gd name="T70" fmla="*/ 118 w 350"/>
              <a:gd name="T71" fmla="*/ 66 h 198"/>
              <a:gd name="T72" fmla="*/ 138 w 350"/>
              <a:gd name="T73" fmla="*/ 81 h 198"/>
              <a:gd name="T74" fmla="*/ 157 w 350"/>
              <a:gd name="T75" fmla="*/ 92 h 198"/>
              <a:gd name="T76" fmla="*/ 174 w 350"/>
              <a:gd name="T77" fmla="*/ 103 h 198"/>
              <a:gd name="T78" fmla="*/ 188 w 350"/>
              <a:gd name="T79" fmla="*/ 111 h 198"/>
              <a:gd name="T80" fmla="*/ 206 w 350"/>
              <a:gd name="T81" fmla="*/ 122 h 198"/>
              <a:gd name="T82" fmla="*/ 231 w 350"/>
              <a:gd name="T83" fmla="*/ 134 h 198"/>
              <a:gd name="T84" fmla="*/ 257 w 350"/>
              <a:gd name="T85" fmla="*/ 144 h 198"/>
              <a:gd name="T86" fmla="*/ 283 w 350"/>
              <a:gd name="T87" fmla="*/ 151 h 198"/>
              <a:gd name="T88" fmla="*/ 305 w 350"/>
              <a:gd name="T89" fmla="*/ 157 h 198"/>
              <a:gd name="T90" fmla="*/ 316 w 350"/>
              <a:gd name="T91" fmla="*/ 159 h 198"/>
              <a:gd name="T92" fmla="*/ 326 w 350"/>
              <a:gd name="T93" fmla="*/ 163 h 198"/>
              <a:gd name="T94" fmla="*/ 334 w 350"/>
              <a:gd name="T95" fmla="*/ 165 h 198"/>
              <a:gd name="T96" fmla="*/ 341 w 350"/>
              <a:gd name="T97" fmla="*/ 168 h 198"/>
              <a:gd name="T98" fmla="*/ 346 w 350"/>
              <a:gd name="T99" fmla="*/ 171 h 198"/>
              <a:gd name="T100" fmla="*/ 349 w 350"/>
              <a:gd name="T101" fmla="*/ 173 h 198"/>
              <a:gd name="T102" fmla="*/ 350 w 350"/>
              <a:gd name="T103" fmla="*/ 176 h 198"/>
              <a:gd name="T104" fmla="*/ 349 w 350"/>
              <a:gd name="T105" fmla="*/ 177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50" h="198">
                <a:moveTo>
                  <a:pt x="349" y="177"/>
                </a:moveTo>
                <a:lnTo>
                  <a:pt x="349" y="178"/>
                </a:lnTo>
                <a:lnTo>
                  <a:pt x="349" y="179"/>
                </a:lnTo>
                <a:lnTo>
                  <a:pt x="347" y="180"/>
                </a:lnTo>
                <a:lnTo>
                  <a:pt x="345" y="182"/>
                </a:lnTo>
                <a:lnTo>
                  <a:pt x="343" y="183"/>
                </a:lnTo>
                <a:lnTo>
                  <a:pt x="340" y="183"/>
                </a:lnTo>
                <a:lnTo>
                  <a:pt x="338" y="184"/>
                </a:lnTo>
                <a:lnTo>
                  <a:pt x="334" y="185"/>
                </a:lnTo>
                <a:lnTo>
                  <a:pt x="331" y="186"/>
                </a:lnTo>
                <a:lnTo>
                  <a:pt x="326" y="187"/>
                </a:lnTo>
                <a:lnTo>
                  <a:pt x="321" y="189"/>
                </a:lnTo>
                <a:lnTo>
                  <a:pt x="316" y="190"/>
                </a:lnTo>
                <a:lnTo>
                  <a:pt x="311" y="191"/>
                </a:lnTo>
                <a:lnTo>
                  <a:pt x="305" y="191"/>
                </a:lnTo>
                <a:lnTo>
                  <a:pt x="299" y="192"/>
                </a:lnTo>
                <a:lnTo>
                  <a:pt x="292" y="193"/>
                </a:lnTo>
                <a:lnTo>
                  <a:pt x="278" y="196"/>
                </a:lnTo>
                <a:lnTo>
                  <a:pt x="273" y="197"/>
                </a:lnTo>
                <a:lnTo>
                  <a:pt x="267" y="197"/>
                </a:lnTo>
                <a:lnTo>
                  <a:pt x="261" y="197"/>
                </a:lnTo>
                <a:lnTo>
                  <a:pt x="255" y="198"/>
                </a:lnTo>
                <a:lnTo>
                  <a:pt x="250" y="198"/>
                </a:lnTo>
                <a:lnTo>
                  <a:pt x="245" y="198"/>
                </a:lnTo>
                <a:lnTo>
                  <a:pt x="240" y="198"/>
                </a:lnTo>
                <a:lnTo>
                  <a:pt x="237" y="198"/>
                </a:lnTo>
                <a:lnTo>
                  <a:pt x="233" y="198"/>
                </a:lnTo>
                <a:lnTo>
                  <a:pt x="230" y="198"/>
                </a:lnTo>
                <a:lnTo>
                  <a:pt x="227" y="198"/>
                </a:lnTo>
                <a:lnTo>
                  <a:pt x="225" y="197"/>
                </a:lnTo>
                <a:lnTo>
                  <a:pt x="223" y="197"/>
                </a:lnTo>
                <a:lnTo>
                  <a:pt x="220" y="197"/>
                </a:lnTo>
                <a:lnTo>
                  <a:pt x="219" y="196"/>
                </a:lnTo>
                <a:lnTo>
                  <a:pt x="218" y="196"/>
                </a:lnTo>
                <a:lnTo>
                  <a:pt x="215" y="195"/>
                </a:lnTo>
                <a:lnTo>
                  <a:pt x="213" y="192"/>
                </a:lnTo>
                <a:lnTo>
                  <a:pt x="211" y="191"/>
                </a:lnTo>
                <a:lnTo>
                  <a:pt x="207" y="189"/>
                </a:lnTo>
                <a:lnTo>
                  <a:pt x="204" y="186"/>
                </a:lnTo>
                <a:lnTo>
                  <a:pt x="200" y="183"/>
                </a:lnTo>
                <a:lnTo>
                  <a:pt x="195" y="179"/>
                </a:lnTo>
                <a:lnTo>
                  <a:pt x="191" y="176"/>
                </a:lnTo>
                <a:lnTo>
                  <a:pt x="186" y="172"/>
                </a:lnTo>
                <a:lnTo>
                  <a:pt x="181" y="167"/>
                </a:lnTo>
                <a:lnTo>
                  <a:pt x="175" y="163"/>
                </a:lnTo>
                <a:lnTo>
                  <a:pt x="169" y="158"/>
                </a:lnTo>
                <a:lnTo>
                  <a:pt x="163" y="152"/>
                </a:lnTo>
                <a:lnTo>
                  <a:pt x="156" y="146"/>
                </a:lnTo>
                <a:lnTo>
                  <a:pt x="149" y="140"/>
                </a:lnTo>
                <a:lnTo>
                  <a:pt x="142" y="133"/>
                </a:lnTo>
                <a:lnTo>
                  <a:pt x="133" y="126"/>
                </a:lnTo>
                <a:lnTo>
                  <a:pt x="125" y="119"/>
                </a:lnTo>
                <a:lnTo>
                  <a:pt x="117" y="111"/>
                </a:lnTo>
                <a:lnTo>
                  <a:pt x="108" y="103"/>
                </a:lnTo>
                <a:lnTo>
                  <a:pt x="99" y="94"/>
                </a:lnTo>
                <a:lnTo>
                  <a:pt x="89" y="85"/>
                </a:lnTo>
                <a:lnTo>
                  <a:pt x="80" y="76"/>
                </a:lnTo>
                <a:lnTo>
                  <a:pt x="69" y="66"/>
                </a:lnTo>
                <a:lnTo>
                  <a:pt x="59" y="56"/>
                </a:lnTo>
                <a:lnTo>
                  <a:pt x="48" y="46"/>
                </a:lnTo>
                <a:lnTo>
                  <a:pt x="36" y="34"/>
                </a:lnTo>
                <a:lnTo>
                  <a:pt x="25" y="24"/>
                </a:lnTo>
                <a:lnTo>
                  <a:pt x="12" y="12"/>
                </a:lnTo>
                <a:lnTo>
                  <a:pt x="0" y="0"/>
                </a:lnTo>
                <a:lnTo>
                  <a:pt x="26" y="0"/>
                </a:lnTo>
                <a:lnTo>
                  <a:pt x="41" y="10"/>
                </a:lnTo>
                <a:lnTo>
                  <a:pt x="55" y="21"/>
                </a:lnTo>
                <a:lnTo>
                  <a:pt x="68" y="31"/>
                </a:lnTo>
                <a:lnTo>
                  <a:pt x="81" y="40"/>
                </a:lnTo>
                <a:lnTo>
                  <a:pt x="94" y="50"/>
                </a:lnTo>
                <a:lnTo>
                  <a:pt x="106" y="58"/>
                </a:lnTo>
                <a:lnTo>
                  <a:pt x="118" y="66"/>
                </a:lnTo>
                <a:lnTo>
                  <a:pt x="129" y="73"/>
                </a:lnTo>
                <a:lnTo>
                  <a:pt x="138" y="81"/>
                </a:lnTo>
                <a:lnTo>
                  <a:pt x="149" y="86"/>
                </a:lnTo>
                <a:lnTo>
                  <a:pt x="157" y="92"/>
                </a:lnTo>
                <a:lnTo>
                  <a:pt x="167" y="98"/>
                </a:lnTo>
                <a:lnTo>
                  <a:pt x="174" y="103"/>
                </a:lnTo>
                <a:lnTo>
                  <a:pt x="182" y="108"/>
                </a:lnTo>
                <a:lnTo>
                  <a:pt x="188" y="111"/>
                </a:lnTo>
                <a:lnTo>
                  <a:pt x="195" y="115"/>
                </a:lnTo>
                <a:lnTo>
                  <a:pt x="206" y="122"/>
                </a:lnTo>
                <a:lnTo>
                  <a:pt x="219" y="128"/>
                </a:lnTo>
                <a:lnTo>
                  <a:pt x="231" y="134"/>
                </a:lnTo>
                <a:lnTo>
                  <a:pt x="244" y="139"/>
                </a:lnTo>
                <a:lnTo>
                  <a:pt x="257" y="144"/>
                </a:lnTo>
                <a:lnTo>
                  <a:pt x="270" y="147"/>
                </a:lnTo>
                <a:lnTo>
                  <a:pt x="283" y="151"/>
                </a:lnTo>
                <a:lnTo>
                  <a:pt x="297" y="154"/>
                </a:lnTo>
                <a:lnTo>
                  <a:pt x="305" y="157"/>
                </a:lnTo>
                <a:lnTo>
                  <a:pt x="311" y="158"/>
                </a:lnTo>
                <a:lnTo>
                  <a:pt x="316" y="159"/>
                </a:lnTo>
                <a:lnTo>
                  <a:pt x="321" y="160"/>
                </a:lnTo>
                <a:lnTo>
                  <a:pt x="326" y="163"/>
                </a:lnTo>
                <a:lnTo>
                  <a:pt x="331" y="164"/>
                </a:lnTo>
                <a:lnTo>
                  <a:pt x="334" y="165"/>
                </a:lnTo>
                <a:lnTo>
                  <a:pt x="338" y="167"/>
                </a:lnTo>
                <a:lnTo>
                  <a:pt x="341" y="168"/>
                </a:lnTo>
                <a:lnTo>
                  <a:pt x="344" y="170"/>
                </a:lnTo>
                <a:lnTo>
                  <a:pt x="346" y="171"/>
                </a:lnTo>
                <a:lnTo>
                  <a:pt x="347" y="172"/>
                </a:lnTo>
                <a:lnTo>
                  <a:pt x="349" y="173"/>
                </a:lnTo>
                <a:lnTo>
                  <a:pt x="349" y="174"/>
                </a:lnTo>
                <a:lnTo>
                  <a:pt x="350" y="176"/>
                </a:lnTo>
                <a:lnTo>
                  <a:pt x="349" y="177"/>
                </a:lnTo>
                <a:lnTo>
                  <a:pt x="349" y="17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96"/>
          <p:cNvSpPr>
            <a:spLocks/>
          </p:cNvSpPr>
          <p:nvPr/>
        </p:nvSpPr>
        <p:spPr bwMode="auto">
          <a:xfrm>
            <a:off x="704879" y="2960152"/>
            <a:ext cx="598868" cy="923617"/>
          </a:xfrm>
          <a:custGeom>
            <a:avLst/>
            <a:gdLst>
              <a:gd name="T0" fmla="*/ 278 w 343"/>
              <a:gd name="T1" fmla="*/ 12 h 529"/>
              <a:gd name="T2" fmla="*/ 277 w 343"/>
              <a:gd name="T3" fmla="*/ 6 h 529"/>
              <a:gd name="T4" fmla="*/ 284 w 343"/>
              <a:gd name="T5" fmla="*/ 1 h 529"/>
              <a:gd name="T6" fmla="*/ 292 w 343"/>
              <a:gd name="T7" fmla="*/ 0 h 529"/>
              <a:gd name="T8" fmla="*/ 305 w 343"/>
              <a:gd name="T9" fmla="*/ 3 h 529"/>
              <a:gd name="T10" fmla="*/ 323 w 343"/>
              <a:gd name="T11" fmla="*/ 11 h 529"/>
              <a:gd name="T12" fmla="*/ 335 w 343"/>
              <a:gd name="T13" fmla="*/ 18 h 529"/>
              <a:gd name="T14" fmla="*/ 342 w 343"/>
              <a:gd name="T15" fmla="*/ 25 h 529"/>
              <a:gd name="T16" fmla="*/ 343 w 343"/>
              <a:gd name="T17" fmla="*/ 31 h 529"/>
              <a:gd name="T18" fmla="*/ 341 w 343"/>
              <a:gd name="T19" fmla="*/ 42 h 529"/>
              <a:gd name="T20" fmla="*/ 337 w 343"/>
              <a:gd name="T21" fmla="*/ 58 h 529"/>
              <a:gd name="T22" fmla="*/ 331 w 343"/>
              <a:gd name="T23" fmla="*/ 83 h 529"/>
              <a:gd name="T24" fmla="*/ 323 w 343"/>
              <a:gd name="T25" fmla="*/ 114 h 529"/>
              <a:gd name="T26" fmla="*/ 313 w 343"/>
              <a:gd name="T27" fmla="*/ 152 h 529"/>
              <a:gd name="T28" fmla="*/ 303 w 343"/>
              <a:gd name="T29" fmla="*/ 189 h 529"/>
              <a:gd name="T30" fmla="*/ 291 w 343"/>
              <a:gd name="T31" fmla="*/ 224 h 529"/>
              <a:gd name="T32" fmla="*/ 279 w 343"/>
              <a:gd name="T33" fmla="*/ 254 h 529"/>
              <a:gd name="T34" fmla="*/ 267 w 343"/>
              <a:gd name="T35" fmla="*/ 283 h 529"/>
              <a:gd name="T36" fmla="*/ 255 w 343"/>
              <a:gd name="T37" fmla="*/ 308 h 529"/>
              <a:gd name="T38" fmla="*/ 225 w 343"/>
              <a:gd name="T39" fmla="*/ 354 h 529"/>
              <a:gd name="T40" fmla="*/ 195 w 343"/>
              <a:gd name="T41" fmla="*/ 396 h 529"/>
              <a:gd name="T42" fmla="*/ 160 w 343"/>
              <a:gd name="T43" fmla="*/ 433 h 529"/>
              <a:gd name="T44" fmla="*/ 122 w 343"/>
              <a:gd name="T45" fmla="*/ 465 h 529"/>
              <a:gd name="T46" fmla="*/ 80 w 343"/>
              <a:gd name="T47" fmla="*/ 492 h 529"/>
              <a:gd name="T48" fmla="*/ 51 w 343"/>
              <a:gd name="T49" fmla="*/ 508 h 529"/>
              <a:gd name="T50" fmla="*/ 33 w 343"/>
              <a:gd name="T51" fmla="*/ 517 h 529"/>
              <a:gd name="T52" fmla="*/ 19 w 343"/>
              <a:gd name="T53" fmla="*/ 523 h 529"/>
              <a:gd name="T54" fmla="*/ 8 w 343"/>
              <a:gd name="T55" fmla="*/ 528 h 529"/>
              <a:gd name="T56" fmla="*/ 2 w 343"/>
              <a:gd name="T57" fmla="*/ 529 h 529"/>
              <a:gd name="T58" fmla="*/ 0 w 343"/>
              <a:gd name="T59" fmla="*/ 528 h 529"/>
              <a:gd name="T60" fmla="*/ 2 w 343"/>
              <a:gd name="T61" fmla="*/ 524 h 529"/>
              <a:gd name="T62" fmla="*/ 8 w 343"/>
              <a:gd name="T63" fmla="*/ 518 h 529"/>
              <a:gd name="T64" fmla="*/ 19 w 343"/>
              <a:gd name="T65" fmla="*/ 510 h 529"/>
              <a:gd name="T66" fmla="*/ 33 w 343"/>
              <a:gd name="T67" fmla="*/ 500 h 529"/>
              <a:gd name="T68" fmla="*/ 52 w 343"/>
              <a:gd name="T69" fmla="*/ 489 h 529"/>
              <a:gd name="T70" fmla="*/ 90 w 343"/>
              <a:gd name="T71" fmla="*/ 460 h 529"/>
              <a:gd name="T72" fmla="*/ 129 w 343"/>
              <a:gd name="T73" fmla="*/ 424 h 529"/>
              <a:gd name="T74" fmla="*/ 166 w 343"/>
              <a:gd name="T75" fmla="*/ 384 h 529"/>
              <a:gd name="T76" fmla="*/ 199 w 343"/>
              <a:gd name="T77" fmla="*/ 338 h 529"/>
              <a:gd name="T78" fmla="*/ 227 w 343"/>
              <a:gd name="T79" fmla="*/ 287 h 529"/>
              <a:gd name="T80" fmla="*/ 248 w 343"/>
              <a:gd name="T81" fmla="*/ 232 h 529"/>
              <a:gd name="T82" fmla="*/ 266 w 343"/>
              <a:gd name="T83" fmla="*/ 172 h 529"/>
              <a:gd name="T84" fmla="*/ 278 w 343"/>
              <a:gd name="T85" fmla="*/ 108 h 529"/>
              <a:gd name="T86" fmla="*/ 281 w 343"/>
              <a:gd name="T87" fmla="*/ 79 h 529"/>
              <a:gd name="T88" fmla="*/ 285 w 343"/>
              <a:gd name="T89" fmla="*/ 54 h 529"/>
              <a:gd name="T90" fmla="*/ 285 w 343"/>
              <a:gd name="T91" fmla="*/ 36 h 529"/>
              <a:gd name="T92" fmla="*/ 285 w 343"/>
              <a:gd name="T93" fmla="*/ 23 h 529"/>
              <a:gd name="T94" fmla="*/ 281 w 343"/>
              <a:gd name="T95" fmla="*/ 17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3" h="529">
                <a:moveTo>
                  <a:pt x="280" y="16"/>
                </a:moveTo>
                <a:lnTo>
                  <a:pt x="279" y="13"/>
                </a:lnTo>
                <a:lnTo>
                  <a:pt x="278" y="12"/>
                </a:lnTo>
                <a:lnTo>
                  <a:pt x="277" y="10"/>
                </a:lnTo>
                <a:lnTo>
                  <a:pt x="277" y="7"/>
                </a:lnTo>
                <a:lnTo>
                  <a:pt x="277" y="6"/>
                </a:lnTo>
                <a:lnTo>
                  <a:pt x="278" y="4"/>
                </a:lnTo>
                <a:lnTo>
                  <a:pt x="280" y="3"/>
                </a:lnTo>
                <a:lnTo>
                  <a:pt x="284" y="1"/>
                </a:lnTo>
                <a:lnTo>
                  <a:pt x="286" y="0"/>
                </a:lnTo>
                <a:lnTo>
                  <a:pt x="288" y="0"/>
                </a:lnTo>
                <a:lnTo>
                  <a:pt x="292" y="0"/>
                </a:lnTo>
                <a:lnTo>
                  <a:pt x="296" y="0"/>
                </a:lnTo>
                <a:lnTo>
                  <a:pt x="300" y="1"/>
                </a:lnTo>
                <a:lnTo>
                  <a:pt x="305" y="3"/>
                </a:lnTo>
                <a:lnTo>
                  <a:pt x="311" y="5"/>
                </a:lnTo>
                <a:lnTo>
                  <a:pt x="317" y="7"/>
                </a:lnTo>
                <a:lnTo>
                  <a:pt x="323" y="11"/>
                </a:lnTo>
                <a:lnTo>
                  <a:pt x="326" y="13"/>
                </a:lnTo>
                <a:lnTo>
                  <a:pt x="331" y="16"/>
                </a:lnTo>
                <a:lnTo>
                  <a:pt x="335" y="18"/>
                </a:lnTo>
                <a:lnTo>
                  <a:pt x="337" y="20"/>
                </a:lnTo>
                <a:lnTo>
                  <a:pt x="340" y="23"/>
                </a:lnTo>
                <a:lnTo>
                  <a:pt x="342" y="25"/>
                </a:lnTo>
                <a:lnTo>
                  <a:pt x="343" y="27"/>
                </a:lnTo>
                <a:lnTo>
                  <a:pt x="343" y="29"/>
                </a:lnTo>
                <a:lnTo>
                  <a:pt x="343" y="31"/>
                </a:lnTo>
                <a:lnTo>
                  <a:pt x="342" y="33"/>
                </a:lnTo>
                <a:lnTo>
                  <a:pt x="342" y="37"/>
                </a:lnTo>
                <a:lnTo>
                  <a:pt x="341" y="42"/>
                </a:lnTo>
                <a:lnTo>
                  <a:pt x="340" y="46"/>
                </a:lnTo>
                <a:lnTo>
                  <a:pt x="338" y="52"/>
                </a:lnTo>
                <a:lnTo>
                  <a:pt x="337" y="58"/>
                </a:lnTo>
                <a:lnTo>
                  <a:pt x="335" y="67"/>
                </a:lnTo>
                <a:lnTo>
                  <a:pt x="332" y="75"/>
                </a:lnTo>
                <a:lnTo>
                  <a:pt x="331" y="83"/>
                </a:lnTo>
                <a:lnTo>
                  <a:pt x="329" y="93"/>
                </a:lnTo>
                <a:lnTo>
                  <a:pt x="326" y="104"/>
                </a:lnTo>
                <a:lnTo>
                  <a:pt x="323" y="114"/>
                </a:lnTo>
                <a:lnTo>
                  <a:pt x="321" y="126"/>
                </a:lnTo>
                <a:lnTo>
                  <a:pt x="317" y="139"/>
                </a:lnTo>
                <a:lnTo>
                  <a:pt x="313" y="152"/>
                </a:lnTo>
                <a:lnTo>
                  <a:pt x="310" y="165"/>
                </a:lnTo>
                <a:lnTo>
                  <a:pt x="306" y="177"/>
                </a:lnTo>
                <a:lnTo>
                  <a:pt x="303" y="189"/>
                </a:lnTo>
                <a:lnTo>
                  <a:pt x="299" y="201"/>
                </a:lnTo>
                <a:lnTo>
                  <a:pt x="294" y="213"/>
                </a:lnTo>
                <a:lnTo>
                  <a:pt x="291" y="224"/>
                </a:lnTo>
                <a:lnTo>
                  <a:pt x="287" y="234"/>
                </a:lnTo>
                <a:lnTo>
                  <a:pt x="284" y="245"/>
                </a:lnTo>
                <a:lnTo>
                  <a:pt x="279" y="254"/>
                </a:lnTo>
                <a:lnTo>
                  <a:pt x="275" y="265"/>
                </a:lnTo>
                <a:lnTo>
                  <a:pt x="271" y="273"/>
                </a:lnTo>
                <a:lnTo>
                  <a:pt x="267" y="283"/>
                </a:lnTo>
                <a:lnTo>
                  <a:pt x="263" y="291"/>
                </a:lnTo>
                <a:lnTo>
                  <a:pt x="259" y="301"/>
                </a:lnTo>
                <a:lnTo>
                  <a:pt x="255" y="308"/>
                </a:lnTo>
                <a:lnTo>
                  <a:pt x="244" y="325"/>
                </a:lnTo>
                <a:lnTo>
                  <a:pt x="235" y="340"/>
                </a:lnTo>
                <a:lnTo>
                  <a:pt x="225" y="354"/>
                </a:lnTo>
                <a:lnTo>
                  <a:pt x="215" y="369"/>
                </a:lnTo>
                <a:lnTo>
                  <a:pt x="205" y="383"/>
                </a:lnTo>
                <a:lnTo>
                  <a:pt x="195" y="396"/>
                </a:lnTo>
                <a:lnTo>
                  <a:pt x="183" y="409"/>
                </a:lnTo>
                <a:lnTo>
                  <a:pt x="172" y="421"/>
                </a:lnTo>
                <a:lnTo>
                  <a:pt x="160" y="433"/>
                </a:lnTo>
                <a:lnTo>
                  <a:pt x="148" y="443"/>
                </a:lnTo>
                <a:lnTo>
                  <a:pt x="135" y="454"/>
                </a:lnTo>
                <a:lnTo>
                  <a:pt x="122" y="465"/>
                </a:lnTo>
                <a:lnTo>
                  <a:pt x="109" y="474"/>
                </a:lnTo>
                <a:lnTo>
                  <a:pt x="95" y="484"/>
                </a:lnTo>
                <a:lnTo>
                  <a:pt x="80" y="492"/>
                </a:lnTo>
                <a:lnTo>
                  <a:pt x="66" y="499"/>
                </a:lnTo>
                <a:lnTo>
                  <a:pt x="58" y="504"/>
                </a:lnTo>
                <a:lnTo>
                  <a:pt x="51" y="508"/>
                </a:lnTo>
                <a:lnTo>
                  <a:pt x="45" y="511"/>
                </a:lnTo>
                <a:lnTo>
                  <a:pt x="38" y="515"/>
                </a:lnTo>
                <a:lnTo>
                  <a:pt x="33" y="517"/>
                </a:lnTo>
                <a:lnTo>
                  <a:pt x="27" y="519"/>
                </a:lnTo>
                <a:lnTo>
                  <a:pt x="22" y="522"/>
                </a:lnTo>
                <a:lnTo>
                  <a:pt x="19" y="523"/>
                </a:lnTo>
                <a:lnTo>
                  <a:pt x="14" y="525"/>
                </a:lnTo>
                <a:lnTo>
                  <a:pt x="12" y="527"/>
                </a:lnTo>
                <a:lnTo>
                  <a:pt x="8" y="528"/>
                </a:lnTo>
                <a:lnTo>
                  <a:pt x="6" y="528"/>
                </a:lnTo>
                <a:lnTo>
                  <a:pt x="4" y="528"/>
                </a:lnTo>
                <a:lnTo>
                  <a:pt x="2" y="529"/>
                </a:lnTo>
                <a:lnTo>
                  <a:pt x="1" y="528"/>
                </a:lnTo>
                <a:lnTo>
                  <a:pt x="1" y="528"/>
                </a:lnTo>
                <a:lnTo>
                  <a:pt x="0" y="528"/>
                </a:lnTo>
                <a:lnTo>
                  <a:pt x="1" y="527"/>
                </a:lnTo>
                <a:lnTo>
                  <a:pt x="1" y="525"/>
                </a:lnTo>
                <a:lnTo>
                  <a:pt x="2" y="524"/>
                </a:lnTo>
                <a:lnTo>
                  <a:pt x="3" y="522"/>
                </a:lnTo>
                <a:lnTo>
                  <a:pt x="6" y="521"/>
                </a:lnTo>
                <a:lnTo>
                  <a:pt x="8" y="518"/>
                </a:lnTo>
                <a:lnTo>
                  <a:pt x="12" y="516"/>
                </a:lnTo>
                <a:lnTo>
                  <a:pt x="15" y="513"/>
                </a:lnTo>
                <a:lnTo>
                  <a:pt x="19" y="510"/>
                </a:lnTo>
                <a:lnTo>
                  <a:pt x="23" y="508"/>
                </a:lnTo>
                <a:lnTo>
                  <a:pt x="28" y="504"/>
                </a:lnTo>
                <a:lnTo>
                  <a:pt x="33" y="500"/>
                </a:lnTo>
                <a:lnTo>
                  <a:pt x="39" y="497"/>
                </a:lnTo>
                <a:lnTo>
                  <a:pt x="45" y="492"/>
                </a:lnTo>
                <a:lnTo>
                  <a:pt x="52" y="489"/>
                </a:lnTo>
                <a:lnTo>
                  <a:pt x="65" y="479"/>
                </a:lnTo>
                <a:lnTo>
                  <a:pt x="77" y="470"/>
                </a:lnTo>
                <a:lnTo>
                  <a:pt x="90" y="460"/>
                </a:lnTo>
                <a:lnTo>
                  <a:pt x="103" y="449"/>
                </a:lnTo>
                <a:lnTo>
                  <a:pt x="116" y="437"/>
                </a:lnTo>
                <a:lnTo>
                  <a:pt x="129" y="424"/>
                </a:lnTo>
                <a:lnTo>
                  <a:pt x="142" y="412"/>
                </a:lnTo>
                <a:lnTo>
                  <a:pt x="154" y="398"/>
                </a:lnTo>
                <a:lnTo>
                  <a:pt x="166" y="384"/>
                </a:lnTo>
                <a:lnTo>
                  <a:pt x="178" y="370"/>
                </a:lnTo>
                <a:lnTo>
                  <a:pt x="189" y="354"/>
                </a:lnTo>
                <a:lnTo>
                  <a:pt x="199" y="338"/>
                </a:lnTo>
                <a:lnTo>
                  <a:pt x="209" y="321"/>
                </a:lnTo>
                <a:lnTo>
                  <a:pt x="218" y="304"/>
                </a:lnTo>
                <a:lnTo>
                  <a:pt x="227" y="287"/>
                </a:lnTo>
                <a:lnTo>
                  <a:pt x="235" y="269"/>
                </a:lnTo>
                <a:lnTo>
                  <a:pt x="242" y="251"/>
                </a:lnTo>
                <a:lnTo>
                  <a:pt x="248" y="232"/>
                </a:lnTo>
                <a:lnTo>
                  <a:pt x="255" y="213"/>
                </a:lnTo>
                <a:lnTo>
                  <a:pt x="260" y="193"/>
                </a:lnTo>
                <a:lnTo>
                  <a:pt x="266" y="172"/>
                </a:lnTo>
                <a:lnTo>
                  <a:pt x="269" y="152"/>
                </a:lnTo>
                <a:lnTo>
                  <a:pt x="274" y="131"/>
                </a:lnTo>
                <a:lnTo>
                  <a:pt x="278" y="108"/>
                </a:lnTo>
                <a:lnTo>
                  <a:pt x="279" y="98"/>
                </a:lnTo>
                <a:lnTo>
                  <a:pt x="280" y="88"/>
                </a:lnTo>
                <a:lnTo>
                  <a:pt x="281" y="79"/>
                </a:lnTo>
                <a:lnTo>
                  <a:pt x="282" y="69"/>
                </a:lnTo>
                <a:lnTo>
                  <a:pt x="284" y="62"/>
                </a:lnTo>
                <a:lnTo>
                  <a:pt x="285" y="54"/>
                </a:lnTo>
                <a:lnTo>
                  <a:pt x="285" y="48"/>
                </a:lnTo>
                <a:lnTo>
                  <a:pt x="285" y="41"/>
                </a:lnTo>
                <a:lnTo>
                  <a:pt x="285" y="36"/>
                </a:lnTo>
                <a:lnTo>
                  <a:pt x="285" y="31"/>
                </a:lnTo>
                <a:lnTo>
                  <a:pt x="285" y="26"/>
                </a:lnTo>
                <a:lnTo>
                  <a:pt x="285" y="23"/>
                </a:lnTo>
                <a:lnTo>
                  <a:pt x="284" y="20"/>
                </a:lnTo>
                <a:lnTo>
                  <a:pt x="282" y="18"/>
                </a:lnTo>
                <a:lnTo>
                  <a:pt x="281" y="17"/>
                </a:lnTo>
                <a:lnTo>
                  <a:pt x="280" y="16"/>
                </a:lnTo>
                <a:lnTo>
                  <a:pt x="280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51"/>
          <p:cNvSpPr>
            <a:spLocks/>
          </p:cNvSpPr>
          <p:nvPr/>
        </p:nvSpPr>
        <p:spPr bwMode="auto">
          <a:xfrm>
            <a:off x="3054699" y="3269498"/>
            <a:ext cx="543747" cy="543852"/>
          </a:xfrm>
          <a:custGeom>
            <a:avLst/>
            <a:gdLst>
              <a:gd name="T0" fmla="*/ 0 w 352"/>
              <a:gd name="T1" fmla="*/ 273 h 276"/>
              <a:gd name="T2" fmla="*/ 1 w 352"/>
              <a:gd name="T3" fmla="*/ 271 h 276"/>
              <a:gd name="T4" fmla="*/ 6 w 352"/>
              <a:gd name="T5" fmla="*/ 266 h 276"/>
              <a:gd name="T6" fmla="*/ 12 w 352"/>
              <a:gd name="T7" fmla="*/ 261 h 276"/>
              <a:gd name="T8" fmla="*/ 21 w 352"/>
              <a:gd name="T9" fmla="*/ 254 h 276"/>
              <a:gd name="T10" fmla="*/ 33 w 352"/>
              <a:gd name="T11" fmla="*/ 247 h 276"/>
              <a:gd name="T12" fmla="*/ 46 w 352"/>
              <a:gd name="T13" fmla="*/ 239 h 276"/>
              <a:gd name="T14" fmla="*/ 63 w 352"/>
              <a:gd name="T15" fmla="*/ 229 h 276"/>
              <a:gd name="T16" fmla="*/ 89 w 352"/>
              <a:gd name="T17" fmla="*/ 214 h 276"/>
              <a:gd name="T18" fmla="*/ 123 w 352"/>
              <a:gd name="T19" fmla="*/ 194 h 276"/>
              <a:gd name="T20" fmla="*/ 157 w 352"/>
              <a:gd name="T21" fmla="*/ 170 h 276"/>
              <a:gd name="T22" fmla="*/ 189 w 352"/>
              <a:gd name="T23" fmla="*/ 145 h 276"/>
              <a:gd name="T24" fmla="*/ 213 w 352"/>
              <a:gd name="T25" fmla="*/ 125 h 276"/>
              <a:gd name="T26" fmla="*/ 226 w 352"/>
              <a:gd name="T27" fmla="*/ 112 h 276"/>
              <a:gd name="T28" fmla="*/ 239 w 352"/>
              <a:gd name="T29" fmla="*/ 100 h 276"/>
              <a:gd name="T30" fmla="*/ 249 w 352"/>
              <a:gd name="T31" fmla="*/ 89 h 276"/>
              <a:gd name="T32" fmla="*/ 259 w 352"/>
              <a:gd name="T33" fmla="*/ 78 h 276"/>
              <a:gd name="T34" fmla="*/ 267 w 352"/>
              <a:gd name="T35" fmla="*/ 70 h 276"/>
              <a:gd name="T36" fmla="*/ 274 w 352"/>
              <a:gd name="T37" fmla="*/ 60 h 276"/>
              <a:gd name="T38" fmla="*/ 280 w 352"/>
              <a:gd name="T39" fmla="*/ 53 h 276"/>
              <a:gd name="T40" fmla="*/ 286 w 352"/>
              <a:gd name="T41" fmla="*/ 44 h 276"/>
              <a:gd name="T42" fmla="*/ 292 w 352"/>
              <a:gd name="T43" fmla="*/ 33 h 276"/>
              <a:gd name="T44" fmla="*/ 295 w 352"/>
              <a:gd name="T45" fmla="*/ 24 h 276"/>
              <a:gd name="T46" fmla="*/ 295 w 352"/>
              <a:gd name="T47" fmla="*/ 16 h 276"/>
              <a:gd name="T48" fmla="*/ 293 w 352"/>
              <a:gd name="T49" fmla="*/ 11 h 276"/>
              <a:gd name="T50" fmla="*/ 292 w 352"/>
              <a:gd name="T51" fmla="*/ 7 h 276"/>
              <a:gd name="T52" fmla="*/ 293 w 352"/>
              <a:gd name="T53" fmla="*/ 5 h 276"/>
              <a:gd name="T54" fmla="*/ 297 w 352"/>
              <a:gd name="T55" fmla="*/ 2 h 276"/>
              <a:gd name="T56" fmla="*/ 302 w 352"/>
              <a:gd name="T57" fmla="*/ 1 h 276"/>
              <a:gd name="T58" fmla="*/ 309 w 352"/>
              <a:gd name="T59" fmla="*/ 1 h 276"/>
              <a:gd name="T60" fmla="*/ 316 w 352"/>
              <a:gd name="T61" fmla="*/ 2 h 276"/>
              <a:gd name="T62" fmla="*/ 326 w 352"/>
              <a:gd name="T63" fmla="*/ 7 h 276"/>
              <a:gd name="T64" fmla="*/ 336 w 352"/>
              <a:gd name="T65" fmla="*/ 13 h 276"/>
              <a:gd name="T66" fmla="*/ 343 w 352"/>
              <a:gd name="T67" fmla="*/ 19 h 276"/>
              <a:gd name="T68" fmla="*/ 348 w 352"/>
              <a:gd name="T69" fmla="*/ 24 h 276"/>
              <a:gd name="T70" fmla="*/ 350 w 352"/>
              <a:gd name="T71" fmla="*/ 27 h 276"/>
              <a:gd name="T72" fmla="*/ 350 w 352"/>
              <a:gd name="T73" fmla="*/ 33 h 276"/>
              <a:gd name="T74" fmla="*/ 347 w 352"/>
              <a:gd name="T75" fmla="*/ 41 h 276"/>
              <a:gd name="T76" fmla="*/ 339 w 352"/>
              <a:gd name="T77" fmla="*/ 52 h 276"/>
              <a:gd name="T78" fmla="*/ 327 w 352"/>
              <a:gd name="T79" fmla="*/ 66 h 276"/>
              <a:gd name="T80" fmla="*/ 316 w 352"/>
              <a:gd name="T81" fmla="*/ 79 h 276"/>
              <a:gd name="T82" fmla="*/ 307 w 352"/>
              <a:gd name="T83" fmla="*/ 88 h 276"/>
              <a:gd name="T84" fmla="*/ 297 w 352"/>
              <a:gd name="T85" fmla="*/ 97 h 276"/>
              <a:gd name="T86" fmla="*/ 285 w 352"/>
              <a:gd name="T87" fmla="*/ 108 h 276"/>
              <a:gd name="T88" fmla="*/ 273 w 352"/>
              <a:gd name="T89" fmla="*/ 119 h 276"/>
              <a:gd name="T90" fmla="*/ 252 w 352"/>
              <a:gd name="T91" fmla="*/ 135 h 276"/>
              <a:gd name="T92" fmla="*/ 220 w 352"/>
              <a:gd name="T93" fmla="*/ 161 h 276"/>
              <a:gd name="T94" fmla="*/ 184 w 352"/>
              <a:gd name="T95" fmla="*/ 188 h 276"/>
              <a:gd name="T96" fmla="*/ 148 w 352"/>
              <a:gd name="T97" fmla="*/ 210 h 276"/>
              <a:gd name="T98" fmla="*/ 113 w 352"/>
              <a:gd name="T99" fmla="*/ 230 h 276"/>
              <a:gd name="T100" fmla="*/ 77 w 352"/>
              <a:gd name="T101" fmla="*/ 246 h 276"/>
              <a:gd name="T102" fmla="*/ 59 w 352"/>
              <a:gd name="T103" fmla="*/ 254 h 276"/>
              <a:gd name="T104" fmla="*/ 45 w 352"/>
              <a:gd name="T105" fmla="*/ 261 h 276"/>
              <a:gd name="T106" fmla="*/ 32 w 352"/>
              <a:gd name="T107" fmla="*/ 266 h 276"/>
              <a:gd name="T108" fmla="*/ 21 w 352"/>
              <a:gd name="T109" fmla="*/ 270 h 276"/>
              <a:gd name="T110" fmla="*/ 13 w 352"/>
              <a:gd name="T111" fmla="*/ 273 h 276"/>
              <a:gd name="T112" fmla="*/ 6 w 352"/>
              <a:gd name="T113" fmla="*/ 274 h 276"/>
              <a:gd name="T114" fmla="*/ 2 w 352"/>
              <a:gd name="T115" fmla="*/ 276 h 276"/>
              <a:gd name="T116" fmla="*/ 0 w 352"/>
              <a:gd name="T117" fmla="*/ 27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2" h="276">
                <a:moveTo>
                  <a:pt x="0" y="274"/>
                </a:moveTo>
                <a:lnTo>
                  <a:pt x="0" y="273"/>
                </a:lnTo>
                <a:lnTo>
                  <a:pt x="0" y="272"/>
                </a:lnTo>
                <a:lnTo>
                  <a:pt x="1" y="271"/>
                </a:lnTo>
                <a:lnTo>
                  <a:pt x="3" y="268"/>
                </a:lnTo>
                <a:lnTo>
                  <a:pt x="6" y="266"/>
                </a:lnTo>
                <a:lnTo>
                  <a:pt x="8" y="264"/>
                </a:lnTo>
                <a:lnTo>
                  <a:pt x="12" y="261"/>
                </a:lnTo>
                <a:lnTo>
                  <a:pt x="17" y="258"/>
                </a:lnTo>
                <a:lnTo>
                  <a:pt x="21" y="254"/>
                </a:lnTo>
                <a:lnTo>
                  <a:pt x="26" y="251"/>
                </a:lnTo>
                <a:lnTo>
                  <a:pt x="33" y="247"/>
                </a:lnTo>
                <a:lnTo>
                  <a:pt x="39" y="243"/>
                </a:lnTo>
                <a:lnTo>
                  <a:pt x="46" y="239"/>
                </a:lnTo>
                <a:lnTo>
                  <a:pt x="55" y="234"/>
                </a:lnTo>
                <a:lnTo>
                  <a:pt x="63" y="229"/>
                </a:lnTo>
                <a:lnTo>
                  <a:pt x="71" y="224"/>
                </a:lnTo>
                <a:lnTo>
                  <a:pt x="89" y="214"/>
                </a:lnTo>
                <a:lnTo>
                  <a:pt x="107" y="204"/>
                </a:lnTo>
                <a:lnTo>
                  <a:pt x="123" y="194"/>
                </a:lnTo>
                <a:lnTo>
                  <a:pt x="140" y="182"/>
                </a:lnTo>
                <a:lnTo>
                  <a:pt x="157" y="170"/>
                </a:lnTo>
                <a:lnTo>
                  <a:pt x="173" y="158"/>
                </a:lnTo>
                <a:lnTo>
                  <a:pt x="189" y="145"/>
                </a:lnTo>
                <a:lnTo>
                  <a:pt x="206" y="131"/>
                </a:lnTo>
                <a:lnTo>
                  <a:pt x="213" y="125"/>
                </a:lnTo>
                <a:lnTo>
                  <a:pt x="220" y="117"/>
                </a:lnTo>
                <a:lnTo>
                  <a:pt x="226" y="112"/>
                </a:lnTo>
                <a:lnTo>
                  <a:pt x="233" y="106"/>
                </a:lnTo>
                <a:lnTo>
                  <a:pt x="239" y="100"/>
                </a:lnTo>
                <a:lnTo>
                  <a:pt x="245" y="94"/>
                </a:lnTo>
                <a:lnTo>
                  <a:pt x="249" y="89"/>
                </a:lnTo>
                <a:lnTo>
                  <a:pt x="254" y="84"/>
                </a:lnTo>
                <a:lnTo>
                  <a:pt x="259" y="78"/>
                </a:lnTo>
                <a:lnTo>
                  <a:pt x="264" y="74"/>
                </a:lnTo>
                <a:lnTo>
                  <a:pt x="267" y="70"/>
                </a:lnTo>
                <a:lnTo>
                  <a:pt x="271" y="65"/>
                </a:lnTo>
                <a:lnTo>
                  <a:pt x="274" y="60"/>
                </a:lnTo>
                <a:lnTo>
                  <a:pt x="278" y="57"/>
                </a:lnTo>
                <a:lnTo>
                  <a:pt x="280" y="53"/>
                </a:lnTo>
                <a:lnTo>
                  <a:pt x="283" y="50"/>
                </a:lnTo>
                <a:lnTo>
                  <a:pt x="286" y="44"/>
                </a:lnTo>
                <a:lnTo>
                  <a:pt x="290" y="38"/>
                </a:lnTo>
                <a:lnTo>
                  <a:pt x="292" y="33"/>
                </a:lnTo>
                <a:lnTo>
                  <a:pt x="293" y="28"/>
                </a:lnTo>
                <a:lnTo>
                  <a:pt x="295" y="24"/>
                </a:lnTo>
                <a:lnTo>
                  <a:pt x="295" y="20"/>
                </a:lnTo>
                <a:lnTo>
                  <a:pt x="295" y="16"/>
                </a:lnTo>
                <a:lnTo>
                  <a:pt x="295" y="13"/>
                </a:lnTo>
                <a:lnTo>
                  <a:pt x="293" y="11"/>
                </a:lnTo>
                <a:lnTo>
                  <a:pt x="292" y="9"/>
                </a:lnTo>
                <a:lnTo>
                  <a:pt x="292" y="7"/>
                </a:lnTo>
                <a:lnTo>
                  <a:pt x="292" y="6"/>
                </a:lnTo>
                <a:lnTo>
                  <a:pt x="293" y="5"/>
                </a:lnTo>
                <a:lnTo>
                  <a:pt x="295" y="3"/>
                </a:lnTo>
                <a:lnTo>
                  <a:pt x="297" y="2"/>
                </a:lnTo>
                <a:lnTo>
                  <a:pt x="299" y="1"/>
                </a:lnTo>
                <a:lnTo>
                  <a:pt x="302" y="1"/>
                </a:lnTo>
                <a:lnTo>
                  <a:pt x="305" y="0"/>
                </a:lnTo>
                <a:lnTo>
                  <a:pt x="309" y="1"/>
                </a:lnTo>
                <a:lnTo>
                  <a:pt x="312" y="1"/>
                </a:lnTo>
                <a:lnTo>
                  <a:pt x="316" y="2"/>
                </a:lnTo>
                <a:lnTo>
                  <a:pt x="321" y="5"/>
                </a:lnTo>
                <a:lnTo>
                  <a:pt x="326" y="7"/>
                </a:lnTo>
                <a:lnTo>
                  <a:pt x="331" y="11"/>
                </a:lnTo>
                <a:lnTo>
                  <a:pt x="336" y="13"/>
                </a:lnTo>
                <a:lnTo>
                  <a:pt x="340" y="16"/>
                </a:lnTo>
                <a:lnTo>
                  <a:pt x="343" y="19"/>
                </a:lnTo>
                <a:lnTo>
                  <a:pt x="347" y="21"/>
                </a:lnTo>
                <a:lnTo>
                  <a:pt x="348" y="24"/>
                </a:lnTo>
                <a:lnTo>
                  <a:pt x="350" y="26"/>
                </a:lnTo>
                <a:lnTo>
                  <a:pt x="350" y="27"/>
                </a:lnTo>
                <a:lnTo>
                  <a:pt x="352" y="30"/>
                </a:lnTo>
                <a:lnTo>
                  <a:pt x="350" y="33"/>
                </a:lnTo>
                <a:lnTo>
                  <a:pt x="349" y="37"/>
                </a:lnTo>
                <a:lnTo>
                  <a:pt x="347" y="41"/>
                </a:lnTo>
                <a:lnTo>
                  <a:pt x="343" y="47"/>
                </a:lnTo>
                <a:lnTo>
                  <a:pt x="339" y="52"/>
                </a:lnTo>
                <a:lnTo>
                  <a:pt x="333" y="59"/>
                </a:lnTo>
                <a:lnTo>
                  <a:pt x="327" y="66"/>
                </a:lnTo>
                <a:lnTo>
                  <a:pt x="320" y="75"/>
                </a:lnTo>
                <a:lnTo>
                  <a:pt x="316" y="79"/>
                </a:lnTo>
                <a:lnTo>
                  <a:pt x="311" y="83"/>
                </a:lnTo>
                <a:lnTo>
                  <a:pt x="307" y="88"/>
                </a:lnTo>
                <a:lnTo>
                  <a:pt x="302" y="93"/>
                </a:lnTo>
                <a:lnTo>
                  <a:pt x="297" y="97"/>
                </a:lnTo>
                <a:lnTo>
                  <a:pt x="291" y="102"/>
                </a:lnTo>
                <a:lnTo>
                  <a:pt x="285" y="108"/>
                </a:lnTo>
                <a:lnTo>
                  <a:pt x="279" y="113"/>
                </a:lnTo>
                <a:lnTo>
                  <a:pt x="273" y="119"/>
                </a:lnTo>
                <a:lnTo>
                  <a:pt x="266" y="125"/>
                </a:lnTo>
                <a:lnTo>
                  <a:pt x="252" y="135"/>
                </a:lnTo>
                <a:lnTo>
                  <a:pt x="236" y="148"/>
                </a:lnTo>
                <a:lnTo>
                  <a:pt x="220" y="161"/>
                </a:lnTo>
                <a:lnTo>
                  <a:pt x="202" y="176"/>
                </a:lnTo>
                <a:lnTo>
                  <a:pt x="184" y="188"/>
                </a:lnTo>
                <a:lnTo>
                  <a:pt x="166" y="199"/>
                </a:lnTo>
                <a:lnTo>
                  <a:pt x="148" y="210"/>
                </a:lnTo>
                <a:lnTo>
                  <a:pt x="131" y="221"/>
                </a:lnTo>
                <a:lnTo>
                  <a:pt x="113" y="230"/>
                </a:lnTo>
                <a:lnTo>
                  <a:pt x="95" y="239"/>
                </a:lnTo>
                <a:lnTo>
                  <a:pt x="77" y="246"/>
                </a:lnTo>
                <a:lnTo>
                  <a:pt x="68" y="251"/>
                </a:lnTo>
                <a:lnTo>
                  <a:pt x="59" y="254"/>
                </a:lnTo>
                <a:lnTo>
                  <a:pt x="52" y="258"/>
                </a:lnTo>
                <a:lnTo>
                  <a:pt x="45" y="261"/>
                </a:lnTo>
                <a:lnTo>
                  <a:pt x="38" y="264"/>
                </a:lnTo>
                <a:lnTo>
                  <a:pt x="32" y="266"/>
                </a:lnTo>
                <a:lnTo>
                  <a:pt x="26" y="268"/>
                </a:lnTo>
                <a:lnTo>
                  <a:pt x="21" y="270"/>
                </a:lnTo>
                <a:lnTo>
                  <a:pt x="17" y="272"/>
                </a:lnTo>
                <a:lnTo>
                  <a:pt x="13" y="273"/>
                </a:lnTo>
                <a:lnTo>
                  <a:pt x="9" y="274"/>
                </a:lnTo>
                <a:lnTo>
                  <a:pt x="6" y="274"/>
                </a:lnTo>
                <a:lnTo>
                  <a:pt x="3" y="274"/>
                </a:lnTo>
                <a:lnTo>
                  <a:pt x="2" y="276"/>
                </a:lnTo>
                <a:lnTo>
                  <a:pt x="1" y="274"/>
                </a:lnTo>
                <a:lnTo>
                  <a:pt x="0" y="274"/>
                </a:lnTo>
                <a:lnTo>
                  <a:pt x="0" y="27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58"/>
          <p:cNvSpPr>
            <a:spLocks/>
          </p:cNvSpPr>
          <p:nvPr/>
        </p:nvSpPr>
        <p:spPr bwMode="auto">
          <a:xfrm rot="120000">
            <a:off x="3550253" y="3377159"/>
            <a:ext cx="661708" cy="336051"/>
          </a:xfrm>
          <a:custGeom>
            <a:avLst/>
            <a:gdLst>
              <a:gd name="T0" fmla="*/ 230 w 382"/>
              <a:gd name="T1" fmla="*/ 194 h 194"/>
              <a:gd name="T2" fmla="*/ 221 w 382"/>
              <a:gd name="T3" fmla="*/ 191 h 194"/>
              <a:gd name="T4" fmla="*/ 210 w 382"/>
              <a:gd name="T5" fmla="*/ 188 h 194"/>
              <a:gd name="T6" fmla="*/ 199 w 382"/>
              <a:gd name="T7" fmla="*/ 181 h 194"/>
              <a:gd name="T8" fmla="*/ 193 w 382"/>
              <a:gd name="T9" fmla="*/ 176 h 194"/>
              <a:gd name="T10" fmla="*/ 189 w 382"/>
              <a:gd name="T11" fmla="*/ 174 h 194"/>
              <a:gd name="T12" fmla="*/ 184 w 382"/>
              <a:gd name="T13" fmla="*/ 170 h 194"/>
              <a:gd name="T14" fmla="*/ 178 w 382"/>
              <a:gd name="T15" fmla="*/ 165 h 194"/>
              <a:gd name="T16" fmla="*/ 170 w 382"/>
              <a:gd name="T17" fmla="*/ 159 h 194"/>
              <a:gd name="T18" fmla="*/ 157 w 382"/>
              <a:gd name="T19" fmla="*/ 148 h 194"/>
              <a:gd name="T20" fmla="*/ 134 w 382"/>
              <a:gd name="T21" fmla="*/ 130 h 194"/>
              <a:gd name="T22" fmla="*/ 108 w 382"/>
              <a:gd name="T23" fmla="*/ 106 h 194"/>
              <a:gd name="T24" fmla="*/ 76 w 382"/>
              <a:gd name="T25" fmla="*/ 79 h 194"/>
              <a:gd name="T26" fmla="*/ 40 w 382"/>
              <a:gd name="T27" fmla="*/ 48 h 194"/>
              <a:gd name="T28" fmla="*/ 0 w 382"/>
              <a:gd name="T29" fmla="*/ 11 h 194"/>
              <a:gd name="T30" fmla="*/ 25 w 382"/>
              <a:gd name="T31" fmla="*/ 7 h 194"/>
              <a:gd name="T32" fmla="*/ 46 w 382"/>
              <a:gd name="T33" fmla="*/ 23 h 194"/>
              <a:gd name="T34" fmla="*/ 70 w 382"/>
              <a:gd name="T35" fmla="*/ 39 h 194"/>
              <a:gd name="T36" fmla="*/ 95 w 382"/>
              <a:gd name="T37" fmla="*/ 58 h 194"/>
              <a:gd name="T38" fmla="*/ 122 w 382"/>
              <a:gd name="T39" fmla="*/ 76 h 194"/>
              <a:gd name="T40" fmla="*/ 148 w 382"/>
              <a:gd name="T41" fmla="*/ 93 h 194"/>
              <a:gd name="T42" fmla="*/ 173 w 382"/>
              <a:gd name="T43" fmla="*/ 106 h 194"/>
              <a:gd name="T44" fmla="*/ 197 w 382"/>
              <a:gd name="T45" fmla="*/ 117 h 194"/>
              <a:gd name="T46" fmla="*/ 220 w 382"/>
              <a:gd name="T47" fmla="*/ 126 h 194"/>
              <a:gd name="T48" fmla="*/ 244 w 382"/>
              <a:gd name="T49" fmla="*/ 136 h 194"/>
              <a:gd name="T50" fmla="*/ 272 w 382"/>
              <a:gd name="T51" fmla="*/ 144 h 194"/>
              <a:gd name="T52" fmla="*/ 302 w 382"/>
              <a:gd name="T53" fmla="*/ 151 h 194"/>
              <a:gd name="T54" fmla="*/ 325 w 382"/>
              <a:gd name="T55" fmla="*/ 157 h 194"/>
              <a:gd name="T56" fmla="*/ 340 w 382"/>
              <a:gd name="T57" fmla="*/ 161 h 194"/>
              <a:gd name="T58" fmla="*/ 351 w 382"/>
              <a:gd name="T59" fmla="*/ 164 h 194"/>
              <a:gd name="T60" fmla="*/ 362 w 382"/>
              <a:gd name="T61" fmla="*/ 168 h 194"/>
              <a:gd name="T62" fmla="*/ 370 w 382"/>
              <a:gd name="T63" fmla="*/ 170 h 194"/>
              <a:gd name="T64" fmla="*/ 376 w 382"/>
              <a:gd name="T65" fmla="*/ 172 h 194"/>
              <a:gd name="T66" fmla="*/ 380 w 382"/>
              <a:gd name="T67" fmla="*/ 175 h 194"/>
              <a:gd name="T68" fmla="*/ 382 w 382"/>
              <a:gd name="T69" fmla="*/ 176 h 194"/>
              <a:gd name="T70" fmla="*/ 382 w 382"/>
              <a:gd name="T71" fmla="*/ 177 h 194"/>
              <a:gd name="T72" fmla="*/ 381 w 382"/>
              <a:gd name="T73" fmla="*/ 178 h 194"/>
              <a:gd name="T74" fmla="*/ 376 w 382"/>
              <a:gd name="T75" fmla="*/ 181 h 194"/>
              <a:gd name="T76" fmla="*/ 372 w 382"/>
              <a:gd name="T77" fmla="*/ 182 h 194"/>
              <a:gd name="T78" fmla="*/ 363 w 382"/>
              <a:gd name="T79" fmla="*/ 183 h 194"/>
              <a:gd name="T80" fmla="*/ 354 w 382"/>
              <a:gd name="T81" fmla="*/ 186 h 194"/>
              <a:gd name="T82" fmla="*/ 342 w 382"/>
              <a:gd name="T83" fmla="*/ 187 h 194"/>
              <a:gd name="T84" fmla="*/ 328 w 382"/>
              <a:gd name="T85" fmla="*/ 188 h 194"/>
              <a:gd name="T86" fmla="*/ 312 w 382"/>
              <a:gd name="T87" fmla="*/ 189 h 194"/>
              <a:gd name="T88" fmla="*/ 297 w 382"/>
              <a:gd name="T89" fmla="*/ 190 h 194"/>
              <a:gd name="T90" fmla="*/ 284 w 382"/>
              <a:gd name="T91" fmla="*/ 191 h 194"/>
              <a:gd name="T92" fmla="*/ 272 w 382"/>
              <a:gd name="T93" fmla="*/ 191 h 194"/>
              <a:gd name="T94" fmla="*/ 261 w 382"/>
              <a:gd name="T95" fmla="*/ 193 h 194"/>
              <a:gd name="T96" fmla="*/ 252 w 382"/>
              <a:gd name="T97" fmla="*/ 194 h 194"/>
              <a:gd name="T98" fmla="*/ 243 w 382"/>
              <a:gd name="T99" fmla="*/ 194 h 194"/>
              <a:gd name="T100" fmla="*/ 237 w 382"/>
              <a:gd name="T101" fmla="*/ 194 h 194"/>
              <a:gd name="T102" fmla="*/ 234 w 382"/>
              <a:gd name="T103" fmla="*/ 19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2" h="194">
                <a:moveTo>
                  <a:pt x="234" y="194"/>
                </a:moveTo>
                <a:lnTo>
                  <a:pt x="230" y="194"/>
                </a:lnTo>
                <a:lnTo>
                  <a:pt x="225" y="193"/>
                </a:lnTo>
                <a:lnTo>
                  <a:pt x="221" y="191"/>
                </a:lnTo>
                <a:lnTo>
                  <a:pt x="215" y="190"/>
                </a:lnTo>
                <a:lnTo>
                  <a:pt x="210" y="188"/>
                </a:lnTo>
                <a:lnTo>
                  <a:pt x="205" y="184"/>
                </a:lnTo>
                <a:lnTo>
                  <a:pt x="199" y="181"/>
                </a:lnTo>
                <a:lnTo>
                  <a:pt x="195" y="177"/>
                </a:lnTo>
                <a:lnTo>
                  <a:pt x="193" y="176"/>
                </a:lnTo>
                <a:lnTo>
                  <a:pt x="191" y="175"/>
                </a:lnTo>
                <a:lnTo>
                  <a:pt x="189" y="174"/>
                </a:lnTo>
                <a:lnTo>
                  <a:pt x="186" y="171"/>
                </a:lnTo>
                <a:lnTo>
                  <a:pt x="184" y="170"/>
                </a:lnTo>
                <a:lnTo>
                  <a:pt x="180" y="168"/>
                </a:lnTo>
                <a:lnTo>
                  <a:pt x="178" y="165"/>
                </a:lnTo>
                <a:lnTo>
                  <a:pt x="174" y="162"/>
                </a:lnTo>
                <a:lnTo>
                  <a:pt x="170" y="159"/>
                </a:lnTo>
                <a:lnTo>
                  <a:pt x="166" y="156"/>
                </a:lnTo>
                <a:lnTo>
                  <a:pt x="157" y="148"/>
                </a:lnTo>
                <a:lnTo>
                  <a:pt x="146" y="139"/>
                </a:lnTo>
                <a:lnTo>
                  <a:pt x="134" y="130"/>
                </a:lnTo>
                <a:lnTo>
                  <a:pt x="121" y="118"/>
                </a:lnTo>
                <a:lnTo>
                  <a:pt x="108" y="106"/>
                </a:lnTo>
                <a:lnTo>
                  <a:pt x="92" y="93"/>
                </a:lnTo>
                <a:lnTo>
                  <a:pt x="76" y="79"/>
                </a:lnTo>
                <a:lnTo>
                  <a:pt x="59" y="63"/>
                </a:lnTo>
                <a:lnTo>
                  <a:pt x="40" y="48"/>
                </a:lnTo>
                <a:lnTo>
                  <a:pt x="21" y="30"/>
                </a:lnTo>
                <a:lnTo>
                  <a:pt x="0" y="11"/>
                </a:lnTo>
                <a:lnTo>
                  <a:pt x="14" y="0"/>
                </a:lnTo>
                <a:lnTo>
                  <a:pt x="25" y="7"/>
                </a:lnTo>
                <a:lnTo>
                  <a:pt x="34" y="16"/>
                </a:lnTo>
                <a:lnTo>
                  <a:pt x="46" y="23"/>
                </a:lnTo>
                <a:lnTo>
                  <a:pt x="57" y="31"/>
                </a:lnTo>
                <a:lnTo>
                  <a:pt x="70" y="39"/>
                </a:lnTo>
                <a:lnTo>
                  <a:pt x="82" y="49"/>
                </a:lnTo>
                <a:lnTo>
                  <a:pt x="95" y="58"/>
                </a:lnTo>
                <a:lnTo>
                  <a:pt x="109" y="68"/>
                </a:lnTo>
                <a:lnTo>
                  <a:pt x="122" y="76"/>
                </a:lnTo>
                <a:lnTo>
                  <a:pt x="135" y="85"/>
                </a:lnTo>
                <a:lnTo>
                  <a:pt x="148" y="93"/>
                </a:lnTo>
                <a:lnTo>
                  <a:pt x="160" y="100"/>
                </a:lnTo>
                <a:lnTo>
                  <a:pt x="173" y="106"/>
                </a:lnTo>
                <a:lnTo>
                  <a:pt x="185" y="111"/>
                </a:lnTo>
                <a:lnTo>
                  <a:pt x="197" y="117"/>
                </a:lnTo>
                <a:lnTo>
                  <a:pt x="209" y="121"/>
                </a:lnTo>
                <a:lnTo>
                  <a:pt x="220" y="126"/>
                </a:lnTo>
                <a:lnTo>
                  <a:pt x="231" y="131"/>
                </a:lnTo>
                <a:lnTo>
                  <a:pt x="244" y="136"/>
                </a:lnTo>
                <a:lnTo>
                  <a:pt x="258" y="140"/>
                </a:lnTo>
                <a:lnTo>
                  <a:pt x="272" y="144"/>
                </a:lnTo>
                <a:lnTo>
                  <a:pt x="286" y="148"/>
                </a:lnTo>
                <a:lnTo>
                  <a:pt x="302" y="151"/>
                </a:lnTo>
                <a:lnTo>
                  <a:pt x="317" y="155"/>
                </a:lnTo>
                <a:lnTo>
                  <a:pt x="325" y="157"/>
                </a:lnTo>
                <a:lnTo>
                  <a:pt x="332" y="158"/>
                </a:lnTo>
                <a:lnTo>
                  <a:pt x="340" y="161"/>
                </a:lnTo>
                <a:lnTo>
                  <a:pt x="345" y="163"/>
                </a:lnTo>
                <a:lnTo>
                  <a:pt x="351" y="164"/>
                </a:lnTo>
                <a:lnTo>
                  <a:pt x="356" y="167"/>
                </a:lnTo>
                <a:lnTo>
                  <a:pt x="362" y="168"/>
                </a:lnTo>
                <a:lnTo>
                  <a:pt x="366" y="169"/>
                </a:lnTo>
                <a:lnTo>
                  <a:pt x="370" y="170"/>
                </a:lnTo>
                <a:lnTo>
                  <a:pt x="373" y="171"/>
                </a:lnTo>
                <a:lnTo>
                  <a:pt x="376" y="172"/>
                </a:lnTo>
                <a:lnTo>
                  <a:pt x="379" y="174"/>
                </a:lnTo>
                <a:lnTo>
                  <a:pt x="380" y="175"/>
                </a:lnTo>
                <a:lnTo>
                  <a:pt x="381" y="176"/>
                </a:lnTo>
                <a:lnTo>
                  <a:pt x="382" y="176"/>
                </a:lnTo>
                <a:lnTo>
                  <a:pt x="382" y="177"/>
                </a:lnTo>
                <a:lnTo>
                  <a:pt x="382" y="177"/>
                </a:lnTo>
                <a:lnTo>
                  <a:pt x="382" y="178"/>
                </a:lnTo>
                <a:lnTo>
                  <a:pt x="381" y="178"/>
                </a:lnTo>
                <a:lnTo>
                  <a:pt x="379" y="180"/>
                </a:lnTo>
                <a:lnTo>
                  <a:pt x="376" y="181"/>
                </a:lnTo>
                <a:lnTo>
                  <a:pt x="374" y="181"/>
                </a:lnTo>
                <a:lnTo>
                  <a:pt x="372" y="182"/>
                </a:lnTo>
                <a:lnTo>
                  <a:pt x="367" y="183"/>
                </a:lnTo>
                <a:lnTo>
                  <a:pt x="363" y="183"/>
                </a:lnTo>
                <a:lnTo>
                  <a:pt x="359" y="184"/>
                </a:lnTo>
                <a:lnTo>
                  <a:pt x="354" y="186"/>
                </a:lnTo>
                <a:lnTo>
                  <a:pt x="348" y="186"/>
                </a:lnTo>
                <a:lnTo>
                  <a:pt x="342" y="187"/>
                </a:lnTo>
                <a:lnTo>
                  <a:pt x="335" y="187"/>
                </a:lnTo>
                <a:lnTo>
                  <a:pt x="328" y="188"/>
                </a:lnTo>
                <a:lnTo>
                  <a:pt x="321" y="188"/>
                </a:lnTo>
                <a:lnTo>
                  <a:pt x="312" y="189"/>
                </a:lnTo>
                <a:lnTo>
                  <a:pt x="305" y="189"/>
                </a:lnTo>
                <a:lnTo>
                  <a:pt x="297" y="190"/>
                </a:lnTo>
                <a:lnTo>
                  <a:pt x="291" y="190"/>
                </a:lnTo>
                <a:lnTo>
                  <a:pt x="284" y="191"/>
                </a:lnTo>
                <a:lnTo>
                  <a:pt x="278" y="191"/>
                </a:lnTo>
                <a:lnTo>
                  <a:pt x="272" y="191"/>
                </a:lnTo>
                <a:lnTo>
                  <a:pt x="266" y="193"/>
                </a:lnTo>
                <a:lnTo>
                  <a:pt x="261" y="193"/>
                </a:lnTo>
                <a:lnTo>
                  <a:pt x="256" y="193"/>
                </a:lnTo>
                <a:lnTo>
                  <a:pt x="252" y="194"/>
                </a:lnTo>
                <a:lnTo>
                  <a:pt x="248" y="194"/>
                </a:lnTo>
                <a:lnTo>
                  <a:pt x="243" y="194"/>
                </a:lnTo>
                <a:lnTo>
                  <a:pt x="240" y="194"/>
                </a:lnTo>
                <a:lnTo>
                  <a:pt x="237" y="194"/>
                </a:lnTo>
                <a:lnTo>
                  <a:pt x="234" y="194"/>
                </a:lnTo>
                <a:lnTo>
                  <a:pt x="234" y="19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15"/>
          <p:cNvSpPr>
            <a:spLocks/>
          </p:cNvSpPr>
          <p:nvPr/>
        </p:nvSpPr>
        <p:spPr bwMode="auto">
          <a:xfrm rot="60000">
            <a:off x="6505312" y="3747461"/>
            <a:ext cx="960791" cy="391502"/>
          </a:xfrm>
          <a:custGeom>
            <a:avLst/>
            <a:gdLst>
              <a:gd name="T0" fmla="*/ 459 w 563"/>
              <a:gd name="T1" fmla="*/ 156 h 217"/>
              <a:gd name="T2" fmla="*/ 483 w 563"/>
              <a:gd name="T3" fmla="*/ 157 h 217"/>
              <a:gd name="T4" fmla="*/ 504 w 563"/>
              <a:gd name="T5" fmla="*/ 157 h 217"/>
              <a:gd name="T6" fmla="*/ 522 w 563"/>
              <a:gd name="T7" fmla="*/ 159 h 217"/>
              <a:gd name="T8" fmla="*/ 536 w 563"/>
              <a:gd name="T9" fmla="*/ 160 h 217"/>
              <a:gd name="T10" fmla="*/ 548 w 563"/>
              <a:gd name="T11" fmla="*/ 161 h 217"/>
              <a:gd name="T12" fmla="*/ 556 w 563"/>
              <a:gd name="T13" fmla="*/ 162 h 217"/>
              <a:gd name="T14" fmla="*/ 562 w 563"/>
              <a:gd name="T15" fmla="*/ 163 h 217"/>
              <a:gd name="T16" fmla="*/ 563 w 563"/>
              <a:gd name="T17" fmla="*/ 164 h 217"/>
              <a:gd name="T18" fmla="*/ 563 w 563"/>
              <a:gd name="T19" fmla="*/ 166 h 217"/>
              <a:gd name="T20" fmla="*/ 561 w 563"/>
              <a:gd name="T21" fmla="*/ 168 h 217"/>
              <a:gd name="T22" fmla="*/ 556 w 563"/>
              <a:gd name="T23" fmla="*/ 170 h 217"/>
              <a:gd name="T24" fmla="*/ 550 w 563"/>
              <a:gd name="T25" fmla="*/ 174 h 217"/>
              <a:gd name="T26" fmla="*/ 543 w 563"/>
              <a:gd name="T27" fmla="*/ 178 h 217"/>
              <a:gd name="T28" fmla="*/ 532 w 563"/>
              <a:gd name="T29" fmla="*/ 181 h 217"/>
              <a:gd name="T30" fmla="*/ 521 w 563"/>
              <a:gd name="T31" fmla="*/ 186 h 217"/>
              <a:gd name="T32" fmla="*/ 500 w 563"/>
              <a:gd name="T33" fmla="*/ 193 h 217"/>
              <a:gd name="T34" fmla="*/ 475 w 563"/>
              <a:gd name="T35" fmla="*/ 200 h 217"/>
              <a:gd name="T36" fmla="*/ 453 w 563"/>
              <a:gd name="T37" fmla="*/ 206 h 217"/>
              <a:gd name="T38" fmla="*/ 434 w 563"/>
              <a:gd name="T39" fmla="*/ 211 h 217"/>
              <a:gd name="T40" fmla="*/ 417 w 563"/>
              <a:gd name="T41" fmla="*/ 213 h 217"/>
              <a:gd name="T42" fmla="*/ 403 w 563"/>
              <a:gd name="T43" fmla="*/ 214 h 217"/>
              <a:gd name="T44" fmla="*/ 390 w 563"/>
              <a:gd name="T45" fmla="*/ 217 h 217"/>
              <a:gd name="T46" fmla="*/ 382 w 563"/>
              <a:gd name="T47" fmla="*/ 217 h 217"/>
              <a:gd name="T48" fmla="*/ 376 w 563"/>
              <a:gd name="T49" fmla="*/ 217 h 217"/>
              <a:gd name="T50" fmla="*/ 371 w 563"/>
              <a:gd name="T51" fmla="*/ 214 h 217"/>
              <a:gd name="T52" fmla="*/ 364 w 563"/>
              <a:gd name="T53" fmla="*/ 212 h 217"/>
              <a:gd name="T54" fmla="*/ 353 w 563"/>
              <a:gd name="T55" fmla="*/ 206 h 217"/>
              <a:gd name="T56" fmla="*/ 340 w 563"/>
              <a:gd name="T57" fmla="*/ 200 h 217"/>
              <a:gd name="T58" fmla="*/ 325 w 563"/>
              <a:gd name="T59" fmla="*/ 193 h 217"/>
              <a:gd name="T60" fmla="*/ 307 w 563"/>
              <a:gd name="T61" fmla="*/ 183 h 217"/>
              <a:gd name="T62" fmla="*/ 285 w 563"/>
              <a:gd name="T63" fmla="*/ 173 h 217"/>
              <a:gd name="T64" fmla="*/ 262 w 563"/>
              <a:gd name="T65" fmla="*/ 160 h 217"/>
              <a:gd name="T66" fmla="*/ 235 w 563"/>
              <a:gd name="T67" fmla="*/ 147 h 217"/>
              <a:gd name="T68" fmla="*/ 207 w 563"/>
              <a:gd name="T69" fmla="*/ 131 h 217"/>
              <a:gd name="T70" fmla="*/ 175 w 563"/>
              <a:gd name="T71" fmla="*/ 115 h 217"/>
              <a:gd name="T72" fmla="*/ 140 w 563"/>
              <a:gd name="T73" fmla="*/ 96 h 217"/>
              <a:gd name="T74" fmla="*/ 103 w 563"/>
              <a:gd name="T75" fmla="*/ 75 h 217"/>
              <a:gd name="T76" fmla="*/ 64 w 563"/>
              <a:gd name="T77" fmla="*/ 53 h 217"/>
              <a:gd name="T78" fmla="*/ 23 w 563"/>
              <a:gd name="T79" fmla="*/ 30 h 217"/>
              <a:gd name="T80" fmla="*/ 7 w 563"/>
              <a:gd name="T81" fmla="*/ 9 h 217"/>
              <a:gd name="T82" fmla="*/ 42 w 563"/>
              <a:gd name="T83" fmla="*/ 15 h 217"/>
              <a:gd name="T84" fmla="*/ 95 w 563"/>
              <a:gd name="T85" fmla="*/ 41 h 217"/>
              <a:gd name="T86" fmla="*/ 176 w 563"/>
              <a:gd name="T87" fmla="*/ 78 h 217"/>
              <a:gd name="T88" fmla="*/ 245 w 563"/>
              <a:gd name="T89" fmla="*/ 107 h 217"/>
              <a:gd name="T90" fmla="*/ 272 w 563"/>
              <a:gd name="T91" fmla="*/ 118 h 217"/>
              <a:gd name="T92" fmla="*/ 298 w 563"/>
              <a:gd name="T93" fmla="*/ 126 h 217"/>
              <a:gd name="T94" fmla="*/ 326 w 563"/>
              <a:gd name="T95" fmla="*/ 135 h 217"/>
              <a:gd name="T96" fmla="*/ 352 w 563"/>
              <a:gd name="T97" fmla="*/ 142 h 217"/>
              <a:gd name="T98" fmla="*/ 392 w 563"/>
              <a:gd name="T99" fmla="*/ 149 h 217"/>
              <a:gd name="T100" fmla="*/ 446 w 563"/>
              <a:gd name="T101" fmla="*/ 155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63" h="217">
                <a:moveTo>
                  <a:pt x="446" y="155"/>
                </a:moveTo>
                <a:lnTo>
                  <a:pt x="459" y="156"/>
                </a:lnTo>
                <a:lnTo>
                  <a:pt x="471" y="156"/>
                </a:lnTo>
                <a:lnTo>
                  <a:pt x="483" y="157"/>
                </a:lnTo>
                <a:lnTo>
                  <a:pt x="493" y="157"/>
                </a:lnTo>
                <a:lnTo>
                  <a:pt x="504" y="157"/>
                </a:lnTo>
                <a:lnTo>
                  <a:pt x="512" y="159"/>
                </a:lnTo>
                <a:lnTo>
                  <a:pt x="522" y="159"/>
                </a:lnTo>
                <a:lnTo>
                  <a:pt x="529" y="160"/>
                </a:lnTo>
                <a:lnTo>
                  <a:pt x="536" y="160"/>
                </a:lnTo>
                <a:lnTo>
                  <a:pt x="542" y="161"/>
                </a:lnTo>
                <a:lnTo>
                  <a:pt x="548" y="161"/>
                </a:lnTo>
                <a:lnTo>
                  <a:pt x="553" y="162"/>
                </a:lnTo>
                <a:lnTo>
                  <a:pt x="556" y="162"/>
                </a:lnTo>
                <a:lnTo>
                  <a:pt x="560" y="163"/>
                </a:lnTo>
                <a:lnTo>
                  <a:pt x="562" y="163"/>
                </a:lnTo>
                <a:lnTo>
                  <a:pt x="563" y="163"/>
                </a:lnTo>
                <a:lnTo>
                  <a:pt x="563" y="164"/>
                </a:lnTo>
                <a:lnTo>
                  <a:pt x="563" y="164"/>
                </a:lnTo>
                <a:lnTo>
                  <a:pt x="563" y="166"/>
                </a:lnTo>
                <a:lnTo>
                  <a:pt x="562" y="167"/>
                </a:lnTo>
                <a:lnTo>
                  <a:pt x="561" y="168"/>
                </a:lnTo>
                <a:lnTo>
                  <a:pt x="559" y="169"/>
                </a:lnTo>
                <a:lnTo>
                  <a:pt x="556" y="170"/>
                </a:lnTo>
                <a:lnTo>
                  <a:pt x="554" y="172"/>
                </a:lnTo>
                <a:lnTo>
                  <a:pt x="550" y="174"/>
                </a:lnTo>
                <a:lnTo>
                  <a:pt x="547" y="175"/>
                </a:lnTo>
                <a:lnTo>
                  <a:pt x="543" y="178"/>
                </a:lnTo>
                <a:lnTo>
                  <a:pt x="538" y="180"/>
                </a:lnTo>
                <a:lnTo>
                  <a:pt x="532" y="181"/>
                </a:lnTo>
                <a:lnTo>
                  <a:pt x="528" y="183"/>
                </a:lnTo>
                <a:lnTo>
                  <a:pt x="521" y="186"/>
                </a:lnTo>
                <a:lnTo>
                  <a:pt x="515" y="189"/>
                </a:lnTo>
                <a:lnTo>
                  <a:pt x="500" y="193"/>
                </a:lnTo>
                <a:lnTo>
                  <a:pt x="487" y="197"/>
                </a:lnTo>
                <a:lnTo>
                  <a:pt x="475" y="200"/>
                </a:lnTo>
                <a:lnTo>
                  <a:pt x="464" y="204"/>
                </a:lnTo>
                <a:lnTo>
                  <a:pt x="453" y="206"/>
                </a:lnTo>
                <a:lnTo>
                  <a:pt x="443" y="208"/>
                </a:lnTo>
                <a:lnTo>
                  <a:pt x="434" y="211"/>
                </a:lnTo>
                <a:lnTo>
                  <a:pt x="426" y="212"/>
                </a:lnTo>
                <a:lnTo>
                  <a:pt x="417" y="213"/>
                </a:lnTo>
                <a:lnTo>
                  <a:pt x="410" y="213"/>
                </a:lnTo>
                <a:lnTo>
                  <a:pt x="403" y="214"/>
                </a:lnTo>
                <a:lnTo>
                  <a:pt x="396" y="216"/>
                </a:lnTo>
                <a:lnTo>
                  <a:pt x="390" y="217"/>
                </a:lnTo>
                <a:lnTo>
                  <a:pt x="385" y="217"/>
                </a:lnTo>
                <a:lnTo>
                  <a:pt x="382" y="217"/>
                </a:lnTo>
                <a:lnTo>
                  <a:pt x="378" y="217"/>
                </a:lnTo>
                <a:lnTo>
                  <a:pt x="376" y="217"/>
                </a:lnTo>
                <a:lnTo>
                  <a:pt x="374" y="216"/>
                </a:lnTo>
                <a:lnTo>
                  <a:pt x="371" y="214"/>
                </a:lnTo>
                <a:lnTo>
                  <a:pt x="367" y="213"/>
                </a:lnTo>
                <a:lnTo>
                  <a:pt x="364" y="212"/>
                </a:lnTo>
                <a:lnTo>
                  <a:pt x="359" y="210"/>
                </a:lnTo>
                <a:lnTo>
                  <a:pt x="353" y="206"/>
                </a:lnTo>
                <a:lnTo>
                  <a:pt x="347" y="204"/>
                </a:lnTo>
                <a:lnTo>
                  <a:pt x="340" y="200"/>
                </a:lnTo>
                <a:lnTo>
                  <a:pt x="333" y="197"/>
                </a:lnTo>
                <a:lnTo>
                  <a:pt x="325" y="193"/>
                </a:lnTo>
                <a:lnTo>
                  <a:pt x="316" y="188"/>
                </a:lnTo>
                <a:lnTo>
                  <a:pt x="307" y="183"/>
                </a:lnTo>
                <a:lnTo>
                  <a:pt x="296" y="178"/>
                </a:lnTo>
                <a:lnTo>
                  <a:pt x="285" y="173"/>
                </a:lnTo>
                <a:lnTo>
                  <a:pt x="275" y="167"/>
                </a:lnTo>
                <a:lnTo>
                  <a:pt x="262" y="160"/>
                </a:lnTo>
                <a:lnTo>
                  <a:pt x="250" y="154"/>
                </a:lnTo>
                <a:lnTo>
                  <a:pt x="235" y="147"/>
                </a:lnTo>
                <a:lnTo>
                  <a:pt x="221" y="138"/>
                </a:lnTo>
                <a:lnTo>
                  <a:pt x="207" y="131"/>
                </a:lnTo>
                <a:lnTo>
                  <a:pt x="191" y="123"/>
                </a:lnTo>
                <a:lnTo>
                  <a:pt x="175" y="115"/>
                </a:lnTo>
                <a:lnTo>
                  <a:pt x="158" y="105"/>
                </a:lnTo>
                <a:lnTo>
                  <a:pt x="140" y="96"/>
                </a:lnTo>
                <a:lnTo>
                  <a:pt x="122" y="86"/>
                </a:lnTo>
                <a:lnTo>
                  <a:pt x="103" y="75"/>
                </a:lnTo>
                <a:lnTo>
                  <a:pt x="84" y="65"/>
                </a:lnTo>
                <a:lnTo>
                  <a:pt x="64" y="53"/>
                </a:lnTo>
                <a:lnTo>
                  <a:pt x="44" y="42"/>
                </a:lnTo>
                <a:lnTo>
                  <a:pt x="23" y="30"/>
                </a:lnTo>
                <a:lnTo>
                  <a:pt x="0" y="17"/>
                </a:lnTo>
                <a:lnTo>
                  <a:pt x="7" y="9"/>
                </a:lnTo>
                <a:lnTo>
                  <a:pt x="14" y="0"/>
                </a:lnTo>
                <a:lnTo>
                  <a:pt x="42" y="15"/>
                </a:lnTo>
                <a:lnTo>
                  <a:pt x="68" y="28"/>
                </a:lnTo>
                <a:lnTo>
                  <a:pt x="95" y="41"/>
                </a:lnTo>
                <a:lnTo>
                  <a:pt x="122" y="53"/>
                </a:lnTo>
                <a:lnTo>
                  <a:pt x="176" y="78"/>
                </a:lnTo>
                <a:lnTo>
                  <a:pt x="232" y="101"/>
                </a:lnTo>
                <a:lnTo>
                  <a:pt x="245" y="107"/>
                </a:lnTo>
                <a:lnTo>
                  <a:pt x="258" y="113"/>
                </a:lnTo>
                <a:lnTo>
                  <a:pt x="272" y="118"/>
                </a:lnTo>
                <a:lnTo>
                  <a:pt x="285" y="123"/>
                </a:lnTo>
                <a:lnTo>
                  <a:pt x="298" y="126"/>
                </a:lnTo>
                <a:lnTo>
                  <a:pt x="311" y="131"/>
                </a:lnTo>
                <a:lnTo>
                  <a:pt x="326" y="135"/>
                </a:lnTo>
                <a:lnTo>
                  <a:pt x="339" y="138"/>
                </a:lnTo>
                <a:lnTo>
                  <a:pt x="352" y="142"/>
                </a:lnTo>
                <a:lnTo>
                  <a:pt x="365" y="144"/>
                </a:lnTo>
                <a:lnTo>
                  <a:pt x="392" y="149"/>
                </a:lnTo>
                <a:lnTo>
                  <a:pt x="420" y="153"/>
                </a:lnTo>
                <a:lnTo>
                  <a:pt x="446" y="155"/>
                </a:lnTo>
                <a:lnTo>
                  <a:pt x="446" y="15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9" grpId="0"/>
      <p:bldP spid="21" grpId="0"/>
      <p:bldP spid="24" grpId="0" bldLvl="0" animBg="1"/>
      <p:bldP spid="16" grpId="0" animBg="1"/>
      <p:bldP spid="20" grpId="0" animBg="1"/>
      <p:bldP spid="22" grpId="0" animBg="1"/>
      <p:bldP spid="23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2025" y="1131590"/>
            <a:ext cx="74554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ln w="0"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题目“青山处处埋忠骨”的“忠骨”是什么意思？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23358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0" y="23358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53003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9990" y="2336562"/>
            <a:ext cx="2142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忠臣的遗骨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4380" y="3152869"/>
            <a:ext cx="495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在课文中指的是谁？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8358" y="3894465"/>
            <a:ext cx="2142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毛岸英</a:t>
            </a:r>
          </a:p>
        </p:txBody>
      </p:sp>
    </p:spTree>
    <p:extLst>
      <p:ext uri="{BB962C8B-B14F-4D97-AF65-F5344CB8AC3E}">
        <p14:creationId xmlns:p14="http://schemas.microsoft.com/office/powerpoint/2010/main" val="318507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511" y="1417073"/>
            <a:ext cx="8824401" cy="3098893"/>
            <a:chOff x="179511" y="1417073"/>
            <a:chExt cx="8824401" cy="309889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2" t="4366" b="29005"/>
            <a:stretch/>
          </p:blipFill>
          <p:spPr bwMode="auto">
            <a:xfrm>
              <a:off x="3133519" y="1417074"/>
              <a:ext cx="3022657" cy="3098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53532" y="1417073"/>
              <a:ext cx="3050380" cy="182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8" t="4614" r="6471" b="26744"/>
            <a:stretch/>
          </p:blipFill>
          <p:spPr bwMode="auto">
            <a:xfrm>
              <a:off x="179511" y="1417073"/>
              <a:ext cx="2954007" cy="3098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44" name="文本框 14343"/>
          <p:cNvSpPr txBox="1">
            <a:spLocks noChangeArrowheads="1"/>
          </p:cNvSpPr>
          <p:nvPr/>
        </p:nvSpPr>
        <p:spPr bwMode="auto">
          <a:xfrm>
            <a:off x="323528" y="68168"/>
            <a:ext cx="7488832" cy="1079783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725"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快速浏览课文，说说课文在结构上有什么特点。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520" y="2139702"/>
            <a:ext cx="2736304" cy="237626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200347" y="1543386"/>
            <a:ext cx="2753183" cy="576064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170510" y="2139702"/>
            <a:ext cx="2783020" cy="1800200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020944" y="1498304"/>
            <a:ext cx="2871535" cy="165618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2334425" y="2574923"/>
            <a:ext cx="3888432" cy="783193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由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两个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部分组成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4343"/>
          <p:cNvSpPr txBox="1">
            <a:spLocks noChangeArrowheads="1"/>
          </p:cNvSpPr>
          <p:nvPr/>
        </p:nvSpPr>
        <p:spPr bwMode="auto">
          <a:xfrm>
            <a:off x="1187624" y="1547222"/>
            <a:ext cx="7344816" cy="1264449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latin typeface="宋体" panose="02010600030101010101" pitchFamily="2" charset="-122"/>
                <a:sym typeface="方正姚体" pitchFamily="2" charset="-122"/>
              </a:rPr>
              <a:t>    </a:t>
            </a:r>
            <a:r>
              <a:rPr lang="zh-CN" altLang="en-US" sz="3600" b="1" dirty="0">
                <a:latin typeface="宋体" panose="02010600030101010101" pitchFamily="2" charset="-122"/>
                <a:sym typeface="方正姚体" pitchFamily="2" charset="-122"/>
              </a:rPr>
              <a:t>说说这两个部分分别写了什么内容吧！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sym typeface="方正姚体" pitchFamily="2" charset="-122"/>
              </a:rPr>
              <a:t>（课后第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sym typeface="方正姚体" pitchFamily="2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sym typeface="方正姚体" pitchFamily="2" charset="-122"/>
              </a:rPr>
              <a:t>题）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176" y="120359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62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2706" y="2809684"/>
            <a:ext cx="834375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第二部分：毛主席在面对             </a:t>
            </a:r>
            <a:endParaRPr lang="en-US" altLang="zh-CN" sz="32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这一问题时，内心经历了艰难的抉择，最后作出了将</a:t>
            </a:r>
            <a:r>
              <a:rPr lang="zh-CN" altLang="en-US" sz="3200" b="1" u="sng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245" name="文本框 12291"/>
          <p:cNvSpPr txBox="1">
            <a:spLocks noChangeArrowheads="1"/>
          </p:cNvSpPr>
          <p:nvPr/>
        </p:nvSpPr>
        <p:spPr bwMode="auto">
          <a:xfrm>
            <a:off x="395535" y="502568"/>
            <a:ext cx="8390131" cy="1717393"/>
          </a:xfrm>
          <a:prstGeom prst="rect">
            <a:avLst/>
          </a:prstGeom>
          <a:noFill/>
          <a:ln w="12700" cmpd="sng">
            <a:noFill/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1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第一部分：志愿军司令部发来关于</a:t>
            </a:r>
            <a:endParaRPr lang="en-US" altLang="zh-CN" sz="3200" b="1" u="sng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的电报，毛主席看到电报后     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35" y="1031821"/>
            <a:ext cx="2448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在朝鲜牺牲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2706" y="1487111"/>
            <a:ext cx="23236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比悲痛</a:t>
            </a:r>
          </a:p>
        </p:txBody>
      </p:sp>
      <p:sp>
        <p:nvSpPr>
          <p:cNvPr id="5" name="矩形 4"/>
          <p:cNvSpPr/>
          <p:nvPr/>
        </p:nvSpPr>
        <p:spPr>
          <a:xfrm>
            <a:off x="5652120" y="2806824"/>
            <a:ext cx="31335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毛岸英遗骨是否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48794" y="4087296"/>
            <a:ext cx="277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爱子葬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于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403648" y="2148674"/>
            <a:ext cx="5688632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/>
              <a:t>这两部分的事发生在不同时间</a:t>
            </a:r>
            <a:endParaRPr lang="zh-CN" altLang="en-US" sz="32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7432742" y="1005880"/>
            <a:ext cx="12437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67544" y="1543075"/>
            <a:ext cx="2160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347017" y="483518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</a:t>
            </a: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7596336" y="1522537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595839" y="1006624"/>
            <a:ext cx="1008609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心情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95535" y="2014736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724128" y="3357691"/>
            <a:ext cx="2880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97755" y="345489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</a:t>
            </a:r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539551" y="3967663"/>
            <a:ext cx="86409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 animBg="1"/>
      <p:bldP spid="13" grpId="0"/>
      <p:bldP spid="20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7" y="42805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9" y="43281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665700" y="1563638"/>
            <a:ext cx="7920880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    研读第一部分，画出文中描写毛主席动作、语言、神态的语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句，说</a:t>
            </a:r>
            <a:r>
              <a:rPr kumimoji="1" lang="zh-CN" altLang="en-US" sz="3200" dirty="0">
                <a:latin typeface="黑体" panose="02010609060101010101" charset="-122"/>
                <a:ea typeface="黑体" panose="02010609060101010101" charset="-122"/>
              </a:rPr>
              <a:t>说见到电报时毛主席有怎样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的表现。</a:t>
            </a:r>
            <a:r>
              <a:rPr kumimoji="1"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kumimoji="1"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kumimoji="1"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kumimoji="1"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  <a:endParaRPr kumimoji="1"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851636" y="392460"/>
            <a:ext cx="226115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22833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0262C701-8045-EE08-7783-0FC56141D7AA}"/>
              </a:ext>
            </a:extLst>
          </p:cNvPr>
          <p:cNvGrpSpPr/>
          <p:nvPr/>
        </p:nvGrpSpPr>
        <p:grpSpPr>
          <a:xfrm>
            <a:off x="0" y="53318"/>
            <a:ext cx="9144000" cy="3869887"/>
            <a:chOff x="0" y="53318"/>
            <a:chExt cx="9144000" cy="3869887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3894488A-B170-ED21-6B16-B9AC79475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3318"/>
              <a:ext cx="9144000" cy="211902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35C8C074-263A-F3BC-DF93-FB5BDC9BA2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82"/>
            <a:stretch/>
          </p:blipFill>
          <p:spPr>
            <a:xfrm>
              <a:off x="0" y="2139702"/>
              <a:ext cx="9144000" cy="1783503"/>
            </a:xfrm>
            <a:prstGeom prst="rect">
              <a:avLst/>
            </a:prstGeom>
          </p:spPr>
        </p:pic>
      </p:grpSp>
      <p:sp>
        <p:nvSpPr>
          <p:cNvPr id="2" name="圆角矩形 1"/>
          <p:cNvSpPr/>
          <p:nvPr/>
        </p:nvSpPr>
        <p:spPr>
          <a:xfrm>
            <a:off x="2555776" y="789338"/>
            <a:ext cx="1949066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</a:p>
        </p:txBody>
      </p:sp>
      <p:sp>
        <p:nvSpPr>
          <p:cNvPr id="3" name="矩形 2"/>
          <p:cNvSpPr/>
          <p:nvPr/>
        </p:nvSpPr>
        <p:spPr>
          <a:xfrm>
            <a:off x="1434880" y="3384596"/>
            <a:ext cx="6139923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写出了毛主席听到儿子牺牲的消息后无比悲痛的心情。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4440220" y="627534"/>
            <a:ext cx="45242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169987" y="1131590"/>
            <a:ext cx="21697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42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0F068E3-4DAC-9D8E-E1CD-5BA4EE5E7EDC}"/>
              </a:ext>
            </a:extLst>
          </p:cNvPr>
          <p:cNvGrpSpPr/>
          <p:nvPr/>
        </p:nvGrpSpPr>
        <p:grpSpPr>
          <a:xfrm>
            <a:off x="0" y="12977"/>
            <a:ext cx="9144000" cy="3869887"/>
            <a:chOff x="0" y="53318"/>
            <a:chExt cx="9144000" cy="3869887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5685E5A1-AD39-409C-EEF8-C04C8BB82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3318"/>
              <a:ext cx="9144000" cy="2119027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0DCCAE5D-9B4E-9321-7062-ABC9A6386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82"/>
            <a:stretch/>
          </p:blipFill>
          <p:spPr>
            <a:xfrm>
              <a:off x="0" y="2139702"/>
              <a:ext cx="9144000" cy="1783503"/>
            </a:xfrm>
            <a:prstGeom prst="rect">
              <a:avLst/>
            </a:prstGeom>
          </p:spPr>
        </p:pic>
      </p:grpSp>
      <p:sp>
        <p:nvSpPr>
          <p:cNvPr id="5" name="圆角矩形 4"/>
          <p:cNvSpPr/>
          <p:nvPr/>
        </p:nvSpPr>
        <p:spPr>
          <a:xfrm>
            <a:off x="862734" y="3938782"/>
            <a:ext cx="1971352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语言描写</a:t>
            </a:r>
          </a:p>
        </p:txBody>
      </p:sp>
      <p:sp>
        <p:nvSpPr>
          <p:cNvPr id="6" name="矩形 5"/>
          <p:cNvSpPr/>
          <p:nvPr/>
        </p:nvSpPr>
        <p:spPr>
          <a:xfrm>
            <a:off x="129580" y="3363838"/>
            <a:ext cx="1058043" cy="428612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24684" y="2861958"/>
            <a:ext cx="967795" cy="46066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9592" y="1203598"/>
            <a:ext cx="7344816" cy="1569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“紧锁的眉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头”“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情不自禁地喃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喃”可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看出毛主席内心的悲痛以及对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儿子的深切思念。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1270328" y="3792450"/>
            <a:ext cx="6758415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3253104" y="3938782"/>
            <a:ext cx="200351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664834" y="3940988"/>
            <a:ext cx="200351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9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1923678"/>
            <a:ext cx="691276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有感情地朗读第一部分第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自然段，体会毛主席内心的悲痛。</a:t>
            </a:r>
          </a:p>
        </p:txBody>
      </p:sp>
      <p:pic>
        <p:nvPicPr>
          <p:cNvPr id="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2" y="153861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七彩五下课文朗读10青山处处埋忠骨（第一部分第4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2240" y="256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/>
          <p:nvPr/>
        </p:nvSpPr>
        <p:spPr>
          <a:xfrm>
            <a:off x="683568" y="593296"/>
            <a:ext cx="7992888" cy="127419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毛主席此时为什么会情不自禁地喃喃自语？他可能在想些什么？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324000" y="2715766"/>
            <a:ext cx="4904184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itchFamily="2" charset="-122"/>
                <a:ea typeface="宋体" pitchFamily="2" charset="-122"/>
              </a:rPr>
              <a:t>回忆与儿子在一起的点滴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324000" y="3651870"/>
            <a:ext cx="2592288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深深地自责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670847" y="3651870"/>
            <a:ext cx="1296144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835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1362150" y="1867491"/>
            <a:ext cx="5642445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itchFamily="2" charset="-122"/>
                <a:ea typeface="宋体" pitchFamily="2" charset="-122"/>
              </a:rPr>
              <a:t>不敢相信儿子就这样离他而去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329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/>
          <p:nvPr/>
        </p:nvSpPr>
        <p:spPr>
          <a:xfrm>
            <a:off x="2195736" y="339502"/>
            <a:ext cx="5400600" cy="757130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你知道毛岸英的经历吗？</a:t>
            </a:r>
            <a:endParaRPr lang="zh-CN" altLang="en-US" sz="36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91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95536" y="1112987"/>
            <a:ext cx="83529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岁时便与父亲分离。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岁时，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由于母亲杨开慧被捕入狱，他也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被敌人关进牢房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。杨开慧牺牲后，翌年中共地下党组织安排毛岸英和两个弟弟来到上海。由于地下党组织遭到破坏，毛岸英兄弟流落街头。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年仅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岁的毛岸英不得不想尽各种方法谋求生计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，历尽艰辛和磨难。</a:t>
            </a:r>
          </a:p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1936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年，中共地下党组织安排毛岸英前往苏联学习。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1937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年，毛岸英进入苏联国际儿童院，不久担任少先队大队长，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1939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年加入共青团并担任支部书记。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1941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年苏德战争爆发后，毛岸英先后进入苏雅士官学校快速班、莫斯科列宁军政学校和伏龙芝军事学院学习。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1943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月，毛岸英加入苏联共产党（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1946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月转为中国共产党党员）。</a:t>
            </a:r>
          </a:p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军校毕业后毛岸英被授予中尉军衔，任苏军白俄罗斯第一方面军坦克连指导员，参加了战略反攻，冒着枪林弹雨，驰骋于欧洲战场。</a:t>
            </a:r>
          </a:p>
        </p:txBody>
      </p:sp>
    </p:spTree>
    <p:extLst>
      <p:ext uri="{BB962C8B-B14F-4D97-AF65-F5344CB8AC3E}">
        <p14:creationId xmlns:p14="http://schemas.microsoft.com/office/powerpoint/2010/main" val="78832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7524" y="483518"/>
            <a:ext cx="856895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1945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年底，毛岸英回国。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1946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月到达延安。毛泽东要求毛岸英上“劳动大学”，毛岸英和农民睡一样的土炕，吃一样的粗粮，干一样的农活，和劳动群众打成一片。后毛岸英参加中央土改工作团，在山西、河北、山东等地参加土地改革工作。</a:t>
            </a:r>
          </a:p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新中国成立后，为了能直接参加国民经济恢复和建设工作，毛岸英向党组织提出了下基层的要求。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1950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，毛岸英被安排到北京机器总厂任党总支副书记。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同年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，中国人民志愿军入朝前夕，新婚不久的毛岸英便主动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请求入朝参战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日，毛岸英随中国人民志愿军司令部入朝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，担任志愿军司令部俄语翻译和秘书。白天，他与战友们在办公室工作，晚上就在用稻草搭的地铺上睡觉。</a:t>
            </a:r>
          </a:p>
          <a:p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日上午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，美军轰炸机突然飞临志愿军司令部上空，投下几十枚凝固汽油弹，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正在作战室紧张工作的毛岸英不幸壮烈牺牲，年仅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28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3881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"/>
          <p:cNvSpPr txBox="1"/>
          <p:nvPr/>
        </p:nvSpPr>
        <p:spPr>
          <a:xfrm>
            <a:off x="395536" y="915566"/>
            <a:ext cx="8496944" cy="1786643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毛岸英从小经历坎坷，和父亲聚少离多，是毛主席最心爱的长子，如今年纪轻轻牺牲在朝鲜战场上。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608" y="3075806"/>
            <a:ext cx="7488832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作为父亲的毛主席内心十分痛苦</a:t>
            </a:r>
          </a:p>
        </p:txBody>
      </p:sp>
    </p:spTree>
    <p:extLst>
      <p:ext uri="{BB962C8B-B14F-4D97-AF65-F5344CB8AC3E}">
        <p14:creationId xmlns:p14="http://schemas.microsoft.com/office/powerpoint/2010/main" val="166962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80239" y="555526"/>
            <a:ext cx="7880193" cy="3052400"/>
            <a:chOff x="467544" y="629728"/>
            <a:chExt cx="7880193" cy="3052400"/>
          </a:xfrm>
        </p:grpSpPr>
        <p:pic>
          <p:nvPicPr>
            <p:cNvPr id="11" name="Picture 2" descr="E:\22春\资源\图片\课本图片\10青山处处埋忠骨P5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46"/>
            <a:stretch/>
          </p:blipFill>
          <p:spPr bwMode="auto">
            <a:xfrm>
              <a:off x="467544" y="629728"/>
              <a:ext cx="7880192" cy="1791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E:\22春\资源\图片\课本图片\10青山处处埋忠骨P5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7545" y="2355011"/>
              <a:ext cx="7880192" cy="13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6" name="直接连接符 5"/>
          <p:cNvCxnSpPr/>
          <p:nvPr/>
        </p:nvCxnSpPr>
        <p:spPr>
          <a:xfrm>
            <a:off x="6275233" y="2715766"/>
            <a:ext cx="182515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19936" y="3147814"/>
            <a:ext cx="62832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7128284" y="3284433"/>
            <a:ext cx="1944216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心理描写</a:t>
            </a:r>
          </a:p>
        </p:txBody>
      </p:sp>
      <p:sp>
        <p:nvSpPr>
          <p:cNvPr id="15" name="矩形 14"/>
          <p:cNvSpPr/>
          <p:nvPr/>
        </p:nvSpPr>
        <p:spPr>
          <a:xfrm>
            <a:off x="552820" y="3723878"/>
            <a:ext cx="6368024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毛主席内心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极度痛苦，不愿意相信儿子已经回不来了的现实。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7550" y="1059582"/>
            <a:ext cx="4403859" cy="1015663"/>
          </a:xfrm>
          <a:prstGeom prst="borderCallout2">
            <a:avLst>
              <a:gd name="adj1" fmla="val 49326"/>
              <a:gd name="adj2" fmla="val 101420"/>
              <a:gd name="adj3" fmla="val 48476"/>
              <a:gd name="adj4" fmla="val 124471"/>
              <a:gd name="adj5" fmla="val 128713"/>
              <a:gd name="adj6" fmla="val 140688"/>
            </a:avLst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运用反问的修辞手法，加强语气，把本来已确定的思想表现得更加鲜明、强烈</a:t>
            </a:r>
          </a:p>
        </p:txBody>
      </p:sp>
    </p:spTree>
    <p:extLst>
      <p:ext uri="{BB962C8B-B14F-4D97-AF65-F5344CB8AC3E}">
        <p14:creationId xmlns:p14="http://schemas.microsoft.com/office/powerpoint/2010/main" val="249048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494840" y="593295"/>
            <a:ext cx="7992888" cy="127419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“这次怎么会</a:t>
            </a:r>
            <a:r>
              <a:rPr lang="en-US" altLang="zh-CN"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……</a:t>
            </a:r>
            <a:r>
              <a:rPr lang="zh-CN" altLang="en-US"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”省略号省略了什么？试着补充。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楷体" panose="02010609060101010101" pitchFamily="49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48" y="24835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1727387" y="3211000"/>
            <a:ext cx="4788828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这次怎么会回不来了呢？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765538" y="2248257"/>
            <a:ext cx="4390638" cy="646986"/>
          </a:xfrm>
          <a:prstGeom prst="round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这次怎么会牺牲了呢？</a:t>
            </a:r>
            <a:endParaRPr lang="zh-CN" altLang="en-US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011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372634"/>
            <a:ext cx="691276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再次有感情地朗读第一部分，注意朗读时的表情和语气，读好细致刻画毛主席的相关语句。</a:t>
            </a: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2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七彩五下课文朗读10青山处处埋忠骨（第一部分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80112" y="25247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7" y="411510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25" y="406747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/>
          <p:cNvSpPr txBox="1"/>
          <p:nvPr/>
        </p:nvSpPr>
        <p:spPr>
          <a:xfrm>
            <a:off x="653003" y="392460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3" name="矩形 2"/>
          <p:cNvSpPr/>
          <p:nvPr/>
        </p:nvSpPr>
        <p:spPr>
          <a:xfrm>
            <a:off x="323528" y="1251585"/>
            <a:ext cx="8623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一、下列读音、字形完全正确的一组是（  ）</a:t>
            </a:r>
          </a:p>
        </p:txBody>
      </p:sp>
      <p:sp>
        <p:nvSpPr>
          <p:cNvPr id="4" name="矩形 3"/>
          <p:cNvSpPr/>
          <p:nvPr/>
        </p:nvSpPr>
        <p:spPr>
          <a:xfrm>
            <a:off x="1196216" y="2135634"/>
            <a:ext cx="7120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sz="3200" b="1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特</a:t>
            </a:r>
            <a:r>
              <a:rPr lang="zh-CN" sz="3200" b="1">
                <a:uFillTx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殊</a:t>
            </a:r>
            <a:r>
              <a:rPr lang="zh-CN" altLang="en-US" sz="3200" b="1">
                <a:uFillTx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3200" b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zhú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  </a:t>
            </a:r>
            <a:r>
              <a:rPr lang="zh-CN" sz="3200" b="1">
                <a:ea typeface="楷体" panose="02010609060101010101" pitchFamily="49" charset="-122"/>
                <a:cs typeface="楷体" panose="02010609060101010101" pitchFamily="49" charset="-122"/>
              </a:rPr>
              <a:t>奔</a:t>
            </a:r>
            <a:r>
              <a:rPr lang="zh-CN" sz="3200" b="1">
                <a:solidFill>
                  <a:schemeClr val="tx1"/>
                </a:solidFill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赴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倦</a:t>
            </a:r>
            <a:r>
              <a:rPr lang="zh-CN" sz="3200" b="1">
                <a:ea typeface="楷体" panose="02010609060101010101" pitchFamily="49" charset="-122"/>
                <a:cs typeface="楷体" panose="02010609060101010101" pitchFamily="49" charset="-122"/>
              </a:rPr>
              <a:t>念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彭德怀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踌</a:t>
            </a:r>
            <a:r>
              <a:rPr lang="zh-CN" sz="3200" b="1"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躇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chú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签字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sz="3200" b="1">
                <a:ea typeface="楷体" panose="02010609060101010101" pitchFamily="49" charset="-122"/>
                <a:cs typeface="楷体" panose="02010609060101010101" pitchFamily="49" charset="-122"/>
              </a:rPr>
              <a:t>拟定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参谋</a:t>
            </a:r>
            <a:endParaRPr sz="3200" b="1" dirty="0"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sz="3200" b="1">
                <a:ea typeface="楷体" panose="02010609060101010101" pitchFamily="49" charset="-122"/>
                <a:cs typeface="楷体" panose="02010609060101010101" pitchFamily="49" charset="-122"/>
              </a:rPr>
              <a:t>锻</a:t>
            </a:r>
            <a:r>
              <a:rPr lang="zh-CN" sz="3200" b="1"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炼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niàn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损害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锻练</a:t>
            </a:r>
            <a:r>
              <a:rPr sz="3200" b="1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>
                <a:ea typeface="楷体" panose="02010609060101010101" pitchFamily="49" charset="-122"/>
                <a:cs typeface="楷体" panose="02010609060101010101" pitchFamily="49" charset="-122"/>
              </a:rPr>
              <a:t>马革</a:t>
            </a:r>
            <a:endParaRPr lang="zh-CN" altLang="en-US" sz="3200" b="1" dirty="0"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52371" y="1237926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B</a:t>
            </a:r>
            <a:endParaRPr lang="zh-CN" altLang="en-US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258219" y="2787774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267744" y="3507854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267744" y="426184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/>
        </p:nvSpPr>
        <p:spPr>
          <a:xfrm>
            <a:off x="395536" y="1203598"/>
            <a:ext cx="8208912" cy="338437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524000" indent="-1524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ea typeface="楷体" panose="02010609060101010101" pitchFamily="49" charset="-122"/>
                <a:cs typeface="楷体" panose="02010609060101010101" pitchFamily="49" charset="-122"/>
              </a:rPr>
              <a:t>        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）毛主席用食指按</a:t>
            </a:r>
            <a:r>
              <a:rPr lang="zh-CN" altLang="en-US" sz="2800" b="1">
                <a:ea typeface="楷体" panose="02010609060101010101" pitchFamily="49" charset="-122"/>
                <a:cs typeface="楷体" panose="02010609060101010101" pitchFamily="49" charset="-122"/>
              </a:rPr>
              <a:t>着紧锁的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眉头。</a:t>
            </a:r>
          </a:p>
          <a:p>
            <a:pPr marL="1524000" indent="-1524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ea typeface="楷体" panose="02010609060101010101" pitchFamily="49" charset="-122"/>
                <a:cs typeface="楷体" panose="02010609060101010101" pitchFamily="49" charset="-122"/>
              </a:rPr>
              <a:t>        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）毛主席整整一天没说话。</a:t>
            </a:r>
          </a:p>
          <a:p>
            <a:pPr marL="1524000" indent="-1524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ea typeface="楷体" panose="02010609060101010101" pitchFamily="49" charset="-122"/>
                <a:cs typeface="楷体" panose="02010609060101010101" pitchFamily="49" charset="-122"/>
              </a:rPr>
              <a:t>        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）毛主席已经出去了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下面是被泪水打湿的枕巾。</a:t>
            </a:r>
          </a:p>
          <a:p>
            <a:pPr marL="1524000" indent="-15240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ea typeface="楷体" panose="02010609060101010101" pitchFamily="49" charset="-122"/>
                <a:cs typeface="楷体" panose="02010609060101010101" pitchFamily="49" charset="-122"/>
              </a:rPr>
              <a:t>        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）毛主</a:t>
            </a:r>
            <a:r>
              <a:rPr lang="zh-CN" altLang="en-US" sz="2800" b="1">
                <a:ea typeface="楷体" panose="02010609060101010101" pitchFamily="49" charset="-122"/>
                <a:cs typeface="楷体" panose="02010609060101010101" pitchFamily="49" charset="-122"/>
              </a:rPr>
              <a:t>席站了起</a:t>
            </a:r>
            <a:r>
              <a:rPr lang="zh-CN" altLang="en-US" sz="2800" b="1" dirty="0">
                <a:ea typeface="楷体" panose="02010609060101010101" pitchFamily="49" charset="-122"/>
                <a:cs typeface="楷体" panose="02010609060101010101" pitchFamily="49" charset="-122"/>
              </a:rPr>
              <a:t>来，仰着头，望着天花板。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39552" y="483518"/>
            <a:ext cx="5929828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根据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课文内容，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排列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顺序。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5303" y="1249318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2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5303" y="1847488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1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5303" y="2548374"/>
            <a:ext cx="417102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4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3980" y="3886175"/>
            <a:ext cx="417102" cy="5632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914400">
              <a:lnSpc>
                <a:spcPct val="85000"/>
              </a:lnSpc>
              <a:spcBef>
                <a:spcPct val="50000"/>
              </a:spcBef>
            </a:pPr>
            <a:r>
              <a:rPr lang="zh-CN" altLang="zh-CN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n-ea"/>
                <a:sym typeface="+mn-ea"/>
              </a:rPr>
              <a:t>3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26800" y="1143635"/>
            <a:ext cx="8049656" cy="3516347"/>
          </a:xfrm>
          <a:prstGeom prst="rect">
            <a:avLst/>
          </a:prstGeom>
          <a:ln>
            <a:noFill/>
            <a:prstDash val="dashDot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上节课，我们了解了课文的主要内容。毛主席是一位伟大的领袖，也是一位伟大的父亲。这节课，我们继续走进领袖的内心，去感受毛主席作为一位父亲那深沉、博大的父爱。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33452" y="123478"/>
            <a:ext cx="2846661" cy="715962"/>
            <a:chOff x="3133452" y="123478"/>
            <a:chExt cx="2846661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3163888" y="12347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657577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3133452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38712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39189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971600" y="1347614"/>
            <a:ext cx="7353807" cy="230832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808038">
              <a:lnSpc>
                <a:spcPct val="150000"/>
              </a:lnSpc>
              <a:defRPr/>
            </a:pPr>
            <a:r>
              <a:rPr lang="zh-CN" altLang="en-US" sz="3200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从课文第二部分中找出描写毛主席动作、语言、神态的语</a:t>
            </a:r>
            <a:r>
              <a:rPr lang="zh-CN" altLang="en-US" sz="3200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句，</a:t>
            </a:r>
            <a:r>
              <a:rPr kumimoji="1" lang="zh-CN" altLang="en-US" sz="3200">
                <a:latin typeface="黑体" panose="02010609060101010101" charset="-122"/>
                <a:ea typeface="黑体" panose="02010609060101010101" charset="-122"/>
              </a:rPr>
              <a:t>说说艰难抉择时毛主席有怎样的表现。</a:t>
            </a:r>
            <a:endParaRPr lang="zh-CN" altLang="en-US" sz="3600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7" y="354360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96136" y="2935858"/>
            <a:ext cx="2196435" cy="55976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24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课后第</a:t>
            </a:r>
            <a:r>
              <a:rPr lang="en-US" altLang="zh-CN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400" b="1" ker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4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55576" y="1399084"/>
            <a:ext cx="7539487" cy="2816161"/>
            <a:chOff x="672860" y="771550"/>
            <a:chExt cx="7539487" cy="2816161"/>
          </a:xfrm>
        </p:grpSpPr>
        <p:pic>
          <p:nvPicPr>
            <p:cNvPr id="2050" name="Picture 2" descr="E:\22春\资源\图片\课本图片\10青山处处埋忠骨P5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860" y="771550"/>
              <a:ext cx="7539487" cy="1630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860" y="2390230"/>
              <a:ext cx="7539487" cy="1197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7454243" y="3435846"/>
              <a:ext cx="301273" cy="15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圆角矩形 4"/>
          <p:cNvSpPr/>
          <p:nvPr/>
        </p:nvSpPr>
        <p:spPr>
          <a:xfrm>
            <a:off x="3396043" y="1489297"/>
            <a:ext cx="942681" cy="288032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499992" y="1489298"/>
            <a:ext cx="720080" cy="288032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364088" y="1472045"/>
            <a:ext cx="504056" cy="30528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763174" y="1857963"/>
            <a:ext cx="1944216" cy="34770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150196" y="592073"/>
            <a:ext cx="201196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5004048" y="2006226"/>
            <a:ext cx="1951214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</a:p>
        </p:txBody>
      </p:sp>
      <p:sp>
        <p:nvSpPr>
          <p:cNvPr id="11" name="矩形 10"/>
          <p:cNvSpPr/>
          <p:nvPr/>
        </p:nvSpPr>
        <p:spPr>
          <a:xfrm>
            <a:off x="1462415" y="3062094"/>
            <a:ext cx="6074544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92D05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表现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出了毛主席面对艰难抉择时的复杂心情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17" name="云形标注 16"/>
          <p:cNvSpPr/>
          <p:nvPr/>
        </p:nvSpPr>
        <p:spPr>
          <a:xfrm>
            <a:off x="192918" y="267494"/>
            <a:ext cx="4145806" cy="1152128"/>
          </a:xfrm>
          <a:prstGeom prst="cloudCallout">
            <a:avLst>
              <a:gd name="adj1" fmla="val 78182"/>
              <a:gd name="adj2" fmla="val 48274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此时毛主席在想些什么？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50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9180" y="699542"/>
            <a:ext cx="7539487" cy="2816161"/>
            <a:chOff x="672860" y="771550"/>
            <a:chExt cx="7539487" cy="2816161"/>
          </a:xfrm>
        </p:grpSpPr>
        <p:pic>
          <p:nvPicPr>
            <p:cNvPr id="10" name="Picture 2" descr="E:\22春\资源\图片\课本图片\10青山处处埋忠骨P5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860" y="771550"/>
              <a:ext cx="7539487" cy="1630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860" y="2390230"/>
              <a:ext cx="7539487" cy="1197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7454243" y="3435846"/>
              <a:ext cx="301273" cy="15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5131668" y="1870588"/>
            <a:ext cx="27363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225984" y="2283718"/>
            <a:ext cx="24482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7003876" y="699542"/>
            <a:ext cx="1960612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心理描写</a:t>
            </a:r>
          </a:p>
        </p:txBody>
      </p:sp>
      <p:sp>
        <p:nvSpPr>
          <p:cNvPr id="15" name="矩形 14"/>
          <p:cNvSpPr/>
          <p:nvPr/>
        </p:nvSpPr>
        <p:spPr>
          <a:xfrm>
            <a:off x="657859" y="3680097"/>
            <a:ext cx="7615091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毛主席很希望能够再见儿子一面，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这是他作为一位父亲最真实的情感。</a:t>
            </a:r>
          </a:p>
        </p:txBody>
      </p:sp>
    </p:spTree>
    <p:extLst>
      <p:ext uri="{BB962C8B-B14F-4D97-AF65-F5344CB8AC3E}">
        <p14:creationId xmlns:p14="http://schemas.microsoft.com/office/powerpoint/2010/main" val="402821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39180" y="555526"/>
            <a:ext cx="7539487" cy="2816161"/>
            <a:chOff x="672860" y="771550"/>
            <a:chExt cx="7539487" cy="2816161"/>
          </a:xfrm>
        </p:grpSpPr>
        <p:pic>
          <p:nvPicPr>
            <p:cNvPr id="16" name="Picture 2" descr="E:\22春\资源\图片\课本图片\10青山处处埋忠骨P5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860" y="771550"/>
              <a:ext cx="7539487" cy="1630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860" y="2390230"/>
              <a:ext cx="7539487" cy="1197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18"/>
            <p:cNvSpPr/>
            <p:nvPr/>
          </p:nvSpPr>
          <p:spPr>
            <a:xfrm>
              <a:off x="7454243" y="3435846"/>
              <a:ext cx="301273" cy="15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3716835" y="2139702"/>
            <a:ext cx="3087413" cy="117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922586" y="3481504"/>
            <a:ext cx="7164288" cy="1569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除了想到自己的儿子，还想到了千千万万的志愿军战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士。毛主席以国家为重，为革命不徇私情。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849708" y="51470"/>
            <a:ext cx="4730403" cy="1440160"/>
          </a:xfrm>
          <a:prstGeom prst="cloudCallout">
            <a:avLst>
              <a:gd name="adj1" fmla="val 30471"/>
              <a:gd name="adj2" fmla="val 68490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为什么他很快打消了这种念头？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322500" y="2525620"/>
            <a:ext cx="54993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87624" y="2927965"/>
            <a:ext cx="66342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143348" y="3295754"/>
            <a:ext cx="5660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7956376" y="2190289"/>
            <a:ext cx="1122074" cy="1181398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语言描写</a:t>
            </a:r>
          </a:p>
        </p:txBody>
      </p:sp>
    </p:spTree>
    <p:extLst>
      <p:ext uri="{BB962C8B-B14F-4D97-AF65-F5344CB8AC3E}">
        <p14:creationId xmlns:p14="http://schemas.microsoft.com/office/powerpoint/2010/main" val="18222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E:\22春\资源\图片\课本图片\10青山处处埋忠骨P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8571" y="846460"/>
            <a:ext cx="8020122" cy="177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接连接符 9"/>
          <p:cNvCxnSpPr/>
          <p:nvPr/>
        </p:nvCxnSpPr>
        <p:spPr>
          <a:xfrm>
            <a:off x="6156176" y="1313012"/>
            <a:ext cx="2016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043608" y="1710556"/>
            <a:ext cx="12961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554662" y="3078708"/>
            <a:ext cx="6552728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毛主席想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，自己签了字，可能就真的再也见不到自己的儿子了。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6156176" y="1595050"/>
            <a:ext cx="1951214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</a:p>
        </p:txBody>
      </p:sp>
    </p:spTree>
    <p:extLst>
      <p:ext uri="{BB962C8B-B14F-4D97-AF65-F5344CB8AC3E}">
        <p14:creationId xmlns:p14="http://schemas.microsoft.com/office/powerpoint/2010/main" val="310033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E:\22春\资源\图片\课本图片\10青山处处埋忠骨P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2881" y="1451023"/>
            <a:ext cx="7030717" cy="16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3089776" y="2317807"/>
            <a:ext cx="1104932" cy="286107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2404677" y="3119326"/>
            <a:ext cx="2016224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</a:p>
        </p:txBody>
      </p:sp>
      <p:sp>
        <p:nvSpPr>
          <p:cNvPr id="15" name="矩形 14"/>
          <p:cNvSpPr/>
          <p:nvPr/>
        </p:nvSpPr>
        <p:spPr>
          <a:xfrm>
            <a:off x="774328" y="3931191"/>
            <a:ext cx="7272808" cy="58477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黯然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”是毛主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席经历悲痛后的表情。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6876255" y="2327869"/>
            <a:ext cx="456197" cy="277390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4194708" y="2327187"/>
            <a:ext cx="432048" cy="278072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612830" y="2317807"/>
            <a:ext cx="505842" cy="279736"/>
          </a:xfrm>
          <a:prstGeom prst="roundRect">
            <a:avLst/>
          </a:prstGeom>
          <a:grp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178419" y="2770561"/>
            <a:ext cx="2016224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</a:p>
        </p:txBody>
      </p:sp>
      <p:sp>
        <p:nvSpPr>
          <p:cNvPr id="21" name="矩形 20"/>
          <p:cNvSpPr/>
          <p:nvPr/>
        </p:nvSpPr>
        <p:spPr>
          <a:xfrm>
            <a:off x="186523" y="66028"/>
            <a:ext cx="8770954" cy="138499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既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表现了毛主席此时无比悲痛的内心，又写出了主席不愿让自己的悲痛“感染”身边的人，这一细节描写进一步表现出毛主席既是伟人，也是凡人。</a:t>
            </a:r>
          </a:p>
        </p:txBody>
      </p:sp>
    </p:spTree>
    <p:extLst>
      <p:ext uri="{BB962C8B-B14F-4D97-AF65-F5344CB8AC3E}">
        <p14:creationId xmlns:p14="http://schemas.microsoft.com/office/powerpoint/2010/main" val="198177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 animBg="1"/>
      <p:bldP spid="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86012" y="1468425"/>
            <a:ext cx="7488832" cy="1569660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朗读第二部分第</a:t>
            </a:r>
            <a:r>
              <a:rPr lang="en-US" altLang="zh-CN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自然段，体会语句表达的感情。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359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七彩五下课文朗读10青山处处埋忠骨 (第二部分第3、4自然段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56176" y="22532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2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3375"/>
            <a:ext cx="455882" cy="444461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42877" y="267494"/>
            <a:ext cx="480085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仿照例句，填上合适的动词。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755576" y="2612004"/>
            <a:ext cx="7687266" cy="1717393"/>
          </a:xfrm>
          <a:prstGeom prst="rect">
            <a:avLst/>
          </a:prstGeom>
          <a:noFill/>
          <a:ln w="12700" cmpd="sng">
            <a:solidFill>
              <a:schemeClr val="accent5">
                <a:lumMod val="50000"/>
              </a:schemeClr>
            </a:solidFill>
            <a:prstDash val="sysDot"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他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弯着腰，两眼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溜溜地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，寻找突围的机会。突然他加快了脚步，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了篮下，一个虎跳，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投篮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7280" y="919980"/>
            <a:ext cx="7704856" cy="1569660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indent="533400" fontAlgn="auto"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毛主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席黯然的目光</a:t>
            </a: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转向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窗外，右手</a:t>
            </a: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指指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写字台，</a:t>
            </a: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示意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秘书将电报记录稿放在上面。</a:t>
            </a:r>
          </a:p>
        </p:txBody>
      </p:sp>
      <p:sp>
        <p:nvSpPr>
          <p:cNvPr id="6" name="矩形 5"/>
          <p:cNvSpPr/>
          <p:nvPr/>
        </p:nvSpPr>
        <p:spPr>
          <a:xfrm>
            <a:off x="6947767" y="313991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来到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34236" y="257616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转动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99992" y="366889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转身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E:\22春\资源\图片\课本图片\10青山处处埋忠骨P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77"/>
          <a:stretch/>
        </p:blipFill>
        <p:spPr bwMode="auto">
          <a:xfrm>
            <a:off x="395536" y="555526"/>
            <a:ext cx="8110109" cy="8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4316844" y="1779662"/>
            <a:ext cx="4536504" cy="147732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    毛主席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因思念儿子而辗转反侧，彻夜难眠，流下了伤心的</a:t>
            </a: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泪水。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79512" y="1980004"/>
            <a:ext cx="4158293" cy="1599858"/>
            <a:chOff x="6535732" y="2658805"/>
            <a:chExt cx="5320707" cy="1599858"/>
          </a:xfrm>
        </p:grpSpPr>
        <p:sp>
          <p:nvSpPr>
            <p:cNvPr id="17" name="云形标注 16"/>
            <p:cNvSpPr/>
            <p:nvPr/>
          </p:nvSpPr>
          <p:spPr>
            <a:xfrm>
              <a:off x="6535732" y="2658805"/>
              <a:ext cx="5188611" cy="1599858"/>
            </a:xfrm>
            <a:prstGeom prst="cloudCallout">
              <a:avLst>
                <a:gd name="adj1" fmla="val 32957"/>
                <a:gd name="adj2" fmla="val -85454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667828" y="2912671"/>
              <a:ext cx="5188611" cy="954107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    你</a:t>
              </a:r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从这句话想到了什么，感受到了什么？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683568" y="3716327"/>
            <a:ext cx="7729921" cy="1015663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    毛主席作为慈父对儿子有着无限的爱与眷恋，他的内心十分悲痛。</a:t>
            </a:r>
          </a:p>
        </p:txBody>
      </p:sp>
    </p:spTree>
    <p:extLst>
      <p:ext uri="{BB962C8B-B14F-4D97-AF65-F5344CB8AC3E}">
        <p14:creationId xmlns:p14="http://schemas.microsoft.com/office/powerpoint/2010/main" val="27238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275606"/>
            <a:ext cx="7200800" cy="2111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有感情地朗读课文第二部分，朗读时注意语气、语速和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语调，</a:t>
            </a: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读出毛主席失去儿子后悲痛欲绝的心情，以及他作出抉择时的艰难与不舍。</a:t>
            </a:r>
            <a:endParaRPr lang="zh-CN" altLang="en-US" sz="2800" b="1"/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43558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31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1048256"/>
            <a:ext cx="7740698" cy="225908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 在抗美援朝战争中，无数英雄儿女为了保家卫国浴血奋战，他们被称为“最可爱的人”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前都搜集到哪些资料呢？小组内交流。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3275856" y="2687890"/>
            <a:ext cx="186301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（课后第</a:t>
            </a:r>
            <a:r>
              <a:rPr lang="en-US" altLang="zh-CN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lang="zh-CN" altLang="en-US" sz="11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7544" y="267494"/>
            <a:ext cx="6038850" cy="4210050"/>
            <a:chOff x="467544" y="267494"/>
            <a:chExt cx="6038850" cy="4210050"/>
          </a:xfrm>
        </p:grpSpPr>
        <p:pic>
          <p:nvPicPr>
            <p:cNvPr id="1026" name="Picture 2" descr="https://gimg2.baidu.com/image_search/src=http%3A%2F%2Fwww.81.cn%2Fbig5%2Fsyjdt%2Fattachement%2Fjpg%2Fsite351%2F20150520%2F8cdcd430087016c6b32032.jpg&amp;refer=http%3A%2F%2Fwww.81.cn&amp;app=2002&amp;size=f9999,10000&amp;q=a80&amp;n=0&amp;g=0n&amp;fmt=jpeg?sec=1638595905&amp;t=64cfcff41ebfb45106dae7efd88213e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67494"/>
              <a:ext cx="6038850" cy="4210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932040" y="339502"/>
              <a:ext cx="144016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杨根思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51720" y="123478"/>
            <a:ext cx="5084146" cy="5020022"/>
            <a:chOff x="2051720" y="0"/>
            <a:chExt cx="5286375" cy="5219700"/>
          </a:xfrm>
        </p:grpSpPr>
        <p:pic>
          <p:nvPicPr>
            <p:cNvPr id="1028" name="Picture 4" descr="https://gimg2.baidu.com/image_search/src=http%3A%2F%2F5b0988e595225.cdn.sohucs.com%2Fimages%2F20200403%2Fd1914f7b6f22402e8adb820e8a0d3f9a.jpeg&amp;refer=http%3A%2F%2F5b0988e595225.cdn.sohucs.com&amp;app=2002&amp;size=f9999,10000&amp;q=a80&amp;n=0&amp;g=0n&amp;fmt=jpeg?sec=1638596336&amp;t=24c2a4f29e9afb190c4ed6b9e6ab09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0"/>
              <a:ext cx="5286375" cy="5219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195736" y="139446"/>
              <a:ext cx="1174592" cy="4800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黑体" panose="02010609060101010101" pitchFamily="49" charset="-122"/>
                  <a:ea typeface="黑体" panose="02010609060101010101" pitchFamily="49" charset="-122"/>
                </a:rPr>
                <a:t>黄继光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136057" y="1257337"/>
            <a:ext cx="6007943" cy="3886163"/>
            <a:chOff x="3779912" y="987574"/>
            <a:chExt cx="5715000" cy="3696676"/>
          </a:xfrm>
        </p:grpSpPr>
        <p:pic>
          <p:nvPicPr>
            <p:cNvPr id="1030" name="Picture 6" descr="https://gimg2.baidu.com/image_search/src=http%3A%2F%2F5b0988e595225.cdn.sohucs.com%2Fimages%2F20200406%2Ff5e8fef1476c4c9ab019937ab99d2e30.jpeg&amp;refer=http%3A%2F%2F5b0988e595225.cdn.sohucs.com&amp;app=2002&amp;size=f9999,10000&amp;q=a80&amp;n=0&amp;g=0n&amp;fmt=jpeg?sec=1638596373&amp;t=a846fb09e39b4f69df8e7103b7ed9c8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987574"/>
              <a:ext cx="5715000" cy="368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8135888" y="4245095"/>
              <a:ext cx="1128451" cy="4391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黑体" panose="02010609060101010101" pitchFamily="49" charset="-122"/>
                  <a:ea typeface="黑体" panose="02010609060101010101" pitchFamily="49" charset="-122"/>
                </a:rPr>
                <a:t>邱少云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51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1558282"/>
            <a:ext cx="7128792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结合这些人物的故事，说说你对</a:t>
            </a:r>
            <a:r>
              <a:rPr lang="en-US" altLang="zh-CN" sz="3200" b="1" ker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青山处处埋忠骨，何须马革裹尸还</a:t>
            </a:r>
            <a:r>
              <a:rPr lang="en-US" altLang="zh-CN" sz="3200" b="1" ker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的理解。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2915816" y="2789388"/>
            <a:ext cx="186301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（课后第</a:t>
            </a:r>
            <a:r>
              <a:rPr lang="en-US" altLang="zh-CN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000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lang="zh-CN" altLang="en-US" sz="11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605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08" y="483518"/>
            <a:ext cx="3176701" cy="145424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青山处处埋忠骨，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何须马革裹尸还。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2122859"/>
            <a:ext cx="9143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/>
            <a:r>
              <a:rPr lang="zh-CN" altLang="en-US" sz="2800" b="1"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 句意：革命者既然把整个身心都献给了祖国，那么死后尸身是否要归</a:t>
            </a:r>
            <a:r>
              <a:rPr lang="zh-CN" altLang="en-US" sz="2800" b="1" dirty="0"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葬</a:t>
            </a:r>
            <a:r>
              <a:rPr lang="zh-CN" altLang="en-US" sz="2800" b="1"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家乡已经不重要了，即使长眠于异国的土地上又</a:t>
            </a:r>
            <a:r>
              <a:rPr lang="zh-CN" altLang="en-US" sz="2800" b="1" dirty="0"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有</a:t>
            </a:r>
            <a:r>
              <a:rPr lang="zh-CN" altLang="en-US" sz="2800" b="1"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何妨。</a:t>
            </a:r>
            <a:endParaRPr lang="zh-CN" altLang="en-US" sz="2800" b="1" dirty="0">
              <a:effectLst>
                <a:glow rad="520700">
                  <a:schemeClr val="bg1">
                    <a:alpha val="9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44008" y="483518"/>
            <a:ext cx="3600400" cy="147732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体现了毛主席豁达无私</a:t>
            </a:r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</a:rPr>
              <a:t>、以大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局为重的博大胸襟。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67744" y="3939902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课文为什么以这句话结尾？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18" y="352178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标注 3"/>
          <p:cNvSpPr/>
          <p:nvPr/>
        </p:nvSpPr>
        <p:spPr>
          <a:xfrm>
            <a:off x="505246" y="3199284"/>
            <a:ext cx="8231783" cy="1676722"/>
          </a:xfrm>
          <a:prstGeom prst="wedgeRoundRectCallout">
            <a:avLst>
              <a:gd name="adj1" fmla="val -52858"/>
              <a:gd name="adj2" fmla="val -3422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同时，抗美援朝战争中还有许许多多的英雄儿女，和毛岸英一样为国捐躯，他们即使安葬在异乡，精神也永远与人民同在。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372666" y="555526"/>
            <a:ext cx="8496944" cy="1191816"/>
          </a:xfrm>
          <a:prstGeom prst="wedgeRoundRectCallout">
            <a:avLst>
              <a:gd name="adj1" fmla="val -51493"/>
              <a:gd name="adj2" fmla="val -30871"/>
              <a:gd name="adj3" fmla="val 16667"/>
            </a:avLst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毛岸英牺牲在朝鲜战场，最终也长眠在朝鲜，他的事迹正是诗句的写照。</a:t>
            </a:r>
            <a:endParaRPr lang="zh-CN" altLang="en-US"/>
          </a:p>
        </p:txBody>
      </p:sp>
      <p:sp>
        <p:nvSpPr>
          <p:cNvPr id="5" name="圆角矩形标注 4"/>
          <p:cNvSpPr/>
          <p:nvPr/>
        </p:nvSpPr>
        <p:spPr>
          <a:xfrm>
            <a:off x="444674" y="1923678"/>
            <a:ext cx="8231782" cy="1191816"/>
          </a:xfrm>
          <a:prstGeom prst="wedgeRoundRectCallout">
            <a:avLst>
              <a:gd name="adj1" fmla="val 52070"/>
              <a:gd name="adj2" fmla="val -29423"/>
              <a:gd name="adj3" fmla="val 16667"/>
            </a:avLst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而毛主席最终作出的决定，也正体现了这句话的内涵。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131590"/>
            <a:ext cx="8297779" cy="3342453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    岸英的妻子刘思齐第一次赴朝鲜为岸英扫墓时，主席已近七十。七十的老人这样说：“思齐，到了那儿，要告诉岸英，你也是代表我去给他扫墓的。告诉他，我们去晚了。告诉他，我无法去看他，请他原谅。告诉他，爸爸想他，爱他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</a:p>
        </p:txBody>
      </p:sp>
      <p:sp>
        <p:nvSpPr>
          <p:cNvPr id="3" name="文本框 15363"/>
          <p:cNvSpPr txBox="1">
            <a:spLocks noChangeArrowheads="1"/>
          </p:cNvSpPr>
          <p:nvPr/>
        </p:nvSpPr>
        <p:spPr bwMode="auto">
          <a:xfrm>
            <a:off x="3563888" y="364000"/>
            <a:ext cx="2008839" cy="623574"/>
          </a:xfrm>
          <a:prstGeom prst="roundRect">
            <a:avLst/>
          </a:prstGeom>
          <a:gradFill rotWithShape="0">
            <a:gsLst>
              <a:gs pos="0">
                <a:srgbClr val="FFF0D9"/>
              </a:gs>
              <a:gs pos="100000">
                <a:srgbClr val="FFE5BD"/>
              </a:gs>
              <a:gs pos="50000">
                <a:schemeClr val="bg1"/>
              </a:gs>
            </a:gsLst>
            <a:lin ang="5400000" scaled="1"/>
          </a:gradFill>
          <a:ln>
            <a:noFill/>
          </a:ln>
        </p:spPr>
        <p:txBody>
          <a:bodyPr wrap="square" lIns="67627" tIns="35242" rIns="67627" bIns="35242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资料共享</a:t>
            </a:r>
          </a:p>
        </p:txBody>
      </p:sp>
    </p:spTree>
    <p:extLst>
      <p:ext uri="{BB962C8B-B14F-4D97-AF65-F5344CB8AC3E}">
        <p14:creationId xmlns:p14="http://schemas.microsoft.com/office/powerpoint/2010/main" val="377521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img1.voc.com.cn/UpLoadFile/2014/07/14/2014071400105637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24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img1.voc.com.cn/UpLoadFile/2014/07/14/2014071400105647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0538"/>
            <a:ext cx="9132887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img1.voc.com.cn/UpLoadFile/2014/07/14/2014071400105637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35024"/>
            <a:ext cx="9144000" cy="527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19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915566"/>
            <a:ext cx="8640960" cy="27345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毛主席，他是一个平凡的父亲，因为他深深爱着他的儿子；他是一个伟大的父亲，因为他的心里装着是千千万万的子民。让我们记住这样一个平凡而又伟大的父亲。记住“青山处处埋忠骨，何须马革裹尸还”。</a:t>
            </a:r>
          </a:p>
        </p:txBody>
      </p:sp>
    </p:spTree>
    <p:extLst>
      <p:ext uri="{BB962C8B-B14F-4D97-AF65-F5344CB8AC3E}">
        <p14:creationId xmlns:p14="http://schemas.microsoft.com/office/powerpoint/2010/main" val="176471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234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115616" y="1203598"/>
            <a:ext cx="600171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接到电报  失去爱子，极度悲痛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902441" y="1944457"/>
            <a:ext cx="1169551" cy="25382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fontAlgn="auto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常人情感         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伟人胸怀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79512" y="1173388"/>
            <a:ext cx="677108" cy="3217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青山处处埋忠骨</a:t>
            </a: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115616" y="3075806"/>
            <a:ext cx="1872208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艰难抉择  </a:t>
            </a: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忍痛批示 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823435" y="1426915"/>
            <a:ext cx="360040" cy="254970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1085" y="29329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左大括号 2"/>
          <p:cNvSpPr/>
          <p:nvPr/>
        </p:nvSpPr>
        <p:spPr>
          <a:xfrm flipH="1">
            <a:off x="7657544" y="1426915"/>
            <a:ext cx="370840" cy="288631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167240" y="2288330"/>
            <a:ext cx="4983810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司令部  请示回国安葬 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朝鲜方面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请求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葬在朝鲜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何须马革裹尸还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901648" y="2649568"/>
            <a:ext cx="360040" cy="17414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0758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33062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6872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52780" y="1215062"/>
            <a:ext cx="7851140" cy="3300904"/>
          </a:xfrm>
          <a:prstGeom prst="rect">
            <a:avLst/>
          </a:prstGeom>
          <a:ln w="12700" cmpd="sng">
            <a:noFill/>
            <a:prstDash val="lgDashDot"/>
          </a:ln>
        </p:spPr>
        <p:txBody>
          <a:bodyPr wrap="square" lIns="68580" tIns="34290" rIns="68580" bIns="34290">
            <a:spAutoFit/>
          </a:bodyPr>
          <a:lstStyle/>
          <a:p>
            <a:pPr indent="723900" fontAlgn="auto" latinLnBrk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课文主要描写了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，内心极度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，几经踌躇后，最终决定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表现了毛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主席作为一位父亲的真实感情和身为国家领导人的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53510" y="329977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630610" y="1187040"/>
            <a:ext cx="789236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60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毛主席在听闻爱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子毛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岸英牺牲的噩耗后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97932" y="195225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15816" y="2590090"/>
            <a:ext cx="4536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将毛岸英的遗骨安葬在朝鲜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02028" y="385836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伟大胸怀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94758" y="194361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煎熬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1910934"/>
            <a:ext cx="6984776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err="1">
                <a:latin typeface="汉语拼音" panose="020B0604020202020204" pitchFamily="34" charset="0"/>
                <a:cs typeface="汉语拼音" panose="020B0604020202020204" pitchFamily="34" charset="0"/>
              </a:rPr>
              <a:t>duàn</a:t>
            </a:r>
            <a:r>
              <a:rPr lang="en-US" altLang="zh-CN" sz="2800" b="1">
                <a:latin typeface="汉语拼音" panose="020B0604020202020204" pitchFamily="34" charset="0"/>
                <a:cs typeface="汉语拼音" panose="020B0604020202020204" pitchFamily="34" charset="0"/>
              </a:rPr>
              <a:t>  liàn          tè  shū 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bēn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fù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(            )        (             )        (           )   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nǐ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dìng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juàn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liàn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qiān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zì</a:t>
            </a:r>
            <a:endParaRPr lang="en-US" altLang="zh-CN" sz="2800" b="1" dirty="0">
              <a:latin typeface="汉语拼音" panose="020B0604020202020204" pitchFamily="34" charset="0"/>
              <a:cs typeface="汉语拼音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(            )        (             )        (           )   </a:t>
            </a:r>
            <a:endParaRPr lang="zh-CN" altLang="en-US" sz="2800" b="1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256442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一、看拼音，写词语。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21500" y="363303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签字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87345" y="3632706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59632" y="363303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46897" y="2499742"/>
            <a:ext cx="1309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36110" y="2500087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特殊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94136" y="2529129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锻炼</a:t>
            </a:r>
          </a:p>
        </p:txBody>
      </p:sp>
      <p:sp>
        <p:nvSpPr>
          <p:cNvPr id="14" name="文本框 14"/>
          <p:cNvSpPr txBox="1"/>
          <p:nvPr/>
        </p:nvSpPr>
        <p:spPr>
          <a:xfrm>
            <a:off x="846898" y="373410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1808" y="1005254"/>
            <a:ext cx="7429620" cy="1384995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/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不由自主地站了起来，仰起头，望着天花板，强忍着心中的悲痛，目光中流露出无限的眷恋。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5577" y="339502"/>
            <a:ext cx="6072482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二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、读句子，体会人物内心世界。</a:t>
            </a:r>
            <a:endParaRPr lang="zh-CN" altLang="en-US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576" y="2445414"/>
            <a:ext cx="7273647" cy="2031325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>
            <a:spAutoFit/>
          </a:bodyPr>
          <a:lstStyle/>
          <a:p>
            <a:pPr indent="623888" fontAlgn="auto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这句话抓住毛主席的（     ）和（     ）来写，表现了毛主席痛失爱子的（      ）心情。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82674" y="2584188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816875" y="2569674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94474" y="3190633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悲痛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3540</Words>
  <Application>Microsoft Office PowerPoint</Application>
  <PresentationFormat>全屏显示(16:9)</PresentationFormat>
  <Paragraphs>291</Paragraphs>
  <Slides>56</Slides>
  <Notes>10</Notes>
  <HiddenSlides>1</HiddenSlides>
  <MMClips>4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8" baseType="lpstr">
      <vt:lpstr>Arial</vt:lpstr>
      <vt:lpstr>宋体</vt:lpstr>
      <vt:lpstr>方正姚体</vt:lpstr>
      <vt:lpstr>汉语拼音</vt:lpstr>
      <vt:lpstr>微软雅黑</vt:lpstr>
      <vt:lpstr>华文楷体</vt:lpstr>
      <vt:lpstr>Times New Roman</vt:lpstr>
      <vt:lpstr>黑体</vt:lpstr>
      <vt:lpstr>Calibri</vt:lpstr>
      <vt:lpstr>Kaiti SC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116</cp:revision>
  <dcterms:created xsi:type="dcterms:W3CDTF">2017-03-17T02:28:00Z</dcterms:created>
  <dcterms:modified xsi:type="dcterms:W3CDTF">2024-12-18T01:41:24Z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