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523" r:id="rId2"/>
    <p:sldId id="1429" r:id="rId3"/>
    <p:sldId id="1392" r:id="rId4"/>
    <p:sldId id="632" r:id="rId5"/>
    <p:sldId id="634" r:id="rId6"/>
    <p:sldId id="748" r:id="rId7"/>
    <p:sldId id="1428" r:id="rId8"/>
    <p:sldId id="1379" r:id="rId9"/>
    <p:sldId id="1424" r:id="rId10"/>
    <p:sldId id="1130" r:id="rId11"/>
    <p:sldId id="1450" r:id="rId12"/>
    <p:sldId id="1449" r:id="rId13"/>
    <p:sldId id="1432" r:id="rId14"/>
    <p:sldId id="1433" r:id="rId15"/>
    <p:sldId id="1378" r:id="rId16"/>
    <p:sldId id="1431" r:id="rId17"/>
    <p:sldId id="1434" r:id="rId18"/>
    <p:sldId id="1350" r:id="rId19"/>
    <p:sldId id="1414" r:id="rId20"/>
    <p:sldId id="1377" r:id="rId21"/>
    <p:sldId id="1416" r:id="rId22"/>
    <p:sldId id="1440" r:id="rId23"/>
    <p:sldId id="1435" r:id="rId24"/>
    <p:sldId id="1436" r:id="rId25"/>
    <p:sldId id="1441" r:id="rId26"/>
    <p:sldId id="1383" r:id="rId27"/>
    <p:sldId id="1361" r:id="rId28"/>
    <p:sldId id="1443" r:id="rId29"/>
    <p:sldId id="1362" r:id="rId30"/>
    <p:sldId id="1442" r:id="rId31"/>
    <p:sldId id="1444" r:id="rId32"/>
    <p:sldId id="1366" r:id="rId33"/>
    <p:sldId id="1364" r:id="rId34"/>
    <p:sldId id="1445" r:id="rId35"/>
    <p:sldId id="1446" r:id="rId36"/>
    <p:sldId id="1375" r:id="rId37"/>
    <p:sldId id="1384" r:id="rId38"/>
    <p:sldId id="1403" r:id="rId39"/>
    <p:sldId id="1386" r:id="rId40"/>
    <p:sldId id="1387" r:id="rId41"/>
    <p:sldId id="1404" r:id="rId42"/>
    <p:sldId id="1373" r:id="rId43"/>
    <p:sldId id="1407" r:id="rId44"/>
    <p:sldId id="1448" r:id="rId45"/>
    <p:sldId id="1408" r:id="rId46"/>
    <p:sldId id="937" r:id="rId47"/>
    <p:sldId id="936" r:id="rId48"/>
    <p:sldId id="1007" r:id="rId4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微软雅黑" panose="020B0503020204020204" pitchFamily="34" charset="-122"/>
      <p:regular r:id="rId56"/>
      <p:bold r:id="rId57"/>
    </p:embeddedFont>
    <p:embeddedFont>
      <p:font typeface="楷体" panose="02010609060101010101" pitchFamily="49" charset="-122"/>
      <p:regular r:id="rId58"/>
    </p:embeddedFont>
    <p:embeddedFont>
      <p:font typeface="汉语拼音" panose="000B0604020202020204" pitchFamily="34" charset="0"/>
      <p:regular r:id="rId59"/>
    </p:embeddedFont>
    <p:embeddedFont>
      <p:font typeface="黑体" panose="02010609060101010101" pitchFamily="49" charset="-122"/>
      <p:regular r:id="rId6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85">
          <p15:clr>
            <a:srgbClr val="A4A3A4"/>
          </p15:clr>
        </p15:guide>
        <p15:guide id="2" pos="1543">
          <p15:clr>
            <a:srgbClr val="A4A3A4"/>
          </p15:clr>
        </p15:guide>
        <p15:guide id="3" orient="horz" pos="289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2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3F3F"/>
    <a:srgbClr val="FEE2D3"/>
    <a:srgbClr val="BDD7EE"/>
    <a:srgbClr val="C0DEA7"/>
    <a:srgbClr val="FF0000"/>
    <a:srgbClr val="0000FF"/>
    <a:srgbClr val="FFFFFF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6" autoAdjust="0"/>
    <p:restoredTop sz="97956" autoAdjust="0"/>
  </p:normalViewPr>
  <p:slideViewPr>
    <p:cSldViewPr>
      <p:cViewPr varScale="1">
        <p:scale>
          <a:sx n="54" d="100"/>
          <a:sy n="54" d="100"/>
        </p:scale>
        <p:origin x="-66" y="-845"/>
      </p:cViewPr>
      <p:guideLst>
        <p:guide orient="horz" pos="2585"/>
        <p:guide orient="horz" pos="2890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2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40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00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3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58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206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76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7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457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58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4935;.mp4" TargetMode="External"/><Relationship Id="rId13" Type="http://schemas.openxmlformats.org/officeDocument/2006/relationships/hyperlink" Target="&#36164;&#26009;&#38142;&#25509;/&#35270;&#39057;/&#27779;.mp4" TargetMode="External"/><Relationship Id="rId18" Type="http://schemas.openxmlformats.org/officeDocument/2006/relationships/hyperlink" Target="&#36164;&#26009;&#38142;&#25509;/&#35270;&#39057;/&#26197;.mp4" TargetMode="External"/><Relationship Id="rId3" Type="http://schemas.openxmlformats.org/officeDocument/2006/relationships/image" Target="../media/image12.jpeg"/><Relationship Id="rId7" Type="http://schemas.openxmlformats.org/officeDocument/2006/relationships/hyperlink" Target="&#36164;&#26009;&#38142;&#25509;/&#35270;&#39057;/&#23853;.mp4" TargetMode="External"/><Relationship Id="rId12" Type="http://schemas.openxmlformats.org/officeDocument/2006/relationships/hyperlink" Target="&#36164;&#26009;&#38142;&#25509;/&#35270;&#39057;/&#35786;.mp4" TargetMode="External"/><Relationship Id="rId17" Type="http://schemas.openxmlformats.org/officeDocument/2006/relationships/hyperlink" Target="&#36164;&#26009;&#38142;&#25509;/&#35270;&#39057;/&#23457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32503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1549;.mp4" TargetMode="External"/><Relationship Id="rId11" Type="http://schemas.openxmlformats.org/officeDocument/2006/relationships/hyperlink" Target="&#36164;&#26009;&#38142;&#25509;/&#35270;&#39057;/&#24198;.mp4" TargetMode="External"/><Relationship Id="rId5" Type="http://schemas.openxmlformats.org/officeDocument/2006/relationships/hyperlink" Target="&#36164;&#26009;&#38142;&#25509;/&#35270;&#39057;/&#26045;.mp4" TargetMode="External"/><Relationship Id="rId15" Type="http://schemas.openxmlformats.org/officeDocument/2006/relationships/hyperlink" Target="&#36164;&#26009;&#38142;&#25509;/&#35270;&#39057;/&#21290;.mp4" TargetMode="External"/><Relationship Id="rId10" Type="http://schemas.openxmlformats.org/officeDocument/2006/relationships/hyperlink" Target="&#36164;&#26009;&#38142;&#25509;/&#35270;&#39057;/&#31077;.mp4" TargetMode="External"/><Relationship Id="rId4" Type="http://schemas.openxmlformats.org/officeDocument/2006/relationships/hyperlink" Target="&#36164;&#26009;&#38142;&#25509;/&#35270;&#39057;/&#21058;.mp4" TargetMode="External"/><Relationship Id="rId9" Type="http://schemas.openxmlformats.org/officeDocument/2006/relationships/hyperlink" Target="&#36164;&#26009;&#38142;&#25509;/&#35270;&#39057;/&#24904;.mp4" TargetMode="External"/><Relationship Id="rId14" Type="http://schemas.openxmlformats.org/officeDocument/2006/relationships/hyperlink" Target="&#36164;&#26009;&#38142;&#25509;/&#35270;&#39057;/&#40836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7504" y="195486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3891829" y="1203726"/>
            <a:ext cx="3101666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 神</a:t>
            </a:r>
          </a:p>
        </p:txBody>
      </p:sp>
      <p:grpSp>
        <p:nvGrpSpPr>
          <p:cNvPr id="17" name="组合 2"/>
          <p:cNvGrpSpPr>
            <a:grpSpLocks/>
          </p:cNvGrpSpPr>
          <p:nvPr/>
        </p:nvGrpSpPr>
        <p:grpSpPr bwMode="auto">
          <a:xfrm>
            <a:off x="2267744" y="1203726"/>
            <a:ext cx="1224000" cy="1152000"/>
            <a:chOff x="1683888" y="876657"/>
            <a:chExt cx="1479842" cy="1393197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479842" cy="1393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931522" y="965514"/>
              <a:ext cx="975234" cy="1116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1256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42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第二课时</a:t>
            </a:r>
          </a:p>
        </p:txBody>
      </p:sp>
      <p:sp>
        <p:nvSpPr>
          <p:cNvPr id="27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50292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第一课时</a:t>
            </a:r>
          </a:p>
        </p:txBody>
      </p:sp>
      <p:pic>
        <p:nvPicPr>
          <p:cNvPr id="1027" name="Picture 3" descr="E:\24春\图\五下题目旁的图处理后\1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5099" r="245" b="-1865"/>
          <a:stretch/>
        </p:blipFill>
        <p:spPr bwMode="auto">
          <a:xfrm>
            <a:off x="1158661" y="2376000"/>
            <a:ext cx="3917395" cy="248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11军神_副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95486"/>
            <a:ext cx="6777422" cy="47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911498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读“军神”故事</a:t>
            </a:r>
            <a:endParaRPr lang="en-US" altLang="zh-CN" sz="4000" b="1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>
                <a:latin typeface="宋体" pitchFamily="2" charset="-122"/>
                <a:ea typeface="宋体" pitchFamily="2" charset="-122"/>
              </a:rPr>
              <a:t>体</a:t>
            </a: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会人物内心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320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79" y="151063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5"/>
          <p:cNvSpPr>
            <a:spLocks noChangeArrowheads="1"/>
          </p:cNvSpPr>
          <p:nvPr/>
        </p:nvSpPr>
        <p:spPr bwMode="auto">
          <a:xfrm>
            <a:off x="3163888" y="5147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第一课时</a:t>
            </a:r>
          </a:p>
        </p:txBody>
      </p:sp>
      <p:sp>
        <p:nvSpPr>
          <p:cNvPr id="1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009030" y="2100797"/>
            <a:ext cx="4515973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事前的准备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59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636404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1008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</a:p>
        </p:txBody>
      </p:sp>
      <p:sp>
        <p:nvSpPr>
          <p:cNvPr id="24" name="矩形 23"/>
          <p:cNvSpPr/>
          <p:nvPr/>
        </p:nvSpPr>
        <p:spPr>
          <a:xfrm>
            <a:off x="1678111" y="1864752"/>
            <a:ext cx="13118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09060" y="1864752"/>
            <a:ext cx="142020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95606" y="1779662"/>
            <a:ext cx="163515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85224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09160" y="2272474"/>
            <a:ext cx="971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22815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72200" y="2272474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带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964988" y="3066085"/>
            <a:ext cx="18091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32288" y="3558897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19672" y="3558897"/>
            <a:ext cx="930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</a:p>
        </p:txBody>
      </p:sp>
      <p:sp>
        <p:nvSpPr>
          <p:cNvPr id="43" name="矩形 42"/>
          <p:cNvSpPr/>
          <p:nvPr/>
        </p:nvSpPr>
        <p:spPr>
          <a:xfrm>
            <a:off x="3790570" y="3066085"/>
            <a:ext cx="126725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kān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40300" y="3558897"/>
            <a:ext cx="878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66190" y="3558897"/>
            <a:ext cx="11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准备  学习字词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6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46" grpId="0"/>
      <p:bldP spid="46" grpId="1"/>
      <p:bldP spid="43" grpId="0"/>
      <p:bldP spid="4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0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68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30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792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0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230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392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61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7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10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圆角矩形 130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32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1" name="文本框 64">
            <a:hlinkClick r:id="rId4" action="ppaction://hlinkfile"/>
          </p:cNvPr>
          <p:cNvSpPr txBox="1"/>
          <p:nvPr/>
        </p:nvSpPr>
        <p:spPr>
          <a:xfrm>
            <a:off x="4082458" y="2355726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剂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5" action="ppaction://hlinkfile"/>
          </p:cNvPr>
          <p:cNvSpPr txBox="1"/>
          <p:nvPr/>
        </p:nvSpPr>
        <p:spPr>
          <a:xfrm>
            <a:off x="5508104" y="239870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6" action="ppaction://hlinkfile"/>
          </p:cNvPr>
          <p:cNvSpPr txBox="1"/>
          <p:nvPr/>
        </p:nvSpPr>
        <p:spPr>
          <a:xfrm>
            <a:off x="7012986" y="239926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吭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1146782" y="363472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2633554" y="363735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5506882" y="364588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6978750" y="360832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1" action="ppaction://hlinkfile"/>
          </p:cNvPr>
          <p:cNvSpPr txBox="1"/>
          <p:nvPr/>
        </p:nvSpPr>
        <p:spPr>
          <a:xfrm>
            <a:off x="1164461" y="114672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庆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12" action="ppaction://hlinkfile"/>
          </p:cNvPr>
          <p:cNvSpPr txBox="1"/>
          <p:nvPr/>
        </p:nvSpPr>
        <p:spPr>
          <a:xfrm>
            <a:off x="2627784" y="1131590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诊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3" action="ppaction://hlinkfile"/>
          </p:cNvPr>
          <p:cNvSpPr txBox="1"/>
          <p:nvPr/>
        </p:nvSpPr>
        <p:spPr>
          <a:xfrm>
            <a:off x="4053992" y="114274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14" action="ppaction://hlinkfile"/>
          </p:cNvPr>
          <p:cNvSpPr txBox="1"/>
          <p:nvPr/>
        </p:nvSpPr>
        <p:spPr>
          <a:xfrm>
            <a:off x="5567618" y="113159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龄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5" action="ppaction://hlinkfile"/>
          </p:cNvPr>
          <p:cNvSpPr txBox="1"/>
          <p:nvPr/>
        </p:nvSpPr>
        <p:spPr>
          <a:xfrm>
            <a:off x="7005758" y="114610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6" action="ppaction://hlinkfile"/>
          </p:cNvPr>
          <p:cNvSpPr txBox="1"/>
          <p:nvPr/>
        </p:nvSpPr>
        <p:spPr>
          <a:xfrm>
            <a:off x="1149947" y="241322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7" action="ppaction://hlinkfile"/>
          </p:cNvPr>
          <p:cNvSpPr txBox="1"/>
          <p:nvPr/>
        </p:nvSpPr>
        <p:spPr>
          <a:xfrm>
            <a:off x="2598756" y="239180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982" y="37588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64">
            <a:hlinkClick r:id="rId18" action="ppaction://hlinkfile"/>
          </p:cNvPr>
          <p:cNvSpPr txBox="1"/>
          <p:nvPr/>
        </p:nvSpPr>
        <p:spPr>
          <a:xfrm>
            <a:off x="4093972" y="365227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755576" y="859091"/>
            <a:ext cx="307981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zhōnɡ</a:t>
            </a:r>
            <a:endParaRPr lang="en-US" altLang="zh-CN" sz="6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4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779912" y="1909157"/>
            <a:ext cx="4913074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的“中”，最后一笔竖要写得短一些，以免和下面的部件交叉；下面的部件中，第一笔撇和最后一笔捺要写得舒展一些，使整个字结构稳定。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17126" y="2153654"/>
            <a:ext cx="1889621" cy="1771861"/>
            <a:chOff x="2881313" y="3195638"/>
            <a:chExt cx="1095375" cy="1027112"/>
          </a:xfrm>
        </p:grpSpPr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3324225" y="3195638"/>
              <a:ext cx="149225" cy="117475"/>
            </a:xfrm>
            <a:custGeom>
              <a:avLst/>
              <a:gdLst>
                <a:gd name="T0" fmla="*/ 0 w 94"/>
                <a:gd name="T1" fmla="*/ 9 h 74"/>
                <a:gd name="T2" fmla="*/ 0 w 94"/>
                <a:gd name="T3" fmla="*/ 6 h 74"/>
                <a:gd name="T4" fmla="*/ 0 w 94"/>
                <a:gd name="T5" fmla="*/ 5 h 74"/>
                <a:gd name="T6" fmla="*/ 2 w 94"/>
                <a:gd name="T7" fmla="*/ 4 h 74"/>
                <a:gd name="T8" fmla="*/ 4 w 94"/>
                <a:gd name="T9" fmla="*/ 3 h 74"/>
                <a:gd name="T10" fmla="*/ 7 w 94"/>
                <a:gd name="T11" fmla="*/ 1 h 74"/>
                <a:gd name="T12" fmla="*/ 9 w 94"/>
                <a:gd name="T13" fmla="*/ 1 h 74"/>
                <a:gd name="T14" fmla="*/ 13 w 94"/>
                <a:gd name="T15" fmla="*/ 0 h 74"/>
                <a:gd name="T16" fmla="*/ 17 w 94"/>
                <a:gd name="T17" fmla="*/ 0 h 74"/>
                <a:gd name="T18" fmla="*/ 24 w 94"/>
                <a:gd name="T19" fmla="*/ 0 h 74"/>
                <a:gd name="T20" fmla="*/ 33 w 94"/>
                <a:gd name="T21" fmla="*/ 1 h 74"/>
                <a:gd name="T22" fmla="*/ 42 w 94"/>
                <a:gd name="T23" fmla="*/ 1 h 74"/>
                <a:gd name="T24" fmla="*/ 52 w 94"/>
                <a:gd name="T25" fmla="*/ 3 h 74"/>
                <a:gd name="T26" fmla="*/ 56 w 94"/>
                <a:gd name="T27" fmla="*/ 4 h 74"/>
                <a:gd name="T28" fmla="*/ 61 w 94"/>
                <a:gd name="T29" fmla="*/ 6 h 74"/>
                <a:gd name="T30" fmla="*/ 65 w 94"/>
                <a:gd name="T31" fmla="*/ 8 h 74"/>
                <a:gd name="T32" fmla="*/ 69 w 94"/>
                <a:gd name="T33" fmla="*/ 10 h 74"/>
                <a:gd name="T34" fmla="*/ 76 w 94"/>
                <a:gd name="T35" fmla="*/ 17 h 74"/>
                <a:gd name="T36" fmla="*/ 83 w 94"/>
                <a:gd name="T37" fmla="*/ 22 h 74"/>
                <a:gd name="T38" fmla="*/ 85 w 94"/>
                <a:gd name="T39" fmla="*/ 25 h 74"/>
                <a:gd name="T40" fmla="*/ 88 w 94"/>
                <a:gd name="T41" fmla="*/ 29 h 74"/>
                <a:gd name="T42" fmla="*/ 90 w 94"/>
                <a:gd name="T43" fmla="*/ 33 h 74"/>
                <a:gd name="T44" fmla="*/ 93 w 94"/>
                <a:gd name="T45" fmla="*/ 37 h 74"/>
                <a:gd name="T46" fmla="*/ 94 w 94"/>
                <a:gd name="T47" fmla="*/ 41 h 74"/>
                <a:gd name="T48" fmla="*/ 94 w 94"/>
                <a:gd name="T49" fmla="*/ 46 h 74"/>
                <a:gd name="T50" fmla="*/ 94 w 94"/>
                <a:gd name="T51" fmla="*/ 50 h 74"/>
                <a:gd name="T52" fmla="*/ 94 w 94"/>
                <a:gd name="T53" fmla="*/ 55 h 74"/>
                <a:gd name="T54" fmla="*/ 93 w 94"/>
                <a:gd name="T55" fmla="*/ 60 h 74"/>
                <a:gd name="T56" fmla="*/ 92 w 94"/>
                <a:gd name="T57" fmla="*/ 64 h 74"/>
                <a:gd name="T58" fmla="*/ 89 w 94"/>
                <a:gd name="T59" fmla="*/ 67 h 74"/>
                <a:gd name="T60" fmla="*/ 88 w 94"/>
                <a:gd name="T61" fmla="*/ 70 h 74"/>
                <a:gd name="T62" fmla="*/ 85 w 94"/>
                <a:gd name="T63" fmla="*/ 71 h 74"/>
                <a:gd name="T64" fmla="*/ 83 w 94"/>
                <a:gd name="T65" fmla="*/ 72 h 74"/>
                <a:gd name="T66" fmla="*/ 80 w 94"/>
                <a:gd name="T67" fmla="*/ 74 h 74"/>
                <a:gd name="T68" fmla="*/ 78 w 94"/>
                <a:gd name="T69" fmla="*/ 74 h 74"/>
                <a:gd name="T70" fmla="*/ 74 w 94"/>
                <a:gd name="T71" fmla="*/ 74 h 74"/>
                <a:gd name="T72" fmla="*/ 70 w 94"/>
                <a:gd name="T73" fmla="*/ 72 h 74"/>
                <a:gd name="T74" fmla="*/ 65 w 94"/>
                <a:gd name="T75" fmla="*/ 70 h 74"/>
                <a:gd name="T76" fmla="*/ 60 w 94"/>
                <a:gd name="T77" fmla="*/ 66 h 74"/>
                <a:gd name="T78" fmla="*/ 55 w 94"/>
                <a:gd name="T79" fmla="*/ 62 h 74"/>
                <a:gd name="T80" fmla="*/ 49 w 94"/>
                <a:gd name="T81" fmla="*/ 57 h 74"/>
                <a:gd name="T82" fmla="*/ 41 w 94"/>
                <a:gd name="T83" fmla="*/ 51 h 74"/>
                <a:gd name="T84" fmla="*/ 33 w 94"/>
                <a:gd name="T85" fmla="*/ 44 h 74"/>
                <a:gd name="T86" fmla="*/ 26 w 94"/>
                <a:gd name="T87" fmla="*/ 37 h 74"/>
                <a:gd name="T88" fmla="*/ 18 w 94"/>
                <a:gd name="T89" fmla="*/ 31 h 74"/>
                <a:gd name="T90" fmla="*/ 13 w 94"/>
                <a:gd name="T91" fmla="*/ 25 h 74"/>
                <a:gd name="T92" fmla="*/ 8 w 94"/>
                <a:gd name="T93" fmla="*/ 20 h 74"/>
                <a:gd name="T94" fmla="*/ 4 w 94"/>
                <a:gd name="T95" fmla="*/ 15 h 74"/>
                <a:gd name="T96" fmla="*/ 2 w 94"/>
                <a:gd name="T97" fmla="*/ 13 h 74"/>
                <a:gd name="T98" fmla="*/ 0 w 94"/>
                <a:gd name="T99" fmla="*/ 10 h 74"/>
                <a:gd name="T100" fmla="*/ 0 w 94"/>
                <a:gd name="T101" fmla="*/ 9 h 74"/>
                <a:gd name="T102" fmla="*/ 0 w 94"/>
                <a:gd name="T103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4" h="74">
                  <a:moveTo>
                    <a:pt x="0" y="9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2" y="4"/>
                  </a:lnTo>
                  <a:lnTo>
                    <a:pt x="4" y="3"/>
                  </a:lnTo>
                  <a:lnTo>
                    <a:pt x="7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3" y="1"/>
                  </a:lnTo>
                  <a:lnTo>
                    <a:pt x="42" y="1"/>
                  </a:lnTo>
                  <a:lnTo>
                    <a:pt x="52" y="3"/>
                  </a:lnTo>
                  <a:lnTo>
                    <a:pt x="56" y="4"/>
                  </a:lnTo>
                  <a:lnTo>
                    <a:pt x="61" y="6"/>
                  </a:lnTo>
                  <a:lnTo>
                    <a:pt x="65" y="8"/>
                  </a:lnTo>
                  <a:lnTo>
                    <a:pt x="69" y="10"/>
                  </a:lnTo>
                  <a:lnTo>
                    <a:pt x="76" y="17"/>
                  </a:lnTo>
                  <a:lnTo>
                    <a:pt x="83" y="22"/>
                  </a:lnTo>
                  <a:lnTo>
                    <a:pt x="85" y="25"/>
                  </a:lnTo>
                  <a:lnTo>
                    <a:pt x="88" y="29"/>
                  </a:lnTo>
                  <a:lnTo>
                    <a:pt x="90" y="33"/>
                  </a:lnTo>
                  <a:lnTo>
                    <a:pt x="93" y="37"/>
                  </a:lnTo>
                  <a:lnTo>
                    <a:pt x="94" y="41"/>
                  </a:lnTo>
                  <a:lnTo>
                    <a:pt x="94" y="46"/>
                  </a:lnTo>
                  <a:lnTo>
                    <a:pt x="94" y="50"/>
                  </a:lnTo>
                  <a:lnTo>
                    <a:pt x="94" y="55"/>
                  </a:lnTo>
                  <a:lnTo>
                    <a:pt x="93" y="60"/>
                  </a:lnTo>
                  <a:lnTo>
                    <a:pt x="92" y="64"/>
                  </a:lnTo>
                  <a:lnTo>
                    <a:pt x="89" y="67"/>
                  </a:lnTo>
                  <a:lnTo>
                    <a:pt x="88" y="70"/>
                  </a:lnTo>
                  <a:lnTo>
                    <a:pt x="85" y="71"/>
                  </a:lnTo>
                  <a:lnTo>
                    <a:pt x="83" y="72"/>
                  </a:lnTo>
                  <a:lnTo>
                    <a:pt x="80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2"/>
                  </a:lnTo>
                  <a:lnTo>
                    <a:pt x="65" y="70"/>
                  </a:lnTo>
                  <a:lnTo>
                    <a:pt x="60" y="66"/>
                  </a:lnTo>
                  <a:lnTo>
                    <a:pt x="55" y="62"/>
                  </a:lnTo>
                  <a:lnTo>
                    <a:pt x="49" y="57"/>
                  </a:lnTo>
                  <a:lnTo>
                    <a:pt x="41" y="51"/>
                  </a:lnTo>
                  <a:lnTo>
                    <a:pt x="33" y="44"/>
                  </a:lnTo>
                  <a:lnTo>
                    <a:pt x="26" y="37"/>
                  </a:lnTo>
                  <a:lnTo>
                    <a:pt x="18" y="31"/>
                  </a:lnTo>
                  <a:lnTo>
                    <a:pt x="13" y="25"/>
                  </a:lnTo>
                  <a:lnTo>
                    <a:pt x="8" y="20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3367088" y="3376613"/>
              <a:ext cx="76200" cy="371475"/>
            </a:xfrm>
            <a:custGeom>
              <a:avLst/>
              <a:gdLst>
                <a:gd name="T0" fmla="*/ 48 w 48"/>
                <a:gd name="T1" fmla="*/ 38 h 234"/>
                <a:gd name="T2" fmla="*/ 48 w 48"/>
                <a:gd name="T3" fmla="*/ 45 h 234"/>
                <a:gd name="T4" fmla="*/ 47 w 48"/>
                <a:gd name="T5" fmla="*/ 54 h 234"/>
                <a:gd name="T6" fmla="*/ 43 w 48"/>
                <a:gd name="T7" fmla="*/ 64 h 234"/>
                <a:gd name="T8" fmla="*/ 42 w 48"/>
                <a:gd name="T9" fmla="*/ 74 h 234"/>
                <a:gd name="T10" fmla="*/ 41 w 48"/>
                <a:gd name="T11" fmla="*/ 87 h 234"/>
                <a:gd name="T12" fmla="*/ 39 w 48"/>
                <a:gd name="T13" fmla="*/ 103 h 234"/>
                <a:gd name="T14" fmla="*/ 39 w 48"/>
                <a:gd name="T15" fmla="*/ 132 h 234"/>
                <a:gd name="T16" fmla="*/ 38 w 48"/>
                <a:gd name="T17" fmla="*/ 169 h 234"/>
                <a:gd name="T18" fmla="*/ 36 w 48"/>
                <a:gd name="T19" fmla="*/ 197 h 234"/>
                <a:gd name="T20" fmla="*/ 33 w 48"/>
                <a:gd name="T21" fmla="*/ 212 h 234"/>
                <a:gd name="T22" fmla="*/ 30 w 48"/>
                <a:gd name="T23" fmla="*/ 222 h 234"/>
                <a:gd name="T24" fmla="*/ 28 w 48"/>
                <a:gd name="T25" fmla="*/ 230 h 234"/>
                <a:gd name="T26" fmla="*/ 23 w 48"/>
                <a:gd name="T27" fmla="*/ 232 h 234"/>
                <a:gd name="T28" fmla="*/ 19 w 48"/>
                <a:gd name="T29" fmla="*/ 234 h 234"/>
                <a:gd name="T30" fmla="*/ 15 w 48"/>
                <a:gd name="T31" fmla="*/ 231 h 234"/>
                <a:gd name="T32" fmla="*/ 11 w 48"/>
                <a:gd name="T33" fmla="*/ 225 h 234"/>
                <a:gd name="T34" fmla="*/ 8 w 48"/>
                <a:gd name="T35" fmla="*/ 216 h 234"/>
                <a:gd name="T36" fmla="*/ 5 w 48"/>
                <a:gd name="T37" fmla="*/ 207 h 234"/>
                <a:gd name="T38" fmla="*/ 4 w 48"/>
                <a:gd name="T39" fmla="*/ 198 h 234"/>
                <a:gd name="T40" fmla="*/ 5 w 48"/>
                <a:gd name="T41" fmla="*/ 188 h 234"/>
                <a:gd name="T42" fmla="*/ 6 w 48"/>
                <a:gd name="T43" fmla="*/ 177 h 234"/>
                <a:gd name="T44" fmla="*/ 8 w 48"/>
                <a:gd name="T45" fmla="*/ 164 h 234"/>
                <a:gd name="T46" fmla="*/ 9 w 48"/>
                <a:gd name="T47" fmla="*/ 147 h 234"/>
                <a:gd name="T48" fmla="*/ 9 w 48"/>
                <a:gd name="T49" fmla="*/ 128 h 234"/>
                <a:gd name="T50" fmla="*/ 9 w 48"/>
                <a:gd name="T51" fmla="*/ 107 h 234"/>
                <a:gd name="T52" fmla="*/ 8 w 48"/>
                <a:gd name="T53" fmla="*/ 81 h 234"/>
                <a:gd name="T54" fmla="*/ 5 w 48"/>
                <a:gd name="T55" fmla="*/ 54 h 234"/>
                <a:gd name="T56" fmla="*/ 3 w 48"/>
                <a:gd name="T57" fmla="*/ 19 h 234"/>
                <a:gd name="T58" fmla="*/ 6 w 48"/>
                <a:gd name="T59" fmla="*/ 3 h 234"/>
                <a:gd name="T60" fmla="*/ 15 w 48"/>
                <a:gd name="T61" fmla="*/ 8 h 234"/>
                <a:gd name="T62" fmla="*/ 24 w 48"/>
                <a:gd name="T63" fmla="*/ 13 h 234"/>
                <a:gd name="T64" fmla="*/ 32 w 48"/>
                <a:gd name="T65" fmla="*/ 18 h 234"/>
                <a:gd name="T66" fmla="*/ 37 w 48"/>
                <a:gd name="T67" fmla="*/ 23 h 234"/>
                <a:gd name="T68" fmla="*/ 43 w 48"/>
                <a:gd name="T69" fmla="*/ 29 h 234"/>
                <a:gd name="T70" fmla="*/ 47 w 48"/>
                <a:gd name="T71" fmla="*/ 3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234">
                  <a:moveTo>
                    <a:pt x="47" y="36"/>
                  </a:moveTo>
                  <a:lnTo>
                    <a:pt x="48" y="38"/>
                  </a:lnTo>
                  <a:lnTo>
                    <a:pt x="48" y="42"/>
                  </a:lnTo>
                  <a:lnTo>
                    <a:pt x="48" y="45"/>
                  </a:lnTo>
                  <a:lnTo>
                    <a:pt x="48" y="48"/>
                  </a:lnTo>
                  <a:lnTo>
                    <a:pt x="47" y="54"/>
                  </a:lnTo>
                  <a:lnTo>
                    <a:pt x="44" y="60"/>
                  </a:lnTo>
                  <a:lnTo>
                    <a:pt x="43" y="64"/>
                  </a:lnTo>
                  <a:lnTo>
                    <a:pt x="43" y="69"/>
                  </a:lnTo>
                  <a:lnTo>
                    <a:pt x="42" y="74"/>
                  </a:lnTo>
                  <a:lnTo>
                    <a:pt x="41" y="80"/>
                  </a:lnTo>
                  <a:lnTo>
                    <a:pt x="41" y="87"/>
                  </a:lnTo>
                  <a:lnTo>
                    <a:pt x="39" y="94"/>
                  </a:lnTo>
                  <a:lnTo>
                    <a:pt x="39" y="103"/>
                  </a:lnTo>
                  <a:lnTo>
                    <a:pt x="39" y="112"/>
                  </a:lnTo>
                  <a:lnTo>
                    <a:pt x="39" y="132"/>
                  </a:lnTo>
                  <a:lnTo>
                    <a:pt x="39" y="151"/>
                  </a:lnTo>
                  <a:lnTo>
                    <a:pt x="38" y="169"/>
                  </a:lnTo>
                  <a:lnTo>
                    <a:pt x="37" y="188"/>
                  </a:lnTo>
                  <a:lnTo>
                    <a:pt x="36" y="197"/>
                  </a:lnTo>
                  <a:lnTo>
                    <a:pt x="34" y="205"/>
                  </a:lnTo>
                  <a:lnTo>
                    <a:pt x="33" y="212"/>
                  </a:lnTo>
                  <a:lnTo>
                    <a:pt x="32" y="217"/>
                  </a:lnTo>
                  <a:lnTo>
                    <a:pt x="30" y="222"/>
                  </a:lnTo>
                  <a:lnTo>
                    <a:pt x="29" y="227"/>
                  </a:lnTo>
                  <a:lnTo>
                    <a:pt x="28" y="230"/>
                  </a:lnTo>
                  <a:lnTo>
                    <a:pt x="25" y="231"/>
                  </a:lnTo>
                  <a:lnTo>
                    <a:pt x="23" y="232"/>
                  </a:lnTo>
                  <a:lnTo>
                    <a:pt x="22" y="234"/>
                  </a:lnTo>
                  <a:lnTo>
                    <a:pt x="19" y="234"/>
                  </a:lnTo>
                  <a:lnTo>
                    <a:pt x="18" y="232"/>
                  </a:lnTo>
                  <a:lnTo>
                    <a:pt x="15" y="231"/>
                  </a:lnTo>
                  <a:lnTo>
                    <a:pt x="13" y="229"/>
                  </a:lnTo>
                  <a:lnTo>
                    <a:pt x="11" y="225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6" y="212"/>
                  </a:lnTo>
                  <a:lnTo>
                    <a:pt x="5" y="207"/>
                  </a:lnTo>
                  <a:lnTo>
                    <a:pt x="4" y="202"/>
                  </a:lnTo>
                  <a:lnTo>
                    <a:pt x="4" y="198"/>
                  </a:lnTo>
                  <a:lnTo>
                    <a:pt x="5" y="193"/>
                  </a:lnTo>
                  <a:lnTo>
                    <a:pt x="5" y="188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8" y="170"/>
                  </a:lnTo>
                  <a:lnTo>
                    <a:pt x="8" y="164"/>
                  </a:lnTo>
                  <a:lnTo>
                    <a:pt x="9" y="156"/>
                  </a:lnTo>
                  <a:lnTo>
                    <a:pt x="9" y="147"/>
                  </a:lnTo>
                  <a:lnTo>
                    <a:pt x="9" y="139"/>
                  </a:lnTo>
                  <a:lnTo>
                    <a:pt x="9" y="128"/>
                  </a:lnTo>
                  <a:lnTo>
                    <a:pt x="9" y="117"/>
                  </a:lnTo>
                  <a:lnTo>
                    <a:pt x="9" y="107"/>
                  </a:lnTo>
                  <a:lnTo>
                    <a:pt x="9" y="95"/>
                  </a:lnTo>
                  <a:lnTo>
                    <a:pt x="8" y="81"/>
                  </a:lnTo>
                  <a:lnTo>
                    <a:pt x="6" y="68"/>
                  </a:lnTo>
                  <a:lnTo>
                    <a:pt x="5" y="54"/>
                  </a:lnTo>
                  <a:lnTo>
                    <a:pt x="4" y="37"/>
                  </a:lnTo>
                  <a:lnTo>
                    <a:pt x="3" y="19"/>
                  </a:lnTo>
                  <a:lnTo>
                    <a:pt x="0" y="0"/>
                  </a:lnTo>
                  <a:lnTo>
                    <a:pt x="6" y="3"/>
                  </a:lnTo>
                  <a:lnTo>
                    <a:pt x="11" y="5"/>
                  </a:lnTo>
                  <a:lnTo>
                    <a:pt x="15" y="8"/>
                  </a:lnTo>
                  <a:lnTo>
                    <a:pt x="20" y="10"/>
                  </a:lnTo>
                  <a:lnTo>
                    <a:pt x="24" y="13"/>
                  </a:lnTo>
                  <a:lnTo>
                    <a:pt x="28" y="15"/>
                  </a:lnTo>
                  <a:lnTo>
                    <a:pt x="32" y="18"/>
                  </a:lnTo>
                  <a:lnTo>
                    <a:pt x="34" y="21"/>
                  </a:lnTo>
                  <a:lnTo>
                    <a:pt x="37" y="23"/>
                  </a:lnTo>
                  <a:lnTo>
                    <a:pt x="39" y="24"/>
                  </a:lnTo>
                  <a:lnTo>
                    <a:pt x="43" y="29"/>
                  </a:lnTo>
                  <a:lnTo>
                    <a:pt x="46" y="32"/>
                  </a:lnTo>
                  <a:lnTo>
                    <a:pt x="47" y="36"/>
                  </a:lnTo>
                  <a:lnTo>
                    <a:pt x="47" y="3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3140075" y="3509963"/>
              <a:ext cx="92075" cy="203200"/>
            </a:xfrm>
            <a:custGeom>
              <a:avLst/>
              <a:gdLst>
                <a:gd name="T0" fmla="*/ 6 w 58"/>
                <a:gd name="T1" fmla="*/ 28 h 128"/>
                <a:gd name="T2" fmla="*/ 3 w 58"/>
                <a:gd name="T3" fmla="*/ 24 h 128"/>
                <a:gd name="T4" fmla="*/ 2 w 58"/>
                <a:gd name="T5" fmla="*/ 19 h 128"/>
                <a:gd name="T6" fmla="*/ 1 w 58"/>
                <a:gd name="T7" fmla="*/ 14 h 128"/>
                <a:gd name="T8" fmla="*/ 0 w 58"/>
                <a:gd name="T9" fmla="*/ 9 h 128"/>
                <a:gd name="T10" fmla="*/ 0 w 58"/>
                <a:gd name="T11" fmla="*/ 6 h 128"/>
                <a:gd name="T12" fmla="*/ 1 w 58"/>
                <a:gd name="T13" fmla="*/ 4 h 128"/>
                <a:gd name="T14" fmla="*/ 2 w 58"/>
                <a:gd name="T15" fmla="*/ 3 h 128"/>
                <a:gd name="T16" fmla="*/ 3 w 58"/>
                <a:gd name="T17" fmla="*/ 1 h 128"/>
                <a:gd name="T18" fmla="*/ 6 w 58"/>
                <a:gd name="T19" fmla="*/ 0 h 128"/>
                <a:gd name="T20" fmla="*/ 8 w 58"/>
                <a:gd name="T21" fmla="*/ 0 h 128"/>
                <a:gd name="T22" fmla="*/ 11 w 58"/>
                <a:gd name="T23" fmla="*/ 0 h 128"/>
                <a:gd name="T24" fmla="*/ 14 w 58"/>
                <a:gd name="T25" fmla="*/ 1 h 128"/>
                <a:gd name="T26" fmla="*/ 20 w 58"/>
                <a:gd name="T27" fmla="*/ 3 h 128"/>
                <a:gd name="T28" fmla="*/ 26 w 58"/>
                <a:gd name="T29" fmla="*/ 5 h 128"/>
                <a:gd name="T30" fmla="*/ 30 w 58"/>
                <a:gd name="T31" fmla="*/ 6 h 128"/>
                <a:gd name="T32" fmla="*/ 35 w 58"/>
                <a:gd name="T33" fmla="*/ 8 h 128"/>
                <a:gd name="T34" fmla="*/ 39 w 58"/>
                <a:gd name="T35" fmla="*/ 10 h 128"/>
                <a:gd name="T36" fmla="*/ 44 w 58"/>
                <a:gd name="T37" fmla="*/ 11 h 128"/>
                <a:gd name="T38" fmla="*/ 47 w 58"/>
                <a:gd name="T39" fmla="*/ 24 h 128"/>
                <a:gd name="T40" fmla="*/ 49 w 58"/>
                <a:gd name="T41" fmla="*/ 37 h 128"/>
                <a:gd name="T42" fmla="*/ 52 w 58"/>
                <a:gd name="T43" fmla="*/ 48 h 128"/>
                <a:gd name="T44" fmla="*/ 54 w 58"/>
                <a:gd name="T45" fmla="*/ 58 h 128"/>
                <a:gd name="T46" fmla="*/ 55 w 58"/>
                <a:gd name="T47" fmla="*/ 69 h 128"/>
                <a:gd name="T48" fmla="*/ 57 w 58"/>
                <a:gd name="T49" fmla="*/ 79 h 128"/>
                <a:gd name="T50" fmla="*/ 58 w 58"/>
                <a:gd name="T51" fmla="*/ 88 h 128"/>
                <a:gd name="T52" fmla="*/ 58 w 58"/>
                <a:gd name="T53" fmla="*/ 95 h 128"/>
                <a:gd name="T54" fmla="*/ 58 w 58"/>
                <a:gd name="T55" fmla="*/ 103 h 128"/>
                <a:gd name="T56" fmla="*/ 58 w 58"/>
                <a:gd name="T57" fmla="*/ 110 h 128"/>
                <a:gd name="T58" fmla="*/ 57 w 58"/>
                <a:gd name="T59" fmla="*/ 115 h 128"/>
                <a:gd name="T60" fmla="*/ 55 w 58"/>
                <a:gd name="T61" fmla="*/ 121 h 128"/>
                <a:gd name="T62" fmla="*/ 54 w 58"/>
                <a:gd name="T63" fmla="*/ 124 h 128"/>
                <a:gd name="T64" fmla="*/ 52 w 58"/>
                <a:gd name="T65" fmla="*/ 127 h 128"/>
                <a:gd name="T66" fmla="*/ 49 w 58"/>
                <a:gd name="T67" fmla="*/ 128 h 128"/>
                <a:gd name="T68" fmla="*/ 47 w 58"/>
                <a:gd name="T69" fmla="*/ 128 h 128"/>
                <a:gd name="T70" fmla="*/ 45 w 58"/>
                <a:gd name="T71" fmla="*/ 128 h 128"/>
                <a:gd name="T72" fmla="*/ 44 w 58"/>
                <a:gd name="T73" fmla="*/ 128 h 128"/>
                <a:gd name="T74" fmla="*/ 43 w 58"/>
                <a:gd name="T75" fmla="*/ 127 h 128"/>
                <a:gd name="T76" fmla="*/ 41 w 58"/>
                <a:gd name="T77" fmla="*/ 126 h 128"/>
                <a:gd name="T78" fmla="*/ 40 w 58"/>
                <a:gd name="T79" fmla="*/ 123 h 128"/>
                <a:gd name="T80" fmla="*/ 39 w 58"/>
                <a:gd name="T81" fmla="*/ 122 h 128"/>
                <a:gd name="T82" fmla="*/ 36 w 58"/>
                <a:gd name="T83" fmla="*/ 119 h 128"/>
                <a:gd name="T84" fmla="*/ 35 w 58"/>
                <a:gd name="T85" fmla="*/ 117 h 128"/>
                <a:gd name="T86" fmla="*/ 34 w 58"/>
                <a:gd name="T87" fmla="*/ 113 h 128"/>
                <a:gd name="T88" fmla="*/ 33 w 58"/>
                <a:gd name="T89" fmla="*/ 110 h 128"/>
                <a:gd name="T90" fmla="*/ 31 w 58"/>
                <a:gd name="T91" fmla="*/ 107 h 128"/>
                <a:gd name="T92" fmla="*/ 30 w 58"/>
                <a:gd name="T93" fmla="*/ 101 h 128"/>
                <a:gd name="T94" fmla="*/ 29 w 58"/>
                <a:gd name="T95" fmla="*/ 98 h 128"/>
                <a:gd name="T96" fmla="*/ 28 w 58"/>
                <a:gd name="T97" fmla="*/ 93 h 128"/>
                <a:gd name="T98" fmla="*/ 26 w 58"/>
                <a:gd name="T99" fmla="*/ 88 h 128"/>
                <a:gd name="T100" fmla="*/ 25 w 58"/>
                <a:gd name="T101" fmla="*/ 82 h 128"/>
                <a:gd name="T102" fmla="*/ 22 w 58"/>
                <a:gd name="T103" fmla="*/ 71 h 128"/>
                <a:gd name="T104" fmla="*/ 19 w 58"/>
                <a:gd name="T105" fmla="*/ 62 h 128"/>
                <a:gd name="T106" fmla="*/ 16 w 58"/>
                <a:gd name="T107" fmla="*/ 53 h 128"/>
                <a:gd name="T108" fmla="*/ 14 w 58"/>
                <a:gd name="T109" fmla="*/ 46 h 128"/>
                <a:gd name="T110" fmla="*/ 12 w 58"/>
                <a:gd name="T111" fmla="*/ 39 h 128"/>
                <a:gd name="T112" fmla="*/ 10 w 58"/>
                <a:gd name="T113" fmla="*/ 34 h 128"/>
                <a:gd name="T114" fmla="*/ 7 w 58"/>
                <a:gd name="T115" fmla="*/ 30 h 128"/>
                <a:gd name="T116" fmla="*/ 6 w 58"/>
                <a:gd name="T117" fmla="*/ 28 h 128"/>
                <a:gd name="T118" fmla="*/ 6 w 58"/>
                <a:gd name="T119" fmla="*/ 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" h="128">
                  <a:moveTo>
                    <a:pt x="6" y="28"/>
                  </a:moveTo>
                  <a:lnTo>
                    <a:pt x="3" y="24"/>
                  </a:lnTo>
                  <a:lnTo>
                    <a:pt x="2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20" y="3"/>
                  </a:lnTo>
                  <a:lnTo>
                    <a:pt x="26" y="5"/>
                  </a:lnTo>
                  <a:lnTo>
                    <a:pt x="30" y="6"/>
                  </a:lnTo>
                  <a:lnTo>
                    <a:pt x="35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7" y="24"/>
                  </a:lnTo>
                  <a:lnTo>
                    <a:pt x="49" y="37"/>
                  </a:lnTo>
                  <a:lnTo>
                    <a:pt x="52" y="48"/>
                  </a:lnTo>
                  <a:lnTo>
                    <a:pt x="54" y="58"/>
                  </a:lnTo>
                  <a:lnTo>
                    <a:pt x="55" y="69"/>
                  </a:lnTo>
                  <a:lnTo>
                    <a:pt x="57" y="79"/>
                  </a:lnTo>
                  <a:lnTo>
                    <a:pt x="58" y="88"/>
                  </a:lnTo>
                  <a:lnTo>
                    <a:pt x="58" y="95"/>
                  </a:lnTo>
                  <a:lnTo>
                    <a:pt x="58" y="103"/>
                  </a:lnTo>
                  <a:lnTo>
                    <a:pt x="58" y="110"/>
                  </a:lnTo>
                  <a:lnTo>
                    <a:pt x="57" y="115"/>
                  </a:lnTo>
                  <a:lnTo>
                    <a:pt x="55" y="121"/>
                  </a:lnTo>
                  <a:lnTo>
                    <a:pt x="54" y="124"/>
                  </a:lnTo>
                  <a:lnTo>
                    <a:pt x="52" y="127"/>
                  </a:lnTo>
                  <a:lnTo>
                    <a:pt x="49" y="128"/>
                  </a:lnTo>
                  <a:lnTo>
                    <a:pt x="47" y="128"/>
                  </a:lnTo>
                  <a:lnTo>
                    <a:pt x="45" y="128"/>
                  </a:lnTo>
                  <a:lnTo>
                    <a:pt x="44" y="128"/>
                  </a:lnTo>
                  <a:lnTo>
                    <a:pt x="43" y="127"/>
                  </a:lnTo>
                  <a:lnTo>
                    <a:pt x="41" y="126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6" y="119"/>
                  </a:lnTo>
                  <a:lnTo>
                    <a:pt x="35" y="117"/>
                  </a:lnTo>
                  <a:lnTo>
                    <a:pt x="34" y="113"/>
                  </a:lnTo>
                  <a:lnTo>
                    <a:pt x="33" y="110"/>
                  </a:lnTo>
                  <a:lnTo>
                    <a:pt x="31" y="107"/>
                  </a:lnTo>
                  <a:lnTo>
                    <a:pt x="30" y="101"/>
                  </a:lnTo>
                  <a:lnTo>
                    <a:pt x="29" y="98"/>
                  </a:lnTo>
                  <a:lnTo>
                    <a:pt x="28" y="93"/>
                  </a:lnTo>
                  <a:lnTo>
                    <a:pt x="26" y="88"/>
                  </a:lnTo>
                  <a:lnTo>
                    <a:pt x="25" y="82"/>
                  </a:lnTo>
                  <a:lnTo>
                    <a:pt x="22" y="71"/>
                  </a:lnTo>
                  <a:lnTo>
                    <a:pt x="19" y="62"/>
                  </a:lnTo>
                  <a:lnTo>
                    <a:pt x="16" y="53"/>
                  </a:lnTo>
                  <a:lnTo>
                    <a:pt x="14" y="46"/>
                  </a:lnTo>
                  <a:lnTo>
                    <a:pt x="12" y="39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6" y="28"/>
                  </a:lnTo>
                  <a:lnTo>
                    <a:pt x="6" y="2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3184525" y="3444875"/>
              <a:ext cx="512762" cy="174625"/>
            </a:xfrm>
            <a:custGeom>
              <a:avLst/>
              <a:gdLst>
                <a:gd name="T0" fmla="*/ 248 w 323"/>
                <a:gd name="T1" fmla="*/ 4 h 110"/>
                <a:gd name="T2" fmla="*/ 255 w 323"/>
                <a:gd name="T3" fmla="*/ 2 h 110"/>
                <a:gd name="T4" fmla="*/ 261 w 323"/>
                <a:gd name="T5" fmla="*/ 2 h 110"/>
                <a:gd name="T6" fmla="*/ 267 w 323"/>
                <a:gd name="T7" fmla="*/ 3 h 110"/>
                <a:gd name="T8" fmla="*/ 276 w 323"/>
                <a:gd name="T9" fmla="*/ 7 h 110"/>
                <a:gd name="T10" fmla="*/ 288 w 323"/>
                <a:gd name="T11" fmla="*/ 13 h 110"/>
                <a:gd name="T12" fmla="*/ 301 w 323"/>
                <a:gd name="T13" fmla="*/ 22 h 110"/>
                <a:gd name="T14" fmla="*/ 313 w 323"/>
                <a:gd name="T15" fmla="*/ 31 h 110"/>
                <a:gd name="T16" fmla="*/ 319 w 323"/>
                <a:gd name="T17" fmla="*/ 37 h 110"/>
                <a:gd name="T18" fmla="*/ 322 w 323"/>
                <a:gd name="T19" fmla="*/ 42 h 110"/>
                <a:gd name="T20" fmla="*/ 323 w 323"/>
                <a:gd name="T21" fmla="*/ 46 h 110"/>
                <a:gd name="T22" fmla="*/ 322 w 323"/>
                <a:gd name="T23" fmla="*/ 50 h 110"/>
                <a:gd name="T24" fmla="*/ 319 w 323"/>
                <a:gd name="T25" fmla="*/ 52 h 110"/>
                <a:gd name="T26" fmla="*/ 314 w 323"/>
                <a:gd name="T27" fmla="*/ 54 h 110"/>
                <a:gd name="T28" fmla="*/ 310 w 323"/>
                <a:gd name="T29" fmla="*/ 56 h 110"/>
                <a:gd name="T30" fmla="*/ 307 w 323"/>
                <a:gd name="T31" fmla="*/ 59 h 110"/>
                <a:gd name="T32" fmla="*/ 301 w 323"/>
                <a:gd name="T33" fmla="*/ 61 h 110"/>
                <a:gd name="T34" fmla="*/ 295 w 323"/>
                <a:gd name="T35" fmla="*/ 66 h 110"/>
                <a:gd name="T36" fmla="*/ 289 w 323"/>
                <a:gd name="T37" fmla="*/ 74 h 110"/>
                <a:gd name="T38" fmla="*/ 281 w 323"/>
                <a:gd name="T39" fmla="*/ 82 h 110"/>
                <a:gd name="T40" fmla="*/ 272 w 323"/>
                <a:gd name="T41" fmla="*/ 92 h 110"/>
                <a:gd name="T42" fmla="*/ 262 w 323"/>
                <a:gd name="T43" fmla="*/ 103 h 110"/>
                <a:gd name="T44" fmla="*/ 229 w 323"/>
                <a:gd name="T45" fmla="*/ 110 h 110"/>
                <a:gd name="T46" fmla="*/ 237 w 323"/>
                <a:gd name="T47" fmla="*/ 96 h 110"/>
                <a:gd name="T48" fmla="*/ 244 w 323"/>
                <a:gd name="T49" fmla="*/ 84 h 110"/>
                <a:gd name="T50" fmla="*/ 249 w 323"/>
                <a:gd name="T51" fmla="*/ 74 h 110"/>
                <a:gd name="T52" fmla="*/ 255 w 323"/>
                <a:gd name="T53" fmla="*/ 65 h 110"/>
                <a:gd name="T54" fmla="*/ 257 w 323"/>
                <a:gd name="T55" fmla="*/ 57 h 110"/>
                <a:gd name="T56" fmla="*/ 260 w 323"/>
                <a:gd name="T57" fmla="*/ 51 h 110"/>
                <a:gd name="T58" fmla="*/ 260 w 323"/>
                <a:gd name="T59" fmla="*/ 47 h 110"/>
                <a:gd name="T60" fmla="*/ 260 w 323"/>
                <a:gd name="T61" fmla="*/ 45 h 110"/>
                <a:gd name="T62" fmla="*/ 255 w 323"/>
                <a:gd name="T63" fmla="*/ 41 h 110"/>
                <a:gd name="T64" fmla="*/ 248 w 323"/>
                <a:gd name="T65" fmla="*/ 38 h 110"/>
                <a:gd name="T66" fmla="*/ 241 w 323"/>
                <a:gd name="T67" fmla="*/ 37 h 110"/>
                <a:gd name="T68" fmla="*/ 232 w 323"/>
                <a:gd name="T69" fmla="*/ 36 h 110"/>
                <a:gd name="T70" fmla="*/ 211 w 323"/>
                <a:gd name="T71" fmla="*/ 38 h 110"/>
                <a:gd name="T72" fmla="*/ 190 w 323"/>
                <a:gd name="T73" fmla="*/ 42 h 110"/>
                <a:gd name="T74" fmla="*/ 182 w 323"/>
                <a:gd name="T75" fmla="*/ 44 h 110"/>
                <a:gd name="T76" fmla="*/ 171 w 323"/>
                <a:gd name="T77" fmla="*/ 46 h 110"/>
                <a:gd name="T78" fmla="*/ 153 w 323"/>
                <a:gd name="T79" fmla="*/ 49 h 110"/>
                <a:gd name="T80" fmla="*/ 131 w 323"/>
                <a:gd name="T81" fmla="*/ 54 h 110"/>
                <a:gd name="T82" fmla="*/ 106 w 323"/>
                <a:gd name="T83" fmla="*/ 59 h 110"/>
                <a:gd name="T84" fmla="*/ 76 w 323"/>
                <a:gd name="T85" fmla="*/ 65 h 110"/>
                <a:gd name="T86" fmla="*/ 40 w 323"/>
                <a:gd name="T87" fmla="*/ 71 h 110"/>
                <a:gd name="T88" fmla="*/ 0 w 323"/>
                <a:gd name="T89" fmla="*/ 80 h 110"/>
                <a:gd name="T90" fmla="*/ 10 w 323"/>
                <a:gd name="T91" fmla="*/ 52 h 110"/>
                <a:gd name="T92" fmla="*/ 30 w 323"/>
                <a:gd name="T93" fmla="*/ 51 h 110"/>
                <a:gd name="T94" fmla="*/ 54 w 323"/>
                <a:gd name="T95" fmla="*/ 49 h 110"/>
                <a:gd name="T96" fmla="*/ 81 w 323"/>
                <a:gd name="T97" fmla="*/ 45 h 110"/>
                <a:gd name="T98" fmla="*/ 110 w 323"/>
                <a:gd name="T99" fmla="*/ 38 h 110"/>
                <a:gd name="T100" fmla="*/ 138 w 323"/>
                <a:gd name="T101" fmla="*/ 33 h 110"/>
                <a:gd name="T102" fmla="*/ 163 w 323"/>
                <a:gd name="T103" fmla="*/ 28 h 110"/>
                <a:gd name="T104" fmla="*/ 187 w 323"/>
                <a:gd name="T105" fmla="*/ 23 h 110"/>
                <a:gd name="T106" fmla="*/ 204 w 323"/>
                <a:gd name="T107" fmla="*/ 19 h 110"/>
                <a:gd name="T108" fmla="*/ 214 w 323"/>
                <a:gd name="T109" fmla="*/ 17 h 110"/>
                <a:gd name="T110" fmla="*/ 223 w 323"/>
                <a:gd name="T111" fmla="*/ 14 h 110"/>
                <a:gd name="T112" fmla="*/ 229 w 323"/>
                <a:gd name="T113" fmla="*/ 13 h 110"/>
                <a:gd name="T114" fmla="*/ 236 w 323"/>
                <a:gd name="T115" fmla="*/ 12 h 110"/>
                <a:gd name="T116" fmla="*/ 241 w 323"/>
                <a:gd name="T117" fmla="*/ 9 h 110"/>
                <a:gd name="T118" fmla="*/ 246 w 323"/>
                <a:gd name="T119" fmla="*/ 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3" h="110">
                  <a:moveTo>
                    <a:pt x="246" y="7"/>
                  </a:moveTo>
                  <a:lnTo>
                    <a:pt x="248" y="4"/>
                  </a:lnTo>
                  <a:lnTo>
                    <a:pt x="251" y="3"/>
                  </a:lnTo>
                  <a:lnTo>
                    <a:pt x="255" y="2"/>
                  </a:lnTo>
                  <a:lnTo>
                    <a:pt x="260" y="0"/>
                  </a:lnTo>
                  <a:lnTo>
                    <a:pt x="261" y="2"/>
                  </a:lnTo>
                  <a:lnTo>
                    <a:pt x="263" y="2"/>
                  </a:lnTo>
                  <a:lnTo>
                    <a:pt x="267" y="3"/>
                  </a:lnTo>
                  <a:lnTo>
                    <a:pt x="271" y="5"/>
                  </a:lnTo>
                  <a:lnTo>
                    <a:pt x="276" y="7"/>
                  </a:lnTo>
                  <a:lnTo>
                    <a:pt x="281" y="11"/>
                  </a:lnTo>
                  <a:lnTo>
                    <a:pt x="288" y="13"/>
                  </a:lnTo>
                  <a:lnTo>
                    <a:pt x="295" y="17"/>
                  </a:lnTo>
                  <a:lnTo>
                    <a:pt x="301" y="22"/>
                  </a:lnTo>
                  <a:lnTo>
                    <a:pt x="308" y="27"/>
                  </a:lnTo>
                  <a:lnTo>
                    <a:pt x="313" y="31"/>
                  </a:lnTo>
                  <a:lnTo>
                    <a:pt x="317" y="33"/>
                  </a:lnTo>
                  <a:lnTo>
                    <a:pt x="319" y="37"/>
                  </a:lnTo>
                  <a:lnTo>
                    <a:pt x="321" y="40"/>
                  </a:lnTo>
                  <a:lnTo>
                    <a:pt x="322" y="42"/>
                  </a:lnTo>
                  <a:lnTo>
                    <a:pt x="323" y="45"/>
                  </a:lnTo>
                  <a:lnTo>
                    <a:pt x="323" y="46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1" y="51"/>
                  </a:lnTo>
                  <a:lnTo>
                    <a:pt x="319" y="52"/>
                  </a:lnTo>
                  <a:lnTo>
                    <a:pt x="317" y="54"/>
                  </a:lnTo>
                  <a:lnTo>
                    <a:pt x="314" y="54"/>
                  </a:lnTo>
                  <a:lnTo>
                    <a:pt x="312" y="55"/>
                  </a:lnTo>
                  <a:lnTo>
                    <a:pt x="310" y="56"/>
                  </a:lnTo>
                  <a:lnTo>
                    <a:pt x="308" y="57"/>
                  </a:lnTo>
                  <a:lnTo>
                    <a:pt x="307" y="59"/>
                  </a:lnTo>
                  <a:lnTo>
                    <a:pt x="304" y="60"/>
                  </a:lnTo>
                  <a:lnTo>
                    <a:pt x="301" y="61"/>
                  </a:lnTo>
                  <a:lnTo>
                    <a:pt x="299" y="64"/>
                  </a:lnTo>
                  <a:lnTo>
                    <a:pt x="295" y="66"/>
                  </a:lnTo>
                  <a:lnTo>
                    <a:pt x="293" y="70"/>
                  </a:lnTo>
                  <a:lnTo>
                    <a:pt x="289" y="74"/>
                  </a:lnTo>
                  <a:lnTo>
                    <a:pt x="285" y="78"/>
                  </a:lnTo>
                  <a:lnTo>
                    <a:pt x="281" y="82"/>
                  </a:lnTo>
                  <a:lnTo>
                    <a:pt x="276" y="87"/>
                  </a:lnTo>
                  <a:lnTo>
                    <a:pt x="272" y="92"/>
                  </a:lnTo>
                  <a:lnTo>
                    <a:pt x="267" y="97"/>
                  </a:lnTo>
                  <a:lnTo>
                    <a:pt x="262" y="103"/>
                  </a:lnTo>
                  <a:lnTo>
                    <a:pt x="256" y="110"/>
                  </a:lnTo>
                  <a:lnTo>
                    <a:pt x="229" y="110"/>
                  </a:lnTo>
                  <a:lnTo>
                    <a:pt x="233" y="103"/>
                  </a:lnTo>
                  <a:lnTo>
                    <a:pt x="237" y="96"/>
                  </a:lnTo>
                  <a:lnTo>
                    <a:pt x="241" y="89"/>
                  </a:lnTo>
                  <a:lnTo>
                    <a:pt x="244" y="84"/>
                  </a:lnTo>
                  <a:lnTo>
                    <a:pt x="247" y="79"/>
                  </a:lnTo>
                  <a:lnTo>
                    <a:pt x="249" y="74"/>
                  </a:lnTo>
                  <a:lnTo>
                    <a:pt x="252" y="69"/>
                  </a:lnTo>
                  <a:lnTo>
                    <a:pt x="255" y="65"/>
                  </a:lnTo>
                  <a:lnTo>
                    <a:pt x="256" y="61"/>
                  </a:lnTo>
                  <a:lnTo>
                    <a:pt x="257" y="57"/>
                  </a:lnTo>
                  <a:lnTo>
                    <a:pt x="258" y="54"/>
                  </a:lnTo>
                  <a:lnTo>
                    <a:pt x="260" y="51"/>
                  </a:lnTo>
                  <a:lnTo>
                    <a:pt x="260" y="49"/>
                  </a:lnTo>
                  <a:lnTo>
                    <a:pt x="260" y="47"/>
                  </a:lnTo>
                  <a:lnTo>
                    <a:pt x="260" y="46"/>
                  </a:lnTo>
                  <a:lnTo>
                    <a:pt x="260" y="45"/>
                  </a:lnTo>
                  <a:lnTo>
                    <a:pt x="257" y="42"/>
                  </a:lnTo>
                  <a:lnTo>
                    <a:pt x="255" y="41"/>
                  </a:lnTo>
                  <a:lnTo>
                    <a:pt x="252" y="40"/>
                  </a:lnTo>
                  <a:lnTo>
                    <a:pt x="248" y="38"/>
                  </a:lnTo>
                  <a:lnTo>
                    <a:pt x="244" y="37"/>
                  </a:lnTo>
                  <a:lnTo>
                    <a:pt x="241" y="37"/>
                  </a:lnTo>
                  <a:lnTo>
                    <a:pt x="237" y="36"/>
                  </a:lnTo>
                  <a:lnTo>
                    <a:pt x="232" y="36"/>
                  </a:lnTo>
                  <a:lnTo>
                    <a:pt x="222" y="38"/>
                  </a:lnTo>
                  <a:lnTo>
                    <a:pt x="211" y="38"/>
                  </a:lnTo>
                  <a:lnTo>
                    <a:pt x="200" y="40"/>
                  </a:lnTo>
                  <a:lnTo>
                    <a:pt x="190" y="42"/>
                  </a:lnTo>
                  <a:lnTo>
                    <a:pt x="187" y="42"/>
                  </a:lnTo>
                  <a:lnTo>
                    <a:pt x="182" y="44"/>
                  </a:lnTo>
                  <a:lnTo>
                    <a:pt x="177" y="45"/>
                  </a:lnTo>
                  <a:lnTo>
                    <a:pt x="171" y="46"/>
                  </a:lnTo>
                  <a:lnTo>
                    <a:pt x="163" y="47"/>
                  </a:lnTo>
                  <a:lnTo>
                    <a:pt x="153" y="49"/>
                  </a:lnTo>
                  <a:lnTo>
                    <a:pt x="143" y="51"/>
                  </a:lnTo>
                  <a:lnTo>
                    <a:pt x="131" y="54"/>
                  </a:lnTo>
                  <a:lnTo>
                    <a:pt x="120" y="56"/>
                  </a:lnTo>
                  <a:lnTo>
                    <a:pt x="106" y="59"/>
                  </a:lnTo>
                  <a:lnTo>
                    <a:pt x="91" y="61"/>
                  </a:lnTo>
                  <a:lnTo>
                    <a:pt x="76" y="65"/>
                  </a:lnTo>
                  <a:lnTo>
                    <a:pt x="58" y="68"/>
                  </a:lnTo>
                  <a:lnTo>
                    <a:pt x="40" y="71"/>
                  </a:lnTo>
                  <a:lnTo>
                    <a:pt x="20" y="75"/>
                  </a:lnTo>
                  <a:lnTo>
                    <a:pt x="0" y="80"/>
                  </a:lnTo>
                  <a:lnTo>
                    <a:pt x="0" y="52"/>
                  </a:lnTo>
                  <a:lnTo>
                    <a:pt x="10" y="52"/>
                  </a:lnTo>
                  <a:lnTo>
                    <a:pt x="20" y="52"/>
                  </a:lnTo>
                  <a:lnTo>
                    <a:pt x="30" y="51"/>
                  </a:lnTo>
                  <a:lnTo>
                    <a:pt x="41" y="50"/>
                  </a:lnTo>
                  <a:lnTo>
                    <a:pt x="54" y="49"/>
                  </a:lnTo>
                  <a:lnTo>
                    <a:pt x="67" y="47"/>
                  </a:lnTo>
                  <a:lnTo>
                    <a:pt x="81" y="45"/>
                  </a:lnTo>
                  <a:lnTo>
                    <a:pt x="96" y="42"/>
                  </a:lnTo>
                  <a:lnTo>
                    <a:pt x="110" y="38"/>
                  </a:lnTo>
                  <a:lnTo>
                    <a:pt x="124" y="36"/>
                  </a:lnTo>
                  <a:lnTo>
                    <a:pt x="138" y="33"/>
                  </a:lnTo>
                  <a:lnTo>
                    <a:pt x="151" y="31"/>
                  </a:lnTo>
                  <a:lnTo>
                    <a:pt x="163" y="28"/>
                  </a:lnTo>
                  <a:lnTo>
                    <a:pt x="175" y="26"/>
                  </a:lnTo>
                  <a:lnTo>
                    <a:pt x="187" y="23"/>
                  </a:lnTo>
                  <a:lnTo>
                    <a:pt x="199" y="19"/>
                  </a:lnTo>
                  <a:lnTo>
                    <a:pt x="204" y="19"/>
                  </a:lnTo>
                  <a:lnTo>
                    <a:pt x="209" y="18"/>
                  </a:lnTo>
                  <a:lnTo>
                    <a:pt x="214" y="17"/>
                  </a:lnTo>
                  <a:lnTo>
                    <a:pt x="218" y="16"/>
                  </a:lnTo>
                  <a:lnTo>
                    <a:pt x="223" y="14"/>
                  </a:lnTo>
                  <a:lnTo>
                    <a:pt x="225" y="14"/>
                  </a:lnTo>
                  <a:lnTo>
                    <a:pt x="229" y="13"/>
                  </a:lnTo>
                  <a:lnTo>
                    <a:pt x="232" y="12"/>
                  </a:lnTo>
                  <a:lnTo>
                    <a:pt x="236" y="12"/>
                  </a:lnTo>
                  <a:lnTo>
                    <a:pt x="237" y="11"/>
                  </a:lnTo>
                  <a:lnTo>
                    <a:pt x="241" y="9"/>
                  </a:lnTo>
                  <a:lnTo>
                    <a:pt x="244" y="8"/>
                  </a:lnTo>
                  <a:lnTo>
                    <a:pt x="246" y="7"/>
                  </a:lnTo>
                  <a:lnTo>
                    <a:pt x="246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3209925" y="3609975"/>
              <a:ext cx="409575" cy="77787"/>
            </a:xfrm>
            <a:custGeom>
              <a:avLst/>
              <a:gdLst>
                <a:gd name="T0" fmla="*/ 0 w 258"/>
                <a:gd name="T1" fmla="*/ 30 h 49"/>
                <a:gd name="T2" fmla="*/ 46 w 258"/>
                <a:gd name="T3" fmla="*/ 23 h 49"/>
                <a:gd name="T4" fmla="*/ 85 w 258"/>
                <a:gd name="T5" fmla="*/ 17 h 49"/>
                <a:gd name="T6" fmla="*/ 121 w 258"/>
                <a:gd name="T7" fmla="*/ 12 h 49"/>
                <a:gd name="T8" fmla="*/ 151 w 258"/>
                <a:gd name="T9" fmla="*/ 8 h 49"/>
                <a:gd name="T10" fmla="*/ 176 w 258"/>
                <a:gd name="T11" fmla="*/ 4 h 49"/>
                <a:gd name="T12" fmla="*/ 198 w 258"/>
                <a:gd name="T13" fmla="*/ 2 h 49"/>
                <a:gd name="T14" fmla="*/ 213 w 258"/>
                <a:gd name="T15" fmla="*/ 0 h 49"/>
                <a:gd name="T16" fmla="*/ 223 w 258"/>
                <a:gd name="T17" fmla="*/ 0 h 49"/>
                <a:gd name="T18" fmla="*/ 239 w 258"/>
                <a:gd name="T19" fmla="*/ 0 h 49"/>
                <a:gd name="T20" fmla="*/ 249 w 258"/>
                <a:gd name="T21" fmla="*/ 2 h 49"/>
                <a:gd name="T22" fmla="*/ 255 w 258"/>
                <a:gd name="T23" fmla="*/ 3 h 49"/>
                <a:gd name="T24" fmla="*/ 258 w 258"/>
                <a:gd name="T25" fmla="*/ 6 h 49"/>
                <a:gd name="T26" fmla="*/ 256 w 258"/>
                <a:gd name="T27" fmla="*/ 12 h 49"/>
                <a:gd name="T28" fmla="*/ 254 w 258"/>
                <a:gd name="T29" fmla="*/ 17 h 49"/>
                <a:gd name="T30" fmla="*/ 251 w 258"/>
                <a:gd name="T31" fmla="*/ 18 h 49"/>
                <a:gd name="T32" fmla="*/ 246 w 258"/>
                <a:gd name="T33" fmla="*/ 21 h 49"/>
                <a:gd name="T34" fmla="*/ 239 w 258"/>
                <a:gd name="T35" fmla="*/ 22 h 49"/>
                <a:gd name="T36" fmla="*/ 230 w 258"/>
                <a:gd name="T37" fmla="*/ 22 h 49"/>
                <a:gd name="T38" fmla="*/ 223 w 258"/>
                <a:gd name="T39" fmla="*/ 22 h 49"/>
                <a:gd name="T40" fmla="*/ 214 w 258"/>
                <a:gd name="T41" fmla="*/ 22 h 49"/>
                <a:gd name="T42" fmla="*/ 203 w 258"/>
                <a:gd name="T43" fmla="*/ 23 h 49"/>
                <a:gd name="T44" fmla="*/ 190 w 258"/>
                <a:gd name="T45" fmla="*/ 25 h 49"/>
                <a:gd name="T46" fmla="*/ 175 w 258"/>
                <a:gd name="T47" fmla="*/ 26 h 49"/>
                <a:gd name="T48" fmla="*/ 157 w 258"/>
                <a:gd name="T49" fmla="*/ 27 h 49"/>
                <a:gd name="T50" fmla="*/ 138 w 258"/>
                <a:gd name="T51" fmla="*/ 30 h 49"/>
                <a:gd name="T52" fmla="*/ 115 w 258"/>
                <a:gd name="T53" fmla="*/ 32 h 49"/>
                <a:gd name="T54" fmla="*/ 94 w 258"/>
                <a:gd name="T55" fmla="*/ 36 h 49"/>
                <a:gd name="T56" fmla="*/ 74 w 258"/>
                <a:gd name="T57" fmla="*/ 38 h 49"/>
                <a:gd name="T58" fmla="*/ 55 w 258"/>
                <a:gd name="T59" fmla="*/ 41 h 49"/>
                <a:gd name="T60" fmla="*/ 39 w 258"/>
                <a:gd name="T61" fmla="*/ 42 h 49"/>
                <a:gd name="T62" fmla="*/ 27 w 258"/>
                <a:gd name="T63" fmla="*/ 45 h 49"/>
                <a:gd name="T64" fmla="*/ 15 w 258"/>
                <a:gd name="T65" fmla="*/ 46 h 49"/>
                <a:gd name="T66" fmla="*/ 6 w 258"/>
                <a:gd name="T67" fmla="*/ 47 h 49"/>
                <a:gd name="T68" fmla="*/ 0 w 258"/>
                <a:gd name="T6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8" h="49">
                  <a:moveTo>
                    <a:pt x="0" y="49"/>
                  </a:moveTo>
                  <a:lnTo>
                    <a:pt x="0" y="30"/>
                  </a:lnTo>
                  <a:lnTo>
                    <a:pt x="23" y="26"/>
                  </a:lnTo>
                  <a:lnTo>
                    <a:pt x="46" y="23"/>
                  </a:lnTo>
                  <a:lnTo>
                    <a:pt x="66" y="19"/>
                  </a:lnTo>
                  <a:lnTo>
                    <a:pt x="85" y="17"/>
                  </a:lnTo>
                  <a:lnTo>
                    <a:pt x="104" y="14"/>
                  </a:lnTo>
                  <a:lnTo>
                    <a:pt x="121" y="12"/>
                  </a:lnTo>
                  <a:lnTo>
                    <a:pt x="137" y="9"/>
                  </a:lnTo>
                  <a:lnTo>
                    <a:pt x="151" y="8"/>
                  </a:lnTo>
                  <a:lnTo>
                    <a:pt x="165" y="6"/>
                  </a:lnTo>
                  <a:lnTo>
                    <a:pt x="176" y="4"/>
                  </a:lnTo>
                  <a:lnTo>
                    <a:pt x="188" y="3"/>
                  </a:lnTo>
                  <a:lnTo>
                    <a:pt x="198" y="2"/>
                  </a:lnTo>
                  <a:lnTo>
                    <a:pt x="206" y="2"/>
                  </a:lnTo>
                  <a:lnTo>
                    <a:pt x="213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32" y="0"/>
                  </a:lnTo>
                  <a:lnTo>
                    <a:pt x="239" y="0"/>
                  </a:lnTo>
                  <a:lnTo>
                    <a:pt x="244" y="2"/>
                  </a:lnTo>
                  <a:lnTo>
                    <a:pt x="249" y="2"/>
                  </a:lnTo>
                  <a:lnTo>
                    <a:pt x="253" y="3"/>
                  </a:lnTo>
                  <a:lnTo>
                    <a:pt x="255" y="3"/>
                  </a:lnTo>
                  <a:lnTo>
                    <a:pt x="256" y="4"/>
                  </a:lnTo>
                  <a:lnTo>
                    <a:pt x="258" y="6"/>
                  </a:lnTo>
                  <a:lnTo>
                    <a:pt x="256" y="9"/>
                  </a:lnTo>
                  <a:lnTo>
                    <a:pt x="256" y="12"/>
                  </a:lnTo>
                  <a:lnTo>
                    <a:pt x="256" y="14"/>
                  </a:lnTo>
                  <a:lnTo>
                    <a:pt x="254" y="17"/>
                  </a:lnTo>
                  <a:lnTo>
                    <a:pt x="253" y="17"/>
                  </a:lnTo>
                  <a:lnTo>
                    <a:pt x="251" y="18"/>
                  </a:lnTo>
                  <a:lnTo>
                    <a:pt x="249" y="19"/>
                  </a:lnTo>
                  <a:lnTo>
                    <a:pt x="246" y="21"/>
                  </a:lnTo>
                  <a:lnTo>
                    <a:pt x="242" y="21"/>
                  </a:lnTo>
                  <a:lnTo>
                    <a:pt x="239" y="22"/>
                  </a:lnTo>
                  <a:lnTo>
                    <a:pt x="235" y="22"/>
                  </a:lnTo>
                  <a:lnTo>
                    <a:pt x="230" y="22"/>
                  </a:lnTo>
                  <a:lnTo>
                    <a:pt x="226" y="22"/>
                  </a:lnTo>
                  <a:lnTo>
                    <a:pt x="223" y="22"/>
                  </a:lnTo>
                  <a:lnTo>
                    <a:pt x="220" y="22"/>
                  </a:lnTo>
                  <a:lnTo>
                    <a:pt x="214" y="22"/>
                  </a:lnTo>
                  <a:lnTo>
                    <a:pt x="209" y="23"/>
                  </a:lnTo>
                  <a:lnTo>
                    <a:pt x="203" y="23"/>
                  </a:lnTo>
                  <a:lnTo>
                    <a:pt x="197" y="23"/>
                  </a:lnTo>
                  <a:lnTo>
                    <a:pt x="190" y="25"/>
                  </a:lnTo>
                  <a:lnTo>
                    <a:pt x="183" y="25"/>
                  </a:lnTo>
                  <a:lnTo>
                    <a:pt x="175" y="26"/>
                  </a:lnTo>
                  <a:lnTo>
                    <a:pt x="166" y="27"/>
                  </a:lnTo>
                  <a:lnTo>
                    <a:pt x="157" y="27"/>
                  </a:lnTo>
                  <a:lnTo>
                    <a:pt x="148" y="28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5" y="32"/>
                  </a:lnTo>
                  <a:lnTo>
                    <a:pt x="104" y="35"/>
                  </a:lnTo>
                  <a:lnTo>
                    <a:pt x="94" y="36"/>
                  </a:lnTo>
                  <a:lnTo>
                    <a:pt x="82" y="37"/>
                  </a:lnTo>
                  <a:lnTo>
                    <a:pt x="74" y="38"/>
                  </a:lnTo>
                  <a:lnTo>
                    <a:pt x="63" y="40"/>
                  </a:lnTo>
                  <a:lnTo>
                    <a:pt x="55" y="41"/>
                  </a:lnTo>
                  <a:lnTo>
                    <a:pt x="47" y="42"/>
                  </a:lnTo>
                  <a:lnTo>
                    <a:pt x="39" y="42"/>
                  </a:lnTo>
                  <a:lnTo>
                    <a:pt x="33" y="44"/>
                  </a:lnTo>
                  <a:lnTo>
                    <a:pt x="27" y="45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3" y="49"/>
                  </a:lnTo>
                  <a:lnTo>
                    <a:pt x="0" y="49"/>
                  </a:lnTo>
                  <a:lnTo>
                    <a:pt x="0" y="4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2881313" y="3725863"/>
              <a:ext cx="455612" cy="346075"/>
            </a:xfrm>
            <a:custGeom>
              <a:avLst/>
              <a:gdLst>
                <a:gd name="T0" fmla="*/ 180 w 287"/>
                <a:gd name="T1" fmla="*/ 130 h 218"/>
                <a:gd name="T2" fmla="*/ 152 w 287"/>
                <a:gd name="T3" fmla="*/ 149 h 218"/>
                <a:gd name="T4" fmla="*/ 122 w 287"/>
                <a:gd name="T5" fmla="*/ 167 h 218"/>
                <a:gd name="T6" fmla="*/ 89 w 287"/>
                <a:gd name="T7" fmla="*/ 182 h 218"/>
                <a:gd name="T8" fmla="*/ 64 w 287"/>
                <a:gd name="T9" fmla="*/ 194 h 218"/>
                <a:gd name="T10" fmla="*/ 47 w 287"/>
                <a:gd name="T11" fmla="*/ 201 h 218"/>
                <a:gd name="T12" fmla="*/ 34 w 287"/>
                <a:gd name="T13" fmla="*/ 207 h 218"/>
                <a:gd name="T14" fmla="*/ 23 w 287"/>
                <a:gd name="T15" fmla="*/ 212 h 218"/>
                <a:gd name="T16" fmla="*/ 14 w 287"/>
                <a:gd name="T17" fmla="*/ 215 h 218"/>
                <a:gd name="T18" fmla="*/ 7 w 287"/>
                <a:gd name="T19" fmla="*/ 217 h 218"/>
                <a:gd name="T20" fmla="*/ 3 w 287"/>
                <a:gd name="T21" fmla="*/ 218 h 218"/>
                <a:gd name="T22" fmla="*/ 0 w 287"/>
                <a:gd name="T23" fmla="*/ 218 h 218"/>
                <a:gd name="T24" fmla="*/ 0 w 287"/>
                <a:gd name="T25" fmla="*/ 217 h 218"/>
                <a:gd name="T26" fmla="*/ 3 w 287"/>
                <a:gd name="T27" fmla="*/ 214 h 218"/>
                <a:gd name="T28" fmla="*/ 8 w 287"/>
                <a:gd name="T29" fmla="*/ 210 h 218"/>
                <a:gd name="T30" fmla="*/ 14 w 287"/>
                <a:gd name="T31" fmla="*/ 205 h 218"/>
                <a:gd name="T32" fmla="*/ 24 w 287"/>
                <a:gd name="T33" fmla="*/ 198 h 218"/>
                <a:gd name="T34" fmla="*/ 36 w 287"/>
                <a:gd name="T35" fmla="*/ 190 h 218"/>
                <a:gd name="T36" fmla="*/ 51 w 287"/>
                <a:gd name="T37" fmla="*/ 180 h 218"/>
                <a:gd name="T38" fmla="*/ 67 w 287"/>
                <a:gd name="T39" fmla="*/ 170 h 218"/>
                <a:gd name="T40" fmla="*/ 97 w 287"/>
                <a:gd name="T41" fmla="*/ 152 h 218"/>
                <a:gd name="T42" fmla="*/ 131 w 287"/>
                <a:gd name="T43" fmla="*/ 129 h 218"/>
                <a:gd name="T44" fmla="*/ 161 w 287"/>
                <a:gd name="T45" fmla="*/ 105 h 218"/>
                <a:gd name="T46" fmla="*/ 187 w 287"/>
                <a:gd name="T47" fmla="*/ 81 h 218"/>
                <a:gd name="T48" fmla="*/ 204 w 287"/>
                <a:gd name="T49" fmla="*/ 62 h 218"/>
                <a:gd name="T50" fmla="*/ 213 w 287"/>
                <a:gd name="T51" fmla="*/ 52 h 218"/>
                <a:gd name="T52" fmla="*/ 222 w 287"/>
                <a:gd name="T53" fmla="*/ 42 h 218"/>
                <a:gd name="T54" fmla="*/ 227 w 287"/>
                <a:gd name="T55" fmla="*/ 33 h 218"/>
                <a:gd name="T56" fmla="*/ 232 w 287"/>
                <a:gd name="T57" fmla="*/ 26 h 218"/>
                <a:gd name="T58" fmla="*/ 236 w 287"/>
                <a:gd name="T59" fmla="*/ 20 h 218"/>
                <a:gd name="T60" fmla="*/ 237 w 287"/>
                <a:gd name="T61" fmla="*/ 16 h 218"/>
                <a:gd name="T62" fmla="*/ 237 w 287"/>
                <a:gd name="T63" fmla="*/ 12 h 218"/>
                <a:gd name="T64" fmla="*/ 236 w 287"/>
                <a:gd name="T65" fmla="*/ 10 h 218"/>
                <a:gd name="T66" fmla="*/ 236 w 287"/>
                <a:gd name="T67" fmla="*/ 6 h 218"/>
                <a:gd name="T68" fmla="*/ 237 w 287"/>
                <a:gd name="T69" fmla="*/ 4 h 218"/>
                <a:gd name="T70" fmla="*/ 240 w 287"/>
                <a:gd name="T71" fmla="*/ 1 h 218"/>
                <a:gd name="T72" fmla="*/ 245 w 287"/>
                <a:gd name="T73" fmla="*/ 0 h 218"/>
                <a:gd name="T74" fmla="*/ 250 w 287"/>
                <a:gd name="T75" fmla="*/ 0 h 218"/>
                <a:gd name="T76" fmla="*/ 258 w 287"/>
                <a:gd name="T77" fmla="*/ 1 h 218"/>
                <a:gd name="T78" fmla="*/ 265 w 287"/>
                <a:gd name="T79" fmla="*/ 4 h 218"/>
                <a:gd name="T80" fmla="*/ 274 w 287"/>
                <a:gd name="T81" fmla="*/ 9 h 218"/>
                <a:gd name="T82" fmla="*/ 281 w 287"/>
                <a:gd name="T83" fmla="*/ 14 h 218"/>
                <a:gd name="T84" fmla="*/ 284 w 287"/>
                <a:gd name="T85" fmla="*/ 19 h 218"/>
                <a:gd name="T86" fmla="*/ 287 w 287"/>
                <a:gd name="T87" fmla="*/ 23 h 218"/>
                <a:gd name="T88" fmla="*/ 287 w 287"/>
                <a:gd name="T89" fmla="*/ 28 h 218"/>
                <a:gd name="T90" fmla="*/ 284 w 287"/>
                <a:gd name="T91" fmla="*/ 35 h 218"/>
                <a:gd name="T92" fmla="*/ 278 w 287"/>
                <a:gd name="T93" fmla="*/ 43 h 218"/>
                <a:gd name="T94" fmla="*/ 270 w 287"/>
                <a:gd name="T95" fmla="*/ 53 h 218"/>
                <a:gd name="T96" fmla="*/ 259 w 287"/>
                <a:gd name="T97" fmla="*/ 63 h 218"/>
                <a:gd name="T98" fmla="*/ 245 w 287"/>
                <a:gd name="T99" fmla="*/ 76 h 218"/>
                <a:gd name="T100" fmla="*/ 227 w 287"/>
                <a:gd name="T101" fmla="*/ 91 h 218"/>
                <a:gd name="T102" fmla="*/ 206 w 287"/>
                <a:gd name="T103" fmla="*/ 110 h 218"/>
                <a:gd name="T104" fmla="*/ 193 w 287"/>
                <a:gd name="T105" fmla="*/ 12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7" h="218">
                  <a:moveTo>
                    <a:pt x="193" y="120"/>
                  </a:moveTo>
                  <a:lnTo>
                    <a:pt x="180" y="130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37" y="158"/>
                  </a:lnTo>
                  <a:lnTo>
                    <a:pt x="122" y="167"/>
                  </a:lnTo>
                  <a:lnTo>
                    <a:pt x="106" y="175"/>
                  </a:lnTo>
                  <a:lnTo>
                    <a:pt x="89" y="182"/>
                  </a:lnTo>
                  <a:lnTo>
                    <a:pt x="71" y="190"/>
                  </a:lnTo>
                  <a:lnTo>
                    <a:pt x="64" y="194"/>
                  </a:lnTo>
                  <a:lnTo>
                    <a:pt x="55" y="198"/>
                  </a:lnTo>
                  <a:lnTo>
                    <a:pt x="47" y="201"/>
                  </a:lnTo>
                  <a:lnTo>
                    <a:pt x="41" y="204"/>
                  </a:lnTo>
                  <a:lnTo>
                    <a:pt x="34" y="207"/>
                  </a:lnTo>
                  <a:lnTo>
                    <a:pt x="28" y="209"/>
                  </a:lnTo>
                  <a:lnTo>
                    <a:pt x="23" y="212"/>
                  </a:lnTo>
                  <a:lnTo>
                    <a:pt x="18" y="213"/>
                  </a:lnTo>
                  <a:lnTo>
                    <a:pt x="14" y="215"/>
                  </a:lnTo>
                  <a:lnTo>
                    <a:pt x="10" y="217"/>
                  </a:lnTo>
                  <a:lnTo>
                    <a:pt x="7" y="217"/>
                  </a:lnTo>
                  <a:lnTo>
                    <a:pt x="4" y="218"/>
                  </a:lnTo>
                  <a:lnTo>
                    <a:pt x="3" y="218"/>
                  </a:lnTo>
                  <a:lnTo>
                    <a:pt x="1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7"/>
                  </a:lnTo>
                  <a:lnTo>
                    <a:pt x="1" y="215"/>
                  </a:lnTo>
                  <a:lnTo>
                    <a:pt x="3" y="214"/>
                  </a:lnTo>
                  <a:lnTo>
                    <a:pt x="4" y="213"/>
                  </a:lnTo>
                  <a:lnTo>
                    <a:pt x="8" y="210"/>
                  </a:lnTo>
                  <a:lnTo>
                    <a:pt x="10" y="208"/>
                  </a:lnTo>
                  <a:lnTo>
                    <a:pt x="14" y="205"/>
                  </a:lnTo>
                  <a:lnTo>
                    <a:pt x="19" y="201"/>
                  </a:lnTo>
                  <a:lnTo>
                    <a:pt x="24" y="198"/>
                  </a:lnTo>
                  <a:lnTo>
                    <a:pt x="29" y="194"/>
                  </a:lnTo>
                  <a:lnTo>
                    <a:pt x="36" y="190"/>
                  </a:lnTo>
                  <a:lnTo>
                    <a:pt x="43" y="185"/>
                  </a:lnTo>
                  <a:lnTo>
                    <a:pt x="51" y="180"/>
                  </a:lnTo>
                  <a:lnTo>
                    <a:pt x="59" y="175"/>
                  </a:lnTo>
                  <a:lnTo>
                    <a:pt x="67" y="170"/>
                  </a:lnTo>
                  <a:lnTo>
                    <a:pt x="78" y="163"/>
                  </a:lnTo>
                  <a:lnTo>
                    <a:pt x="97" y="152"/>
                  </a:lnTo>
                  <a:lnTo>
                    <a:pt x="114" y="141"/>
                  </a:lnTo>
                  <a:lnTo>
                    <a:pt x="131" y="129"/>
                  </a:lnTo>
                  <a:lnTo>
                    <a:pt x="146" y="116"/>
                  </a:lnTo>
                  <a:lnTo>
                    <a:pt x="161" y="105"/>
                  </a:lnTo>
                  <a:lnTo>
                    <a:pt x="174" y="92"/>
                  </a:lnTo>
                  <a:lnTo>
                    <a:pt x="187" y="81"/>
                  </a:lnTo>
                  <a:lnTo>
                    <a:pt x="199" y="68"/>
                  </a:lnTo>
                  <a:lnTo>
                    <a:pt x="204" y="62"/>
                  </a:lnTo>
                  <a:lnTo>
                    <a:pt x="210" y="57"/>
                  </a:lnTo>
                  <a:lnTo>
                    <a:pt x="213" y="52"/>
                  </a:lnTo>
                  <a:lnTo>
                    <a:pt x="218" y="47"/>
                  </a:lnTo>
                  <a:lnTo>
                    <a:pt x="222" y="42"/>
                  </a:lnTo>
                  <a:lnTo>
                    <a:pt x="225" y="38"/>
                  </a:lnTo>
                  <a:lnTo>
                    <a:pt x="227" y="33"/>
                  </a:lnTo>
                  <a:lnTo>
                    <a:pt x="230" y="29"/>
                  </a:lnTo>
                  <a:lnTo>
                    <a:pt x="232" y="26"/>
                  </a:lnTo>
                  <a:lnTo>
                    <a:pt x="235" y="23"/>
                  </a:lnTo>
                  <a:lnTo>
                    <a:pt x="236" y="20"/>
                  </a:lnTo>
                  <a:lnTo>
                    <a:pt x="236" y="17"/>
                  </a:lnTo>
                  <a:lnTo>
                    <a:pt x="237" y="16"/>
                  </a:lnTo>
                  <a:lnTo>
                    <a:pt x="237" y="14"/>
                  </a:lnTo>
                  <a:lnTo>
                    <a:pt x="237" y="12"/>
                  </a:lnTo>
                  <a:lnTo>
                    <a:pt x="237" y="11"/>
                  </a:lnTo>
                  <a:lnTo>
                    <a:pt x="236" y="10"/>
                  </a:lnTo>
                  <a:lnTo>
                    <a:pt x="236" y="7"/>
                  </a:lnTo>
                  <a:lnTo>
                    <a:pt x="236" y="6"/>
                  </a:lnTo>
                  <a:lnTo>
                    <a:pt x="236" y="5"/>
                  </a:lnTo>
                  <a:lnTo>
                    <a:pt x="237" y="4"/>
                  </a:lnTo>
                  <a:lnTo>
                    <a:pt x="239" y="2"/>
                  </a:lnTo>
                  <a:lnTo>
                    <a:pt x="240" y="1"/>
                  </a:lnTo>
                  <a:lnTo>
                    <a:pt x="243" y="1"/>
                  </a:lnTo>
                  <a:lnTo>
                    <a:pt x="245" y="0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4" y="0"/>
                  </a:lnTo>
                  <a:lnTo>
                    <a:pt x="258" y="1"/>
                  </a:lnTo>
                  <a:lnTo>
                    <a:pt x="262" y="2"/>
                  </a:lnTo>
                  <a:lnTo>
                    <a:pt x="265" y="4"/>
                  </a:lnTo>
                  <a:lnTo>
                    <a:pt x="270" y="6"/>
                  </a:lnTo>
                  <a:lnTo>
                    <a:pt x="274" y="9"/>
                  </a:lnTo>
                  <a:lnTo>
                    <a:pt x="278" y="11"/>
                  </a:lnTo>
                  <a:lnTo>
                    <a:pt x="281" y="14"/>
                  </a:lnTo>
                  <a:lnTo>
                    <a:pt x="283" y="16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3"/>
                  </a:lnTo>
                  <a:lnTo>
                    <a:pt x="287" y="25"/>
                  </a:lnTo>
                  <a:lnTo>
                    <a:pt x="287" y="28"/>
                  </a:lnTo>
                  <a:lnTo>
                    <a:pt x="286" y="31"/>
                  </a:lnTo>
                  <a:lnTo>
                    <a:pt x="284" y="35"/>
                  </a:lnTo>
                  <a:lnTo>
                    <a:pt x="282" y="39"/>
                  </a:lnTo>
                  <a:lnTo>
                    <a:pt x="278" y="43"/>
                  </a:lnTo>
                  <a:lnTo>
                    <a:pt x="274" y="48"/>
                  </a:lnTo>
                  <a:lnTo>
                    <a:pt x="270" y="53"/>
                  </a:lnTo>
                  <a:lnTo>
                    <a:pt x="265" y="57"/>
                  </a:lnTo>
                  <a:lnTo>
                    <a:pt x="259" y="63"/>
                  </a:lnTo>
                  <a:lnTo>
                    <a:pt x="253" y="70"/>
                  </a:lnTo>
                  <a:lnTo>
                    <a:pt x="245" y="76"/>
                  </a:lnTo>
                  <a:lnTo>
                    <a:pt x="236" y="83"/>
                  </a:lnTo>
                  <a:lnTo>
                    <a:pt x="227" y="91"/>
                  </a:lnTo>
                  <a:lnTo>
                    <a:pt x="216" y="100"/>
                  </a:lnTo>
                  <a:lnTo>
                    <a:pt x="206" y="110"/>
                  </a:lnTo>
                  <a:lnTo>
                    <a:pt x="193" y="120"/>
                  </a:lnTo>
                  <a:lnTo>
                    <a:pt x="193" y="1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3179763" y="3825875"/>
              <a:ext cx="290512" cy="396875"/>
            </a:xfrm>
            <a:custGeom>
              <a:avLst/>
              <a:gdLst>
                <a:gd name="T0" fmla="*/ 3 w 183"/>
                <a:gd name="T1" fmla="*/ 201 h 250"/>
                <a:gd name="T2" fmla="*/ 9 w 183"/>
                <a:gd name="T3" fmla="*/ 190 h 250"/>
                <a:gd name="T4" fmla="*/ 19 w 183"/>
                <a:gd name="T5" fmla="*/ 182 h 250"/>
                <a:gd name="T6" fmla="*/ 24 w 183"/>
                <a:gd name="T7" fmla="*/ 170 h 250"/>
                <a:gd name="T8" fmla="*/ 28 w 183"/>
                <a:gd name="T9" fmla="*/ 149 h 250"/>
                <a:gd name="T10" fmla="*/ 32 w 183"/>
                <a:gd name="T11" fmla="*/ 117 h 250"/>
                <a:gd name="T12" fmla="*/ 36 w 183"/>
                <a:gd name="T13" fmla="*/ 74 h 250"/>
                <a:gd name="T14" fmla="*/ 38 w 183"/>
                <a:gd name="T15" fmla="*/ 20 h 250"/>
                <a:gd name="T16" fmla="*/ 53 w 183"/>
                <a:gd name="T17" fmla="*/ 12 h 250"/>
                <a:gd name="T18" fmla="*/ 67 w 183"/>
                <a:gd name="T19" fmla="*/ 23 h 250"/>
                <a:gd name="T20" fmla="*/ 75 w 183"/>
                <a:gd name="T21" fmla="*/ 29 h 250"/>
                <a:gd name="T22" fmla="*/ 76 w 183"/>
                <a:gd name="T23" fmla="*/ 41 h 250"/>
                <a:gd name="T24" fmla="*/ 71 w 183"/>
                <a:gd name="T25" fmla="*/ 56 h 250"/>
                <a:gd name="T26" fmla="*/ 70 w 183"/>
                <a:gd name="T27" fmla="*/ 70 h 250"/>
                <a:gd name="T28" fmla="*/ 67 w 183"/>
                <a:gd name="T29" fmla="*/ 94 h 250"/>
                <a:gd name="T30" fmla="*/ 63 w 183"/>
                <a:gd name="T31" fmla="*/ 127 h 250"/>
                <a:gd name="T32" fmla="*/ 62 w 183"/>
                <a:gd name="T33" fmla="*/ 142 h 250"/>
                <a:gd name="T34" fmla="*/ 63 w 183"/>
                <a:gd name="T35" fmla="*/ 151 h 250"/>
                <a:gd name="T36" fmla="*/ 67 w 183"/>
                <a:gd name="T37" fmla="*/ 155 h 250"/>
                <a:gd name="T38" fmla="*/ 71 w 183"/>
                <a:gd name="T39" fmla="*/ 154 h 250"/>
                <a:gd name="T40" fmla="*/ 79 w 183"/>
                <a:gd name="T41" fmla="*/ 151 h 250"/>
                <a:gd name="T42" fmla="*/ 91 w 183"/>
                <a:gd name="T43" fmla="*/ 144 h 250"/>
                <a:gd name="T44" fmla="*/ 105 w 183"/>
                <a:gd name="T45" fmla="*/ 135 h 250"/>
                <a:gd name="T46" fmla="*/ 124 w 183"/>
                <a:gd name="T47" fmla="*/ 122 h 250"/>
                <a:gd name="T48" fmla="*/ 142 w 183"/>
                <a:gd name="T49" fmla="*/ 109 h 250"/>
                <a:gd name="T50" fmla="*/ 157 w 183"/>
                <a:gd name="T51" fmla="*/ 100 h 250"/>
                <a:gd name="T52" fmla="*/ 169 w 183"/>
                <a:gd name="T53" fmla="*/ 94 h 250"/>
                <a:gd name="T54" fmla="*/ 176 w 183"/>
                <a:gd name="T55" fmla="*/ 90 h 250"/>
                <a:gd name="T56" fmla="*/ 181 w 183"/>
                <a:gd name="T57" fmla="*/ 89 h 250"/>
                <a:gd name="T58" fmla="*/ 181 w 183"/>
                <a:gd name="T59" fmla="*/ 92 h 250"/>
                <a:gd name="T60" fmla="*/ 178 w 183"/>
                <a:gd name="T61" fmla="*/ 98 h 250"/>
                <a:gd name="T62" fmla="*/ 169 w 183"/>
                <a:gd name="T63" fmla="*/ 108 h 250"/>
                <a:gd name="T64" fmla="*/ 155 w 183"/>
                <a:gd name="T65" fmla="*/ 122 h 250"/>
                <a:gd name="T66" fmla="*/ 137 w 183"/>
                <a:gd name="T67" fmla="*/ 140 h 250"/>
                <a:gd name="T68" fmla="*/ 113 w 183"/>
                <a:gd name="T69" fmla="*/ 163 h 250"/>
                <a:gd name="T70" fmla="*/ 91 w 183"/>
                <a:gd name="T71" fmla="*/ 183 h 250"/>
                <a:gd name="T72" fmla="*/ 75 w 183"/>
                <a:gd name="T73" fmla="*/ 199 h 250"/>
                <a:gd name="T74" fmla="*/ 61 w 183"/>
                <a:gd name="T75" fmla="*/ 213 h 250"/>
                <a:gd name="T76" fmla="*/ 52 w 183"/>
                <a:gd name="T77" fmla="*/ 225 h 250"/>
                <a:gd name="T78" fmla="*/ 47 w 183"/>
                <a:gd name="T79" fmla="*/ 234 h 250"/>
                <a:gd name="T80" fmla="*/ 38 w 183"/>
                <a:gd name="T81" fmla="*/ 244 h 250"/>
                <a:gd name="T82" fmla="*/ 32 w 183"/>
                <a:gd name="T83" fmla="*/ 249 h 250"/>
                <a:gd name="T84" fmla="*/ 23 w 183"/>
                <a:gd name="T85" fmla="*/ 248 h 250"/>
                <a:gd name="T86" fmla="*/ 16 w 183"/>
                <a:gd name="T87" fmla="*/ 241 h 250"/>
                <a:gd name="T88" fmla="*/ 11 w 183"/>
                <a:gd name="T89" fmla="*/ 231 h 250"/>
                <a:gd name="T90" fmla="*/ 4 w 183"/>
                <a:gd name="T91" fmla="*/ 220 h 250"/>
                <a:gd name="T92" fmla="*/ 0 w 183"/>
                <a:gd name="T93" fmla="*/ 211 h 250"/>
                <a:gd name="T94" fmla="*/ 0 w 183"/>
                <a:gd name="T95" fmla="*/ 20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3" h="250">
                  <a:moveTo>
                    <a:pt x="0" y="206"/>
                  </a:moveTo>
                  <a:lnTo>
                    <a:pt x="1" y="203"/>
                  </a:lnTo>
                  <a:lnTo>
                    <a:pt x="3" y="201"/>
                  </a:lnTo>
                  <a:lnTo>
                    <a:pt x="4" y="197"/>
                  </a:lnTo>
                  <a:lnTo>
                    <a:pt x="6" y="194"/>
                  </a:lnTo>
                  <a:lnTo>
                    <a:pt x="9" y="190"/>
                  </a:lnTo>
                  <a:lnTo>
                    <a:pt x="11" y="188"/>
                  </a:lnTo>
                  <a:lnTo>
                    <a:pt x="15" y="185"/>
                  </a:lnTo>
                  <a:lnTo>
                    <a:pt x="19" y="182"/>
                  </a:lnTo>
                  <a:lnTo>
                    <a:pt x="20" y="179"/>
                  </a:lnTo>
                  <a:lnTo>
                    <a:pt x="22" y="175"/>
                  </a:lnTo>
                  <a:lnTo>
                    <a:pt x="24" y="170"/>
                  </a:lnTo>
                  <a:lnTo>
                    <a:pt x="25" y="164"/>
                  </a:lnTo>
                  <a:lnTo>
                    <a:pt x="27" y="157"/>
                  </a:lnTo>
                  <a:lnTo>
                    <a:pt x="28" y="149"/>
                  </a:lnTo>
                  <a:lnTo>
                    <a:pt x="29" y="140"/>
                  </a:lnTo>
                  <a:lnTo>
                    <a:pt x="30" y="128"/>
                  </a:lnTo>
                  <a:lnTo>
                    <a:pt x="32" y="117"/>
                  </a:lnTo>
                  <a:lnTo>
                    <a:pt x="33" y="103"/>
                  </a:lnTo>
                  <a:lnTo>
                    <a:pt x="34" y="89"/>
                  </a:lnTo>
                  <a:lnTo>
                    <a:pt x="36" y="74"/>
                  </a:lnTo>
                  <a:lnTo>
                    <a:pt x="37" y="57"/>
                  </a:lnTo>
                  <a:lnTo>
                    <a:pt x="37" y="39"/>
                  </a:lnTo>
                  <a:lnTo>
                    <a:pt x="38" y="20"/>
                  </a:lnTo>
                  <a:lnTo>
                    <a:pt x="38" y="0"/>
                  </a:lnTo>
                  <a:lnTo>
                    <a:pt x="46" y="5"/>
                  </a:lnTo>
                  <a:lnTo>
                    <a:pt x="53" y="12"/>
                  </a:lnTo>
                  <a:lnTo>
                    <a:pt x="58" y="15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5" y="29"/>
                  </a:lnTo>
                  <a:lnTo>
                    <a:pt x="76" y="32"/>
                  </a:lnTo>
                  <a:lnTo>
                    <a:pt x="76" y="36"/>
                  </a:lnTo>
                  <a:lnTo>
                    <a:pt x="76" y="41"/>
                  </a:lnTo>
                  <a:lnTo>
                    <a:pt x="75" y="46"/>
                  </a:lnTo>
                  <a:lnTo>
                    <a:pt x="72" y="52"/>
                  </a:lnTo>
                  <a:lnTo>
                    <a:pt x="71" y="56"/>
                  </a:lnTo>
                  <a:lnTo>
                    <a:pt x="71" y="61"/>
                  </a:lnTo>
                  <a:lnTo>
                    <a:pt x="70" y="65"/>
                  </a:lnTo>
                  <a:lnTo>
                    <a:pt x="70" y="70"/>
                  </a:lnTo>
                  <a:lnTo>
                    <a:pt x="68" y="75"/>
                  </a:lnTo>
                  <a:lnTo>
                    <a:pt x="68" y="81"/>
                  </a:lnTo>
                  <a:lnTo>
                    <a:pt x="67" y="94"/>
                  </a:lnTo>
                  <a:lnTo>
                    <a:pt x="66" y="105"/>
                  </a:lnTo>
                  <a:lnTo>
                    <a:pt x="65" y="117"/>
                  </a:lnTo>
                  <a:lnTo>
                    <a:pt x="63" y="127"/>
                  </a:lnTo>
                  <a:lnTo>
                    <a:pt x="62" y="133"/>
                  </a:lnTo>
                  <a:lnTo>
                    <a:pt x="62" y="138"/>
                  </a:lnTo>
                  <a:lnTo>
                    <a:pt x="62" y="142"/>
                  </a:lnTo>
                  <a:lnTo>
                    <a:pt x="62" y="146"/>
                  </a:lnTo>
                  <a:lnTo>
                    <a:pt x="63" y="149"/>
                  </a:lnTo>
                  <a:lnTo>
                    <a:pt x="63" y="151"/>
                  </a:lnTo>
                  <a:lnTo>
                    <a:pt x="65" y="154"/>
                  </a:lnTo>
                  <a:lnTo>
                    <a:pt x="66" y="155"/>
                  </a:lnTo>
                  <a:lnTo>
                    <a:pt x="67" y="155"/>
                  </a:lnTo>
                  <a:lnTo>
                    <a:pt x="67" y="155"/>
                  </a:lnTo>
                  <a:lnTo>
                    <a:pt x="70" y="155"/>
                  </a:lnTo>
                  <a:lnTo>
                    <a:pt x="71" y="154"/>
                  </a:lnTo>
                  <a:lnTo>
                    <a:pt x="74" y="154"/>
                  </a:lnTo>
                  <a:lnTo>
                    <a:pt x="76" y="152"/>
                  </a:lnTo>
                  <a:lnTo>
                    <a:pt x="79" y="151"/>
                  </a:lnTo>
                  <a:lnTo>
                    <a:pt x="82" y="149"/>
                  </a:lnTo>
                  <a:lnTo>
                    <a:pt x="86" y="146"/>
                  </a:lnTo>
                  <a:lnTo>
                    <a:pt x="91" y="144"/>
                  </a:lnTo>
                  <a:lnTo>
                    <a:pt x="95" y="141"/>
                  </a:lnTo>
                  <a:lnTo>
                    <a:pt x="100" y="138"/>
                  </a:lnTo>
                  <a:lnTo>
                    <a:pt x="105" y="135"/>
                  </a:lnTo>
                  <a:lnTo>
                    <a:pt x="112" y="131"/>
                  </a:lnTo>
                  <a:lnTo>
                    <a:pt x="118" y="127"/>
                  </a:lnTo>
                  <a:lnTo>
                    <a:pt x="124" y="122"/>
                  </a:lnTo>
                  <a:lnTo>
                    <a:pt x="131" y="118"/>
                  </a:lnTo>
                  <a:lnTo>
                    <a:pt x="137" y="113"/>
                  </a:lnTo>
                  <a:lnTo>
                    <a:pt x="142" y="109"/>
                  </a:lnTo>
                  <a:lnTo>
                    <a:pt x="147" y="107"/>
                  </a:lnTo>
                  <a:lnTo>
                    <a:pt x="152" y="103"/>
                  </a:lnTo>
                  <a:lnTo>
                    <a:pt x="157" y="100"/>
                  </a:lnTo>
                  <a:lnTo>
                    <a:pt x="161" y="98"/>
                  </a:lnTo>
                  <a:lnTo>
                    <a:pt x="165" y="95"/>
                  </a:lnTo>
                  <a:lnTo>
                    <a:pt x="169" y="94"/>
                  </a:lnTo>
                  <a:lnTo>
                    <a:pt x="173" y="92"/>
                  </a:lnTo>
                  <a:lnTo>
                    <a:pt x="175" y="90"/>
                  </a:lnTo>
                  <a:lnTo>
                    <a:pt x="176" y="90"/>
                  </a:lnTo>
                  <a:lnTo>
                    <a:pt x="179" y="89"/>
                  </a:lnTo>
                  <a:lnTo>
                    <a:pt x="180" y="89"/>
                  </a:lnTo>
                  <a:lnTo>
                    <a:pt x="181" y="89"/>
                  </a:lnTo>
                  <a:lnTo>
                    <a:pt x="183" y="89"/>
                  </a:lnTo>
                  <a:lnTo>
                    <a:pt x="183" y="90"/>
                  </a:lnTo>
                  <a:lnTo>
                    <a:pt x="181" y="92"/>
                  </a:lnTo>
                  <a:lnTo>
                    <a:pt x="181" y="93"/>
                  </a:lnTo>
                  <a:lnTo>
                    <a:pt x="180" y="95"/>
                  </a:lnTo>
                  <a:lnTo>
                    <a:pt x="178" y="98"/>
                  </a:lnTo>
                  <a:lnTo>
                    <a:pt x="175" y="100"/>
                  </a:lnTo>
                  <a:lnTo>
                    <a:pt x="173" y="104"/>
                  </a:lnTo>
                  <a:lnTo>
                    <a:pt x="169" y="108"/>
                  </a:lnTo>
                  <a:lnTo>
                    <a:pt x="165" y="112"/>
                  </a:lnTo>
                  <a:lnTo>
                    <a:pt x="160" y="117"/>
                  </a:lnTo>
                  <a:lnTo>
                    <a:pt x="155" y="122"/>
                  </a:lnTo>
                  <a:lnTo>
                    <a:pt x="150" y="127"/>
                  </a:lnTo>
                  <a:lnTo>
                    <a:pt x="143" y="133"/>
                  </a:lnTo>
                  <a:lnTo>
                    <a:pt x="137" y="140"/>
                  </a:lnTo>
                  <a:lnTo>
                    <a:pt x="129" y="147"/>
                  </a:lnTo>
                  <a:lnTo>
                    <a:pt x="122" y="155"/>
                  </a:lnTo>
                  <a:lnTo>
                    <a:pt x="113" y="163"/>
                  </a:lnTo>
                  <a:lnTo>
                    <a:pt x="105" y="169"/>
                  </a:lnTo>
                  <a:lnTo>
                    <a:pt x="99" y="177"/>
                  </a:lnTo>
                  <a:lnTo>
                    <a:pt x="91" y="183"/>
                  </a:lnTo>
                  <a:lnTo>
                    <a:pt x="86" y="188"/>
                  </a:lnTo>
                  <a:lnTo>
                    <a:pt x="80" y="194"/>
                  </a:lnTo>
                  <a:lnTo>
                    <a:pt x="75" y="199"/>
                  </a:lnTo>
                  <a:lnTo>
                    <a:pt x="70" y="204"/>
                  </a:lnTo>
                  <a:lnTo>
                    <a:pt x="65" y="209"/>
                  </a:lnTo>
                  <a:lnTo>
                    <a:pt x="61" y="213"/>
                  </a:lnTo>
                  <a:lnTo>
                    <a:pt x="57" y="217"/>
                  </a:lnTo>
                  <a:lnTo>
                    <a:pt x="55" y="221"/>
                  </a:lnTo>
                  <a:lnTo>
                    <a:pt x="52" y="225"/>
                  </a:lnTo>
                  <a:lnTo>
                    <a:pt x="49" y="227"/>
                  </a:lnTo>
                  <a:lnTo>
                    <a:pt x="48" y="231"/>
                  </a:lnTo>
                  <a:lnTo>
                    <a:pt x="47" y="234"/>
                  </a:lnTo>
                  <a:lnTo>
                    <a:pt x="44" y="237"/>
                  </a:lnTo>
                  <a:lnTo>
                    <a:pt x="41" y="240"/>
                  </a:lnTo>
                  <a:lnTo>
                    <a:pt x="38" y="244"/>
                  </a:lnTo>
                  <a:lnTo>
                    <a:pt x="36" y="245"/>
                  </a:lnTo>
                  <a:lnTo>
                    <a:pt x="34" y="248"/>
                  </a:lnTo>
                  <a:lnTo>
                    <a:pt x="32" y="249"/>
                  </a:lnTo>
                  <a:lnTo>
                    <a:pt x="29" y="249"/>
                  </a:lnTo>
                  <a:lnTo>
                    <a:pt x="28" y="250"/>
                  </a:lnTo>
                  <a:lnTo>
                    <a:pt x="23" y="248"/>
                  </a:lnTo>
                  <a:lnTo>
                    <a:pt x="22" y="245"/>
                  </a:lnTo>
                  <a:lnTo>
                    <a:pt x="19" y="244"/>
                  </a:lnTo>
                  <a:lnTo>
                    <a:pt x="16" y="241"/>
                  </a:lnTo>
                  <a:lnTo>
                    <a:pt x="15" y="237"/>
                  </a:lnTo>
                  <a:lnTo>
                    <a:pt x="13" y="235"/>
                  </a:lnTo>
                  <a:lnTo>
                    <a:pt x="11" y="231"/>
                  </a:lnTo>
                  <a:lnTo>
                    <a:pt x="8" y="227"/>
                  </a:lnTo>
                  <a:lnTo>
                    <a:pt x="5" y="223"/>
                  </a:lnTo>
                  <a:lnTo>
                    <a:pt x="4" y="220"/>
                  </a:lnTo>
                  <a:lnTo>
                    <a:pt x="3" y="216"/>
                  </a:lnTo>
                  <a:lnTo>
                    <a:pt x="1" y="213"/>
                  </a:lnTo>
                  <a:lnTo>
                    <a:pt x="0" y="211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0" y="20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3287713" y="3770313"/>
              <a:ext cx="688975" cy="347662"/>
            </a:xfrm>
            <a:custGeom>
              <a:avLst/>
              <a:gdLst>
                <a:gd name="T0" fmla="*/ 434 w 434"/>
                <a:gd name="T1" fmla="*/ 199 h 219"/>
                <a:gd name="T2" fmla="*/ 432 w 434"/>
                <a:gd name="T3" fmla="*/ 200 h 219"/>
                <a:gd name="T4" fmla="*/ 428 w 434"/>
                <a:gd name="T5" fmla="*/ 201 h 219"/>
                <a:gd name="T6" fmla="*/ 422 w 434"/>
                <a:gd name="T7" fmla="*/ 203 h 219"/>
                <a:gd name="T8" fmla="*/ 414 w 434"/>
                <a:gd name="T9" fmla="*/ 204 h 219"/>
                <a:gd name="T10" fmla="*/ 404 w 434"/>
                <a:gd name="T11" fmla="*/ 206 h 219"/>
                <a:gd name="T12" fmla="*/ 393 w 434"/>
                <a:gd name="T13" fmla="*/ 208 h 219"/>
                <a:gd name="T14" fmla="*/ 379 w 434"/>
                <a:gd name="T15" fmla="*/ 210 h 219"/>
                <a:gd name="T16" fmla="*/ 363 w 434"/>
                <a:gd name="T17" fmla="*/ 213 h 219"/>
                <a:gd name="T18" fmla="*/ 348 w 434"/>
                <a:gd name="T19" fmla="*/ 214 h 219"/>
                <a:gd name="T20" fmla="*/ 334 w 434"/>
                <a:gd name="T21" fmla="*/ 215 h 219"/>
                <a:gd name="T22" fmla="*/ 323 w 434"/>
                <a:gd name="T23" fmla="*/ 217 h 219"/>
                <a:gd name="T24" fmla="*/ 311 w 434"/>
                <a:gd name="T25" fmla="*/ 218 h 219"/>
                <a:gd name="T26" fmla="*/ 302 w 434"/>
                <a:gd name="T27" fmla="*/ 219 h 219"/>
                <a:gd name="T28" fmla="*/ 295 w 434"/>
                <a:gd name="T29" fmla="*/ 219 h 219"/>
                <a:gd name="T30" fmla="*/ 289 w 434"/>
                <a:gd name="T31" fmla="*/ 219 h 219"/>
                <a:gd name="T32" fmla="*/ 280 w 434"/>
                <a:gd name="T33" fmla="*/ 218 h 219"/>
                <a:gd name="T34" fmla="*/ 266 w 434"/>
                <a:gd name="T35" fmla="*/ 212 h 219"/>
                <a:gd name="T36" fmla="*/ 249 w 434"/>
                <a:gd name="T37" fmla="*/ 201 h 219"/>
                <a:gd name="T38" fmla="*/ 235 w 434"/>
                <a:gd name="T39" fmla="*/ 190 h 219"/>
                <a:gd name="T40" fmla="*/ 225 w 434"/>
                <a:gd name="T41" fmla="*/ 181 h 219"/>
                <a:gd name="T42" fmla="*/ 212 w 434"/>
                <a:gd name="T43" fmla="*/ 171 h 219"/>
                <a:gd name="T44" fmla="*/ 196 w 434"/>
                <a:gd name="T45" fmla="*/ 158 h 219"/>
                <a:gd name="T46" fmla="*/ 177 w 434"/>
                <a:gd name="T47" fmla="*/ 144 h 219"/>
                <a:gd name="T48" fmla="*/ 153 w 434"/>
                <a:gd name="T49" fmla="*/ 125 h 219"/>
                <a:gd name="T50" fmla="*/ 126 w 434"/>
                <a:gd name="T51" fmla="*/ 105 h 219"/>
                <a:gd name="T52" fmla="*/ 94 w 434"/>
                <a:gd name="T53" fmla="*/ 81 h 219"/>
                <a:gd name="T54" fmla="*/ 60 w 434"/>
                <a:gd name="T55" fmla="*/ 54 h 219"/>
                <a:gd name="T56" fmla="*/ 21 w 434"/>
                <a:gd name="T57" fmla="*/ 24 h 219"/>
                <a:gd name="T58" fmla="*/ 12 w 434"/>
                <a:gd name="T59" fmla="*/ 3 h 219"/>
                <a:gd name="T60" fmla="*/ 46 w 434"/>
                <a:gd name="T61" fmla="*/ 16 h 219"/>
                <a:gd name="T62" fmla="*/ 91 w 434"/>
                <a:gd name="T63" fmla="*/ 45 h 219"/>
                <a:gd name="T64" fmla="*/ 131 w 434"/>
                <a:gd name="T65" fmla="*/ 71 h 219"/>
                <a:gd name="T66" fmla="*/ 167 w 434"/>
                <a:gd name="T67" fmla="*/ 92 h 219"/>
                <a:gd name="T68" fmla="*/ 197 w 434"/>
                <a:gd name="T69" fmla="*/ 111 h 219"/>
                <a:gd name="T70" fmla="*/ 225 w 434"/>
                <a:gd name="T71" fmla="*/ 125 h 219"/>
                <a:gd name="T72" fmla="*/ 248 w 434"/>
                <a:gd name="T73" fmla="*/ 138 h 219"/>
                <a:gd name="T74" fmla="*/ 267 w 434"/>
                <a:gd name="T75" fmla="*/ 146 h 219"/>
                <a:gd name="T76" fmla="*/ 289 w 434"/>
                <a:gd name="T77" fmla="*/ 154 h 219"/>
                <a:gd name="T78" fmla="*/ 316 w 434"/>
                <a:gd name="T79" fmla="*/ 163 h 219"/>
                <a:gd name="T80" fmla="*/ 344 w 434"/>
                <a:gd name="T81" fmla="*/ 171 h 219"/>
                <a:gd name="T82" fmla="*/ 371 w 434"/>
                <a:gd name="T83" fmla="*/ 176 h 219"/>
                <a:gd name="T84" fmla="*/ 391 w 434"/>
                <a:gd name="T85" fmla="*/ 180 h 219"/>
                <a:gd name="T86" fmla="*/ 401 w 434"/>
                <a:gd name="T87" fmla="*/ 184 h 219"/>
                <a:gd name="T88" fmla="*/ 412 w 434"/>
                <a:gd name="T89" fmla="*/ 186 h 219"/>
                <a:gd name="T90" fmla="*/ 419 w 434"/>
                <a:gd name="T91" fmla="*/ 189 h 219"/>
                <a:gd name="T92" fmla="*/ 426 w 434"/>
                <a:gd name="T93" fmla="*/ 190 h 219"/>
                <a:gd name="T94" fmla="*/ 429 w 434"/>
                <a:gd name="T95" fmla="*/ 192 h 219"/>
                <a:gd name="T96" fmla="*/ 433 w 434"/>
                <a:gd name="T97" fmla="*/ 195 h 219"/>
                <a:gd name="T98" fmla="*/ 434 w 434"/>
                <a:gd name="T99" fmla="*/ 196 h 219"/>
                <a:gd name="T100" fmla="*/ 434 w 434"/>
                <a:gd name="T101" fmla="*/ 19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19">
                  <a:moveTo>
                    <a:pt x="434" y="198"/>
                  </a:moveTo>
                  <a:lnTo>
                    <a:pt x="434" y="199"/>
                  </a:lnTo>
                  <a:lnTo>
                    <a:pt x="433" y="199"/>
                  </a:lnTo>
                  <a:lnTo>
                    <a:pt x="432" y="200"/>
                  </a:lnTo>
                  <a:lnTo>
                    <a:pt x="431" y="200"/>
                  </a:lnTo>
                  <a:lnTo>
                    <a:pt x="428" y="201"/>
                  </a:lnTo>
                  <a:lnTo>
                    <a:pt x="426" y="201"/>
                  </a:lnTo>
                  <a:lnTo>
                    <a:pt x="422" y="203"/>
                  </a:lnTo>
                  <a:lnTo>
                    <a:pt x="418" y="204"/>
                  </a:lnTo>
                  <a:lnTo>
                    <a:pt x="414" y="204"/>
                  </a:lnTo>
                  <a:lnTo>
                    <a:pt x="409" y="205"/>
                  </a:lnTo>
                  <a:lnTo>
                    <a:pt x="404" y="206"/>
                  </a:lnTo>
                  <a:lnTo>
                    <a:pt x="399" y="208"/>
                  </a:lnTo>
                  <a:lnTo>
                    <a:pt x="393" y="208"/>
                  </a:lnTo>
                  <a:lnTo>
                    <a:pt x="386" y="209"/>
                  </a:lnTo>
                  <a:lnTo>
                    <a:pt x="379" y="210"/>
                  </a:lnTo>
                  <a:lnTo>
                    <a:pt x="371" y="212"/>
                  </a:lnTo>
                  <a:lnTo>
                    <a:pt x="363" y="213"/>
                  </a:lnTo>
                  <a:lnTo>
                    <a:pt x="356" y="213"/>
                  </a:lnTo>
                  <a:lnTo>
                    <a:pt x="348" y="214"/>
                  </a:lnTo>
                  <a:lnTo>
                    <a:pt x="341" y="215"/>
                  </a:lnTo>
                  <a:lnTo>
                    <a:pt x="334" y="215"/>
                  </a:lnTo>
                  <a:lnTo>
                    <a:pt x="328" y="217"/>
                  </a:lnTo>
                  <a:lnTo>
                    <a:pt x="323" y="217"/>
                  </a:lnTo>
                  <a:lnTo>
                    <a:pt x="316" y="218"/>
                  </a:lnTo>
                  <a:lnTo>
                    <a:pt x="311" y="218"/>
                  </a:lnTo>
                  <a:lnTo>
                    <a:pt x="306" y="218"/>
                  </a:lnTo>
                  <a:lnTo>
                    <a:pt x="302" y="219"/>
                  </a:lnTo>
                  <a:lnTo>
                    <a:pt x="299" y="219"/>
                  </a:lnTo>
                  <a:lnTo>
                    <a:pt x="295" y="219"/>
                  </a:lnTo>
                  <a:lnTo>
                    <a:pt x="291" y="219"/>
                  </a:lnTo>
                  <a:lnTo>
                    <a:pt x="289" y="219"/>
                  </a:lnTo>
                  <a:lnTo>
                    <a:pt x="286" y="219"/>
                  </a:lnTo>
                  <a:lnTo>
                    <a:pt x="280" y="218"/>
                  </a:lnTo>
                  <a:lnTo>
                    <a:pt x="273" y="215"/>
                  </a:lnTo>
                  <a:lnTo>
                    <a:pt x="266" y="212"/>
                  </a:lnTo>
                  <a:lnTo>
                    <a:pt x="258" y="206"/>
                  </a:lnTo>
                  <a:lnTo>
                    <a:pt x="249" y="201"/>
                  </a:lnTo>
                  <a:lnTo>
                    <a:pt x="240" y="194"/>
                  </a:lnTo>
                  <a:lnTo>
                    <a:pt x="235" y="190"/>
                  </a:lnTo>
                  <a:lnTo>
                    <a:pt x="230" y="186"/>
                  </a:lnTo>
                  <a:lnTo>
                    <a:pt x="225" y="181"/>
                  </a:lnTo>
                  <a:lnTo>
                    <a:pt x="219" y="176"/>
                  </a:lnTo>
                  <a:lnTo>
                    <a:pt x="212" y="171"/>
                  </a:lnTo>
                  <a:lnTo>
                    <a:pt x="205" y="166"/>
                  </a:lnTo>
                  <a:lnTo>
                    <a:pt x="196" y="158"/>
                  </a:lnTo>
                  <a:lnTo>
                    <a:pt x="187" y="152"/>
                  </a:lnTo>
                  <a:lnTo>
                    <a:pt x="177" y="144"/>
                  </a:lnTo>
                  <a:lnTo>
                    <a:pt x="165" y="135"/>
                  </a:lnTo>
                  <a:lnTo>
                    <a:pt x="153" y="125"/>
                  </a:lnTo>
                  <a:lnTo>
                    <a:pt x="140" y="115"/>
                  </a:lnTo>
                  <a:lnTo>
                    <a:pt x="126" y="105"/>
                  </a:lnTo>
                  <a:lnTo>
                    <a:pt x="111" y="94"/>
                  </a:lnTo>
                  <a:lnTo>
                    <a:pt x="94" y="81"/>
                  </a:lnTo>
                  <a:lnTo>
                    <a:pt x="78" y="68"/>
                  </a:lnTo>
                  <a:lnTo>
                    <a:pt x="60" y="54"/>
                  </a:lnTo>
                  <a:lnTo>
                    <a:pt x="41" y="39"/>
                  </a:lnTo>
                  <a:lnTo>
                    <a:pt x="21" y="24"/>
                  </a:lnTo>
                  <a:lnTo>
                    <a:pt x="0" y="7"/>
                  </a:lnTo>
                  <a:lnTo>
                    <a:pt x="12" y="3"/>
                  </a:lnTo>
                  <a:lnTo>
                    <a:pt x="23" y="0"/>
                  </a:lnTo>
                  <a:lnTo>
                    <a:pt x="46" y="16"/>
                  </a:lnTo>
                  <a:lnTo>
                    <a:pt x="69" y="31"/>
                  </a:lnTo>
                  <a:lnTo>
                    <a:pt x="91" y="45"/>
                  </a:lnTo>
                  <a:lnTo>
                    <a:pt x="111" y="58"/>
                  </a:lnTo>
                  <a:lnTo>
                    <a:pt x="131" y="71"/>
                  </a:lnTo>
                  <a:lnTo>
                    <a:pt x="149" y="82"/>
                  </a:lnTo>
                  <a:lnTo>
                    <a:pt x="167" y="92"/>
                  </a:lnTo>
                  <a:lnTo>
                    <a:pt x="182" y="102"/>
                  </a:lnTo>
                  <a:lnTo>
                    <a:pt x="197" y="111"/>
                  </a:lnTo>
                  <a:lnTo>
                    <a:pt x="212" y="119"/>
                  </a:lnTo>
                  <a:lnTo>
                    <a:pt x="225" y="125"/>
                  </a:lnTo>
                  <a:lnTo>
                    <a:pt x="236" y="132"/>
                  </a:lnTo>
                  <a:lnTo>
                    <a:pt x="248" y="138"/>
                  </a:lnTo>
                  <a:lnTo>
                    <a:pt x="258" y="142"/>
                  </a:lnTo>
                  <a:lnTo>
                    <a:pt x="267" y="146"/>
                  </a:lnTo>
                  <a:lnTo>
                    <a:pt x="275" y="149"/>
                  </a:lnTo>
                  <a:lnTo>
                    <a:pt x="289" y="154"/>
                  </a:lnTo>
                  <a:lnTo>
                    <a:pt x="302" y="158"/>
                  </a:lnTo>
                  <a:lnTo>
                    <a:pt x="316" y="163"/>
                  </a:lnTo>
                  <a:lnTo>
                    <a:pt x="330" y="167"/>
                  </a:lnTo>
                  <a:lnTo>
                    <a:pt x="344" y="171"/>
                  </a:lnTo>
                  <a:lnTo>
                    <a:pt x="358" y="173"/>
                  </a:lnTo>
                  <a:lnTo>
                    <a:pt x="371" y="176"/>
                  </a:lnTo>
                  <a:lnTo>
                    <a:pt x="385" y="179"/>
                  </a:lnTo>
                  <a:lnTo>
                    <a:pt x="391" y="180"/>
                  </a:lnTo>
                  <a:lnTo>
                    <a:pt x="396" y="182"/>
                  </a:lnTo>
                  <a:lnTo>
                    <a:pt x="401" y="184"/>
                  </a:lnTo>
                  <a:lnTo>
                    <a:pt x="407" y="185"/>
                  </a:lnTo>
                  <a:lnTo>
                    <a:pt x="412" y="186"/>
                  </a:lnTo>
                  <a:lnTo>
                    <a:pt x="415" y="187"/>
                  </a:lnTo>
                  <a:lnTo>
                    <a:pt x="419" y="189"/>
                  </a:lnTo>
                  <a:lnTo>
                    <a:pt x="422" y="190"/>
                  </a:lnTo>
                  <a:lnTo>
                    <a:pt x="426" y="190"/>
                  </a:lnTo>
                  <a:lnTo>
                    <a:pt x="428" y="191"/>
                  </a:lnTo>
                  <a:lnTo>
                    <a:pt x="429" y="192"/>
                  </a:lnTo>
                  <a:lnTo>
                    <a:pt x="432" y="194"/>
                  </a:lnTo>
                  <a:lnTo>
                    <a:pt x="433" y="195"/>
                  </a:lnTo>
                  <a:lnTo>
                    <a:pt x="433" y="196"/>
                  </a:lnTo>
                  <a:lnTo>
                    <a:pt x="434" y="196"/>
                  </a:lnTo>
                  <a:lnTo>
                    <a:pt x="434" y="198"/>
                  </a:lnTo>
                  <a:lnTo>
                    <a:pt x="434" y="19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3441700" y="3683000"/>
              <a:ext cx="265112" cy="188912"/>
            </a:xfrm>
            <a:custGeom>
              <a:avLst/>
              <a:gdLst>
                <a:gd name="T0" fmla="*/ 105 w 167"/>
                <a:gd name="T1" fmla="*/ 33 h 119"/>
                <a:gd name="T2" fmla="*/ 112 w 167"/>
                <a:gd name="T3" fmla="*/ 25 h 119"/>
                <a:gd name="T4" fmla="*/ 117 w 167"/>
                <a:gd name="T5" fmla="*/ 19 h 119"/>
                <a:gd name="T6" fmla="*/ 117 w 167"/>
                <a:gd name="T7" fmla="*/ 13 h 119"/>
                <a:gd name="T8" fmla="*/ 115 w 167"/>
                <a:gd name="T9" fmla="*/ 9 h 119"/>
                <a:gd name="T10" fmla="*/ 115 w 167"/>
                <a:gd name="T11" fmla="*/ 6 h 119"/>
                <a:gd name="T12" fmla="*/ 115 w 167"/>
                <a:gd name="T13" fmla="*/ 4 h 119"/>
                <a:gd name="T14" fmla="*/ 119 w 167"/>
                <a:gd name="T15" fmla="*/ 1 h 119"/>
                <a:gd name="T16" fmla="*/ 124 w 167"/>
                <a:gd name="T17" fmla="*/ 0 h 119"/>
                <a:gd name="T18" fmla="*/ 129 w 167"/>
                <a:gd name="T19" fmla="*/ 3 h 119"/>
                <a:gd name="T20" fmla="*/ 137 w 167"/>
                <a:gd name="T21" fmla="*/ 6 h 119"/>
                <a:gd name="T22" fmla="*/ 145 w 167"/>
                <a:gd name="T23" fmla="*/ 12 h 119"/>
                <a:gd name="T24" fmla="*/ 155 w 167"/>
                <a:gd name="T25" fmla="*/ 17 h 119"/>
                <a:gd name="T26" fmla="*/ 161 w 167"/>
                <a:gd name="T27" fmla="*/ 23 h 119"/>
                <a:gd name="T28" fmla="*/ 166 w 167"/>
                <a:gd name="T29" fmla="*/ 28 h 119"/>
                <a:gd name="T30" fmla="*/ 167 w 167"/>
                <a:gd name="T31" fmla="*/ 33 h 119"/>
                <a:gd name="T32" fmla="*/ 165 w 167"/>
                <a:gd name="T33" fmla="*/ 38 h 119"/>
                <a:gd name="T34" fmla="*/ 160 w 167"/>
                <a:gd name="T35" fmla="*/ 44 h 119"/>
                <a:gd name="T36" fmla="*/ 151 w 167"/>
                <a:gd name="T37" fmla="*/ 52 h 119"/>
                <a:gd name="T38" fmla="*/ 138 w 167"/>
                <a:gd name="T39" fmla="*/ 61 h 119"/>
                <a:gd name="T40" fmla="*/ 126 w 167"/>
                <a:gd name="T41" fmla="*/ 69 h 119"/>
                <a:gd name="T42" fmla="*/ 115 w 167"/>
                <a:gd name="T43" fmla="*/ 74 h 119"/>
                <a:gd name="T44" fmla="*/ 103 w 167"/>
                <a:gd name="T45" fmla="*/ 79 h 119"/>
                <a:gd name="T46" fmla="*/ 89 w 167"/>
                <a:gd name="T47" fmla="*/ 85 h 119"/>
                <a:gd name="T48" fmla="*/ 75 w 167"/>
                <a:gd name="T49" fmla="*/ 91 h 119"/>
                <a:gd name="T50" fmla="*/ 57 w 167"/>
                <a:gd name="T51" fmla="*/ 99 h 119"/>
                <a:gd name="T52" fmla="*/ 39 w 167"/>
                <a:gd name="T53" fmla="*/ 107 h 119"/>
                <a:gd name="T54" fmla="*/ 19 w 167"/>
                <a:gd name="T55" fmla="*/ 116 h 119"/>
                <a:gd name="T56" fmla="*/ 9 w 167"/>
                <a:gd name="T57" fmla="*/ 112 h 119"/>
                <a:gd name="T58" fmla="*/ 10 w 167"/>
                <a:gd name="T59" fmla="*/ 105 h 119"/>
                <a:gd name="T60" fmla="*/ 28 w 167"/>
                <a:gd name="T61" fmla="*/ 93 h 119"/>
                <a:gd name="T62" fmla="*/ 44 w 167"/>
                <a:gd name="T63" fmla="*/ 81 h 119"/>
                <a:gd name="T64" fmla="*/ 58 w 167"/>
                <a:gd name="T65" fmla="*/ 71 h 119"/>
                <a:gd name="T66" fmla="*/ 71 w 167"/>
                <a:gd name="T67" fmla="*/ 62 h 119"/>
                <a:gd name="T68" fmla="*/ 81 w 167"/>
                <a:gd name="T69" fmla="*/ 55 h 119"/>
                <a:gd name="T70" fmla="*/ 90 w 167"/>
                <a:gd name="T71" fmla="*/ 47 h 119"/>
                <a:gd name="T72" fmla="*/ 98 w 167"/>
                <a:gd name="T73" fmla="*/ 41 h 119"/>
                <a:gd name="T74" fmla="*/ 100 w 167"/>
                <a:gd name="T75" fmla="*/ 3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119">
                  <a:moveTo>
                    <a:pt x="100" y="38"/>
                  </a:moveTo>
                  <a:lnTo>
                    <a:pt x="105" y="33"/>
                  </a:lnTo>
                  <a:lnTo>
                    <a:pt x="109" y="29"/>
                  </a:lnTo>
                  <a:lnTo>
                    <a:pt x="112" y="25"/>
                  </a:lnTo>
                  <a:lnTo>
                    <a:pt x="114" y="22"/>
                  </a:lnTo>
                  <a:lnTo>
                    <a:pt x="117" y="19"/>
                  </a:lnTo>
                  <a:lnTo>
                    <a:pt x="117" y="15"/>
                  </a:lnTo>
                  <a:lnTo>
                    <a:pt x="117" y="13"/>
                  </a:lnTo>
                  <a:lnTo>
                    <a:pt x="117" y="12"/>
                  </a:lnTo>
                  <a:lnTo>
                    <a:pt x="115" y="9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5" y="5"/>
                  </a:lnTo>
                  <a:lnTo>
                    <a:pt x="115" y="4"/>
                  </a:lnTo>
                  <a:lnTo>
                    <a:pt x="118" y="3"/>
                  </a:lnTo>
                  <a:lnTo>
                    <a:pt x="119" y="1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7" y="1"/>
                  </a:lnTo>
                  <a:lnTo>
                    <a:pt x="129" y="3"/>
                  </a:lnTo>
                  <a:lnTo>
                    <a:pt x="133" y="4"/>
                  </a:lnTo>
                  <a:lnTo>
                    <a:pt x="137" y="6"/>
                  </a:lnTo>
                  <a:lnTo>
                    <a:pt x="141" y="8"/>
                  </a:lnTo>
                  <a:lnTo>
                    <a:pt x="145" y="12"/>
                  </a:lnTo>
                  <a:lnTo>
                    <a:pt x="150" y="14"/>
                  </a:lnTo>
                  <a:lnTo>
                    <a:pt x="155" y="17"/>
                  </a:lnTo>
                  <a:lnTo>
                    <a:pt x="159" y="20"/>
                  </a:lnTo>
                  <a:lnTo>
                    <a:pt x="161" y="23"/>
                  </a:lnTo>
                  <a:lnTo>
                    <a:pt x="164" y="25"/>
                  </a:lnTo>
                  <a:lnTo>
                    <a:pt x="166" y="28"/>
                  </a:lnTo>
                  <a:lnTo>
                    <a:pt x="166" y="31"/>
                  </a:lnTo>
                  <a:lnTo>
                    <a:pt x="167" y="33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2" y="42"/>
                  </a:lnTo>
                  <a:lnTo>
                    <a:pt x="160" y="44"/>
                  </a:lnTo>
                  <a:lnTo>
                    <a:pt x="156" y="48"/>
                  </a:lnTo>
                  <a:lnTo>
                    <a:pt x="151" y="52"/>
                  </a:lnTo>
                  <a:lnTo>
                    <a:pt x="145" y="56"/>
                  </a:lnTo>
                  <a:lnTo>
                    <a:pt x="138" y="61"/>
                  </a:lnTo>
                  <a:lnTo>
                    <a:pt x="131" y="66"/>
                  </a:lnTo>
                  <a:lnTo>
                    <a:pt x="126" y="69"/>
                  </a:lnTo>
                  <a:lnTo>
                    <a:pt x="120" y="71"/>
                  </a:lnTo>
                  <a:lnTo>
                    <a:pt x="115" y="74"/>
                  </a:lnTo>
                  <a:lnTo>
                    <a:pt x="109" y="76"/>
                  </a:lnTo>
                  <a:lnTo>
                    <a:pt x="103" y="79"/>
                  </a:lnTo>
                  <a:lnTo>
                    <a:pt x="96" y="83"/>
                  </a:lnTo>
                  <a:lnTo>
                    <a:pt x="89" y="85"/>
                  </a:lnTo>
                  <a:lnTo>
                    <a:pt x="82" y="89"/>
                  </a:lnTo>
                  <a:lnTo>
                    <a:pt x="75" y="91"/>
                  </a:lnTo>
                  <a:lnTo>
                    <a:pt x="66" y="95"/>
                  </a:lnTo>
                  <a:lnTo>
                    <a:pt x="57" y="99"/>
                  </a:lnTo>
                  <a:lnTo>
                    <a:pt x="48" y="103"/>
                  </a:lnTo>
                  <a:lnTo>
                    <a:pt x="39" y="107"/>
                  </a:lnTo>
                  <a:lnTo>
                    <a:pt x="29" y="110"/>
                  </a:lnTo>
                  <a:lnTo>
                    <a:pt x="19" y="116"/>
                  </a:lnTo>
                  <a:lnTo>
                    <a:pt x="9" y="119"/>
                  </a:lnTo>
                  <a:lnTo>
                    <a:pt x="9" y="112"/>
                  </a:lnTo>
                  <a:lnTo>
                    <a:pt x="0" y="112"/>
                  </a:lnTo>
                  <a:lnTo>
                    <a:pt x="10" y="105"/>
                  </a:lnTo>
                  <a:lnTo>
                    <a:pt x="19" y="99"/>
                  </a:lnTo>
                  <a:lnTo>
                    <a:pt x="28" y="93"/>
                  </a:lnTo>
                  <a:lnTo>
                    <a:pt x="37" y="88"/>
                  </a:lnTo>
                  <a:lnTo>
                    <a:pt x="44" y="81"/>
                  </a:lnTo>
                  <a:lnTo>
                    <a:pt x="51" y="76"/>
                  </a:lnTo>
                  <a:lnTo>
                    <a:pt x="58" y="71"/>
                  </a:lnTo>
                  <a:lnTo>
                    <a:pt x="65" y="66"/>
                  </a:lnTo>
                  <a:lnTo>
                    <a:pt x="71" y="62"/>
                  </a:lnTo>
                  <a:lnTo>
                    <a:pt x="76" y="58"/>
                  </a:lnTo>
                  <a:lnTo>
                    <a:pt x="81" y="55"/>
                  </a:lnTo>
                  <a:lnTo>
                    <a:pt x="86" y="51"/>
                  </a:lnTo>
                  <a:lnTo>
                    <a:pt x="90" y="47"/>
                  </a:lnTo>
                  <a:lnTo>
                    <a:pt x="94" y="44"/>
                  </a:lnTo>
                  <a:lnTo>
                    <a:pt x="98" y="41"/>
                  </a:lnTo>
                  <a:lnTo>
                    <a:pt x="100" y="38"/>
                  </a:lnTo>
                  <a:lnTo>
                    <a:pt x="100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3043238" y="3300413"/>
              <a:ext cx="720725" cy="136525"/>
            </a:xfrm>
            <a:custGeom>
              <a:avLst/>
              <a:gdLst>
                <a:gd name="T0" fmla="*/ 451 w 454"/>
                <a:gd name="T1" fmla="*/ 38 h 86"/>
                <a:gd name="T2" fmla="*/ 446 w 454"/>
                <a:gd name="T3" fmla="*/ 41 h 86"/>
                <a:gd name="T4" fmla="*/ 439 w 454"/>
                <a:gd name="T5" fmla="*/ 42 h 86"/>
                <a:gd name="T6" fmla="*/ 427 w 454"/>
                <a:gd name="T7" fmla="*/ 42 h 86"/>
                <a:gd name="T8" fmla="*/ 415 w 454"/>
                <a:gd name="T9" fmla="*/ 43 h 86"/>
                <a:gd name="T10" fmla="*/ 392 w 454"/>
                <a:gd name="T11" fmla="*/ 43 h 86"/>
                <a:gd name="T12" fmla="*/ 352 w 454"/>
                <a:gd name="T13" fmla="*/ 44 h 86"/>
                <a:gd name="T14" fmla="*/ 307 w 454"/>
                <a:gd name="T15" fmla="*/ 47 h 86"/>
                <a:gd name="T16" fmla="*/ 256 w 454"/>
                <a:gd name="T17" fmla="*/ 53 h 86"/>
                <a:gd name="T18" fmla="*/ 204 w 454"/>
                <a:gd name="T19" fmla="*/ 61 h 86"/>
                <a:gd name="T20" fmla="*/ 147 w 454"/>
                <a:gd name="T21" fmla="*/ 70 h 86"/>
                <a:gd name="T22" fmla="*/ 119 w 454"/>
                <a:gd name="T23" fmla="*/ 76 h 86"/>
                <a:gd name="T24" fmla="*/ 97 w 454"/>
                <a:gd name="T25" fmla="*/ 80 h 86"/>
                <a:gd name="T26" fmla="*/ 78 w 454"/>
                <a:gd name="T27" fmla="*/ 84 h 86"/>
                <a:gd name="T28" fmla="*/ 66 w 454"/>
                <a:gd name="T29" fmla="*/ 85 h 86"/>
                <a:gd name="T30" fmla="*/ 57 w 454"/>
                <a:gd name="T31" fmla="*/ 86 h 86"/>
                <a:gd name="T32" fmla="*/ 42 w 454"/>
                <a:gd name="T33" fmla="*/ 85 h 86"/>
                <a:gd name="T34" fmla="*/ 28 w 454"/>
                <a:gd name="T35" fmla="*/ 81 h 86"/>
                <a:gd name="T36" fmla="*/ 12 w 454"/>
                <a:gd name="T37" fmla="*/ 72 h 86"/>
                <a:gd name="T38" fmla="*/ 2 w 454"/>
                <a:gd name="T39" fmla="*/ 67 h 86"/>
                <a:gd name="T40" fmla="*/ 0 w 454"/>
                <a:gd name="T41" fmla="*/ 63 h 86"/>
                <a:gd name="T42" fmla="*/ 4 w 454"/>
                <a:gd name="T43" fmla="*/ 62 h 86"/>
                <a:gd name="T44" fmla="*/ 12 w 454"/>
                <a:gd name="T45" fmla="*/ 61 h 86"/>
                <a:gd name="T46" fmla="*/ 28 w 454"/>
                <a:gd name="T47" fmla="*/ 60 h 86"/>
                <a:gd name="T48" fmla="*/ 50 w 454"/>
                <a:gd name="T49" fmla="*/ 56 h 86"/>
                <a:gd name="T50" fmla="*/ 80 w 454"/>
                <a:gd name="T51" fmla="*/ 52 h 86"/>
                <a:gd name="T52" fmla="*/ 113 w 454"/>
                <a:gd name="T53" fmla="*/ 48 h 86"/>
                <a:gd name="T54" fmla="*/ 135 w 454"/>
                <a:gd name="T55" fmla="*/ 44 h 86"/>
                <a:gd name="T56" fmla="*/ 163 w 454"/>
                <a:gd name="T57" fmla="*/ 41 h 86"/>
                <a:gd name="T58" fmla="*/ 195 w 454"/>
                <a:gd name="T59" fmla="*/ 36 h 86"/>
                <a:gd name="T60" fmla="*/ 231 w 454"/>
                <a:gd name="T61" fmla="*/ 29 h 86"/>
                <a:gd name="T62" fmla="*/ 271 w 454"/>
                <a:gd name="T63" fmla="*/ 22 h 86"/>
                <a:gd name="T64" fmla="*/ 309 w 454"/>
                <a:gd name="T65" fmla="*/ 14 h 86"/>
                <a:gd name="T66" fmla="*/ 341 w 454"/>
                <a:gd name="T67" fmla="*/ 9 h 86"/>
                <a:gd name="T68" fmla="*/ 366 w 454"/>
                <a:gd name="T69" fmla="*/ 4 h 86"/>
                <a:gd name="T70" fmla="*/ 385 w 454"/>
                <a:gd name="T71" fmla="*/ 1 h 86"/>
                <a:gd name="T72" fmla="*/ 396 w 454"/>
                <a:gd name="T73" fmla="*/ 0 h 86"/>
                <a:gd name="T74" fmla="*/ 406 w 454"/>
                <a:gd name="T75" fmla="*/ 3 h 86"/>
                <a:gd name="T76" fmla="*/ 420 w 454"/>
                <a:gd name="T77" fmla="*/ 8 h 86"/>
                <a:gd name="T78" fmla="*/ 441 w 454"/>
                <a:gd name="T79" fmla="*/ 19 h 86"/>
                <a:gd name="T80" fmla="*/ 451 w 454"/>
                <a:gd name="T81" fmla="*/ 28 h 86"/>
                <a:gd name="T82" fmla="*/ 454 w 454"/>
                <a:gd name="T8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4" h="86">
                  <a:moveTo>
                    <a:pt x="453" y="38"/>
                  </a:moveTo>
                  <a:lnTo>
                    <a:pt x="453" y="38"/>
                  </a:lnTo>
                  <a:lnTo>
                    <a:pt x="451" y="38"/>
                  </a:lnTo>
                  <a:lnTo>
                    <a:pt x="450" y="39"/>
                  </a:lnTo>
                  <a:lnTo>
                    <a:pt x="449" y="39"/>
                  </a:lnTo>
                  <a:lnTo>
                    <a:pt x="446" y="41"/>
                  </a:lnTo>
                  <a:lnTo>
                    <a:pt x="444" y="41"/>
                  </a:lnTo>
                  <a:lnTo>
                    <a:pt x="441" y="41"/>
                  </a:lnTo>
                  <a:lnTo>
                    <a:pt x="439" y="42"/>
                  </a:lnTo>
                  <a:lnTo>
                    <a:pt x="435" y="42"/>
                  </a:lnTo>
                  <a:lnTo>
                    <a:pt x="432" y="42"/>
                  </a:lnTo>
                  <a:lnTo>
                    <a:pt x="427" y="42"/>
                  </a:lnTo>
                  <a:lnTo>
                    <a:pt x="423" y="43"/>
                  </a:lnTo>
                  <a:lnTo>
                    <a:pt x="420" y="43"/>
                  </a:lnTo>
                  <a:lnTo>
                    <a:pt x="415" y="43"/>
                  </a:lnTo>
                  <a:lnTo>
                    <a:pt x="410" y="43"/>
                  </a:lnTo>
                  <a:lnTo>
                    <a:pt x="403" y="43"/>
                  </a:lnTo>
                  <a:lnTo>
                    <a:pt x="392" y="43"/>
                  </a:lnTo>
                  <a:lnTo>
                    <a:pt x="379" y="43"/>
                  </a:lnTo>
                  <a:lnTo>
                    <a:pt x="366" y="44"/>
                  </a:lnTo>
                  <a:lnTo>
                    <a:pt x="352" y="44"/>
                  </a:lnTo>
                  <a:lnTo>
                    <a:pt x="337" y="46"/>
                  </a:lnTo>
                  <a:lnTo>
                    <a:pt x="322" y="47"/>
                  </a:lnTo>
                  <a:lnTo>
                    <a:pt x="307" y="47"/>
                  </a:lnTo>
                  <a:lnTo>
                    <a:pt x="290" y="48"/>
                  </a:lnTo>
                  <a:lnTo>
                    <a:pt x="274" y="51"/>
                  </a:lnTo>
                  <a:lnTo>
                    <a:pt x="256" y="53"/>
                  </a:lnTo>
                  <a:lnTo>
                    <a:pt x="240" y="56"/>
                  </a:lnTo>
                  <a:lnTo>
                    <a:pt x="222" y="58"/>
                  </a:lnTo>
                  <a:lnTo>
                    <a:pt x="204" y="61"/>
                  </a:lnTo>
                  <a:lnTo>
                    <a:pt x="185" y="65"/>
                  </a:lnTo>
                  <a:lnTo>
                    <a:pt x="166" y="67"/>
                  </a:lnTo>
                  <a:lnTo>
                    <a:pt x="147" y="70"/>
                  </a:lnTo>
                  <a:lnTo>
                    <a:pt x="137" y="72"/>
                  </a:lnTo>
                  <a:lnTo>
                    <a:pt x="128" y="74"/>
                  </a:lnTo>
                  <a:lnTo>
                    <a:pt x="119" y="76"/>
                  </a:lnTo>
                  <a:lnTo>
                    <a:pt x="111" y="77"/>
                  </a:lnTo>
                  <a:lnTo>
                    <a:pt x="104" y="79"/>
                  </a:lnTo>
                  <a:lnTo>
                    <a:pt x="97" y="80"/>
                  </a:lnTo>
                  <a:lnTo>
                    <a:pt x="90" y="81"/>
                  </a:lnTo>
                  <a:lnTo>
                    <a:pt x="85" y="83"/>
                  </a:lnTo>
                  <a:lnTo>
                    <a:pt x="78" y="84"/>
                  </a:lnTo>
                  <a:lnTo>
                    <a:pt x="75" y="84"/>
                  </a:lnTo>
                  <a:lnTo>
                    <a:pt x="69" y="85"/>
                  </a:lnTo>
                  <a:lnTo>
                    <a:pt x="66" y="85"/>
                  </a:lnTo>
                  <a:lnTo>
                    <a:pt x="62" y="86"/>
                  </a:lnTo>
                  <a:lnTo>
                    <a:pt x="59" y="86"/>
                  </a:lnTo>
                  <a:lnTo>
                    <a:pt x="57" y="86"/>
                  </a:lnTo>
                  <a:lnTo>
                    <a:pt x="56" y="86"/>
                  </a:lnTo>
                  <a:lnTo>
                    <a:pt x="47" y="86"/>
                  </a:lnTo>
                  <a:lnTo>
                    <a:pt x="42" y="85"/>
                  </a:lnTo>
                  <a:lnTo>
                    <a:pt x="36" y="84"/>
                  </a:lnTo>
                  <a:lnTo>
                    <a:pt x="31" y="83"/>
                  </a:lnTo>
                  <a:lnTo>
                    <a:pt x="28" y="81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2" y="72"/>
                  </a:lnTo>
                  <a:lnTo>
                    <a:pt x="7" y="70"/>
                  </a:lnTo>
                  <a:lnTo>
                    <a:pt x="5" y="69"/>
                  </a:lnTo>
                  <a:lnTo>
                    <a:pt x="2" y="67"/>
                  </a:lnTo>
                  <a:lnTo>
                    <a:pt x="1" y="66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9" y="62"/>
                  </a:lnTo>
                  <a:lnTo>
                    <a:pt x="12" y="61"/>
                  </a:lnTo>
                  <a:lnTo>
                    <a:pt x="16" y="61"/>
                  </a:lnTo>
                  <a:lnTo>
                    <a:pt x="23" y="60"/>
                  </a:lnTo>
                  <a:lnTo>
                    <a:pt x="28" y="60"/>
                  </a:lnTo>
                  <a:lnTo>
                    <a:pt x="34" y="58"/>
                  </a:lnTo>
                  <a:lnTo>
                    <a:pt x="42" y="57"/>
                  </a:lnTo>
                  <a:lnTo>
                    <a:pt x="50" y="56"/>
                  </a:lnTo>
                  <a:lnTo>
                    <a:pt x="59" y="55"/>
                  </a:lnTo>
                  <a:lnTo>
                    <a:pt x="69" y="53"/>
                  </a:lnTo>
                  <a:lnTo>
                    <a:pt x="80" y="52"/>
                  </a:lnTo>
                  <a:lnTo>
                    <a:pt x="92" y="51"/>
                  </a:lnTo>
                  <a:lnTo>
                    <a:pt x="105" y="48"/>
                  </a:lnTo>
                  <a:lnTo>
                    <a:pt x="113" y="48"/>
                  </a:lnTo>
                  <a:lnTo>
                    <a:pt x="119" y="47"/>
                  </a:lnTo>
                  <a:lnTo>
                    <a:pt x="128" y="46"/>
                  </a:lnTo>
                  <a:lnTo>
                    <a:pt x="135" y="44"/>
                  </a:lnTo>
                  <a:lnTo>
                    <a:pt x="144" y="43"/>
                  </a:lnTo>
                  <a:lnTo>
                    <a:pt x="153" y="42"/>
                  </a:lnTo>
                  <a:lnTo>
                    <a:pt x="163" y="41"/>
                  </a:lnTo>
                  <a:lnTo>
                    <a:pt x="174" y="39"/>
                  </a:lnTo>
                  <a:lnTo>
                    <a:pt x="184" y="37"/>
                  </a:lnTo>
                  <a:lnTo>
                    <a:pt x="195" y="36"/>
                  </a:lnTo>
                  <a:lnTo>
                    <a:pt x="207" y="33"/>
                  </a:lnTo>
                  <a:lnTo>
                    <a:pt x="218" y="31"/>
                  </a:lnTo>
                  <a:lnTo>
                    <a:pt x="231" y="29"/>
                  </a:lnTo>
                  <a:lnTo>
                    <a:pt x="243" y="27"/>
                  </a:lnTo>
                  <a:lnTo>
                    <a:pt x="257" y="24"/>
                  </a:lnTo>
                  <a:lnTo>
                    <a:pt x="271" y="22"/>
                  </a:lnTo>
                  <a:lnTo>
                    <a:pt x="284" y="19"/>
                  </a:lnTo>
                  <a:lnTo>
                    <a:pt x="298" y="17"/>
                  </a:lnTo>
                  <a:lnTo>
                    <a:pt x="309" y="14"/>
                  </a:lnTo>
                  <a:lnTo>
                    <a:pt x="321" y="13"/>
                  </a:lnTo>
                  <a:lnTo>
                    <a:pt x="332" y="10"/>
                  </a:lnTo>
                  <a:lnTo>
                    <a:pt x="341" y="9"/>
                  </a:lnTo>
                  <a:lnTo>
                    <a:pt x="351" y="6"/>
                  </a:lnTo>
                  <a:lnTo>
                    <a:pt x="359" y="5"/>
                  </a:lnTo>
                  <a:lnTo>
                    <a:pt x="366" y="4"/>
                  </a:lnTo>
                  <a:lnTo>
                    <a:pt x="374" y="3"/>
                  </a:lnTo>
                  <a:lnTo>
                    <a:pt x="380" y="1"/>
                  </a:lnTo>
                  <a:lnTo>
                    <a:pt x="385" y="1"/>
                  </a:lnTo>
                  <a:lnTo>
                    <a:pt x="389" y="0"/>
                  </a:lnTo>
                  <a:lnTo>
                    <a:pt x="393" y="0"/>
                  </a:lnTo>
                  <a:lnTo>
                    <a:pt x="396" y="0"/>
                  </a:lnTo>
                  <a:lnTo>
                    <a:pt x="398" y="0"/>
                  </a:lnTo>
                  <a:lnTo>
                    <a:pt x="402" y="1"/>
                  </a:lnTo>
                  <a:lnTo>
                    <a:pt x="406" y="3"/>
                  </a:lnTo>
                  <a:lnTo>
                    <a:pt x="410" y="4"/>
                  </a:lnTo>
                  <a:lnTo>
                    <a:pt x="415" y="5"/>
                  </a:lnTo>
                  <a:lnTo>
                    <a:pt x="420" y="8"/>
                  </a:lnTo>
                  <a:lnTo>
                    <a:pt x="425" y="10"/>
                  </a:lnTo>
                  <a:lnTo>
                    <a:pt x="436" y="17"/>
                  </a:lnTo>
                  <a:lnTo>
                    <a:pt x="441" y="19"/>
                  </a:lnTo>
                  <a:lnTo>
                    <a:pt x="445" y="22"/>
                  </a:lnTo>
                  <a:lnTo>
                    <a:pt x="449" y="25"/>
                  </a:lnTo>
                  <a:lnTo>
                    <a:pt x="451" y="28"/>
                  </a:lnTo>
                  <a:lnTo>
                    <a:pt x="453" y="31"/>
                  </a:lnTo>
                  <a:lnTo>
                    <a:pt x="454" y="33"/>
                  </a:lnTo>
                  <a:lnTo>
                    <a:pt x="454" y="36"/>
                  </a:lnTo>
                  <a:lnTo>
                    <a:pt x="453" y="38"/>
                  </a:lnTo>
                  <a:lnTo>
                    <a:pt x="453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119"/>
          <p:cNvSpPr>
            <a:spLocks/>
          </p:cNvSpPr>
          <p:nvPr/>
        </p:nvSpPr>
        <p:spPr bwMode="auto">
          <a:xfrm>
            <a:off x="2152756" y="2449492"/>
            <a:ext cx="131452" cy="640828"/>
          </a:xfrm>
          <a:custGeom>
            <a:avLst/>
            <a:gdLst>
              <a:gd name="T0" fmla="*/ 48 w 48"/>
              <a:gd name="T1" fmla="*/ 38 h 234"/>
              <a:gd name="T2" fmla="*/ 48 w 48"/>
              <a:gd name="T3" fmla="*/ 45 h 234"/>
              <a:gd name="T4" fmla="*/ 47 w 48"/>
              <a:gd name="T5" fmla="*/ 54 h 234"/>
              <a:gd name="T6" fmla="*/ 43 w 48"/>
              <a:gd name="T7" fmla="*/ 64 h 234"/>
              <a:gd name="T8" fmla="*/ 42 w 48"/>
              <a:gd name="T9" fmla="*/ 74 h 234"/>
              <a:gd name="T10" fmla="*/ 41 w 48"/>
              <a:gd name="T11" fmla="*/ 87 h 234"/>
              <a:gd name="T12" fmla="*/ 39 w 48"/>
              <a:gd name="T13" fmla="*/ 103 h 234"/>
              <a:gd name="T14" fmla="*/ 39 w 48"/>
              <a:gd name="T15" fmla="*/ 132 h 234"/>
              <a:gd name="T16" fmla="*/ 38 w 48"/>
              <a:gd name="T17" fmla="*/ 169 h 234"/>
              <a:gd name="T18" fmla="*/ 36 w 48"/>
              <a:gd name="T19" fmla="*/ 197 h 234"/>
              <a:gd name="T20" fmla="*/ 33 w 48"/>
              <a:gd name="T21" fmla="*/ 212 h 234"/>
              <a:gd name="T22" fmla="*/ 30 w 48"/>
              <a:gd name="T23" fmla="*/ 222 h 234"/>
              <a:gd name="T24" fmla="*/ 28 w 48"/>
              <a:gd name="T25" fmla="*/ 230 h 234"/>
              <a:gd name="T26" fmla="*/ 23 w 48"/>
              <a:gd name="T27" fmla="*/ 232 h 234"/>
              <a:gd name="T28" fmla="*/ 19 w 48"/>
              <a:gd name="T29" fmla="*/ 234 h 234"/>
              <a:gd name="T30" fmla="*/ 15 w 48"/>
              <a:gd name="T31" fmla="*/ 231 h 234"/>
              <a:gd name="T32" fmla="*/ 11 w 48"/>
              <a:gd name="T33" fmla="*/ 225 h 234"/>
              <a:gd name="T34" fmla="*/ 8 w 48"/>
              <a:gd name="T35" fmla="*/ 216 h 234"/>
              <a:gd name="T36" fmla="*/ 5 w 48"/>
              <a:gd name="T37" fmla="*/ 207 h 234"/>
              <a:gd name="T38" fmla="*/ 4 w 48"/>
              <a:gd name="T39" fmla="*/ 198 h 234"/>
              <a:gd name="T40" fmla="*/ 5 w 48"/>
              <a:gd name="T41" fmla="*/ 188 h 234"/>
              <a:gd name="T42" fmla="*/ 6 w 48"/>
              <a:gd name="T43" fmla="*/ 177 h 234"/>
              <a:gd name="T44" fmla="*/ 8 w 48"/>
              <a:gd name="T45" fmla="*/ 164 h 234"/>
              <a:gd name="T46" fmla="*/ 9 w 48"/>
              <a:gd name="T47" fmla="*/ 147 h 234"/>
              <a:gd name="T48" fmla="*/ 9 w 48"/>
              <a:gd name="T49" fmla="*/ 128 h 234"/>
              <a:gd name="T50" fmla="*/ 9 w 48"/>
              <a:gd name="T51" fmla="*/ 107 h 234"/>
              <a:gd name="T52" fmla="*/ 8 w 48"/>
              <a:gd name="T53" fmla="*/ 81 h 234"/>
              <a:gd name="T54" fmla="*/ 5 w 48"/>
              <a:gd name="T55" fmla="*/ 54 h 234"/>
              <a:gd name="T56" fmla="*/ 3 w 48"/>
              <a:gd name="T57" fmla="*/ 19 h 234"/>
              <a:gd name="T58" fmla="*/ 6 w 48"/>
              <a:gd name="T59" fmla="*/ 3 h 234"/>
              <a:gd name="T60" fmla="*/ 15 w 48"/>
              <a:gd name="T61" fmla="*/ 8 h 234"/>
              <a:gd name="T62" fmla="*/ 24 w 48"/>
              <a:gd name="T63" fmla="*/ 13 h 234"/>
              <a:gd name="T64" fmla="*/ 32 w 48"/>
              <a:gd name="T65" fmla="*/ 18 h 234"/>
              <a:gd name="T66" fmla="*/ 37 w 48"/>
              <a:gd name="T67" fmla="*/ 23 h 234"/>
              <a:gd name="T68" fmla="*/ 43 w 48"/>
              <a:gd name="T69" fmla="*/ 29 h 234"/>
              <a:gd name="T70" fmla="*/ 47 w 48"/>
              <a:gd name="T71" fmla="*/ 3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8" h="234">
                <a:moveTo>
                  <a:pt x="47" y="36"/>
                </a:moveTo>
                <a:lnTo>
                  <a:pt x="48" y="38"/>
                </a:lnTo>
                <a:lnTo>
                  <a:pt x="48" y="42"/>
                </a:lnTo>
                <a:lnTo>
                  <a:pt x="48" y="45"/>
                </a:lnTo>
                <a:lnTo>
                  <a:pt x="48" y="48"/>
                </a:lnTo>
                <a:lnTo>
                  <a:pt x="47" y="54"/>
                </a:lnTo>
                <a:lnTo>
                  <a:pt x="44" y="60"/>
                </a:lnTo>
                <a:lnTo>
                  <a:pt x="43" y="64"/>
                </a:lnTo>
                <a:lnTo>
                  <a:pt x="43" y="69"/>
                </a:lnTo>
                <a:lnTo>
                  <a:pt x="42" y="74"/>
                </a:lnTo>
                <a:lnTo>
                  <a:pt x="41" y="80"/>
                </a:lnTo>
                <a:lnTo>
                  <a:pt x="41" y="87"/>
                </a:lnTo>
                <a:lnTo>
                  <a:pt x="39" y="94"/>
                </a:lnTo>
                <a:lnTo>
                  <a:pt x="39" y="103"/>
                </a:lnTo>
                <a:lnTo>
                  <a:pt x="39" y="112"/>
                </a:lnTo>
                <a:lnTo>
                  <a:pt x="39" y="132"/>
                </a:lnTo>
                <a:lnTo>
                  <a:pt x="39" y="151"/>
                </a:lnTo>
                <a:lnTo>
                  <a:pt x="38" y="169"/>
                </a:lnTo>
                <a:lnTo>
                  <a:pt x="37" y="188"/>
                </a:lnTo>
                <a:lnTo>
                  <a:pt x="36" y="197"/>
                </a:lnTo>
                <a:lnTo>
                  <a:pt x="34" y="205"/>
                </a:lnTo>
                <a:lnTo>
                  <a:pt x="33" y="212"/>
                </a:lnTo>
                <a:lnTo>
                  <a:pt x="32" y="217"/>
                </a:lnTo>
                <a:lnTo>
                  <a:pt x="30" y="222"/>
                </a:lnTo>
                <a:lnTo>
                  <a:pt x="29" y="227"/>
                </a:lnTo>
                <a:lnTo>
                  <a:pt x="28" y="230"/>
                </a:lnTo>
                <a:lnTo>
                  <a:pt x="25" y="231"/>
                </a:lnTo>
                <a:lnTo>
                  <a:pt x="23" y="232"/>
                </a:lnTo>
                <a:lnTo>
                  <a:pt x="22" y="234"/>
                </a:lnTo>
                <a:lnTo>
                  <a:pt x="19" y="234"/>
                </a:lnTo>
                <a:lnTo>
                  <a:pt x="18" y="232"/>
                </a:lnTo>
                <a:lnTo>
                  <a:pt x="15" y="231"/>
                </a:lnTo>
                <a:lnTo>
                  <a:pt x="13" y="229"/>
                </a:lnTo>
                <a:lnTo>
                  <a:pt x="11" y="225"/>
                </a:lnTo>
                <a:lnTo>
                  <a:pt x="9" y="221"/>
                </a:lnTo>
                <a:lnTo>
                  <a:pt x="8" y="216"/>
                </a:lnTo>
                <a:lnTo>
                  <a:pt x="6" y="212"/>
                </a:lnTo>
                <a:lnTo>
                  <a:pt x="5" y="207"/>
                </a:lnTo>
                <a:lnTo>
                  <a:pt x="4" y="202"/>
                </a:lnTo>
                <a:lnTo>
                  <a:pt x="4" y="198"/>
                </a:lnTo>
                <a:lnTo>
                  <a:pt x="5" y="193"/>
                </a:lnTo>
                <a:lnTo>
                  <a:pt x="5" y="188"/>
                </a:lnTo>
                <a:lnTo>
                  <a:pt x="6" y="183"/>
                </a:lnTo>
                <a:lnTo>
                  <a:pt x="6" y="177"/>
                </a:lnTo>
                <a:lnTo>
                  <a:pt x="8" y="170"/>
                </a:lnTo>
                <a:lnTo>
                  <a:pt x="8" y="164"/>
                </a:lnTo>
                <a:lnTo>
                  <a:pt x="9" y="156"/>
                </a:lnTo>
                <a:lnTo>
                  <a:pt x="9" y="147"/>
                </a:lnTo>
                <a:lnTo>
                  <a:pt x="9" y="139"/>
                </a:lnTo>
                <a:lnTo>
                  <a:pt x="9" y="128"/>
                </a:lnTo>
                <a:lnTo>
                  <a:pt x="9" y="117"/>
                </a:lnTo>
                <a:lnTo>
                  <a:pt x="9" y="107"/>
                </a:lnTo>
                <a:lnTo>
                  <a:pt x="9" y="95"/>
                </a:lnTo>
                <a:lnTo>
                  <a:pt x="8" y="81"/>
                </a:lnTo>
                <a:lnTo>
                  <a:pt x="6" y="68"/>
                </a:lnTo>
                <a:lnTo>
                  <a:pt x="5" y="54"/>
                </a:lnTo>
                <a:lnTo>
                  <a:pt x="4" y="37"/>
                </a:lnTo>
                <a:lnTo>
                  <a:pt x="3" y="19"/>
                </a:lnTo>
                <a:lnTo>
                  <a:pt x="0" y="0"/>
                </a:lnTo>
                <a:lnTo>
                  <a:pt x="6" y="3"/>
                </a:lnTo>
                <a:lnTo>
                  <a:pt x="11" y="5"/>
                </a:lnTo>
                <a:lnTo>
                  <a:pt x="15" y="8"/>
                </a:lnTo>
                <a:lnTo>
                  <a:pt x="20" y="10"/>
                </a:lnTo>
                <a:lnTo>
                  <a:pt x="24" y="13"/>
                </a:lnTo>
                <a:lnTo>
                  <a:pt x="28" y="15"/>
                </a:lnTo>
                <a:lnTo>
                  <a:pt x="32" y="18"/>
                </a:lnTo>
                <a:lnTo>
                  <a:pt x="34" y="21"/>
                </a:lnTo>
                <a:lnTo>
                  <a:pt x="37" y="23"/>
                </a:lnTo>
                <a:lnTo>
                  <a:pt x="39" y="24"/>
                </a:lnTo>
                <a:lnTo>
                  <a:pt x="43" y="29"/>
                </a:lnTo>
                <a:lnTo>
                  <a:pt x="46" y="32"/>
                </a:lnTo>
                <a:lnTo>
                  <a:pt x="47" y="36"/>
                </a:lnTo>
                <a:lnTo>
                  <a:pt x="47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23"/>
          <p:cNvSpPr>
            <a:spLocks/>
          </p:cNvSpPr>
          <p:nvPr/>
        </p:nvSpPr>
        <p:spPr bwMode="auto">
          <a:xfrm>
            <a:off x="1328741" y="3061292"/>
            <a:ext cx="785972" cy="597011"/>
          </a:xfrm>
          <a:custGeom>
            <a:avLst/>
            <a:gdLst>
              <a:gd name="T0" fmla="*/ 180 w 287"/>
              <a:gd name="T1" fmla="*/ 130 h 218"/>
              <a:gd name="T2" fmla="*/ 152 w 287"/>
              <a:gd name="T3" fmla="*/ 149 h 218"/>
              <a:gd name="T4" fmla="*/ 122 w 287"/>
              <a:gd name="T5" fmla="*/ 167 h 218"/>
              <a:gd name="T6" fmla="*/ 89 w 287"/>
              <a:gd name="T7" fmla="*/ 182 h 218"/>
              <a:gd name="T8" fmla="*/ 64 w 287"/>
              <a:gd name="T9" fmla="*/ 194 h 218"/>
              <a:gd name="T10" fmla="*/ 47 w 287"/>
              <a:gd name="T11" fmla="*/ 201 h 218"/>
              <a:gd name="T12" fmla="*/ 34 w 287"/>
              <a:gd name="T13" fmla="*/ 207 h 218"/>
              <a:gd name="T14" fmla="*/ 23 w 287"/>
              <a:gd name="T15" fmla="*/ 212 h 218"/>
              <a:gd name="T16" fmla="*/ 14 w 287"/>
              <a:gd name="T17" fmla="*/ 215 h 218"/>
              <a:gd name="T18" fmla="*/ 7 w 287"/>
              <a:gd name="T19" fmla="*/ 217 h 218"/>
              <a:gd name="T20" fmla="*/ 3 w 287"/>
              <a:gd name="T21" fmla="*/ 218 h 218"/>
              <a:gd name="T22" fmla="*/ 0 w 287"/>
              <a:gd name="T23" fmla="*/ 218 h 218"/>
              <a:gd name="T24" fmla="*/ 0 w 287"/>
              <a:gd name="T25" fmla="*/ 217 h 218"/>
              <a:gd name="T26" fmla="*/ 3 w 287"/>
              <a:gd name="T27" fmla="*/ 214 h 218"/>
              <a:gd name="T28" fmla="*/ 8 w 287"/>
              <a:gd name="T29" fmla="*/ 210 h 218"/>
              <a:gd name="T30" fmla="*/ 14 w 287"/>
              <a:gd name="T31" fmla="*/ 205 h 218"/>
              <a:gd name="T32" fmla="*/ 24 w 287"/>
              <a:gd name="T33" fmla="*/ 198 h 218"/>
              <a:gd name="T34" fmla="*/ 36 w 287"/>
              <a:gd name="T35" fmla="*/ 190 h 218"/>
              <a:gd name="T36" fmla="*/ 51 w 287"/>
              <a:gd name="T37" fmla="*/ 180 h 218"/>
              <a:gd name="T38" fmla="*/ 67 w 287"/>
              <a:gd name="T39" fmla="*/ 170 h 218"/>
              <a:gd name="T40" fmla="*/ 97 w 287"/>
              <a:gd name="T41" fmla="*/ 152 h 218"/>
              <a:gd name="T42" fmla="*/ 131 w 287"/>
              <a:gd name="T43" fmla="*/ 129 h 218"/>
              <a:gd name="T44" fmla="*/ 161 w 287"/>
              <a:gd name="T45" fmla="*/ 105 h 218"/>
              <a:gd name="T46" fmla="*/ 187 w 287"/>
              <a:gd name="T47" fmla="*/ 81 h 218"/>
              <a:gd name="T48" fmla="*/ 204 w 287"/>
              <a:gd name="T49" fmla="*/ 62 h 218"/>
              <a:gd name="T50" fmla="*/ 213 w 287"/>
              <a:gd name="T51" fmla="*/ 52 h 218"/>
              <a:gd name="T52" fmla="*/ 222 w 287"/>
              <a:gd name="T53" fmla="*/ 42 h 218"/>
              <a:gd name="T54" fmla="*/ 227 w 287"/>
              <a:gd name="T55" fmla="*/ 33 h 218"/>
              <a:gd name="T56" fmla="*/ 232 w 287"/>
              <a:gd name="T57" fmla="*/ 26 h 218"/>
              <a:gd name="T58" fmla="*/ 236 w 287"/>
              <a:gd name="T59" fmla="*/ 20 h 218"/>
              <a:gd name="T60" fmla="*/ 237 w 287"/>
              <a:gd name="T61" fmla="*/ 16 h 218"/>
              <a:gd name="T62" fmla="*/ 237 w 287"/>
              <a:gd name="T63" fmla="*/ 12 h 218"/>
              <a:gd name="T64" fmla="*/ 236 w 287"/>
              <a:gd name="T65" fmla="*/ 10 h 218"/>
              <a:gd name="T66" fmla="*/ 236 w 287"/>
              <a:gd name="T67" fmla="*/ 6 h 218"/>
              <a:gd name="T68" fmla="*/ 237 w 287"/>
              <a:gd name="T69" fmla="*/ 4 h 218"/>
              <a:gd name="T70" fmla="*/ 240 w 287"/>
              <a:gd name="T71" fmla="*/ 1 h 218"/>
              <a:gd name="T72" fmla="*/ 245 w 287"/>
              <a:gd name="T73" fmla="*/ 0 h 218"/>
              <a:gd name="T74" fmla="*/ 250 w 287"/>
              <a:gd name="T75" fmla="*/ 0 h 218"/>
              <a:gd name="T76" fmla="*/ 258 w 287"/>
              <a:gd name="T77" fmla="*/ 1 h 218"/>
              <a:gd name="T78" fmla="*/ 265 w 287"/>
              <a:gd name="T79" fmla="*/ 4 h 218"/>
              <a:gd name="T80" fmla="*/ 274 w 287"/>
              <a:gd name="T81" fmla="*/ 9 h 218"/>
              <a:gd name="T82" fmla="*/ 281 w 287"/>
              <a:gd name="T83" fmla="*/ 14 h 218"/>
              <a:gd name="T84" fmla="*/ 284 w 287"/>
              <a:gd name="T85" fmla="*/ 19 h 218"/>
              <a:gd name="T86" fmla="*/ 287 w 287"/>
              <a:gd name="T87" fmla="*/ 23 h 218"/>
              <a:gd name="T88" fmla="*/ 287 w 287"/>
              <a:gd name="T89" fmla="*/ 28 h 218"/>
              <a:gd name="T90" fmla="*/ 284 w 287"/>
              <a:gd name="T91" fmla="*/ 35 h 218"/>
              <a:gd name="T92" fmla="*/ 278 w 287"/>
              <a:gd name="T93" fmla="*/ 43 h 218"/>
              <a:gd name="T94" fmla="*/ 270 w 287"/>
              <a:gd name="T95" fmla="*/ 53 h 218"/>
              <a:gd name="T96" fmla="*/ 259 w 287"/>
              <a:gd name="T97" fmla="*/ 63 h 218"/>
              <a:gd name="T98" fmla="*/ 245 w 287"/>
              <a:gd name="T99" fmla="*/ 76 h 218"/>
              <a:gd name="T100" fmla="*/ 227 w 287"/>
              <a:gd name="T101" fmla="*/ 91 h 218"/>
              <a:gd name="T102" fmla="*/ 206 w 287"/>
              <a:gd name="T103" fmla="*/ 110 h 218"/>
              <a:gd name="T104" fmla="*/ 193 w 287"/>
              <a:gd name="T105" fmla="*/ 12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7" h="218">
                <a:moveTo>
                  <a:pt x="193" y="120"/>
                </a:moveTo>
                <a:lnTo>
                  <a:pt x="180" y="130"/>
                </a:lnTo>
                <a:lnTo>
                  <a:pt x="166" y="139"/>
                </a:lnTo>
                <a:lnTo>
                  <a:pt x="152" y="149"/>
                </a:lnTo>
                <a:lnTo>
                  <a:pt x="137" y="158"/>
                </a:lnTo>
                <a:lnTo>
                  <a:pt x="122" y="167"/>
                </a:lnTo>
                <a:lnTo>
                  <a:pt x="106" y="175"/>
                </a:lnTo>
                <a:lnTo>
                  <a:pt x="89" y="182"/>
                </a:lnTo>
                <a:lnTo>
                  <a:pt x="71" y="190"/>
                </a:lnTo>
                <a:lnTo>
                  <a:pt x="64" y="194"/>
                </a:lnTo>
                <a:lnTo>
                  <a:pt x="55" y="198"/>
                </a:lnTo>
                <a:lnTo>
                  <a:pt x="47" y="201"/>
                </a:lnTo>
                <a:lnTo>
                  <a:pt x="41" y="204"/>
                </a:lnTo>
                <a:lnTo>
                  <a:pt x="34" y="207"/>
                </a:lnTo>
                <a:lnTo>
                  <a:pt x="28" y="209"/>
                </a:lnTo>
                <a:lnTo>
                  <a:pt x="23" y="212"/>
                </a:lnTo>
                <a:lnTo>
                  <a:pt x="18" y="213"/>
                </a:lnTo>
                <a:lnTo>
                  <a:pt x="14" y="215"/>
                </a:lnTo>
                <a:lnTo>
                  <a:pt x="10" y="217"/>
                </a:lnTo>
                <a:lnTo>
                  <a:pt x="7" y="217"/>
                </a:lnTo>
                <a:lnTo>
                  <a:pt x="4" y="218"/>
                </a:lnTo>
                <a:lnTo>
                  <a:pt x="3" y="218"/>
                </a:lnTo>
                <a:lnTo>
                  <a:pt x="1" y="218"/>
                </a:lnTo>
                <a:lnTo>
                  <a:pt x="0" y="218"/>
                </a:lnTo>
                <a:lnTo>
                  <a:pt x="0" y="218"/>
                </a:lnTo>
                <a:lnTo>
                  <a:pt x="0" y="217"/>
                </a:lnTo>
                <a:lnTo>
                  <a:pt x="1" y="215"/>
                </a:lnTo>
                <a:lnTo>
                  <a:pt x="3" y="214"/>
                </a:lnTo>
                <a:lnTo>
                  <a:pt x="4" y="213"/>
                </a:lnTo>
                <a:lnTo>
                  <a:pt x="8" y="210"/>
                </a:lnTo>
                <a:lnTo>
                  <a:pt x="10" y="208"/>
                </a:lnTo>
                <a:lnTo>
                  <a:pt x="14" y="205"/>
                </a:lnTo>
                <a:lnTo>
                  <a:pt x="19" y="201"/>
                </a:lnTo>
                <a:lnTo>
                  <a:pt x="24" y="198"/>
                </a:lnTo>
                <a:lnTo>
                  <a:pt x="29" y="194"/>
                </a:lnTo>
                <a:lnTo>
                  <a:pt x="36" y="190"/>
                </a:lnTo>
                <a:lnTo>
                  <a:pt x="43" y="185"/>
                </a:lnTo>
                <a:lnTo>
                  <a:pt x="51" y="180"/>
                </a:lnTo>
                <a:lnTo>
                  <a:pt x="59" y="175"/>
                </a:lnTo>
                <a:lnTo>
                  <a:pt x="67" y="170"/>
                </a:lnTo>
                <a:lnTo>
                  <a:pt x="78" y="163"/>
                </a:lnTo>
                <a:lnTo>
                  <a:pt x="97" y="152"/>
                </a:lnTo>
                <a:lnTo>
                  <a:pt x="114" y="141"/>
                </a:lnTo>
                <a:lnTo>
                  <a:pt x="131" y="129"/>
                </a:lnTo>
                <a:lnTo>
                  <a:pt x="146" y="116"/>
                </a:lnTo>
                <a:lnTo>
                  <a:pt x="161" y="105"/>
                </a:lnTo>
                <a:lnTo>
                  <a:pt x="174" y="92"/>
                </a:lnTo>
                <a:lnTo>
                  <a:pt x="187" y="81"/>
                </a:lnTo>
                <a:lnTo>
                  <a:pt x="199" y="68"/>
                </a:lnTo>
                <a:lnTo>
                  <a:pt x="204" y="62"/>
                </a:lnTo>
                <a:lnTo>
                  <a:pt x="210" y="57"/>
                </a:lnTo>
                <a:lnTo>
                  <a:pt x="213" y="52"/>
                </a:lnTo>
                <a:lnTo>
                  <a:pt x="218" y="47"/>
                </a:lnTo>
                <a:lnTo>
                  <a:pt x="222" y="42"/>
                </a:lnTo>
                <a:lnTo>
                  <a:pt x="225" y="38"/>
                </a:lnTo>
                <a:lnTo>
                  <a:pt x="227" y="33"/>
                </a:lnTo>
                <a:lnTo>
                  <a:pt x="230" y="29"/>
                </a:lnTo>
                <a:lnTo>
                  <a:pt x="232" y="26"/>
                </a:lnTo>
                <a:lnTo>
                  <a:pt x="235" y="23"/>
                </a:lnTo>
                <a:lnTo>
                  <a:pt x="236" y="20"/>
                </a:lnTo>
                <a:lnTo>
                  <a:pt x="236" y="17"/>
                </a:lnTo>
                <a:lnTo>
                  <a:pt x="237" y="16"/>
                </a:lnTo>
                <a:lnTo>
                  <a:pt x="237" y="14"/>
                </a:lnTo>
                <a:lnTo>
                  <a:pt x="237" y="12"/>
                </a:lnTo>
                <a:lnTo>
                  <a:pt x="237" y="11"/>
                </a:lnTo>
                <a:lnTo>
                  <a:pt x="236" y="10"/>
                </a:lnTo>
                <a:lnTo>
                  <a:pt x="236" y="7"/>
                </a:lnTo>
                <a:lnTo>
                  <a:pt x="236" y="6"/>
                </a:lnTo>
                <a:lnTo>
                  <a:pt x="236" y="5"/>
                </a:lnTo>
                <a:lnTo>
                  <a:pt x="237" y="4"/>
                </a:lnTo>
                <a:lnTo>
                  <a:pt x="239" y="2"/>
                </a:lnTo>
                <a:lnTo>
                  <a:pt x="240" y="1"/>
                </a:lnTo>
                <a:lnTo>
                  <a:pt x="243" y="1"/>
                </a:lnTo>
                <a:lnTo>
                  <a:pt x="245" y="0"/>
                </a:lnTo>
                <a:lnTo>
                  <a:pt x="248" y="0"/>
                </a:lnTo>
                <a:lnTo>
                  <a:pt x="250" y="0"/>
                </a:lnTo>
                <a:lnTo>
                  <a:pt x="254" y="0"/>
                </a:lnTo>
                <a:lnTo>
                  <a:pt x="258" y="1"/>
                </a:lnTo>
                <a:lnTo>
                  <a:pt x="262" y="2"/>
                </a:lnTo>
                <a:lnTo>
                  <a:pt x="265" y="4"/>
                </a:lnTo>
                <a:lnTo>
                  <a:pt x="270" y="6"/>
                </a:lnTo>
                <a:lnTo>
                  <a:pt x="274" y="9"/>
                </a:lnTo>
                <a:lnTo>
                  <a:pt x="278" y="11"/>
                </a:lnTo>
                <a:lnTo>
                  <a:pt x="281" y="14"/>
                </a:lnTo>
                <a:lnTo>
                  <a:pt x="283" y="16"/>
                </a:lnTo>
                <a:lnTo>
                  <a:pt x="284" y="19"/>
                </a:lnTo>
                <a:lnTo>
                  <a:pt x="286" y="21"/>
                </a:lnTo>
                <a:lnTo>
                  <a:pt x="287" y="23"/>
                </a:lnTo>
                <a:lnTo>
                  <a:pt x="287" y="25"/>
                </a:lnTo>
                <a:lnTo>
                  <a:pt x="287" y="28"/>
                </a:lnTo>
                <a:lnTo>
                  <a:pt x="286" y="31"/>
                </a:lnTo>
                <a:lnTo>
                  <a:pt x="284" y="35"/>
                </a:lnTo>
                <a:lnTo>
                  <a:pt x="282" y="39"/>
                </a:lnTo>
                <a:lnTo>
                  <a:pt x="278" y="43"/>
                </a:lnTo>
                <a:lnTo>
                  <a:pt x="274" y="48"/>
                </a:lnTo>
                <a:lnTo>
                  <a:pt x="270" y="53"/>
                </a:lnTo>
                <a:lnTo>
                  <a:pt x="265" y="57"/>
                </a:lnTo>
                <a:lnTo>
                  <a:pt x="259" y="63"/>
                </a:lnTo>
                <a:lnTo>
                  <a:pt x="253" y="70"/>
                </a:lnTo>
                <a:lnTo>
                  <a:pt x="245" y="76"/>
                </a:lnTo>
                <a:lnTo>
                  <a:pt x="236" y="83"/>
                </a:lnTo>
                <a:lnTo>
                  <a:pt x="227" y="91"/>
                </a:lnTo>
                <a:lnTo>
                  <a:pt x="216" y="100"/>
                </a:lnTo>
                <a:lnTo>
                  <a:pt x="206" y="110"/>
                </a:lnTo>
                <a:lnTo>
                  <a:pt x="193" y="120"/>
                </a:lnTo>
                <a:lnTo>
                  <a:pt x="193" y="12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25"/>
          <p:cNvSpPr>
            <a:spLocks/>
          </p:cNvSpPr>
          <p:nvPr/>
        </p:nvSpPr>
        <p:spPr bwMode="auto">
          <a:xfrm>
            <a:off x="2029818" y="3137972"/>
            <a:ext cx="1188544" cy="599748"/>
          </a:xfrm>
          <a:custGeom>
            <a:avLst/>
            <a:gdLst>
              <a:gd name="T0" fmla="*/ 434 w 434"/>
              <a:gd name="T1" fmla="*/ 199 h 219"/>
              <a:gd name="T2" fmla="*/ 432 w 434"/>
              <a:gd name="T3" fmla="*/ 200 h 219"/>
              <a:gd name="T4" fmla="*/ 428 w 434"/>
              <a:gd name="T5" fmla="*/ 201 h 219"/>
              <a:gd name="T6" fmla="*/ 422 w 434"/>
              <a:gd name="T7" fmla="*/ 203 h 219"/>
              <a:gd name="T8" fmla="*/ 414 w 434"/>
              <a:gd name="T9" fmla="*/ 204 h 219"/>
              <a:gd name="T10" fmla="*/ 404 w 434"/>
              <a:gd name="T11" fmla="*/ 206 h 219"/>
              <a:gd name="T12" fmla="*/ 393 w 434"/>
              <a:gd name="T13" fmla="*/ 208 h 219"/>
              <a:gd name="T14" fmla="*/ 379 w 434"/>
              <a:gd name="T15" fmla="*/ 210 h 219"/>
              <a:gd name="T16" fmla="*/ 363 w 434"/>
              <a:gd name="T17" fmla="*/ 213 h 219"/>
              <a:gd name="T18" fmla="*/ 348 w 434"/>
              <a:gd name="T19" fmla="*/ 214 h 219"/>
              <a:gd name="T20" fmla="*/ 334 w 434"/>
              <a:gd name="T21" fmla="*/ 215 h 219"/>
              <a:gd name="T22" fmla="*/ 323 w 434"/>
              <a:gd name="T23" fmla="*/ 217 h 219"/>
              <a:gd name="T24" fmla="*/ 311 w 434"/>
              <a:gd name="T25" fmla="*/ 218 h 219"/>
              <a:gd name="T26" fmla="*/ 302 w 434"/>
              <a:gd name="T27" fmla="*/ 219 h 219"/>
              <a:gd name="T28" fmla="*/ 295 w 434"/>
              <a:gd name="T29" fmla="*/ 219 h 219"/>
              <a:gd name="T30" fmla="*/ 289 w 434"/>
              <a:gd name="T31" fmla="*/ 219 h 219"/>
              <a:gd name="T32" fmla="*/ 280 w 434"/>
              <a:gd name="T33" fmla="*/ 218 h 219"/>
              <a:gd name="T34" fmla="*/ 266 w 434"/>
              <a:gd name="T35" fmla="*/ 212 h 219"/>
              <a:gd name="T36" fmla="*/ 249 w 434"/>
              <a:gd name="T37" fmla="*/ 201 h 219"/>
              <a:gd name="T38" fmla="*/ 235 w 434"/>
              <a:gd name="T39" fmla="*/ 190 h 219"/>
              <a:gd name="T40" fmla="*/ 225 w 434"/>
              <a:gd name="T41" fmla="*/ 181 h 219"/>
              <a:gd name="T42" fmla="*/ 212 w 434"/>
              <a:gd name="T43" fmla="*/ 171 h 219"/>
              <a:gd name="T44" fmla="*/ 196 w 434"/>
              <a:gd name="T45" fmla="*/ 158 h 219"/>
              <a:gd name="T46" fmla="*/ 177 w 434"/>
              <a:gd name="T47" fmla="*/ 144 h 219"/>
              <a:gd name="T48" fmla="*/ 153 w 434"/>
              <a:gd name="T49" fmla="*/ 125 h 219"/>
              <a:gd name="T50" fmla="*/ 126 w 434"/>
              <a:gd name="T51" fmla="*/ 105 h 219"/>
              <a:gd name="T52" fmla="*/ 94 w 434"/>
              <a:gd name="T53" fmla="*/ 81 h 219"/>
              <a:gd name="T54" fmla="*/ 60 w 434"/>
              <a:gd name="T55" fmla="*/ 54 h 219"/>
              <a:gd name="T56" fmla="*/ 21 w 434"/>
              <a:gd name="T57" fmla="*/ 24 h 219"/>
              <a:gd name="T58" fmla="*/ 12 w 434"/>
              <a:gd name="T59" fmla="*/ 3 h 219"/>
              <a:gd name="T60" fmla="*/ 46 w 434"/>
              <a:gd name="T61" fmla="*/ 16 h 219"/>
              <a:gd name="T62" fmla="*/ 91 w 434"/>
              <a:gd name="T63" fmla="*/ 45 h 219"/>
              <a:gd name="T64" fmla="*/ 131 w 434"/>
              <a:gd name="T65" fmla="*/ 71 h 219"/>
              <a:gd name="T66" fmla="*/ 167 w 434"/>
              <a:gd name="T67" fmla="*/ 92 h 219"/>
              <a:gd name="T68" fmla="*/ 197 w 434"/>
              <a:gd name="T69" fmla="*/ 111 h 219"/>
              <a:gd name="T70" fmla="*/ 225 w 434"/>
              <a:gd name="T71" fmla="*/ 125 h 219"/>
              <a:gd name="T72" fmla="*/ 248 w 434"/>
              <a:gd name="T73" fmla="*/ 138 h 219"/>
              <a:gd name="T74" fmla="*/ 267 w 434"/>
              <a:gd name="T75" fmla="*/ 146 h 219"/>
              <a:gd name="T76" fmla="*/ 289 w 434"/>
              <a:gd name="T77" fmla="*/ 154 h 219"/>
              <a:gd name="T78" fmla="*/ 316 w 434"/>
              <a:gd name="T79" fmla="*/ 163 h 219"/>
              <a:gd name="T80" fmla="*/ 344 w 434"/>
              <a:gd name="T81" fmla="*/ 171 h 219"/>
              <a:gd name="T82" fmla="*/ 371 w 434"/>
              <a:gd name="T83" fmla="*/ 176 h 219"/>
              <a:gd name="T84" fmla="*/ 391 w 434"/>
              <a:gd name="T85" fmla="*/ 180 h 219"/>
              <a:gd name="T86" fmla="*/ 401 w 434"/>
              <a:gd name="T87" fmla="*/ 184 h 219"/>
              <a:gd name="T88" fmla="*/ 412 w 434"/>
              <a:gd name="T89" fmla="*/ 186 h 219"/>
              <a:gd name="T90" fmla="*/ 419 w 434"/>
              <a:gd name="T91" fmla="*/ 189 h 219"/>
              <a:gd name="T92" fmla="*/ 426 w 434"/>
              <a:gd name="T93" fmla="*/ 190 h 219"/>
              <a:gd name="T94" fmla="*/ 429 w 434"/>
              <a:gd name="T95" fmla="*/ 192 h 219"/>
              <a:gd name="T96" fmla="*/ 433 w 434"/>
              <a:gd name="T97" fmla="*/ 195 h 219"/>
              <a:gd name="T98" fmla="*/ 434 w 434"/>
              <a:gd name="T99" fmla="*/ 196 h 219"/>
              <a:gd name="T100" fmla="*/ 434 w 434"/>
              <a:gd name="T101" fmla="*/ 19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19">
                <a:moveTo>
                  <a:pt x="434" y="198"/>
                </a:moveTo>
                <a:lnTo>
                  <a:pt x="434" y="199"/>
                </a:lnTo>
                <a:lnTo>
                  <a:pt x="433" y="199"/>
                </a:lnTo>
                <a:lnTo>
                  <a:pt x="432" y="200"/>
                </a:lnTo>
                <a:lnTo>
                  <a:pt x="431" y="200"/>
                </a:lnTo>
                <a:lnTo>
                  <a:pt x="428" y="201"/>
                </a:lnTo>
                <a:lnTo>
                  <a:pt x="426" y="201"/>
                </a:lnTo>
                <a:lnTo>
                  <a:pt x="422" y="203"/>
                </a:lnTo>
                <a:lnTo>
                  <a:pt x="418" y="204"/>
                </a:lnTo>
                <a:lnTo>
                  <a:pt x="414" y="204"/>
                </a:lnTo>
                <a:lnTo>
                  <a:pt x="409" y="205"/>
                </a:lnTo>
                <a:lnTo>
                  <a:pt x="404" y="206"/>
                </a:lnTo>
                <a:lnTo>
                  <a:pt x="399" y="208"/>
                </a:lnTo>
                <a:lnTo>
                  <a:pt x="393" y="208"/>
                </a:lnTo>
                <a:lnTo>
                  <a:pt x="386" y="209"/>
                </a:lnTo>
                <a:lnTo>
                  <a:pt x="379" y="210"/>
                </a:lnTo>
                <a:lnTo>
                  <a:pt x="371" y="212"/>
                </a:lnTo>
                <a:lnTo>
                  <a:pt x="363" y="213"/>
                </a:lnTo>
                <a:lnTo>
                  <a:pt x="356" y="213"/>
                </a:lnTo>
                <a:lnTo>
                  <a:pt x="348" y="214"/>
                </a:lnTo>
                <a:lnTo>
                  <a:pt x="341" y="215"/>
                </a:lnTo>
                <a:lnTo>
                  <a:pt x="334" y="215"/>
                </a:lnTo>
                <a:lnTo>
                  <a:pt x="328" y="217"/>
                </a:lnTo>
                <a:lnTo>
                  <a:pt x="323" y="217"/>
                </a:lnTo>
                <a:lnTo>
                  <a:pt x="316" y="218"/>
                </a:lnTo>
                <a:lnTo>
                  <a:pt x="311" y="218"/>
                </a:lnTo>
                <a:lnTo>
                  <a:pt x="306" y="218"/>
                </a:lnTo>
                <a:lnTo>
                  <a:pt x="302" y="219"/>
                </a:lnTo>
                <a:lnTo>
                  <a:pt x="299" y="219"/>
                </a:lnTo>
                <a:lnTo>
                  <a:pt x="295" y="219"/>
                </a:lnTo>
                <a:lnTo>
                  <a:pt x="291" y="219"/>
                </a:lnTo>
                <a:lnTo>
                  <a:pt x="289" y="219"/>
                </a:lnTo>
                <a:lnTo>
                  <a:pt x="286" y="219"/>
                </a:lnTo>
                <a:lnTo>
                  <a:pt x="280" y="218"/>
                </a:lnTo>
                <a:lnTo>
                  <a:pt x="273" y="215"/>
                </a:lnTo>
                <a:lnTo>
                  <a:pt x="266" y="212"/>
                </a:lnTo>
                <a:lnTo>
                  <a:pt x="258" y="206"/>
                </a:lnTo>
                <a:lnTo>
                  <a:pt x="249" y="201"/>
                </a:lnTo>
                <a:lnTo>
                  <a:pt x="240" y="194"/>
                </a:lnTo>
                <a:lnTo>
                  <a:pt x="235" y="190"/>
                </a:lnTo>
                <a:lnTo>
                  <a:pt x="230" y="186"/>
                </a:lnTo>
                <a:lnTo>
                  <a:pt x="225" y="181"/>
                </a:lnTo>
                <a:lnTo>
                  <a:pt x="219" y="176"/>
                </a:lnTo>
                <a:lnTo>
                  <a:pt x="212" y="171"/>
                </a:lnTo>
                <a:lnTo>
                  <a:pt x="205" y="166"/>
                </a:lnTo>
                <a:lnTo>
                  <a:pt x="196" y="158"/>
                </a:lnTo>
                <a:lnTo>
                  <a:pt x="187" y="152"/>
                </a:lnTo>
                <a:lnTo>
                  <a:pt x="177" y="144"/>
                </a:lnTo>
                <a:lnTo>
                  <a:pt x="165" y="135"/>
                </a:lnTo>
                <a:lnTo>
                  <a:pt x="153" y="125"/>
                </a:lnTo>
                <a:lnTo>
                  <a:pt x="140" y="115"/>
                </a:lnTo>
                <a:lnTo>
                  <a:pt x="126" y="105"/>
                </a:lnTo>
                <a:lnTo>
                  <a:pt x="111" y="94"/>
                </a:lnTo>
                <a:lnTo>
                  <a:pt x="94" y="81"/>
                </a:lnTo>
                <a:lnTo>
                  <a:pt x="78" y="68"/>
                </a:lnTo>
                <a:lnTo>
                  <a:pt x="60" y="54"/>
                </a:lnTo>
                <a:lnTo>
                  <a:pt x="41" y="39"/>
                </a:lnTo>
                <a:lnTo>
                  <a:pt x="21" y="24"/>
                </a:lnTo>
                <a:lnTo>
                  <a:pt x="0" y="7"/>
                </a:lnTo>
                <a:lnTo>
                  <a:pt x="12" y="3"/>
                </a:lnTo>
                <a:lnTo>
                  <a:pt x="23" y="0"/>
                </a:lnTo>
                <a:lnTo>
                  <a:pt x="46" y="16"/>
                </a:lnTo>
                <a:lnTo>
                  <a:pt x="69" y="31"/>
                </a:lnTo>
                <a:lnTo>
                  <a:pt x="91" y="45"/>
                </a:lnTo>
                <a:lnTo>
                  <a:pt x="111" y="58"/>
                </a:lnTo>
                <a:lnTo>
                  <a:pt x="131" y="71"/>
                </a:lnTo>
                <a:lnTo>
                  <a:pt x="149" y="82"/>
                </a:lnTo>
                <a:lnTo>
                  <a:pt x="167" y="92"/>
                </a:lnTo>
                <a:lnTo>
                  <a:pt x="182" y="102"/>
                </a:lnTo>
                <a:lnTo>
                  <a:pt x="197" y="111"/>
                </a:lnTo>
                <a:lnTo>
                  <a:pt x="212" y="119"/>
                </a:lnTo>
                <a:lnTo>
                  <a:pt x="225" y="125"/>
                </a:lnTo>
                <a:lnTo>
                  <a:pt x="236" y="132"/>
                </a:lnTo>
                <a:lnTo>
                  <a:pt x="248" y="138"/>
                </a:lnTo>
                <a:lnTo>
                  <a:pt x="258" y="142"/>
                </a:lnTo>
                <a:lnTo>
                  <a:pt x="267" y="146"/>
                </a:lnTo>
                <a:lnTo>
                  <a:pt x="275" y="149"/>
                </a:lnTo>
                <a:lnTo>
                  <a:pt x="289" y="154"/>
                </a:lnTo>
                <a:lnTo>
                  <a:pt x="302" y="158"/>
                </a:lnTo>
                <a:lnTo>
                  <a:pt x="316" y="163"/>
                </a:lnTo>
                <a:lnTo>
                  <a:pt x="330" y="167"/>
                </a:lnTo>
                <a:lnTo>
                  <a:pt x="344" y="171"/>
                </a:lnTo>
                <a:lnTo>
                  <a:pt x="358" y="173"/>
                </a:lnTo>
                <a:lnTo>
                  <a:pt x="371" y="176"/>
                </a:lnTo>
                <a:lnTo>
                  <a:pt x="385" y="179"/>
                </a:lnTo>
                <a:lnTo>
                  <a:pt x="391" y="180"/>
                </a:lnTo>
                <a:lnTo>
                  <a:pt x="396" y="182"/>
                </a:lnTo>
                <a:lnTo>
                  <a:pt x="401" y="184"/>
                </a:lnTo>
                <a:lnTo>
                  <a:pt x="407" y="185"/>
                </a:lnTo>
                <a:lnTo>
                  <a:pt x="412" y="186"/>
                </a:lnTo>
                <a:lnTo>
                  <a:pt x="415" y="187"/>
                </a:lnTo>
                <a:lnTo>
                  <a:pt x="419" y="189"/>
                </a:lnTo>
                <a:lnTo>
                  <a:pt x="422" y="190"/>
                </a:lnTo>
                <a:lnTo>
                  <a:pt x="426" y="190"/>
                </a:lnTo>
                <a:lnTo>
                  <a:pt x="428" y="191"/>
                </a:lnTo>
                <a:lnTo>
                  <a:pt x="429" y="192"/>
                </a:lnTo>
                <a:lnTo>
                  <a:pt x="432" y="194"/>
                </a:lnTo>
                <a:lnTo>
                  <a:pt x="433" y="195"/>
                </a:lnTo>
                <a:lnTo>
                  <a:pt x="433" y="196"/>
                </a:lnTo>
                <a:lnTo>
                  <a:pt x="434" y="196"/>
                </a:lnTo>
                <a:lnTo>
                  <a:pt x="434" y="198"/>
                </a:lnTo>
                <a:lnTo>
                  <a:pt x="434" y="19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2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187624" y="653641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z</a:t>
            </a:r>
            <a:r>
              <a:rPr lang="en-US" altLang="zh-CN" sz="6600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hǎn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115616" y="1685241"/>
            <a:ext cx="2318547" cy="2326669"/>
            <a:chOff x="5534807" y="1672548"/>
            <a:chExt cx="2318547" cy="2326669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851920" y="1866887"/>
            <a:ext cx="4536504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笔画较多，书写时要注意每一部分的占比，把字写得正确、美观，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半部分的“山”要写得扁一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87652" y="1924035"/>
            <a:ext cx="1744188" cy="1902750"/>
            <a:chOff x="1806575" y="3171825"/>
            <a:chExt cx="977900" cy="1066800"/>
          </a:xfrm>
        </p:grpSpPr>
        <p:sp>
          <p:nvSpPr>
            <p:cNvPr id="9" name="Freeform 107"/>
            <p:cNvSpPr>
              <a:spLocks/>
            </p:cNvSpPr>
            <p:nvPr/>
          </p:nvSpPr>
          <p:spPr bwMode="auto">
            <a:xfrm>
              <a:off x="2011363" y="3257550"/>
              <a:ext cx="523875" cy="223837"/>
            </a:xfrm>
            <a:custGeom>
              <a:avLst/>
              <a:gdLst>
                <a:gd name="T0" fmla="*/ 23 w 330"/>
                <a:gd name="T1" fmla="*/ 0 h 141"/>
                <a:gd name="T2" fmla="*/ 32 w 330"/>
                <a:gd name="T3" fmla="*/ 0 h 141"/>
                <a:gd name="T4" fmla="*/ 44 w 330"/>
                <a:gd name="T5" fmla="*/ 2 h 141"/>
                <a:gd name="T6" fmla="*/ 58 w 330"/>
                <a:gd name="T7" fmla="*/ 5 h 141"/>
                <a:gd name="T8" fmla="*/ 67 w 330"/>
                <a:gd name="T9" fmla="*/ 11 h 141"/>
                <a:gd name="T10" fmla="*/ 71 w 330"/>
                <a:gd name="T11" fmla="*/ 14 h 141"/>
                <a:gd name="T12" fmla="*/ 70 w 330"/>
                <a:gd name="T13" fmla="*/ 23 h 141"/>
                <a:gd name="T14" fmla="*/ 66 w 330"/>
                <a:gd name="T15" fmla="*/ 38 h 141"/>
                <a:gd name="T16" fmla="*/ 61 w 330"/>
                <a:gd name="T17" fmla="*/ 59 h 141"/>
                <a:gd name="T18" fmla="*/ 60 w 330"/>
                <a:gd name="T19" fmla="*/ 71 h 141"/>
                <a:gd name="T20" fmla="*/ 62 w 330"/>
                <a:gd name="T21" fmla="*/ 78 h 141"/>
                <a:gd name="T22" fmla="*/ 67 w 330"/>
                <a:gd name="T23" fmla="*/ 80 h 141"/>
                <a:gd name="T24" fmla="*/ 77 w 330"/>
                <a:gd name="T25" fmla="*/ 80 h 141"/>
                <a:gd name="T26" fmla="*/ 88 w 330"/>
                <a:gd name="T27" fmla="*/ 78 h 141"/>
                <a:gd name="T28" fmla="*/ 95 w 330"/>
                <a:gd name="T29" fmla="*/ 77 h 141"/>
                <a:gd name="T30" fmla="*/ 105 w 330"/>
                <a:gd name="T31" fmla="*/ 75 h 141"/>
                <a:gd name="T32" fmla="*/ 119 w 330"/>
                <a:gd name="T33" fmla="*/ 74 h 141"/>
                <a:gd name="T34" fmla="*/ 136 w 330"/>
                <a:gd name="T35" fmla="*/ 73 h 141"/>
                <a:gd name="T36" fmla="*/ 156 w 330"/>
                <a:gd name="T37" fmla="*/ 70 h 141"/>
                <a:gd name="T38" fmla="*/ 180 w 330"/>
                <a:gd name="T39" fmla="*/ 68 h 141"/>
                <a:gd name="T40" fmla="*/ 207 w 330"/>
                <a:gd name="T41" fmla="*/ 65 h 141"/>
                <a:gd name="T42" fmla="*/ 237 w 330"/>
                <a:gd name="T43" fmla="*/ 63 h 141"/>
                <a:gd name="T44" fmla="*/ 272 w 330"/>
                <a:gd name="T45" fmla="*/ 59 h 141"/>
                <a:gd name="T46" fmla="*/ 308 w 330"/>
                <a:gd name="T47" fmla="*/ 55 h 141"/>
                <a:gd name="T48" fmla="*/ 326 w 330"/>
                <a:gd name="T49" fmla="*/ 75 h 141"/>
                <a:gd name="T50" fmla="*/ 311 w 330"/>
                <a:gd name="T51" fmla="*/ 75 h 141"/>
                <a:gd name="T52" fmla="*/ 289 w 330"/>
                <a:gd name="T53" fmla="*/ 78 h 141"/>
                <a:gd name="T54" fmla="*/ 260 w 330"/>
                <a:gd name="T55" fmla="*/ 80 h 141"/>
                <a:gd name="T56" fmla="*/ 225 w 330"/>
                <a:gd name="T57" fmla="*/ 85 h 141"/>
                <a:gd name="T58" fmla="*/ 183 w 330"/>
                <a:gd name="T59" fmla="*/ 92 h 141"/>
                <a:gd name="T60" fmla="*/ 141 w 330"/>
                <a:gd name="T61" fmla="*/ 101 h 141"/>
                <a:gd name="T62" fmla="*/ 107 w 330"/>
                <a:gd name="T63" fmla="*/ 107 h 141"/>
                <a:gd name="T64" fmla="*/ 77 w 330"/>
                <a:gd name="T65" fmla="*/ 113 h 141"/>
                <a:gd name="T66" fmla="*/ 57 w 330"/>
                <a:gd name="T67" fmla="*/ 121 h 141"/>
                <a:gd name="T68" fmla="*/ 43 w 330"/>
                <a:gd name="T69" fmla="*/ 127 h 141"/>
                <a:gd name="T70" fmla="*/ 33 w 330"/>
                <a:gd name="T71" fmla="*/ 135 h 141"/>
                <a:gd name="T72" fmla="*/ 25 w 330"/>
                <a:gd name="T73" fmla="*/ 140 h 141"/>
                <a:gd name="T74" fmla="*/ 20 w 330"/>
                <a:gd name="T75" fmla="*/ 141 h 141"/>
                <a:gd name="T76" fmla="*/ 14 w 330"/>
                <a:gd name="T77" fmla="*/ 140 h 141"/>
                <a:gd name="T78" fmla="*/ 9 w 330"/>
                <a:gd name="T79" fmla="*/ 135 h 141"/>
                <a:gd name="T80" fmla="*/ 4 w 330"/>
                <a:gd name="T81" fmla="*/ 125 h 141"/>
                <a:gd name="T82" fmla="*/ 1 w 330"/>
                <a:gd name="T83" fmla="*/ 111 h 141"/>
                <a:gd name="T84" fmla="*/ 1 w 330"/>
                <a:gd name="T85" fmla="*/ 107 h 141"/>
                <a:gd name="T86" fmla="*/ 6 w 330"/>
                <a:gd name="T87" fmla="*/ 101 h 141"/>
                <a:gd name="T88" fmla="*/ 15 w 330"/>
                <a:gd name="T89" fmla="*/ 92 h 141"/>
                <a:gd name="T90" fmla="*/ 22 w 330"/>
                <a:gd name="T91" fmla="*/ 78 h 141"/>
                <a:gd name="T92" fmla="*/ 27 w 330"/>
                <a:gd name="T93" fmla="*/ 61 h 141"/>
                <a:gd name="T94" fmla="*/ 31 w 330"/>
                <a:gd name="T95" fmla="*/ 41 h 141"/>
                <a:gd name="T96" fmla="*/ 29 w 330"/>
                <a:gd name="T97" fmla="*/ 27 h 141"/>
                <a:gd name="T98" fmla="*/ 25 w 330"/>
                <a:gd name="T99" fmla="*/ 16 h 141"/>
                <a:gd name="T100" fmla="*/ 20 w 330"/>
                <a:gd name="T101" fmla="*/ 9 h 141"/>
                <a:gd name="T102" fmla="*/ 19 w 330"/>
                <a:gd name="T103" fmla="*/ 4 h 141"/>
                <a:gd name="T104" fmla="*/ 20 w 330"/>
                <a:gd name="T105" fmla="*/ 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" h="141">
                  <a:moveTo>
                    <a:pt x="20" y="2"/>
                  </a:moveTo>
                  <a:lnTo>
                    <a:pt x="22" y="2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50" y="3"/>
                  </a:lnTo>
                  <a:lnTo>
                    <a:pt x="55" y="4"/>
                  </a:lnTo>
                  <a:lnTo>
                    <a:pt x="58" y="5"/>
                  </a:lnTo>
                  <a:lnTo>
                    <a:pt x="62" y="8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69" y="12"/>
                  </a:lnTo>
                  <a:lnTo>
                    <a:pt x="70" y="13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71" y="19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69" y="33"/>
                  </a:lnTo>
                  <a:lnTo>
                    <a:pt x="66" y="38"/>
                  </a:lnTo>
                  <a:lnTo>
                    <a:pt x="65" y="46"/>
                  </a:lnTo>
                  <a:lnTo>
                    <a:pt x="62" y="52"/>
                  </a:lnTo>
                  <a:lnTo>
                    <a:pt x="61" y="59"/>
                  </a:lnTo>
                  <a:lnTo>
                    <a:pt x="61" y="64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5"/>
                  </a:lnTo>
                  <a:lnTo>
                    <a:pt x="61" y="77"/>
                  </a:lnTo>
                  <a:lnTo>
                    <a:pt x="62" y="78"/>
                  </a:lnTo>
                  <a:lnTo>
                    <a:pt x="64" y="79"/>
                  </a:lnTo>
                  <a:lnTo>
                    <a:pt x="65" y="80"/>
                  </a:lnTo>
                  <a:lnTo>
                    <a:pt x="67" y="80"/>
                  </a:lnTo>
                  <a:lnTo>
                    <a:pt x="70" y="80"/>
                  </a:lnTo>
                  <a:lnTo>
                    <a:pt x="74" y="80"/>
                  </a:lnTo>
                  <a:lnTo>
                    <a:pt x="77" y="80"/>
                  </a:lnTo>
                  <a:lnTo>
                    <a:pt x="81" y="79"/>
                  </a:lnTo>
                  <a:lnTo>
                    <a:pt x="86" y="78"/>
                  </a:lnTo>
                  <a:lnTo>
                    <a:pt x="88" y="78"/>
                  </a:lnTo>
                  <a:lnTo>
                    <a:pt x="90" y="78"/>
                  </a:lnTo>
                  <a:lnTo>
                    <a:pt x="93" y="78"/>
                  </a:lnTo>
                  <a:lnTo>
                    <a:pt x="95" y="77"/>
                  </a:lnTo>
                  <a:lnTo>
                    <a:pt x="98" y="77"/>
                  </a:lnTo>
                  <a:lnTo>
                    <a:pt x="102" y="77"/>
                  </a:lnTo>
                  <a:lnTo>
                    <a:pt x="105" y="75"/>
                  </a:lnTo>
                  <a:lnTo>
                    <a:pt x="109" y="75"/>
                  </a:lnTo>
                  <a:lnTo>
                    <a:pt x="114" y="75"/>
                  </a:lnTo>
                  <a:lnTo>
                    <a:pt x="119" y="74"/>
                  </a:lnTo>
                  <a:lnTo>
                    <a:pt x="124" y="74"/>
                  </a:lnTo>
                  <a:lnTo>
                    <a:pt x="129" y="73"/>
                  </a:lnTo>
                  <a:lnTo>
                    <a:pt x="136" y="73"/>
                  </a:lnTo>
                  <a:lnTo>
                    <a:pt x="142" y="71"/>
                  </a:lnTo>
                  <a:lnTo>
                    <a:pt x="149" y="71"/>
                  </a:lnTo>
                  <a:lnTo>
                    <a:pt x="156" y="70"/>
                  </a:lnTo>
                  <a:lnTo>
                    <a:pt x="164" y="69"/>
                  </a:lnTo>
                  <a:lnTo>
                    <a:pt x="171" y="69"/>
                  </a:lnTo>
                  <a:lnTo>
                    <a:pt x="180" y="68"/>
                  </a:lnTo>
                  <a:lnTo>
                    <a:pt x="189" y="66"/>
                  </a:lnTo>
                  <a:lnTo>
                    <a:pt x="198" y="66"/>
                  </a:lnTo>
                  <a:lnTo>
                    <a:pt x="207" y="65"/>
                  </a:lnTo>
                  <a:lnTo>
                    <a:pt x="217" y="64"/>
                  </a:lnTo>
                  <a:lnTo>
                    <a:pt x="227" y="63"/>
                  </a:lnTo>
                  <a:lnTo>
                    <a:pt x="237" y="63"/>
                  </a:lnTo>
                  <a:lnTo>
                    <a:pt x="249" y="61"/>
                  </a:lnTo>
                  <a:lnTo>
                    <a:pt x="260" y="60"/>
                  </a:lnTo>
                  <a:lnTo>
                    <a:pt x="272" y="59"/>
                  </a:lnTo>
                  <a:lnTo>
                    <a:pt x="283" y="58"/>
                  </a:lnTo>
                  <a:lnTo>
                    <a:pt x="296" y="56"/>
                  </a:lnTo>
                  <a:lnTo>
                    <a:pt x="308" y="55"/>
                  </a:lnTo>
                  <a:lnTo>
                    <a:pt x="321" y="54"/>
                  </a:lnTo>
                  <a:lnTo>
                    <a:pt x="330" y="75"/>
                  </a:lnTo>
                  <a:lnTo>
                    <a:pt x="326" y="75"/>
                  </a:lnTo>
                  <a:lnTo>
                    <a:pt x="322" y="75"/>
                  </a:lnTo>
                  <a:lnTo>
                    <a:pt x="317" y="75"/>
                  </a:lnTo>
                  <a:lnTo>
                    <a:pt x="311" y="75"/>
                  </a:lnTo>
                  <a:lnTo>
                    <a:pt x="305" y="77"/>
                  </a:lnTo>
                  <a:lnTo>
                    <a:pt x="297" y="77"/>
                  </a:lnTo>
                  <a:lnTo>
                    <a:pt x="289" y="78"/>
                  </a:lnTo>
                  <a:lnTo>
                    <a:pt x="280" y="78"/>
                  </a:lnTo>
                  <a:lnTo>
                    <a:pt x="270" y="79"/>
                  </a:lnTo>
                  <a:lnTo>
                    <a:pt x="260" y="80"/>
                  </a:lnTo>
                  <a:lnTo>
                    <a:pt x="249" y="83"/>
                  </a:lnTo>
                  <a:lnTo>
                    <a:pt x="237" y="84"/>
                  </a:lnTo>
                  <a:lnTo>
                    <a:pt x="225" y="85"/>
                  </a:lnTo>
                  <a:lnTo>
                    <a:pt x="211" y="88"/>
                  </a:lnTo>
                  <a:lnTo>
                    <a:pt x="198" y="89"/>
                  </a:lnTo>
                  <a:lnTo>
                    <a:pt x="183" y="92"/>
                  </a:lnTo>
                  <a:lnTo>
                    <a:pt x="169" y="94"/>
                  </a:lnTo>
                  <a:lnTo>
                    <a:pt x="154" y="98"/>
                  </a:lnTo>
                  <a:lnTo>
                    <a:pt x="141" y="101"/>
                  </a:lnTo>
                  <a:lnTo>
                    <a:pt x="128" y="102"/>
                  </a:lnTo>
                  <a:lnTo>
                    <a:pt x="117" y="104"/>
                  </a:lnTo>
                  <a:lnTo>
                    <a:pt x="107" y="107"/>
                  </a:lnTo>
                  <a:lnTo>
                    <a:pt x="96" y="108"/>
                  </a:lnTo>
                  <a:lnTo>
                    <a:pt x="86" y="111"/>
                  </a:lnTo>
                  <a:lnTo>
                    <a:pt x="77" y="113"/>
                  </a:lnTo>
                  <a:lnTo>
                    <a:pt x="70" y="117"/>
                  </a:lnTo>
                  <a:lnTo>
                    <a:pt x="64" y="120"/>
                  </a:lnTo>
                  <a:lnTo>
                    <a:pt x="57" y="121"/>
                  </a:lnTo>
                  <a:lnTo>
                    <a:pt x="52" y="123"/>
                  </a:lnTo>
                  <a:lnTo>
                    <a:pt x="47" y="126"/>
                  </a:lnTo>
                  <a:lnTo>
                    <a:pt x="43" y="127"/>
                  </a:lnTo>
                  <a:lnTo>
                    <a:pt x="39" y="130"/>
                  </a:lnTo>
                  <a:lnTo>
                    <a:pt x="37" y="132"/>
                  </a:lnTo>
                  <a:lnTo>
                    <a:pt x="33" y="135"/>
                  </a:lnTo>
                  <a:lnTo>
                    <a:pt x="31" y="137"/>
                  </a:lnTo>
                  <a:lnTo>
                    <a:pt x="28" y="139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2" y="141"/>
                  </a:lnTo>
                  <a:lnTo>
                    <a:pt x="20" y="141"/>
                  </a:lnTo>
                  <a:lnTo>
                    <a:pt x="18" y="140"/>
                  </a:lnTo>
                  <a:lnTo>
                    <a:pt x="17" y="140"/>
                  </a:lnTo>
                  <a:lnTo>
                    <a:pt x="14" y="140"/>
                  </a:lnTo>
                  <a:lnTo>
                    <a:pt x="13" y="139"/>
                  </a:lnTo>
                  <a:lnTo>
                    <a:pt x="10" y="137"/>
                  </a:lnTo>
                  <a:lnTo>
                    <a:pt x="9" y="135"/>
                  </a:lnTo>
                  <a:lnTo>
                    <a:pt x="8" y="132"/>
                  </a:lnTo>
                  <a:lnTo>
                    <a:pt x="6" y="130"/>
                  </a:lnTo>
                  <a:lnTo>
                    <a:pt x="4" y="125"/>
                  </a:lnTo>
                  <a:lnTo>
                    <a:pt x="3" y="120"/>
                  </a:lnTo>
                  <a:lnTo>
                    <a:pt x="1" y="115"/>
                  </a:lnTo>
                  <a:lnTo>
                    <a:pt x="1" y="111"/>
                  </a:lnTo>
                  <a:lnTo>
                    <a:pt x="0" y="110"/>
                  </a:lnTo>
                  <a:lnTo>
                    <a:pt x="0" y="108"/>
                  </a:lnTo>
                  <a:lnTo>
                    <a:pt x="1" y="107"/>
                  </a:lnTo>
                  <a:lnTo>
                    <a:pt x="3" y="104"/>
                  </a:lnTo>
                  <a:lnTo>
                    <a:pt x="4" y="103"/>
                  </a:lnTo>
                  <a:lnTo>
                    <a:pt x="6" y="101"/>
                  </a:lnTo>
                  <a:lnTo>
                    <a:pt x="9" y="98"/>
                  </a:lnTo>
                  <a:lnTo>
                    <a:pt x="11" y="94"/>
                  </a:lnTo>
                  <a:lnTo>
                    <a:pt x="15" y="92"/>
                  </a:lnTo>
                  <a:lnTo>
                    <a:pt x="18" y="88"/>
                  </a:lnTo>
                  <a:lnTo>
                    <a:pt x="20" y="83"/>
                  </a:lnTo>
                  <a:lnTo>
                    <a:pt x="22" y="78"/>
                  </a:lnTo>
                  <a:lnTo>
                    <a:pt x="24" y="73"/>
                  </a:lnTo>
                  <a:lnTo>
                    <a:pt x="25" y="68"/>
                  </a:lnTo>
                  <a:lnTo>
                    <a:pt x="27" y="61"/>
                  </a:lnTo>
                  <a:lnTo>
                    <a:pt x="28" y="54"/>
                  </a:lnTo>
                  <a:lnTo>
                    <a:pt x="29" y="47"/>
                  </a:lnTo>
                  <a:lnTo>
                    <a:pt x="31" y="41"/>
                  </a:lnTo>
                  <a:lnTo>
                    <a:pt x="31" y="36"/>
                  </a:lnTo>
                  <a:lnTo>
                    <a:pt x="31" y="31"/>
                  </a:lnTo>
                  <a:lnTo>
                    <a:pt x="29" y="27"/>
                  </a:lnTo>
                  <a:lnTo>
                    <a:pt x="29" y="22"/>
                  </a:lnTo>
                  <a:lnTo>
                    <a:pt x="28" y="19"/>
                  </a:lnTo>
                  <a:lnTo>
                    <a:pt x="25" y="16"/>
                  </a:lnTo>
                  <a:lnTo>
                    <a:pt x="24" y="14"/>
                  </a:lnTo>
                  <a:lnTo>
                    <a:pt x="22" y="12"/>
                  </a:lnTo>
                  <a:lnTo>
                    <a:pt x="20" y="9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0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8"/>
            <p:cNvSpPr>
              <a:spLocks/>
            </p:cNvSpPr>
            <p:nvPr/>
          </p:nvSpPr>
          <p:spPr bwMode="auto">
            <a:xfrm>
              <a:off x="2235200" y="3171825"/>
              <a:ext cx="100012" cy="209550"/>
            </a:xfrm>
            <a:custGeom>
              <a:avLst/>
              <a:gdLst>
                <a:gd name="T0" fmla="*/ 4 w 63"/>
                <a:gd name="T1" fmla="*/ 14 h 132"/>
                <a:gd name="T2" fmla="*/ 0 w 63"/>
                <a:gd name="T3" fmla="*/ 10 h 132"/>
                <a:gd name="T4" fmla="*/ 0 w 63"/>
                <a:gd name="T5" fmla="*/ 6 h 132"/>
                <a:gd name="T6" fmla="*/ 4 w 63"/>
                <a:gd name="T7" fmla="*/ 4 h 132"/>
                <a:gd name="T8" fmla="*/ 9 w 63"/>
                <a:gd name="T9" fmla="*/ 1 h 132"/>
                <a:gd name="T10" fmla="*/ 15 w 63"/>
                <a:gd name="T11" fmla="*/ 0 h 132"/>
                <a:gd name="T12" fmla="*/ 23 w 63"/>
                <a:gd name="T13" fmla="*/ 0 h 132"/>
                <a:gd name="T14" fmla="*/ 32 w 63"/>
                <a:gd name="T15" fmla="*/ 1 h 132"/>
                <a:gd name="T16" fmla="*/ 42 w 63"/>
                <a:gd name="T17" fmla="*/ 4 h 132"/>
                <a:gd name="T18" fmla="*/ 49 w 63"/>
                <a:gd name="T19" fmla="*/ 7 h 132"/>
                <a:gd name="T20" fmla="*/ 56 w 63"/>
                <a:gd name="T21" fmla="*/ 11 h 132"/>
                <a:gd name="T22" fmla="*/ 61 w 63"/>
                <a:gd name="T23" fmla="*/ 14 h 132"/>
                <a:gd name="T24" fmla="*/ 63 w 63"/>
                <a:gd name="T25" fmla="*/ 20 h 132"/>
                <a:gd name="T26" fmla="*/ 63 w 63"/>
                <a:gd name="T27" fmla="*/ 33 h 132"/>
                <a:gd name="T28" fmla="*/ 61 w 63"/>
                <a:gd name="T29" fmla="*/ 42 h 132"/>
                <a:gd name="T30" fmla="*/ 60 w 63"/>
                <a:gd name="T31" fmla="*/ 48 h 132"/>
                <a:gd name="T32" fmla="*/ 60 w 63"/>
                <a:gd name="T33" fmla="*/ 56 h 132"/>
                <a:gd name="T34" fmla="*/ 58 w 63"/>
                <a:gd name="T35" fmla="*/ 66 h 132"/>
                <a:gd name="T36" fmla="*/ 57 w 63"/>
                <a:gd name="T37" fmla="*/ 77 h 132"/>
                <a:gd name="T38" fmla="*/ 57 w 63"/>
                <a:gd name="T39" fmla="*/ 90 h 132"/>
                <a:gd name="T40" fmla="*/ 56 w 63"/>
                <a:gd name="T41" fmla="*/ 105 h 132"/>
                <a:gd name="T42" fmla="*/ 56 w 63"/>
                <a:gd name="T43" fmla="*/ 123 h 132"/>
                <a:gd name="T44" fmla="*/ 20 w 63"/>
                <a:gd name="T45" fmla="*/ 132 h 132"/>
                <a:gd name="T46" fmla="*/ 21 w 63"/>
                <a:gd name="T47" fmla="*/ 115 h 132"/>
                <a:gd name="T48" fmla="*/ 21 w 63"/>
                <a:gd name="T49" fmla="*/ 100 h 132"/>
                <a:gd name="T50" fmla="*/ 21 w 63"/>
                <a:gd name="T51" fmla="*/ 86 h 132"/>
                <a:gd name="T52" fmla="*/ 23 w 63"/>
                <a:gd name="T53" fmla="*/ 73 h 132"/>
                <a:gd name="T54" fmla="*/ 21 w 63"/>
                <a:gd name="T55" fmla="*/ 63 h 132"/>
                <a:gd name="T56" fmla="*/ 21 w 63"/>
                <a:gd name="T57" fmla="*/ 53 h 132"/>
                <a:gd name="T58" fmla="*/ 21 w 63"/>
                <a:gd name="T59" fmla="*/ 46 h 132"/>
                <a:gd name="T60" fmla="*/ 20 w 63"/>
                <a:gd name="T61" fmla="*/ 40 h 132"/>
                <a:gd name="T62" fmla="*/ 18 w 63"/>
                <a:gd name="T63" fmla="*/ 30 h 132"/>
                <a:gd name="T64" fmla="*/ 15 w 63"/>
                <a:gd name="T65" fmla="*/ 24 h 132"/>
                <a:gd name="T66" fmla="*/ 11 w 63"/>
                <a:gd name="T67" fmla="*/ 19 h 132"/>
                <a:gd name="T68" fmla="*/ 6 w 63"/>
                <a:gd name="T69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132">
                  <a:moveTo>
                    <a:pt x="6" y="15"/>
                  </a:moveTo>
                  <a:lnTo>
                    <a:pt x="4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6" y="6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5"/>
                  </a:lnTo>
                  <a:lnTo>
                    <a:pt x="63" y="33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1" y="46"/>
                  </a:lnTo>
                  <a:lnTo>
                    <a:pt x="60" y="48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8" y="61"/>
                  </a:lnTo>
                  <a:lnTo>
                    <a:pt x="58" y="66"/>
                  </a:lnTo>
                  <a:lnTo>
                    <a:pt x="58" y="71"/>
                  </a:lnTo>
                  <a:lnTo>
                    <a:pt x="57" y="77"/>
                  </a:lnTo>
                  <a:lnTo>
                    <a:pt x="57" y="84"/>
                  </a:lnTo>
                  <a:lnTo>
                    <a:pt x="57" y="90"/>
                  </a:lnTo>
                  <a:lnTo>
                    <a:pt x="57" y="98"/>
                  </a:lnTo>
                  <a:lnTo>
                    <a:pt x="56" y="105"/>
                  </a:lnTo>
                  <a:lnTo>
                    <a:pt x="56" y="114"/>
                  </a:lnTo>
                  <a:lnTo>
                    <a:pt x="56" y="123"/>
                  </a:lnTo>
                  <a:lnTo>
                    <a:pt x="56" y="132"/>
                  </a:lnTo>
                  <a:lnTo>
                    <a:pt x="20" y="132"/>
                  </a:lnTo>
                  <a:lnTo>
                    <a:pt x="20" y="124"/>
                  </a:lnTo>
                  <a:lnTo>
                    <a:pt x="21" y="115"/>
                  </a:lnTo>
                  <a:lnTo>
                    <a:pt x="21" y="108"/>
                  </a:lnTo>
                  <a:lnTo>
                    <a:pt x="21" y="100"/>
                  </a:lnTo>
                  <a:lnTo>
                    <a:pt x="21" y="94"/>
                  </a:lnTo>
                  <a:lnTo>
                    <a:pt x="21" y="86"/>
                  </a:lnTo>
                  <a:lnTo>
                    <a:pt x="23" y="80"/>
                  </a:lnTo>
                  <a:lnTo>
                    <a:pt x="23" y="73"/>
                  </a:lnTo>
                  <a:lnTo>
                    <a:pt x="23" y="68"/>
                  </a:lnTo>
                  <a:lnTo>
                    <a:pt x="21" y="6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21" y="49"/>
                  </a:lnTo>
                  <a:lnTo>
                    <a:pt x="21" y="46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19" y="35"/>
                  </a:lnTo>
                  <a:lnTo>
                    <a:pt x="18" y="30"/>
                  </a:lnTo>
                  <a:lnTo>
                    <a:pt x="16" y="27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9"/>
            <p:cNvSpPr>
              <a:spLocks/>
            </p:cNvSpPr>
            <p:nvPr/>
          </p:nvSpPr>
          <p:spPr bwMode="auto">
            <a:xfrm>
              <a:off x="2498725" y="3222625"/>
              <a:ext cx="92075" cy="214312"/>
            </a:xfrm>
            <a:custGeom>
              <a:avLst/>
              <a:gdLst>
                <a:gd name="T0" fmla="*/ 29 w 58"/>
                <a:gd name="T1" fmla="*/ 97 h 135"/>
                <a:gd name="T2" fmla="*/ 25 w 58"/>
                <a:gd name="T3" fmla="*/ 107 h 135"/>
                <a:gd name="T4" fmla="*/ 22 w 58"/>
                <a:gd name="T5" fmla="*/ 115 h 135"/>
                <a:gd name="T6" fmla="*/ 19 w 58"/>
                <a:gd name="T7" fmla="*/ 123 h 135"/>
                <a:gd name="T8" fmla="*/ 17 w 58"/>
                <a:gd name="T9" fmla="*/ 128 h 135"/>
                <a:gd name="T10" fmla="*/ 15 w 58"/>
                <a:gd name="T11" fmla="*/ 132 h 135"/>
                <a:gd name="T12" fmla="*/ 13 w 58"/>
                <a:gd name="T13" fmla="*/ 134 h 135"/>
                <a:gd name="T14" fmla="*/ 12 w 58"/>
                <a:gd name="T15" fmla="*/ 135 h 135"/>
                <a:gd name="T16" fmla="*/ 10 w 58"/>
                <a:gd name="T17" fmla="*/ 135 h 135"/>
                <a:gd name="T18" fmla="*/ 9 w 58"/>
                <a:gd name="T19" fmla="*/ 133 h 135"/>
                <a:gd name="T20" fmla="*/ 8 w 58"/>
                <a:gd name="T21" fmla="*/ 130 h 135"/>
                <a:gd name="T22" fmla="*/ 6 w 58"/>
                <a:gd name="T23" fmla="*/ 125 h 135"/>
                <a:gd name="T24" fmla="*/ 3 w 58"/>
                <a:gd name="T25" fmla="*/ 114 h 135"/>
                <a:gd name="T26" fmla="*/ 0 w 58"/>
                <a:gd name="T27" fmla="*/ 102 h 135"/>
                <a:gd name="T28" fmla="*/ 1 w 58"/>
                <a:gd name="T29" fmla="*/ 96 h 135"/>
                <a:gd name="T30" fmla="*/ 3 w 58"/>
                <a:gd name="T31" fmla="*/ 86 h 135"/>
                <a:gd name="T32" fmla="*/ 5 w 58"/>
                <a:gd name="T33" fmla="*/ 74 h 135"/>
                <a:gd name="T34" fmla="*/ 9 w 58"/>
                <a:gd name="T35" fmla="*/ 59 h 135"/>
                <a:gd name="T36" fmla="*/ 10 w 58"/>
                <a:gd name="T37" fmla="*/ 45 h 135"/>
                <a:gd name="T38" fmla="*/ 10 w 58"/>
                <a:gd name="T39" fmla="*/ 34 h 135"/>
                <a:gd name="T40" fmla="*/ 10 w 58"/>
                <a:gd name="T41" fmla="*/ 24 h 135"/>
                <a:gd name="T42" fmla="*/ 9 w 58"/>
                <a:gd name="T43" fmla="*/ 16 h 135"/>
                <a:gd name="T44" fmla="*/ 6 w 58"/>
                <a:gd name="T45" fmla="*/ 8 h 135"/>
                <a:gd name="T46" fmla="*/ 8 w 58"/>
                <a:gd name="T47" fmla="*/ 3 h 135"/>
                <a:gd name="T48" fmla="*/ 10 w 58"/>
                <a:gd name="T49" fmla="*/ 1 h 135"/>
                <a:gd name="T50" fmla="*/ 14 w 58"/>
                <a:gd name="T51" fmla="*/ 0 h 135"/>
                <a:gd name="T52" fmla="*/ 19 w 58"/>
                <a:gd name="T53" fmla="*/ 1 h 135"/>
                <a:gd name="T54" fmla="*/ 25 w 58"/>
                <a:gd name="T55" fmla="*/ 3 h 135"/>
                <a:gd name="T56" fmla="*/ 34 w 58"/>
                <a:gd name="T57" fmla="*/ 7 h 135"/>
                <a:gd name="T58" fmla="*/ 43 w 58"/>
                <a:gd name="T59" fmla="*/ 14 h 135"/>
                <a:gd name="T60" fmla="*/ 50 w 58"/>
                <a:gd name="T61" fmla="*/ 20 h 135"/>
                <a:gd name="T62" fmla="*/ 55 w 58"/>
                <a:gd name="T63" fmla="*/ 25 h 135"/>
                <a:gd name="T64" fmla="*/ 57 w 58"/>
                <a:gd name="T65" fmla="*/ 29 h 135"/>
                <a:gd name="T66" fmla="*/ 58 w 58"/>
                <a:gd name="T67" fmla="*/ 33 h 135"/>
                <a:gd name="T68" fmla="*/ 55 w 58"/>
                <a:gd name="T69" fmla="*/ 38 h 135"/>
                <a:gd name="T70" fmla="*/ 52 w 58"/>
                <a:gd name="T71" fmla="*/ 43 h 135"/>
                <a:gd name="T72" fmla="*/ 47 w 58"/>
                <a:gd name="T73" fmla="*/ 52 h 135"/>
                <a:gd name="T74" fmla="*/ 42 w 58"/>
                <a:gd name="T75" fmla="*/ 64 h 135"/>
                <a:gd name="T76" fmla="*/ 34 w 58"/>
                <a:gd name="T77" fmla="*/ 82 h 135"/>
                <a:gd name="T78" fmla="*/ 31 w 58"/>
                <a:gd name="T79" fmla="*/ 9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135">
                  <a:moveTo>
                    <a:pt x="31" y="92"/>
                  </a:moveTo>
                  <a:lnTo>
                    <a:pt x="29" y="97"/>
                  </a:lnTo>
                  <a:lnTo>
                    <a:pt x="27" y="102"/>
                  </a:lnTo>
                  <a:lnTo>
                    <a:pt x="25" y="107"/>
                  </a:lnTo>
                  <a:lnTo>
                    <a:pt x="24" y="111"/>
                  </a:lnTo>
                  <a:lnTo>
                    <a:pt x="22" y="115"/>
                  </a:lnTo>
                  <a:lnTo>
                    <a:pt x="20" y="119"/>
                  </a:lnTo>
                  <a:lnTo>
                    <a:pt x="19" y="123"/>
                  </a:lnTo>
                  <a:lnTo>
                    <a:pt x="18" y="125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32"/>
                  </a:lnTo>
                  <a:lnTo>
                    <a:pt x="14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0" y="135"/>
                  </a:lnTo>
                  <a:lnTo>
                    <a:pt x="9" y="134"/>
                  </a:lnTo>
                  <a:lnTo>
                    <a:pt x="9" y="133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6" y="125"/>
                  </a:lnTo>
                  <a:lnTo>
                    <a:pt x="4" y="119"/>
                  </a:lnTo>
                  <a:lnTo>
                    <a:pt x="3" y="114"/>
                  </a:lnTo>
                  <a:lnTo>
                    <a:pt x="1" y="109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1" y="91"/>
                  </a:lnTo>
                  <a:lnTo>
                    <a:pt x="3" y="86"/>
                  </a:lnTo>
                  <a:lnTo>
                    <a:pt x="4" y="81"/>
                  </a:lnTo>
                  <a:lnTo>
                    <a:pt x="5" y="74"/>
                  </a:lnTo>
                  <a:lnTo>
                    <a:pt x="6" y="67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9" y="16"/>
                  </a:lnTo>
                  <a:lnTo>
                    <a:pt x="8" y="11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6"/>
                  </a:lnTo>
                  <a:lnTo>
                    <a:pt x="34" y="7"/>
                  </a:lnTo>
                  <a:lnTo>
                    <a:pt x="39" y="11"/>
                  </a:lnTo>
                  <a:lnTo>
                    <a:pt x="43" y="14"/>
                  </a:lnTo>
                  <a:lnTo>
                    <a:pt x="47" y="17"/>
                  </a:lnTo>
                  <a:lnTo>
                    <a:pt x="50" y="20"/>
                  </a:lnTo>
                  <a:lnTo>
                    <a:pt x="52" y="22"/>
                  </a:lnTo>
                  <a:lnTo>
                    <a:pt x="55" y="25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3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0" y="47"/>
                  </a:lnTo>
                  <a:lnTo>
                    <a:pt x="47" y="52"/>
                  </a:lnTo>
                  <a:lnTo>
                    <a:pt x="45" y="57"/>
                  </a:lnTo>
                  <a:lnTo>
                    <a:pt x="42" y="64"/>
                  </a:lnTo>
                  <a:lnTo>
                    <a:pt x="38" y="72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1" y="92"/>
                  </a:lnTo>
                  <a:lnTo>
                    <a:pt x="31" y="9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0"/>
            <p:cNvSpPr>
              <a:spLocks/>
            </p:cNvSpPr>
            <p:nvPr/>
          </p:nvSpPr>
          <p:spPr bwMode="auto">
            <a:xfrm>
              <a:off x="1876425" y="3562350"/>
              <a:ext cx="398462" cy="95250"/>
            </a:xfrm>
            <a:custGeom>
              <a:avLst/>
              <a:gdLst>
                <a:gd name="T0" fmla="*/ 117 w 251"/>
                <a:gd name="T1" fmla="*/ 20 h 60"/>
                <a:gd name="T2" fmla="*/ 138 w 251"/>
                <a:gd name="T3" fmla="*/ 16 h 60"/>
                <a:gd name="T4" fmla="*/ 157 w 251"/>
                <a:gd name="T5" fmla="*/ 11 h 60"/>
                <a:gd name="T6" fmla="*/ 171 w 251"/>
                <a:gd name="T7" fmla="*/ 8 h 60"/>
                <a:gd name="T8" fmla="*/ 188 w 251"/>
                <a:gd name="T9" fmla="*/ 4 h 60"/>
                <a:gd name="T10" fmla="*/ 207 w 251"/>
                <a:gd name="T11" fmla="*/ 1 h 60"/>
                <a:gd name="T12" fmla="*/ 222 w 251"/>
                <a:gd name="T13" fmla="*/ 0 h 60"/>
                <a:gd name="T14" fmla="*/ 235 w 251"/>
                <a:gd name="T15" fmla="*/ 1 h 60"/>
                <a:gd name="T16" fmla="*/ 244 w 251"/>
                <a:gd name="T17" fmla="*/ 4 h 60"/>
                <a:gd name="T18" fmla="*/ 247 w 251"/>
                <a:gd name="T19" fmla="*/ 6 h 60"/>
                <a:gd name="T20" fmla="*/ 250 w 251"/>
                <a:gd name="T21" fmla="*/ 10 h 60"/>
                <a:gd name="T22" fmla="*/ 251 w 251"/>
                <a:gd name="T23" fmla="*/ 13 h 60"/>
                <a:gd name="T24" fmla="*/ 251 w 251"/>
                <a:gd name="T25" fmla="*/ 15 h 60"/>
                <a:gd name="T26" fmla="*/ 250 w 251"/>
                <a:gd name="T27" fmla="*/ 19 h 60"/>
                <a:gd name="T28" fmla="*/ 247 w 251"/>
                <a:gd name="T29" fmla="*/ 22 h 60"/>
                <a:gd name="T30" fmla="*/ 244 w 251"/>
                <a:gd name="T31" fmla="*/ 24 h 60"/>
                <a:gd name="T32" fmla="*/ 237 w 251"/>
                <a:gd name="T33" fmla="*/ 25 h 60"/>
                <a:gd name="T34" fmla="*/ 227 w 251"/>
                <a:gd name="T35" fmla="*/ 29 h 60"/>
                <a:gd name="T36" fmla="*/ 214 w 251"/>
                <a:gd name="T37" fmla="*/ 32 h 60"/>
                <a:gd name="T38" fmla="*/ 197 w 251"/>
                <a:gd name="T39" fmla="*/ 34 h 60"/>
                <a:gd name="T40" fmla="*/ 185 w 251"/>
                <a:gd name="T41" fmla="*/ 36 h 60"/>
                <a:gd name="T42" fmla="*/ 141 w 251"/>
                <a:gd name="T43" fmla="*/ 43 h 60"/>
                <a:gd name="T44" fmla="*/ 96 w 251"/>
                <a:gd name="T45" fmla="*/ 52 h 60"/>
                <a:gd name="T46" fmla="*/ 76 w 251"/>
                <a:gd name="T47" fmla="*/ 56 h 60"/>
                <a:gd name="T48" fmla="*/ 63 w 251"/>
                <a:gd name="T49" fmla="*/ 57 h 60"/>
                <a:gd name="T50" fmla="*/ 57 w 251"/>
                <a:gd name="T51" fmla="*/ 58 h 60"/>
                <a:gd name="T52" fmla="*/ 52 w 251"/>
                <a:gd name="T53" fmla="*/ 60 h 60"/>
                <a:gd name="T54" fmla="*/ 48 w 251"/>
                <a:gd name="T55" fmla="*/ 60 h 60"/>
                <a:gd name="T56" fmla="*/ 46 w 251"/>
                <a:gd name="T57" fmla="*/ 60 h 60"/>
                <a:gd name="T58" fmla="*/ 39 w 251"/>
                <a:gd name="T59" fmla="*/ 60 h 60"/>
                <a:gd name="T60" fmla="*/ 27 w 251"/>
                <a:gd name="T61" fmla="*/ 56 h 60"/>
                <a:gd name="T62" fmla="*/ 15 w 251"/>
                <a:gd name="T63" fmla="*/ 49 h 60"/>
                <a:gd name="T64" fmla="*/ 8 w 251"/>
                <a:gd name="T65" fmla="*/ 46 h 60"/>
                <a:gd name="T66" fmla="*/ 3 w 251"/>
                <a:gd name="T67" fmla="*/ 42 h 60"/>
                <a:gd name="T68" fmla="*/ 0 w 251"/>
                <a:gd name="T69" fmla="*/ 39 h 60"/>
                <a:gd name="T70" fmla="*/ 1 w 251"/>
                <a:gd name="T71" fmla="*/ 37 h 60"/>
                <a:gd name="T72" fmla="*/ 5 w 251"/>
                <a:gd name="T73" fmla="*/ 36 h 60"/>
                <a:gd name="T74" fmla="*/ 13 w 251"/>
                <a:gd name="T75" fmla="*/ 36 h 60"/>
                <a:gd name="T76" fmla="*/ 24 w 251"/>
                <a:gd name="T77" fmla="*/ 34 h 60"/>
                <a:gd name="T78" fmla="*/ 38 w 251"/>
                <a:gd name="T79" fmla="*/ 32 h 60"/>
                <a:gd name="T80" fmla="*/ 55 w 251"/>
                <a:gd name="T81" fmla="*/ 29 h 60"/>
                <a:gd name="T82" fmla="*/ 74 w 251"/>
                <a:gd name="T83" fmla="*/ 27 h 60"/>
                <a:gd name="T84" fmla="*/ 94 w 251"/>
                <a:gd name="T85" fmla="*/ 24 h 60"/>
                <a:gd name="T86" fmla="*/ 105 w 251"/>
                <a:gd name="T87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1" h="60">
                  <a:moveTo>
                    <a:pt x="105" y="22"/>
                  </a:moveTo>
                  <a:lnTo>
                    <a:pt x="117" y="20"/>
                  </a:lnTo>
                  <a:lnTo>
                    <a:pt x="128" y="18"/>
                  </a:lnTo>
                  <a:lnTo>
                    <a:pt x="138" y="16"/>
                  </a:lnTo>
                  <a:lnTo>
                    <a:pt x="149" y="14"/>
                  </a:lnTo>
                  <a:lnTo>
                    <a:pt x="157" y="11"/>
                  </a:lnTo>
                  <a:lnTo>
                    <a:pt x="165" y="10"/>
                  </a:lnTo>
                  <a:lnTo>
                    <a:pt x="171" y="8"/>
                  </a:lnTo>
                  <a:lnTo>
                    <a:pt x="176" y="6"/>
                  </a:lnTo>
                  <a:lnTo>
                    <a:pt x="188" y="4"/>
                  </a:lnTo>
                  <a:lnTo>
                    <a:pt x="198" y="3"/>
                  </a:lnTo>
                  <a:lnTo>
                    <a:pt x="207" y="1"/>
                  </a:lnTo>
                  <a:lnTo>
                    <a:pt x="216" y="0"/>
                  </a:lnTo>
                  <a:lnTo>
                    <a:pt x="222" y="0"/>
                  </a:lnTo>
                  <a:lnTo>
                    <a:pt x="228" y="0"/>
                  </a:lnTo>
                  <a:lnTo>
                    <a:pt x="235" y="1"/>
                  </a:lnTo>
                  <a:lnTo>
                    <a:pt x="241" y="3"/>
                  </a:lnTo>
                  <a:lnTo>
                    <a:pt x="244" y="4"/>
                  </a:lnTo>
                  <a:lnTo>
                    <a:pt x="246" y="5"/>
                  </a:lnTo>
                  <a:lnTo>
                    <a:pt x="247" y="6"/>
                  </a:lnTo>
                  <a:lnTo>
                    <a:pt x="249" y="9"/>
                  </a:lnTo>
                  <a:lnTo>
                    <a:pt x="250" y="10"/>
                  </a:lnTo>
                  <a:lnTo>
                    <a:pt x="251" y="11"/>
                  </a:lnTo>
                  <a:lnTo>
                    <a:pt x="251" y="13"/>
                  </a:lnTo>
                  <a:lnTo>
                    <a:pt x="251" y="14"/>
                  </a:lnTo>
                  <a:lnTo>
                    <a:pt x="251" y="15"/>
                  </a:lnTo>
                  <a:lnTo>
                    <a:pt x="251" y="18"/>
                  </a:lnTo>
                  <a:lnTo>
                    <a:pt x="250" y="19"/>
                  </a:lnTo>
                  <a:lnTo>
                    <a:pt x="249" y="20"/>
                  </a:lnTo>
                  <a:lnTo>
                    <a:pt x="247" y="22"/>
                  </a:lnTo>
                  <a:lnTo>
                    <a:pt x="246" y="23"/>
                  </a:lnTo>
                  <a:lnTo>
                    <a:pt x="244" y="24"/>
                  </a:lnTo>
                  <a:lnTo>
                    <a:pt x="241" y="24"/>
                  </a:lnTo>
                  <a:lnTo>
                    <a:pt x="237" y="25"/>
                  </a:lnTo>
                  <a:lnTo>
                    <a:pt x="232" y="27"/>
                  </a:lnTo>
                  <a:lnTo>
                    <a:pt x="227" y="29"/>
                  </a:lnTo>
                  <a:lnTo>
                    <a:pt x="221" y="30"/>
                  </a:lnTo>
                  <a:lnTo>
                    <a:pt x="214" y="32"/>
                  </a:lnTo>
                  <a:lnTo>
                    <a:pt x="206" y="33"/>
                  </a:lnTo>
                  <a:lnTo>
                    <a:pt x="197" y="34"/>
                  </a:lnTo>
                  <a:lnTo>
                    <a:pt x="190" y="36"/>
                  </a:lnTo>
                  <a:lnTo>
                    <a:pt x="185" y="36"/>
                  </a:lnTo>
                  <a:lnTo>
                    <a:pt x="162" y="39"/>
                  </a:lnTo>
                  <a:lnTo>
                    <a:pt x="141" y="43"/>
                  </a:lnTo>
                  <a:lnTo>
                    <a:pt x="119" y="48"/>
                  </a:lnTo>
                  <a:lnTo>
                    <a:pt x="96" y="52"/>
                  </a:lnTo>
                  <a:lnTo>
                    <a:pt x="86" y="53"/>
                  </a:lnTo>
                  <a:lnTo>
                    <a:pt x="76" y="56"/>
                  </a:lnTo>
                  <a:lnTo>
                    <a:pt x="67" y="57"/>
                  </a:lnTo>
                  <a:lnTo>
                    <a:pt x="63" y="57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2" y="60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39" y="60"/>
                  </a:lnTo>
                  <a:lnTo>
                    <a:pt x="34" y="58"/>
                  </a:lnTo>
                  <a:lnTo>
                    <a:pt x="27" y="56"/>
                  </a:lnTo>
                  <a:lnTo>
                    <a:pt x="19" y="52"/>
                  </a:lnTo>
                  <a:lnTo>
                    <a:pt x="15" y="49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7"/>
                  </a:lnTo>
                  <a:lnTo>
                    <a:pt x="3" y="37"/>
                  </a:lnTo>
                  <a:lnTo>
                    <a:pt x="5" y="36"/>
                  </a:lnTo>
                  <a:lnTo>
                    <a:pt x="8" y="36"/>
                  </a:lnTo>
                  <a:lnTo>
                    <a:pt x="13" y="36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1" y="33"/>
                  </a:lnTo>
                  <a:lnTo>
                    <a:pt x="38" y="32"/>
                  </a:lnTo>
                  <a:lnTo>
                    <a:pt x="46" y="30"/>
                  </a:lnTo>
                  <a:lnTo>
                    <a:pt x="55" y="29"/>
                  </a:lnTo>
                  <a:lnTo>
                    <a:pt x="63" y="28"/>
                  </a:lnTo>
                  <a:lnTo>
                    <a:pt x="74" y="27"/>
                  </a:lnTo>
                  <a:lnTo>
                    <a:pt x="84" y="25"/>
                  </a:lnTo>
                  <a:lnTo>
                    <a:pt x="94" y="24"/>
                  </a:lnTo>
                  <a:lnTo>
                    <a:pt x="105" y="22"/>
                  </a:lnTo>
                  <a:lnTo>
                    <a:pt x="105" y="2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1"/>
            <p:cNvSpPr>
              <a:spLocks/>
            </p:cNvSpPr>
            <p:nvPr/>
          </p:nvSpPr>
          <p:spPr bwMode="auto">
            <a:xfrm>
              <a:off x="1881188" y="3484563"/>
              <a:ext cx="407987" cy="376237"/>
            </a:xfrm>
            <a:custGeom>
              <a:avLst/>
              <a:gdLst>
                <a:gd name="T0" fmla="*/ 142 w 257"/>
                <a:gd name="T1" fmla="*/ 0 h 237"/>
                <a:gd name="T2" fmla="*/ 152 w 257"/>
                <a:gd name="T3" fmla="*/ 2 h 237"/>
                <a:gd name="T4" fmla="*/ 163 w 257"/>
                <a:gd name="T5" fmla="*/ 8 h 237"/>
                <a:gd name="T6" fmla="*/ 173 w 257"/>
                <a:gd name="T7" fmla="*/ 19 h 237"/>
                <a:gd name="T8" fmla="*/ 176 w 257"/>
                <a:gd name="T9" fmla="*/ 24 h 237"/>
                <a:gd name="T10" fmla="*/ 175 w 257"/>
                <a:gd name="T11" fmla="*/ 27 h 237"/>
                <a:gd name="T12" fmla="*/ 170 w 257"/>
                <a:gd name="T13" fmla="*/ 36 h 237"/>
                <a:gd name="T14" fmla="*/ 159 w 257"/>
                <a:gd name="T15" fmla="*/ 50 h 237"/>
                <a:gd name="T16" fmla="*/ 146 w 257"/>
                <a:gd name="T17" fmla="*/ 69 h 237"/>
                <a:gd name="T18" fmla="*/ 128 w 257"/>
                <a:gd name="T19" fmla="*/ 93 h 237"/>
                <a:gd name="T20" fmla="*/ 106 w 257"/>
                <a:gd name="T21" fmla="*/ 121 h 237"/>
                <a:gd name="T22" fmla="*/ 87 w 257"/>
                <a:gd name="T23" fmla="*/ 145 h 237"/>
                <a:gd name="T24" fmla="*/ 72 w 257"/>
                <a:gd name="T25" fmla="*/ 166 h 237"/>
                <a:gd name="T26" fmla="*/ 62 w 257"/>
                <a:gd name="T27" fmla="*/ 180 h 237"/>
                <a:gd name="T28" fmla="*/ 57 w 257"/>
                <a:gd name="T29" fmla="*/ 189 h 237"/>
                <a:gd name="T30" fmla="*/ 55 w 257"/>
                <a:gd name="T31" fmla="*/ 194 h 237"/>
                <a:gd name="T32" fmla="*/ 58 w 257"/>
                <a:gd name="T33" fmla="*/ 195 h 237"/>
                <a:gd name="T34" fmla="*/ 64 w 257"/>
                <a:gd name="T35" fmla="*/ 195 h 237"/>
                <a:gd name="T36" fmla="*/ 74 w 257"/>
                <a:gd name="T37" fmla="*/ 195 h 237"/>
                <a:gd name="T38" fmla="*/ 87 w 257"/>
                <a:gd name="T39" fmla="*/ 192 h 237"/>
                <a:gd name="T40" fmla="*/ 104 w 257"/>
                <a:gd name="T41" fmla="*/ 190 h 237"/>
                <a:gd name="T42" fmla="*/ 134 w 257"/>
                <a:gd name="T43" fmla="*/ 182 h 237"/>
                <a:gd name="T44" fmla="*/ 167 w 257"/>
                <a:gd name="T45" fmla="*/ 175 h 237"/>
                <a:gd name="T46" fmla="*/ 196 w 257"/>
                <a:gd name="T47" fmla="*/ 166 h 237"/>
                <a:gd name="T48" fmla="*/ 219 w 257"/>
                <a:gd name="T49" fmla="*/ 162 h 237"/>
                <a:gd name="T50" fmla="*/ 236 w 257"/>
                <a:gd name="T51" fmla="*/ 162 h 237"/>
                <a:gd name="T52" fmla="*/ 246 w 257"/>
                <a:gd name="T53" fmla="*/ 166 h 237"/>
                <a:gd name="T54" fmla="*/ 252 w 257"/>
                <a:gd name="T55" fmla="*/ 171 h 237"/>
                <a:gd name="T56" fmla="*/ 257 w 257"/>
                <a:gd name="T57" fmla="*/ 178 h 237"/>
                <a:gd name="T58" fmla="*/ 253 w 257"/>
                <a:gd name="T59" fmla="*/ 181 h 237"/>
                <a:gd name="T60" fmla="*/ 246 w 257"/>
                <a:gd name="T61" fmla="*/ 183 h 237"/>
                <a:gd name="T62" fmla="*/ 238 w 257"/>
                <a:gd name="T63" fmla="*/ 186 h 237"/>
                <a:gd name="T64" fmla="*/ 228 w 257"/>
                <a:gd name="T65" fmla="*/ 187 h 237"/>
                <a:gd name="T66" fmla="*/ 215 w 257"/>
                <a:gd name="T67" fmla="*/ 190 h 237"/>
                <a:gd name="T68" fmla="*/ 200 w 257"/>
                <a:gd name="T69" fmla="*/ 192 h 237"/>
                <a:gd name="T70" fmla="*/ 181 w 257"/>
                <a:gd name="T71" fmla="*/ 196 h 237"/>
                <a:gd name="T72" fmla="*/ 158 w 257"/>
                <a:gd name="T73" fmla="*/ 200 h 237"/>
                <a:gd name="T74" fmla="*/ 125 w 257"/>
                <a:gd name="T75" fmla="*/ 208 h 237"/>
                <a:gd name="T76" fmla="*/ 93 w 257"/>
                <a:gd name="T77" fmla="*/ 215 h 237"/>
                <a:gd name="T78" fmla="*/ 71 w 257"/>
                <a:gd name="T79" fmla="*/ 219 h 237"/>
                <a:gd name="T80" fmla="*/ 54 w 257"/>
                <a:gd name="T81" fmla="*/ 223 h 237"/>
                <a:gd name="T82" fmla="*/ 44 w 257"/>
                <a:gd name="T83" fmla="*/ 228 h 237"/>
                <a:gd name="T84" fmla="*/ 33 w 257"/>
                <a:gd name="T85" fmla="*/ 234 h 237"/>
                <a:gd name="T86" fmla="*/ 21 w 257"/>
                <a:gd name="T87" fmla="*/ 235 h 237"/>
                <a:gd name="T88" fmla="*/ 15 w 257"/>
                <a:gd name="T89" fmla="*/ 233 h 237"/>
                <a:gd name="T90" fmla="*/ 8 w 257"/>
                <a:gd name="T91" fmla="*/ 225 h 237"/>
                <a:gd name="T92" fmla="*/ 1 w 257"/>
                <a:gd name="T93" fmla="*/ 211 h 237"/>
                <a:gd name="T94" fmla="*/ 1 w 257"/>
                <a:gd name="T95" fmla="*/ 204 h 237"/>
                <a:gd name="T96" fmla="*/ 3 w 257"/>
                <a:gd name="T97" fmla="*/ 199 h 237"/>
                <a:gd name="T98" fmla="*/ 11 w 257"/>
                <a:gd name="T99" fmla="*/ 196 h 237"/>
                <a:gd name="T100" fmla="*/ 20 w 257"/>
                <a:gd name="T101" fmla="*/ 190 h 237"/>
                <a:gd name="T102" fmla="*/ 34 w 257"/>
                <a:gd name="T103" fmla="*/ 175 h 237"/>
                <a:gd name="T104" fmla="*/ 54 w 257"/>
                <a:gd name="T105" fmla="*/ 152 h 237"/>
                <a:gd name="T106" fmla="*/ 76 w 257"/>
                <a:gd name="T107" fmla="*/ 123 h 237"/>
                <a:gd name="T108" fmla="*/ 97 w 257"/>
                <a:gd name="T109" fmla="*/ 87 h 237"/>
                <a:gd name="T110" fmla="*/ 111 w 257"/>
                <a:gd name="T111" fmla="*/ 62 h 237"/>
                <a:gd name="T112" fmla="*/ 120 w 257"/>
                <a:gd name="T113" fmla="*/ 45 h 237"/>
                <a:gd name="T114" fmla="*/ 125 w 257"/>
                <a:gd name="T115" fmla="*/ 32 h 237"/>
                <a:gd name="T116" fmla="*/ 130 w 257"/>
                <a:gd name="T117" fmla="*/ 20 h 237"/>
                <a:gd name="T118" fmla="*/ 129 w 257"/>
                <a:gd name="T119" fmla="*/ 8 h 237"/>
                <a:gd name="T120" fmla="*/ 129 w 257"/>
                <a:gd name="T121" fmla="*/ 3 h 237"/>
                <a:gd name="T122" fmla="*/ 133 w 257"/>
                <a:gd name="T123" fmla="*/ 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7" h="237">
                  <a:moveTo>
                    <a:pt x="135" y="1"/>
                  </a:moveTo>
                  <a:lnTo>
                    <a:pt x="138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48" y="1"/>
                  </a:lnTo>
                  <a:lnTo>
                    <a:pt x="152" y="2"/>
                  </a:lnTo>
                  <a:lnTo>
                    <a:pt x="156" y="3"/>
                  </a:lnTo>
                  <a:lnTo>
                    <a:pt x="159" y="6"/>
                  </a:lnTo>
                  <a:lnTo>
                    <a:pt x="163" y="8"/>
                  </a:lnTo>
                  <a:lnTo>
                    <a:pt x="168" y="15"/>
                  </a:lnTo>
                  <a:lnTo>
                    <a:pt x="171" y="17"/>
                  </a:lnTo>
                  <a:lnTo>
                    <a:pt x="173" y="19"/>
                  </a:lnTo>
                  <a:lnTo>
                    <a:pt x="175" y="21"/>
                  </a:lnTo>
                  <a:lnTo>
                    <a:pt x="176" y="22"/>
                  </a:lnTo>
                  <a:lnTo>
                    <a:pt x="176" y="24"/>
                  </a:lnTo>
                  <a:lnTo>
                    <a:pt x="177" y="25"/>
                  </a:lnTo>
                  <a:lnTo>
                    <a:pt x="176" y="26"/>
                  </a:lnTo>
                  <a:lnTo>
                    <a:pt x="175" y="27"/>
                  </a:lnTo>
                  <a:lnTo>
                    <a:pt x="173" y="30"/>
                  </a:lnTo>
                  <a:lnTo>
                    <a:pt x="171" y="34"/>
                  </a:lnTo>
                  <a:lnTo>
                    <a:pt x="170" y="36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59" y="50"/>
                  </a:lnTo>
                  <a:lnTo>
                    <a:pt x="156" y="57"/>
                  </a:lnTo>
                  <a:lnTo>
                    <a:pt x="151" y="63"/>
                  </a:lnTo>
                  <a:lnTo>
                    <a:pt x="146" y="69"/>
                  </a:lnTo>
                  <a:lnTo>
                    <a:pt x="140" y="77"/>
                  </a:lnTo>
                  <a:lnTo>
                    <a:pt x="134" y="85"/>
                  </a:lnTo>
                  <a:lnTo>
                    <a:pt x="128" y="93"/>
                  </a:lnTo>
                  <a:lnTo>
                    <a:pt x="120" y="102"/>
                  </a:lnTo>
                  <a:lnTo>
                    <a:pt x="114" y="111"/>
                  </a:lnTo>
                  <a:lnTo>
                    <a:pt x="106" y="121"/>
                  </a:lnTo>
                  <a:lnTo>
                    <a:pt x="99" y="130"/>
                  </a:lnTo>
                  <a:lnTo>
                    <a:pt x="92" y="138"/>
                  </a:lnTo>
                  <a:lnTo>
                    <a:pt x="87" y="145"/>
                  </a:lnTo>
                  <a:lnTo>
                    <a:pt x="81" y="153"/>
                  </a:lnTo>
                  <a:lnTo>
                    <a:pt x="76" y="159"/>
                  </a:lnTo>
                  <a:lnTo>
                    <a:pt x="72" y="166"/>
                  </a:lnTo>
                  <a:lnTo>
                    <a:pt x="68" y="171"/>
                  </a:lnTo>
                  <a:lnTo>
                    <a:pt x="64" y="176"/>
                  </a:lnTo>
                  <a:lnTo>
                    <a:pt x="62" y="180"/>
                  </a:lnTo>
                  <a:lnTo>
                    <a:pt x="59" y="183"/>
                  </a:lnTo>
                  <a:lnTo>
                    <a:pt x="58" y="186"/>
                  </a:lnTo>
                  <a:lnTo>
                    <a:pt x="57" y="189"/>
                  </a:lnTo>
                  <a:lnTo>
                    <a:pt x="55" y="191"/>
                  </a:lnTo>
                  <a:lnTo>
                    <a:pt x="55" y="192"/>
                  </a:lnTo>
                  <a:lnTo>
                    <a:pt x="55" y="194"/>
                  </a:lnTo>
                  <a:lnTo>
                    <a:pt x="55" y="194"/>
                  </a:lnTo>
                  <a:lnTo>
                    <a:pt x="57" y="194"/>
                  </a:lnTo>
                  <a:lnTo>
                    <a:pt x="58" y="195"/>
                  </a:lnTo>
                  <a:lnTo>
                    <a:pt x="60" y="195"/>
                  </a:lnTo>
                  <a:lnTo>
                    <a:pt x="62" y="195"/>
                  </a:lnTo>
                  <a:lnTo>
                    <a:pt x="64" y="195"/>
                  </a:lnTo>
                  <a:lnTo>
                    <a:pt x="67" y="195"/>
                  </a:lnTo>
                  <a:lnTo>
                    <a:pt x="71" y="195"/>
                  </a:lnTo>
                  <a:lnTo>
                    <a:pt x="74" y="195"/>
                  </a:lnTo>
                  <a:lnTo>
                    <a:pt x="78" y="194"/>
                  </a:lnTo>
                  <a:lnTo>
                    <a:pt x="82" y="194"/>
                  </a:lnTo>
                  <a:lnTo>
                    <a:pt x="87" y="192"/>
                  </a:lnTo>
                  <a:lnTo>
                    <a:pt x="92" y="191"/>
                  </a:lnTo>
                  <a:lnTo>
                    <a:pt x="97" y="191"/>
                  </a:lnTo>
                  <a:lnTo>
                    <a:pt x="104" y="190"/>
                  </a:lnTo>
                  <a:lnTo>
                    <a:pt x="110" y="187"/>
                  </a:lnTo>
                  <a:lnTo>
                    <a:pt x="123" y="185"/>
                  </a:lnTo>
                  <a:lnTo>
                    <a:pt x="134" y="182"/>
                  </a:lnTo>
                  <a:lnTo>
                    <a:pt x="146" y="180"/>
                  </a:lnTo>
                  <a:lnTo>
                    <a:pt x="157" y="177"/>
                  </a:lnTo>
                  <a:lnTo>
                    <a:pt x="167" y="175"/>
                  </a:lnTo>
                  <a:lnTo>
                    <a:pt x="177" y="172"/>
                  </a:lnTo>
                  <a:lnTo>
                    <a:pt x="186" y="169"/>
                  </a:lnTo>
                  <a:lnTo>
                    <a:pt x="196" y="166"/>
                  </a:lnTo>
                  <a:lnTo>
                    <a:pt x="204" y="164"/>
                  </a:lnTo>
                  <a:lnTo>
                    <a:pt x="211" y="163"/>
                  </a:lnTo>
                  <a:lnTo>
                    <a:pt x="219" y="162"/>
                  </a:lnTo>
                  <a:lnTo>
                    <a:pt x="224" y="162"/>
                  </a:lnTo>
                  <a:lnTo>
                    <a:pt x="231" y="162"/>
                  </a:lnTo>
                  <a:lnTo>
                    <a:pt x="236" y="162"/>
                  </a:lnTo>
                  <a:lnTo>
                    <a:pt x="239" y="162"/>
                  </a:lnTo>
                  <a:lnTo>
                    <a:pt x="243" y="163"/>
                  </a:lnTo>
                  <a:lnTo>
                    <a:pt x="246" y="166"/>
                  </a:lnTo>
                  <a:lnTo>
                    <a:pt x="248" y="167"/>
                  </a:lnTo>
                  <a:lnTo>
                    <a:pt x="251" y="169"/>
                  </a:lnTo>
                  <a:lnTo>
                    <a:pt x="252" y="171"/>
                  </a:lnTo>
                  <a:lnTo>
                    <a:pt x="255" y="175"/>
                  </a:lnTo>
                  <a:lnTo>
                    <a:pt x="257" y="177"/>
                  </a:lnTo>
                  <a:lnTo>
                    <a:pt x="257" y="178"/>
                  </a:lnTo>
                  <a:lnTo>
                    <a:pt x="256" y="178"/>
                  </a:lnTo>
                  <a:lnTo>
                    <a:pt x="255" y="180"/>
                  </a:lnTo>
                  <a:lnTo>
                    <a:pt x="253" y="181"/>
                  </a:lnTo>
                  <a:lnTo>
                    <a:pt x="251" y="182"/>
                  </a:lnTo>
                  <a:lnTo>
                    <a:pt x="248" y="183"/>
                  </a:lnTo>
                  <a:lnTo>
                    <a:pt x="246" y="183"/>
                  </a:lnTo>
                  <a:lnTo>
                    <a:pt x="243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2" y="187"/>
                  </a:lnTo>
                  <a:lnTo>
                    <a:pt x="228" y="187"/>
                  </a:lnTo>
                  <a:lnTo>
                    <a:pt x="224" y="189"/>
                  </a:lnTo>
                  <a:lnTo>
                    <a:pt x="220" y="189"/>
                  </a:lnTo>
                  <a:lnTo>
                    <a:pt x="215" y="190"/>
                  </a:lnTo>
                  <a:lnTo>
                    <a:pt x="211" y="191"/>
                  </a:lnTo>
                  <a:lnTo>
                    <a:pt x="205" y="191"/>
                  </a:lnTo>
                  <a:lnTo>
                    <a:pt x="200" y="192"/>
                  </a:lnTo>
                  <a:lnTo>
                    <a:pt x="194" y="194"/>
                  </a:lnTo>
                  <a:lnTo>
                    <a:pt x="187" y="195"/>
                  </a:lnTo>
                  <a:lnTo>
                    <a:pt x="181" y="196"/>
                  </a:lnTo>
                  <a:lnTo>
                    <a:pt x="173" y="197"/>
                  </a:lnTo>
                  <a:lnTo>
                    <a:pt x="166" y="199"/>
                  </a:lnTo>
                  <a:lnTo>
                    <a:pt x="158" y="200"/>
                  </a:lnTo>
                  <a:lnTo>
                    <a:pt x="151" y="201"/>
                  </a:lnTo>
                  <a:lnTo>
                    <a:pt x="137" y="205"/>
                  </a:lnTo>
                  <a:lnTo>
                    <a:pt x="125" y="208"/>
                  </a:lnTo>
                  <a:lnTo>
                    <a:pt x="114" y="210"/>
                  </a:lnTo>
                  <a:lnTo>
                    <a:pt x="102" y="213"/>
                  </a:lnTo>
                  <a:lnTo>
                    <a:pt x="93" y="215"/>
                  </a:lnTo>
                  <a:lnTo>
                    <a:pt x="85" y="216"/>
                  </a:lnTo>
                  <a:lnTo>
                    <a:pt x="77" y="218"/>
                  </a:lnTo>
                  <a:lnTo>
                    <a:pt x="71" y="219"/>
                  </a:lnTo>
                  <a:lnTo>
                    <a:pt x="64" y="220"/>
                  </a:lnTo>
                  <a:lnTo>
                    <a:pt x="59" y="222"/>
                  </a:lnTo>
                  <a:lnTo>
                    <a:pt x="54" y="223"/>
                  </a:lnTo>
                  <a:lnTo>
                    <a:pt x="50" y="224"/>
                  </a:lnTo>
                  <a:lnTo>
                    <a:pt x="47" y="227"/>
                  </a:lnTo>
                  <a:lnTo>
                    <a:pt x="44" y="228"/>
                  </a:lnTo>
                  <a:lnTo>
                    <a:pt x="41" y="228"/>
                  </a:lnTo>
                  <a:lnTo>
                    <a:pt x="38" y="232"/>
                  </a:lnTo>
                  <a:lnTo>
                    <a:pt x="33" y="234"/>
                  </a:lnTo>
                  <a:lnTo>
                    <a:pt x="29" y="235"/>
                  </a:lnTo>
                  <a:lnTo>
                    <a:pt x="25" y="237"/>
                  </a:lnTo>
                  <a:lnTo>
                    <a:pt x="21" y="235"/>
                  </a:lnTo>
                  <a:lnTo>
                    <a:pt x="19" y="235"/>
                  </a:lnTo>
                  <a:lnTo>
                    <a:pt x="16" y="234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10" y="229"/>
                  </a:lnTo>
                  <a:lnTo>
                    <a:pt x="8" y="225"/>
                  </a:lnTo>
                  <a:lnTo>
                    <a:pt x="5" y="220"/>
                  </a:lnTo>
                  <a:lnTo>
                    <a:pt x="2" y="215"/>
                  </a:lnTo>
                  <a:lnTo>
                    <a:pt x="1" y="211"/>
                  </a:lnTo>
                  <a:lnTo>
                    <a:pt x="0" y="206"/>
                  </a:lnTo>
                  <a:lnTo>
                    <a:pt x="0" y="205"/>
                  </a:lnTo>
                  <a:lnTo>
                    <a:pt x="1" y="204"/>
                  </a:lnTo>
                  <a:lnTo>
                    <a:pt x="1" y="201"/>
                  </a:lnTo>
                  <a:lnTo>
                    <a:pt x="2" y="200"/>
                  </a:lnTo>
                  <a:lnTo>
                    <a:pt x="3" y="199"/>
                  </a:lnTo>
                  <a:lnTo>
                    <a:pt x="6" y="197"/>
                  </a:lnTo>
                  <a:lnTo>
                    <a:pt x="8" y="197"/>
                  </a:lnTo>
                  <a:lnTo>
                    <a:pt x="11" y="196"/>
                  </a:lnTo>
                  <a:lnTo>
                    <a:pt x="14" y="195"/>
                  </a:lnTo>
                  <a:lnTo>
                    <a:pt x="16" y="192"/>
                  </a:lnTo>
                  <a:lnTo>
                    <a:pt x="20" y="190"/>
                  </a:lnTo>
                  <a:lnTo>
                    <a:pt x="24" y="186"/>
                  </a:lnTo>
                  <a:lnTo>
                    <a:pt x="29" y="181"/>
                  </a:lnTo>
                  <a:lnTo>
                    <a:pt x="34" y="175"/>
                  </a:lnTo>
                  <a:lnTo>
                    <a:pt x="40" y="168"/>
                  </a:lnTo>
                  <a:lnTo>
                    <a:pt x="47" y="161"/>
                  </a:lnTo>
                  <a:lnTo>
                    <a:pt x="54" y="152"/>
                  </a:lnTo>
                  <a:lnTo>
                    <a:pt x="62" y="143"/>
                  </a:lnTo>
                  <a:lnTo>
                    <a:pt x="68" y="133"/>
                  </a:lnTo>
                  <a:lnTo>
                    <a:pt x="76" y="123"/>
                  </a:lnTo>
                  <a:lnTo>
                    <a:pt x="83" y="111"/>
                  </a:lnTo>
                  <a:lnTo>
                    <a:pt x="91" y="100"/>
                  </a:lnTo>
                  <a:lnTo>
                    <a:pt x="97" y="87"/>
                  </a:lnTo>
                  <a:lnTo>
                    <a:pt x="105" y="73"/>
                  </a:lnTo>
                  <a:lnTo>
                    <a:pt x="109" y="67"/>
                  </a:lnTo>
                  <a:lnTo>
                    <a:pt x="111" y="62"/>
                  </a:lnTo>
                  <a:lnTo>
                    <a:pt x="115" y="55"/>
                  </a:lnTo>
                  <a:lnTo>
                    <a:pt x="118" y="50"/>
                  </a:lnTo>
                  <a:lnTo>
                    <a:pt x="120" y="45"/>
                  </a:lnTo>
                  <a:lnTo>
                    <a:pt x="121" y="40"/>
                  </a:lnTo>
                  <a:lnTo>
                    <a:pt x="124" y="36"/>
                  </a:lnTo>
                  <a:lnTo>
                    <a:pt x="125" y="32"/>
                  </a:lnTo>
                  <a:lnTo>
                    <a:pt x="126" y="29"/>
                  </a:lnTo>
                  <a:lnTo>
                    <a:pt x="128" y="25"/>
                  </a:lnTo>
                  <a:lnTo>
                    <a:pt x="130" y="20"/>
                  </a:lnTo>
                  <a:lnTo>
                    <a:pt x="130" y="15"/>
                  </a:lnTo>
                  <a:lnTo>
                    <a:pt x="130" y="11"/>
                  </a:lnTo>
                  <a:lnTo>
                    <a:pt x="129" y="8"/>
                  </a:lnTo>
                  <a:lnTo>
                    <a:pt x="129" y="6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29" y="2"/>
                  </a:lnTo>
                  <a:lnTo>
                    <a:pt x="130" y="1"/>
                  </a:lnTo>
                  <a:lnTo>
                    <a:pt x="133" y="1"/>
                  </a:lnTo>
                  <a:lnTo>
                    <a:pt x="135" y="1"/>
                  </a:lnTo>
                  <a:lnTo>
                    <a:pt x="135" y="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2"/>
            <p:cNvSpPr>
              <a:spLocks/>
            </p:cNvSpPr>
            <p:nvPr/>
          </p:nvSpPr>
          <p:spPr bwMode="auto">
            <a:xfrm>
              <a:off x="2087563" y="3684588"/>
              <a:ext cx="73025" cy="515937"/>
            </a:xfrm>
            <a:custGeom>
              <a:avLst/>
              <a:gdLst>
                <a:gd name="T0" fmla="*/ 4 w 46"/>
                <a:gd name="T1" fmla="*/ 16 h 325"/>
                <a:gd name="T2" fmla="*/ 2 w 46"/>
                <a:gd name="T3" fmla="*/ 11 h 325"/>
                <a:gd name="T4" fmla="*/ 0 w 46"/>
                <a:gd name="T5" fmla="*/ 7 h 325"/>
                <a:gd name="T6" fmla="*/ 2 w 46"/>
                <a:gd name="T7" fmla="*/ 3 h 325"/>
                <a:gd name="T8" fmla="*/ 4 w 46"/>
                <a:gd name="T9" fmla="*/ 2 h 325"/>
                <a:gd name="T10" fmla="*/ 7 w 46"/>
                <a:gd name="T11" fmla="*/ 0 h 325"/>
                <a:gd name="T12" fmla="*/ 12 w 46"/>
                <a:gd name="T13" fmla="*/ 0 h 325"/>
                <a:gd name="T14" fmla="*/ 18 w 46"/>
                <a:gd name="T15" fmla="*/ 2 h 325"/>
                <a:gd name="T16" fmla="*/ 26 w 46"/>
                <a:gd name="T17" fmla="*/ 3 h 325"/>
                <a:gd name="T18" fmla="*/ 33 w 46"/>
                <a:gd name="T19" fmla="*/ 5 h 325"/>
                <a:gd name="T20" fmla="*/ 38 w 46"/>
                <a:gd name="T21" fmla="*/ 9 h 325"/>
                <a:gd name="T22" fmla="*/ 42 w 46"/>
                <a:gd name="T23" fmla="*/ 12 h 325"/>
                <a:gd name="T24" fmla="*/ 45 w 46"/>
                <a:gd name="T25" fmla="*/ 14 h 325"/>
                <a:gd name="T26" fmla="*/ 45 w 46"/>
                <a:gd name="T27" fmla="*/ 19 h 325"/>
                <a:gd name="T28" fmla="*/ 46 w 46"/>
                <a:gd name="T29" fmla="*/ 28 h 325"/>
                <a:gd name="T30" fmla="*/ 46 w 46"/>
                <a:gd name="T31" fmla="*/ 41 h 325"/>
                <a:gd name="T32" fmla="*/ 46 w 46"/>
                <a:gd name="T33" fmla="*/ 56 h 325"/>
                <a:gd name="T34" fmla="*/ 46 w 46"/>
                <a:gd name="T35" fmla="*/ 75 h 325"/>
                <a:gd name="T36" fmla="*/ 45 w 46"/>
                <a:gd name="T37" fmla="*/ 98 h 325"/>
                <a:gd name="T38" fmla="*/ 45 w 46"/>
                <a:gd name="T39" fmla="*/ 123 h 325"/>
                <a:gd name="T40" fmla="*/ 43 w 46"/>
                <a:gd name="T41" fmla="*/ 153 h 325"/>
                <a:gd name="T42" fmla="*/ 42 w 46"/>
                <a:gd name="T43" fmla="*/ 179 h 325"/>
                <a:gd name="T44" fmla="*/ 41 w 46"/>
                <a:gd name="T45" fmla="*/ 203 h 325"/>
                <a:gd name="T46" fmla="*/ 40 w 46"/>
                <a:gd name="T47" fmla="*/ 225 h 325"/>
                <a:gd name="T48" fmla="*/ 38 w 46"/>
                <a:gd name="T49" fmla="*/ 245 h 325"/>
                <a:gd name="T50" fmla="*/ 36 w 46"/>
                <a:gd name="T51" fmla="*/ 262 h 325"/>
                <a:gd name="T52" fmla="*/ 35 w 46"/>
                <a:gd name="T53" fmla="*/ 276 h 325"/>
                <a:gd name="T54" fmla="*/ 33 w 46"/>
                <a:gd name="T55" fmla="*/ 287 h 325"/>
                <a:gd name="T56" fmla="*/ 31 w 46"/>
                <a:gd name="T57" fmla="*/ 300 h 325"/>
                <a:gd name="T58" fmla="*/ 27 w 46"/>
                <a:gd name="T59" fmla="*/ 312 h 325"/>
                <a:gd name="T60" fmla="*/ 23 w 46"/>
                <a:gd name="T61" fmla="*/ 320 h 325"/>
                <a:gd name="T62" fmla="*/ 21 w 46"/>
                <a:gd name="T63" fmla="*/ 325 h 325"/>
                <a:gd name="T64" fmla="*/ 18 w 46"/>
                <a:gd name="T65" fmla="*/ 325 h 325"/>
                <a:gd name="T66" fmla="*/ 16 w 46"/>
                <a:gd name="T67" fmla="*/ 321 h 325"/>
                <a:gd name="T68" fmla="*/ 12 w 46"/>
                <a:gd name="T69" fmla="*/ 315 h 325"/>
                <a:gd name="T70" fmla="*/ 8 w 46"/>
                <a:gd name="T71" fmla="*/ 306 h 325"/>
                <a:gd name="T72" fmla="*/ 4 w 46"/>
                <a:gd name="T73" fmla="*/ 295 h 325"/>
                <a:gd name="T74" fmla="*/ 2 w 46"/>
                <a:gd name="T75" fmla="*/ 283 h 325"/>
                <a:gd name="T76" fmla="*/ 0 w 46"/>
                <a:gd name="T77" fmla="*/ 273 h 325"/>
                <a:gd name="T78" fmla="*/ 2 w 46"/>
                <a:gd name="T79" fmla="*/ 262 h 325"/>
                <a:gd name="T80" fmla="*/ 4 w 46"/>
                <a:gd name="T81" fmla="*/ 252 h 325"/>
                <a:gd name="T82" fmla="*/ 5 w 46"/>
                <a:gd name="T83" fmla="*/ 238 h 325"/>
                <a:gd name="T84" fmla="*/ 8 w 46"/>
                <a:gd name="T85" fmla="*/ 221 h 325"/>
                <a:gd name="T86" fmla="*/ 10 w 46"/>
                <a:gd name="T87" fmla="*/ 200 h 325"/>
                <a:gd name="T88" fmla="*/ 10 w 46"/>
                <a:gd name="T89" fmla="*/ 187 h 325"/>
                <a:gd name="T90" fmla="*/ 13 w 46"/>
                <a:gd name="T91" fmla="*/ 136 h 325"/>
                <a:gd name="T92" fmla="*/ 14 w 46"/>
                <a:gd name="T93" fmla="*/ 80 h 325"/>
                <a:gd name="T94" fmla="*/ 13 w 46"/>
                <a:gd name="T95" fmla="*/ 68 h 325"/>
                <a:gd name="T96" fmla="*/ 13 w 46"/>
                <a:gd name="T97" fmla="*/ 57 h 325"/>
                <a:gd name="T98" fmla="*/ 13 w 46"/>
                <a:gd name="T99" fmla="*/ 47 h 325"/>
                <a:gd name="T100" fmla="*/ 12 w 46"/>
                <a:gd name="T101" fmla="*/ 38 h 325"/>
                <a:gd name="T102" fmla="*/ 10 w 46"/>
                <a:gd name="T103" fmla="*/ 31 h 325"/>
                <a:gd name="T104" fmla="*/ 9 w 46"/>
                <a:gd name="T105" fmla="*/ 26 h 325"/>
                <a:gd name="T106" fmla="*/ 8 w 46"/>
                <a:gd name="T107" fmla="*/ 21 h 325"/>
                <a:gd name="T108" fmla="*/ 5 w 46"/>
                <a:gd name="T109" fmla="*/ 1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325">
                  <a:moveTo>
                    <a:pt x="5" y="18"/>
                  </a:moveTo>
                  <a:lnTo>
                    <a:pt x="4" y="16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3"/>
                  </a:lnTo>
                  <a:lnTo>
                    <a:pt x="29" y="4"/>
                  </a:lnTo>
                  <a:lnTo>
                    <a:pt x="33" y="5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3" y="13"/>
                  </a:lnTo>
                  <a:lnTo>
                    <a:pt x="45" y="14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6" y="35"/>
                  </a:lnTo>
                  <a:lnTo>
                    <a:pt x="46" y="41"/>
                  </a:lnTo>
                  <a:lnTo>
                    <a:pt x="46" y="47"/>
                  </a:lnTo>
                  <a:lnTo>
                    <a:pt x="46" y="56"/>
                  </a:lnTo>
                  <a:lnTo>
                    <a:pt x="46" y="65"/>
                  </a:lnTo>
                  <a:lnTo>
                    <a:pt x="46" y="75"/>
                  </a:lnTo>
                  <a:lnTo>
                    <a:pt x="46" y="85"/>
                  </a:lnTo>
                  <a:lnTo>
                    <a:pt x="45" y="98"/>
                  </a:lnTo>
                  <a:lnTo>
                    <a:pt x="45" y="109"/>
                  </a:lnTo>
                  <a:lnTo>
                    <a:pt x="45" y="123"/>
                  </a:lnTo>
                  <a:lnTo>
                    <a:pt x="43" y="137"/>
                  </a:lnTo>
                  <a:lnTo>
                    <a:pt x="43" y="153"/>
                  </a:lnTo>
                  <a:lnTo>
                    <a:pt x="43" y="167"/>
                  </a:lnTo>
                  <a:lnTo>
                    <a:pt x="42" y="179"/>
                  </a:lnTo>
                  <a:lnTo>
                    <a:pt x="42" y="192"/>
                  </a:lnTo>
                  <a:lnTo>
                    <a:pt x="41" y="203"/>
                  </a:lnTo>
                  <a:lnTo>
                    <a:pt x="40" y="215"/>
                  </a:lnTo>
                  <a:lnTo>
                    <a:pt x="40" y="225"/>
                  </a:lnTo>
                  <a:lnTo>
                    <a:pt x="38" y="235"/>
                  </a:lnTo>
                  <a:lnTo>
                    <a:pt x="38" y="245"/>
                  </a:lnTo>
                  <a:lnTo>
                    <a:pt x="37" y="254"/>
                  </a:lnTo>
                  <a:lnTo>
                    <a:pt x="36" y="262"/>
                  </a:lnTo>
                  <a:lnTo>
                    <a:pt x="36" y="269"/>
                  </a:lnTo>
                  <a:lnTo>
                    <a:pt x="35" y="276"/>
                  </a:lnTo>
                  <a:lnTo>
                    <a:pt x="35" y="282"/>
                  </a:lnTo>
                  <a:lnTo>
                    <a:pt x="33" y="287"/>
                  </a:lnTo>
                  <a:lnTo>
                    <a:pt x="33" y="292"/>
                  </a:lnTo>
                  <a:lnTo>
                    <a:pt x="31" y="300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6" y="318"/>
                  </a:lnTo>
                  <a:lnTo>
                    <a:pt x="23" y="320"/>
                  </a:lnTo>
                  <a:lnTo>
                    <a:pt x="22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8" y="325"/>
                  </a:lnTo>
                  <a:lnTo>
                    <a:pt x="17" y="324"/>
                  </a:lnTo>
                  <a:lnTo>
                    <a:pt x="16" y="321"/>
                  </a:lnTo>
                  <a:lnTo>
                    <a:pt x="13" y="319"/>
                  </a:lnTo>
                  <a:lnTo>
                    <a:pt x="12" y="315"/>
                  </a:lnTo>
                  <a:lnTo>
                    <a:pt x="9" y="311"/>
                  </a:lnTo>
                  <a:lnTo>
                    <a:pt x="8" y="306"/>
                  </a:lnTo>
                  <a:lnTo>
                    <a:pt x="5" y="301"/>
                  </a:lnTo>
                  <a:lnTo>
                    <a:pt x="4" y="295"/>
                  </a:lnTo>
                  <a:lnTo>
                    <a:pt x="3" y="288"/>
                  </a:lnTo>
                  <a:lnTo>
                    <a:pt x="2" y="283"/>
                  </a:lnTo>
                  <a:lnTo>
                    <a:pt x="0" y="278"/>
                  </a:lnTo>
                  <a:lnTo>
                    <a:pt x="0" y="273"/>
                  </a:lnTo>
                  <a:lnTo>
                    <a:pt x="2" y="268"/>
                  </a:lnTo>
                  <a:lnTo>
                    <a:pt x="2" y="262"/>
                  </a:lnTo>
                  <a:lnTo>
                    <a:pt x="3" y="257"/>
                  </a:lnTo>
                  <a:lnTo>
                    <a:pt x="4" y="252"/>
                  </a:lnTo>
                  <a:lnTo>
                    <a:pt x="4" y="245"/>
                  </a:lnTo>
                  <a:lnTo>
                    <a:pt x="5" y="238"/>
                  </a:lnTo>
                  <a:lnTo>
                    <a:pt x="7" y="230"/>
                  </a:lnTo>
                  <a:lnTo>
                    <a:pt x="8" y="221"/>
                  </a:lnTo>
                  <a:lnTo>
                    <a:pt x="9" y="211"/>
                  </a:lnTo>
                  <a:lnTo>
                    <a:pt x="10" y="200"/>
                  </a:lnTo>
                  <a:lnTo>
                    <a:pt x="10" y="193"/>
                  </a:lnTo>
                  <a:lnTo>
                    <a:pt x="10" y="187"/>
                  </a:lnTo>
                  <a:lnTo>
                    <a:pt x="13" y="161"/>
                  </a:lnTo>
                  <a:lnTo>
                    <a:pt x="13" y="136"/>
                  </a:lnTo>
                  <a:lnTo>
                    <a:pt x="13" y="108"/>
                  </a:lnTo>
                  <a:lnTo>
                    <a:pt x="14" y="80"/>
                  </a:lnTo>
                  <a:lnTo>
                    <a:pt x="13" y="74"/>
                  </a:lnTo>
                  <a:lnTo>
                    <a:pt x="13" y="68"/>
                  </a:lnTo>
                  <a:lnTo>
                    <a:pt x="13" y="63"/>
                  </a:lnTo>
                  <a:lnTo>
                    <a:pt x="13" y="57"/>
                  </a:lnTo>
                  <a:lnTo>
                    <a:pt x="13" y="51"/>
                  </a:lnTo>
                  <a:lnTo>
                    <a:pt x="13" y="47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0" y="35"/>
                  </a:lnTo>
                  <a:lnTo>
                    <a:pt x="10" y="31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7" y="19"/>
                  </a:lnTo>
                  <a:lnTo>
                    <a:pt x="5" y="18"/>
                  </a:lnTo>
                  <a:lnTo>
                    <a:pt x="5" y="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3"/>
            <p:cNvSpPr>
              <a:spLocks/>
            </p:cNvSpPr>
            <p:nvPr/>
          </p:nvSpPr>
          <p:spPr bwMode="auto">
            <a:xfrm>
              <a:off x="1806575" y="3860800"/>
              <a:ext cx="482600" cy="158750"/>
            </a:xfrm>
            <a:custGeom>
              <a:avLst/>
              <a:gdLst>
                <a:gd name="T0" fmla="*/ 177 w 304"/>
                <a:gd name="T1" fmla="*/ 28 h 100"/>
                <a:gd name="T2" fmla="*/ 204 w 304"/>
                <a:gd name="T3" fmla="*/ 21 h 100"/>
                <a:gd name="T4" fmla="*/ 227 w 304"/>
                <a:gd name="T5" fmla="*/ 15 h 100"/>
                <a:gd name="T6" fmla="*/ 246 w 304"/>
                <a:gd name="T7" fmla="*/ 10 h 100"/>
                <a:gd name="T8" fmla="*/ 262 w 304"/>
                <a:gd name="T9" fmla="*/ 6 h 100"/>
                <a:gd name="T10" fmla="*/ 275 w 304"/>
                <a:gd name="T11" fmla="*/ 2 h 100"/>
                <a:gd name="T12" fmla="*/ 285 w 304"/>
                <a:gd name="T13" fmla="*/ 1 h 100"/>
                <a:gd name="T14" fmla="*/ 291 w 304"/>
                <a:gd name="T15" fmla="*/ 0 h 100"/>
                <a:gd name="T16" fmla="*/ 295 w 304"/>
                <a:gd name="T17" fmla="*/ 0 h 100"/>
                <a:gd name="T18" fmla="*/ 300 w 304"/>
                <a:gd name="T19" fmla="*/ 0 h 100"/>
                <a:gd name="T20" fmla="*/ 303 w 304"/>
                <a:gd name="T21" fmla="*/ 0 h 100"/>
                <a:gd name="T22" fmla="*/ 304 w 304"/>
                <a:gd name="T23" fmla="*/ 1 h 100"/>
                <a:gd name="T24" fmla="*/ 304 w 304"/>
                <a:gd name="T25" fmla="*/ 4 h 100"/>
                <a:gd name="T26" fmla="*/ 303 w 304"/>
                <a:gd name="T27" fmla="*/ 6 h 100"/>
                <a:gd name="T28" fmla="*/ 300 w 304"/>
                <a:gd name="T29" fmla="*/ 9 h 100"/>
                <a:gd name="T30" fmla="*/ 295 w 304"/>
                <a:gd name="T31" fmla="*/ 12 h 100"/>
                <a:gd name="T32" fmla="*/ 291 w 304"/>
                <a:gd name="T33" fmla="*/ 15 h 100"/>
                <a:gd name="T34" fmla="*/ 285 w 304"/>
                <a:gd name="T35" fmla="*/ 17 h 100"/>
                <a:gd name="T36" fmla="*/ 275 w 304"/>
                <a:gd name="T37" fmla="*/ 21 h 100"/>
                <a:gd name="T38" fmla="*/ 262 w 304"/>
                <a:gd name="T39" fmla="*/ 26 h 100"/>
                <a:gd name="T40" fmla="*/ 247 w 304"/>
                <a:gd name="T41" fmla="*/ 31 h 100"/>
                <a:gd name="T42" fmla="*/ 229 w 304"/>
                <a:gd name="T43" fmla="*/ 39 h 100"/>
                <a:gd name="T44" fmla="*/ 206 w 304"/>
                <a:gd name="T45" fmla="*/ 47 h 100"/>
                <a:gd name="T46" fmla="*/ 182 w 304"/>
                <a:gd name="T47" fmla="*/ 54 h 100"/>
                <a:gd name="T48" fmla="*/ 154 w 304"/>
                <a:gd name="T49" fmla="*/ 64 h 100"/>
                <a:gd name="T50" fmla="*/ 129 w 304"/>
                <a:gd name="T51" fmla="*/ 73 h 100"/>
                <a:gd name="T52" fmla="*/ 106 w 304"/>
                <a:gd name="T53" fmla="*/ 81 h 100"/>
                <a:gd name="T54" fmla="*/ 86 w 304"/>
                <a:gd name="T55" fmla="*/ 87 h 100"/>
                <a:gd name="T56" fmla="*/ 69 w 304"/>
                <a:gd name="T57" fmla="*/ 92 h 100"/>
                <a:gd name="T58" fmla="*/ 57 w 304"/>
                <a:gd name="T59" fmla="*/ 96 h 100"/>
                <a:gd name="T60" fmla="*/ 47 w 304"/>
                <a:gd name="T61" fmla="*/ 99 h 100"/>
                <a:gd name="T62" fmla="*/ 40 w 304"/>
                <a:gd name="T63" fmla="*/ 100 h 100"/>
                <a:gd name="T64" fmla="*/ 35 w 304"/>
                <a:gd name="T65" fmla="*/ 100 h 100"/>
                <a:gd name="T66" fmla="*/ 29 w 304"/>
                <a:gd name="T67" fmla="*/ 97 h 100"/>
                <a:gd name="T68" fmla="*/ 21 w 304"/>
                <a:gd name="T69" fmla="*/ 91 h 100"/>
                <a:gd name="T70" fmla="*/ 15 w 304"/>
                <a:gd name="T71" fmla="*/ 83 h 100"/>
                <a:gd name="T72" fmla="*/ 7 w 304"/>
                <a:gd name="T73" fmla="*/ 73 h 100"/>
                <a:gd name="T74" fmla="*/ 2 w 304"/>
                <a:gd name="T75" fmla="*/ 66 h 100"/>
                <a:gd name="T76" fmla="*/ 0 w 304"/>
                <a:gd name="T77" fmla="*/ 59 h 100"/>
                <a:gd name="T78" fmla="*/ 0 w 304"/>
                <a:gd name="T79" fmla="*/ 56 h 100"/>
                <a:gd name="T80" fmla="*/ 1 w 304"/>
                <a:gd name="T81" fmla="*/ 53 h 100"/>
                <a:gd name="T82" fmla="*/ 5 w 304"/>
                <a:gd name="T83" fmla="*/ 53 h 100"/>
                <a:gd name="T84" fmla="*/ 14 w 304"/>
                <a:gd name="T85" fmla="*/ 54 h 100"/>
                <a:gd name="T86" fmla="*/ 25 w 304"/>
                <a:gd name="T87" fmla="*/ 58 h 100"/>
                <a:gd name="T88" fmla="*/ 34 w 304"/>
                <a:gd name="T89" fmla="*/ 62 h 100"/>
                <a:gd name="T90" fmla="*/ 40 w 304"/>
                <a:gd name="T91" fmla="*/ 62 h 100"/>
                <a:gd name="T92" fmla="*/ 44 w 304"/>
                <a:gd name="T93" fmla="*/ 61 h 100"/>
                <a:gd name="T94" fmla="*/ 53 w 304"/>
                <a:gd name="T95" fmla="*/ 59 h 100"/>
                <a:gd name="T96" fmla="*/ 64 w 304"/>
                <a:gd name="T97" fmla="*/ 56 h 100"/>
                <a:gd name="T98" fmla="*/ 80 w 304"/>
                <a:gd name="T99" fmla="*/ 52 h 100"/>
                <a:gd name="T100" fmla="*/ 100 w 304"/>
                <a:gd name="T101" fmla="*/ 48 h 100"/>
                <a:gd name="T102" fmla="*/ 123 w 304"/>
                <a:gd name="T103" fmla="*/ 42 h 100"/>
                <a:gd name="T104" fmla="*/ 148 w 304"/>
                <a:gd name="T105" fmla="*/ 35 h 100"/>
                <a:gd name="T106" fmla="*/ 163 w 304"/>
                <a:gd name="T107" fmla="*/ 3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4" h="100">
                  <a:moveTo>
                    <a:pt x="163" y="33"/>
                  </a:moveTo>
                  <a:lnTo>
                    <a:pt x="177" y="28"/>
                  </a:lnTo>
                  <a:lnTo>
                    <a:pt x="191" y="24"/>
                  </a:lnTo>
                  <a:lnTo>
                    <a:pt x="204" y="21"/>
                  </a:lnTo>
                  <a:lnTo>
                    <a:pt x="215" y="17"/>
                  </a:lnTo>
                  <a:lnTo>
                    <a:pt x="227" y="15"/>
                  </a:lnTo>
                  <a:lnTo>
                    <a:pt x="237" y="12"/>
                  </a:lnTo>
                  <a:lnTo>
                    <a:pt x="246" y="10"/>
                  </a:lnTo>
                  <a:lnTo>
                    <a:pt x="255" y="7"/>
                  </a:lnTo>
                  <a:lnTo>
                    <a:pt x="262" y="6"/>
                  </a:lnTo>
                  <a:lnTo>
                    <a:pt x="269" y="4"/>
                  </a:lnTo>
                  <a:lnTo>
                    <a:pt x="275" y="2"/>
                  </a:lnTo>
                  <a:lnTo>
                    <a:pt x="280" y="1"/>
                  </a:lnTo>
                  <a:lnTo>
                    <a:pt x="285" y="1"/>
                  </a:lnTo>
                  <a:lnTo>
                    <a:pt x="288" y="0"/>
                  </a:lnTo>
                  <a:lnTo>
                    <a:pt x="291" y="0"/>
                  </a:lnTo>
                  <a:lnTo>
                    <a:pt x="293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2" y="0"/>
                  </a:lnTo>
                  <a:lnTo>
                    <a:pt x="303" y="0"/>
                  </a:lnTo>
                  <a:lnTo>
                    <a:pt x="303" y="1"/>
                  </a:lnTo>
                  <a:lnTo>
                    <a:pt x="304" y="1"/>
                  </a:lnTo>
                  <a:lnTo>
                    <a:pt x="304" y="2"/>
                  </a:lnTo>
                  <a:lnTo>
                    <a:pt x="304" y="4"/>
                  </a:lnTo>
                  <a:lnTo>
                    <a:pt x="303" y="5"/>
                  </a:lnTo>
                  <a:lnTo>
                    <a:pt x="303" y="6"/>
                  </a:lnTo>
                  <a:lnTo>
                    <a:pt x="302" y="7"/>
                  </a:lnTo>
                  <a:lnTo>
                    <a:pt x="300" y="9"/>
                  </a:lnTo>
                  <a:lnTo>
                    <a:pt x="298" y="11"/>
                  </a:lnTo>
                  <a:lnTo>
                    <a:pt x="295" y="12"/>
                  </a:lnTo>
                  <a:lnTo>
                    <a:pt x="293" y="14"/>
                  </a:lnTo>
                  <a:lnTo>
                    <a:pt x="291" y="15"/>
                  </a:lnTo>
                  <a:lnTo>
                    <a:pt x="288" y="16"/>
                  </a:lnTo>
                  <a:lnTo>
                    <a:pt x="285" y="17"/>
                  </a:lnTo>
                  <a:lnTo>
                    <a:pt x="280" y="19"/>
                  </a:lnTo>
                  <a:lnTo>
                    <a:pt x="275" y="21"/>
                  </a:lnTo>
                  <a:lnTo>
                    <a:pt x="270" y="24"/>
                  </a:lnTo>
                  <a:lnTo>
                    <a:pt x="262" y="26"/>
                  </a:lnTo>
                  <a:lnTo>
                    <a:pt x="256" y="29"/>
                  </a:lnTo>
                  <a:lnTo>
                    <a:pt x="247" y="31"/>
                  </a:lnTo>
                  <a:lnTo>
                    <a:pt x="238" y="35"/>
                  </a:lnTo>
                  <a:lnTo>
                    <a:pt x="229" y="39"/>
                  </a:lnTo>
                  <a:lnTo>
                    <a:pt x="218" y="43"/>
                  </a:lnTo>
                  <a:lnTo>
                    <a:pt x="206" y="47"/>
                  </a:lnTo>
                  <a:lnTo>
                    <a:pt x="195" y="50"/>
                  </a:lnTo>
                  <a:lnTo>
                    <a:pt x="182" y="54"/>
                  </a:lnTo>
                  <a:lnTo>
                    <a:pt x="168" y="59"/>
                  </a:lnTo>
                  <a:lnTo>
                    <a:pt x="154" y="64"/>
                  </a:lnTo>
                  <a:lnTo>
                    <a:pt x="142" y="70"/>
                  </a:lnTo>
                  <a:lnTo>
                    <a:pt x="129" y="73"/>
                  </a:lnTo>
                  <a:lnTo>
                    <a:pt x="116" y="77"/>
                  </a:lnTo>
                  <a:lnTo>
                    <a:pt x="106" y="81"/>
                  </a:lnTo>
                  <a:lnTo>
                    <a:pt x="96" y="85"/>
                  </a:lnTo>
                  <a:lnTo>
                    <a:pt x="86" y="87"/>
                  </a:lnTo>
                  <a:lnTo>
                    <a:pt x="78" y="90"/>
                  </a:lnTo>
                  <a:lnTo>
                    <a:pt x="69" y="92"/>
                  </a:lnTo>
                  <a:lnTo>
                    <a:pt x="63" y="95"/>
                  </a:lnTo>
                  <a:lnTo>
                    <a:pt x="57" y="96"/>
                  </a:lnTo>
                  <a:lnTo>
                    <a:pt x="52" y="97"/>
                  </a:lnTo>
                  <a:lnTo>
                    <a:pt x="47" y="99"/>
                  </a:lnTo>
                  <a:lnTo>
                    <a:pt x="44" y="100"/>
                  </a:lnTo>
                  <a:lnTo>
                    <a:pt x="40" y="100"/>
                  </a:lnTo>
                  <a:lnTo>
                    <a:pt x="39" y="100"/>
                  </a:lnTo>
                  <a:lnTo>
                    <a:pt x="35" y="100"/>
                  </a:lnTo>
                  <a:lnTo>
                    <a:pt x="33" y="99"/>
                  </a:lnTo>
                  <a:lnTo>
                    <a:pt x="29" y="97"/>
                  </a:lnTo>
                  <a:lnTo>
                    <a:pt x="25" y="95"/>
                  </a:lnTo>
                  <a:lnTo>
                    <a:pt x="21" y="91"/>
                  </a:lnTo>
                  <a:lnTo>
                    <a:pt x="17" y="87"/>
                  </a:lnTo>
                  <a:lnTo>
                    <a:pt x="15" y="83"/>
                  </a:lnTo>
                  <a:lnTo>
                    <a:pt x="11" y="78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2" y="66"/>
                  </a:lnTo>
                  <a:lnTo>
                    <a:pt x="1" y="62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1" y="53"/>
                  </a:lnTo>
                  <a:lnTo>
                    <a:pt x="3" y="53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4" y="54"/>
                  </a:lnTo>
                  <a:lnTo>
                    <a:pt x="20" y="57"/>
                  </a:lnTo>
                  <a:lnTo>
                    <a:pt x="25" y="58"/>
                  </a:lnTo>
                  <a:lnTo>
                    <a:pt x="30" y="61"/>
                  </a:lnTo>
                  <a:lnTo>
                    <a:pt x="34" y="62"/>
                  </a:lnTo>
                  <a:lnTo>
                    <a:pt x="39" y="62"/>
                  </a:lnTo>
                  <a:lnTo>
                    <a:pt x="40" y="62"/>
                  </a:lnTo>
                  <a:lnTo>
                    <a:pt x="42" y="62"/>
                  </a:lnTo>
                  <a:lnTo>
                    <a:pt x="44" y="61"/>
                  </a:lnTo>
                  <a:lnTo>
                    <a:pt x="48" y="61"/>
                  </a:lnTo>
                  <a:lnTo>
                    <a:pt x="53" y="59"/>
                  </a:lnTo>
                  <a:lnTo>
                    <a:pt x="58" y="58"/>
                  </a:lnTo>
                  <a:lnTo>
                    <a:pt x="64" y="56"/>
                  </a:lnTo>
                  <a:lnTo>
                    <a:pt x="72" y="54"/>
                  </a:lnTo>
                  <a:lnTo>
                    <a:pt x="80" y="52"/>
                  </a:lnTo>
                  <a:lnTo>
                    <a:pt x="90" y="50"/>
                  </a:lnTo>
                  <a:lnTo>
                    <a:pt x="100" y="48"/>
                  </a:lnTo>
                  <a:lnTo>
                    <a:pt x="110" y="45"/>
                  </a:lnTo>
                  <a:lnTo>
                    <a:pt x="123" y="42"/>
                  </a:lnTo>
                  <a:lnTo>
                    <a:pt x="135" y="39"/>
                  </a:lnTo>
                  <a:lnTo>
                    <a:pt x="148" y="35"/>
                  </a:lnTo>
                  <a:lnTo>
                    <a:pt x="163" y="33"/>
                  </a:lnTo>
                  <a:lnTo>
                    <a:pt x="163" y="3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4"/>
            <p:cNvSpPr>
              <a:spLocks/>
            </p:cNvSpPr>
            <p:nvPr/>
          </p:nvSpPr>
          <p:spPr bwMode="auto">
            <a:xfrm>
              <a:off x="2197100" y="3562350"/>
              <a:ext cx="219075" cy="579437"/>
            </a:xfrm>
            <a:custGeom>
              <a:avLst/>
              <a:gdLst>
                <a:gd name="T0" fmla="*/ 85 w 138"/>
                <a:gd name="T1" fmla="*/ 299 h 365"/>
                <a:gd name="T2" fmla="*/ 71 w 138"/>
                <a:gd name="T3" fmla="*/ 316 h 365"/>
                <a:gd name="T4" fmla="*/ 57 w 138"/>
                <a:gd name="T5" fmla="*/ 331 h 365"/>
                <a:gd name="T6" fmla="*/ 33 w 138"/>
                <a:gd name="T7" fmla="*/ 350 h 365"/>
                <a:gd name="T8" fmla="*/ 19 w 138"/>
                <a:gd name="T9" fmla="*/ 359 h 365"/>
                <a:gd name="T10" fmla="*/ 9 w 138"/>
                <a:gd name="T11" fmla="*/ 364 h 365"/>
                <a:gd name="T12" fmla="*/ 2 w 138"/>
                <a:gd name="T13" fmla="*/ 365 h 365"/>
                <a:gd name="T14" fmla="*/ 0 w 138"/>
                <a:gd name="T15" fmla="*/ 364 h 365"/>
                <a:gd name="T16" fmla="*/ 0 w 138"/>
                <a:gd name="T17" fmla="*/ 360 h 365"/>
                <a:gd name="T18" fmla="*/ 4 w 138"/>
                <a:gd name="T19" fmla="*/ 354 h 365"/>
                <a:gd name="T20" fmla="*/ 11 w 138"/>
                <a:gd name="T21" fmla="*/ 345 h 365"/>
                <a:gd name="T22" fmla="*/ 23 w 138"/>
                <a:gd name="T23" fmla="*/ 334 h 365"/>
                <a:gd name="T24" fmla="*/ 34 w 138"/>
                <a:gd name="T25" fmla="*/ 322 h 365"/>
                <a:gd name="T26" fmla="*/ 47 w 138"/>
                <a:gd name="T27" fmla="*/ 308 h 365"/>
                <a:gd name="T28" fmla="*/ 58 w 138"/>
                <a:gd name="T29" fmla="*/ 290 h 365"/>
                <a:gd name="T30" fmla="*/ 70 w 138"/>
                <a:gd name="T31" fmla="*/ 271 h 365"/>
                <a:gd name="T32" fmla="*/ 78 w 138"/>
                <a:gd name="T33" fmla="*/ 252 h 365"/>
                <a:gd name="T34" fmla="*/ 87 w 138"/>
                <a:gd name="T35" fmla="*/ 230 h 365"/>
                <a:gd name="T36" fmla="*/ 94 w 138"/>
                <a:gd name="T37" fmla="*/ 205 h 365"/>
                <a:gd name="T38" fmla="*/ 99 w 138"/>
                <a:gd name="T39" fmla="*/ 179 h 365"/>
                <a:gd name="T40" fmla="*/ 104 w 138"/>
                <a:gd name="T41" fmla="*/ 140 h 365"/>
                <a:gd name="T42" fmla="*/ 106 w 138"/>
                <a:gd name="T43" fmla="*/ 114 h 365"/>
                <a:gd name="T44" fmla="*/ 105 w 138"/>
                <a:gd name="T45" fmla="*/ 90 h 365"/>
                <a:gd name="T46" fmla="*/ 104 w 138"/>
                <a:gd name="T47" fmla="*/ 68 h 365"/>
                <a:gd name="T48" fmla="*/ 101 w 138"/>
                <a:gd name="T49" fmla="*/ 49 h 365"/>
                <a:gd name="T50" fmla="*/ 100 w 138"/>
                <a:gd name="T51" fmla="*/ 33 h 365"/>
                <a:gd name="T52" fmla="*/ 97 w 138"/>
                <a:gd name="T53" fmla="*/ 22 h 365"/>
                <a:gd name="T54" fmla="*/ 95 w 138"/>
                <a:gd name="T55" fmla="*/ 11 h 365"/>
                <a:gd name="T56" fmla="*/ 95 w 138"/>
                <a:gd name="T57" fmla="*/ 6 h 365"/>
                <a:gd name="T58" fmla="*/ 96 w 138"/>
                <a:gd name="T59" fmla="*/ 3 h 365"/>
                <a:gd name="T60" fmla="*/ 99 w 138"/>
                <a:gd name="T61" fmla="*/ 0 h 365"/>
                <a:gd name="T62" fmla="*/ 105 w 138"/>
                <a:gd name="T63" fmla="*/ 1 h 365"/>
                <a:gd name="T64" fmla="*/ 114 w 138"/>
                <a:gd name="T65" fmla="*/ 3 h 365"/>
                <a:gd name="T66" fmla="*/ 124 w 138"/>
                <a:gd name="T67" fmla="*/ 5 h 365"/>
                <a:gd name="T68" fmla="*/ 138 w 138"/>
                <a:gd name="T69" fmla="*/ 9 h 365"/>
                <a:gd name="T70" fmla="*/ 138 w 138"/>
                <a:gd name="T71" fmla="*/ 44 h 365"/>
                <a:gd name="T72" fmla="*/ 138 w 138"/>
                <a:gd name="T73" fmla="*/ 77 h 365"/>
                <a:gd name="T74" fmla="*/ 137 w 138"/>
                <a:gd name="T75" fmla="*/ 108 h 365"/>
                <a:gd name="T76" fmla="*/ 136 w 138"/>
                <a:gd name="T77" fmla="*/ 134 h 365"/>
                <a:gd name="T78" fmla="*/ 134 w 138"/>
                <a:gd name="T79" fmla="*/ 157 h 365"/>
                <a:gd name="T80" fmla="*/ 132 w 138"/>
                <a:gd name="T81" fmla="*/ 178 h 365"/>
                <a:gd name="T82" fmla="*/ 129 w 138"/>
                <a:gd name="T83" fmla="*/ 194 h 365"/>
                <a:gd name="T84" fmla="*/ 127 w 138"/>
                <a:gd name="T85" fmla="*/ 207 h 365"/>
                <a:gd name="T86" fmla="*/ 120 w 138"/>
                <a:gd name="T87" fmla="*/ 228 h 365"/>
                <a:gd name="T88" fmla="*/ 113 w 138"/>
                <a:gd name="T89" fmla="*/ 251 h 365"/>
                <a:gd name="T90" fmla="*/ 103 w 138"/>
                <a:gd name="T91" fmla="*/ 271 h 365"/>
                <a:gd name="T92" fmla="*/ 91 w 138"/>
                <a:gd name="T93" fmla="*/ 29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8" h="365">
                  <a:moveTo>
                    <a:pt x="91" y="290"/>
                  </a:moveTo>
                  <a:lnTo>
                    <a:pt x="85" y="299"/>
                  </a:lnTo>
                  <a:lnTo>
                    <a:pt x="78" y="308"/>
                  </a:lnTo>
                  <a:lnTo>
                    <a:pt x="71" y="316"/>
                  </a:lnTo>
                  <a:lnTo>
                    <a:pt x="65" y="323"/>
                  </a:lnTo>
                  <a:lnTo>
                    <a:pt x="57" y="331"/>
                  </a:lnTo>
                  <a:lnTo>
                    <a:pt x="49" y="337"/>
                  </a:lnTo>
                  <a:lnTo>
                    <a:pt x="33" y="350"/>
                  </a:lnTo>
                  <a:lnTo>
                    <a:pt x="25" y="355"/>
                  </a:lnTo>
                  <a:lnTo>
                    <a:pt x="19" y="359"/>
                  </a:lnTo>
                  <a:lnTo>
                    <a:pt x="12" y="362"/>
                  </a:lnTo>
                  <a:lnTo>
                    <a:pt x="9" y="364"/>
                  </a:lnTo>
                  <a:lnTo>
                    <a:pt x="5" y="364"/>
                  </a:lnTo>
                  <a:lnTo>
                    <a:pt x="2" y="365"/>
                  </a:lnTo>
                  <a:lnTo>
                    <a:pt x="1" y="365"/>
                  </a:lnTo>
                  <a:lnTo>
                    <a:pt x="0" y="364"/>
                  </a:lnTo>
                  <a:lnTo>
                    <a:pt x="0" y="363"/>
                  </a:lnTo>
                  <a:lnTo>
                    <a:pt x="0" y="360"/>
                  </a:lnTo>
                  <a:lnTo>
                    <a:pt x="1" y="358"/>
                  </a:lnTo>
                  <a:lnTo>
                    <a:pt x="4" y="354"/>
                  </a:lnTo>
                  <a:lnTo>
                    <a:pt x="7" y="350"/>
                  </a:lnTo>
                  <a:lnTo>
                    <a:pt x="11" y="345"/>
                  </a:lnTo>
                  <a:lnTo>
                    <a:pt x="16" y="340"/>
                  </a:lnTo>
                  <a:lnTo>
                    <a:pt x="23" y="334"/>
                  </a:lnTo>
                  <a:lnTo>
                    <a:pt x="28" y="329"/>
                  </a:lnTo>
                  <a:lnTo>
                    <a:pt x="34" y="322"/>
                  </a:lnTo>
                  <a:lnTo>
                    <a:pt x="40" y="316"/>
                  </a:lnTo>
                  <a:lnTo>
                    <a:pt x="47" y="308"/>
                  </a:lnTo>
                  <a:lnTo>
                    <a:pt x="53" y="299"/>
                  </a:lnTo>
                  <a:lnTo>
                    <a:pt x="58" y="290"/>
                  </a:lnTo>
                  <a:lnTo>
                    <a:pt x="63" y="282"/>
                  </a:lnTo>
                  <a:lnTo>
                    <a:pt x="70" y="271"/>
                  </a:lnTo>
                  <a:lnTo>
                    <a:pt x="73" y="263"/>
                  </a:lnTo>
                  <a:lnTo>
                    <a:pt x="78" y="252"/>
                  </a:lnTo>
                  <a:lnTo>
                    <a:pt x="84" y="241"/>
                  </a:lnTo>
                  <a:lnTo>
                    <a:pt x="87" y="230"/>
                  </a:lnTo>
                  <a:lnTo>
                    <a:pt x="91" y="218"/>
                  </a:lnTo>
                  <a:lnTo>
                    <a:pt x="94" y="205"/>
                  </a:lnTo>
                  <a:lnTo>
                    <a:pt x="97" y="193"/>
                  </a:lnTo>
                  <a:lnTo>
                    <a:pt x="99" y="179"/>
                  </a:lnTo>
                  <a:lnTo>
                    <a:pt x="103" y="153"/>
                  </a:lnTo>
                  <a:lnTo>
                    <a:pt x="104" y="140"/>
                  </a:lnTo>
                  <a:lnTo>
                    <a:pt x="105" y="127"/>
                  </a:lnTo>
                  <a:lnTo>
                    <a:pt x="106" y="114"/>
                  </a:lnTo>
                  <a:lnTo>
                    <a:pt x="106" y="103"/>
                  </a:lnTo>
                  <a:lnTo>
                    <a:pt x="105" y="90"/>
                  </a:lnTo>
                  <a:lnTo>
                    <a:pt x="105" y="79"/>
                  </a:lnTo>
                  <a:lnTo>
                    <a:pt x="104" y="68"/>
                  </a:lnTo>
                  <a:lnTo>
                    <a:pt x="103" y="58"/>
                  </a:lnTo>
                  <a:lnTo>
                    <a:pt x="101" y="49"/>
                  </a:lnTo>
                  <a:lnTo>
                    <a:pt x="101" y="41"/>
                  </a:lnTo>
                  <a:lnTo>
                    <a:pt x="100" y="33"/>
                  </a:lnTo>
                  <a:lnTo>
                    <a:pt x="99" y="27"/>
                  </a:lnTo>
                  <a:lnTo>
                    <a:pt x="97" y="22"/>
                  </a:lnTo>
                  <a:lnTo>
                    <a:pt x="96" y="16"/>
                  </a:lnTo>
                  <a:lnTo>
                    <a:pt x="95" y="11"/>
                  </a:lnTo>
                  <a:lnTo>
                    <a:pt x="95" y="9"/>
                  </a:lnTo>
                  <a:lnTo>
                    <a:pt x="95" y="6"/>
                  </a:lnTo>
                  <a:lnTo>
                    <a:pt x="95" y="5"/>
                  </a:lnTo>
                  <a:lnTo>
                    <a:pt x="96" y="3"/>
                  </a:lnTo>
                  <a:lnTo>
                    <a:pt x="97" y="1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9" y="1"/>
                  </a:lnTo>
                  <a:lnTo>
                    <a:pt x="114" y="3"/>
                  </a:lnTo>
                  <a:lnTo>
                    <a:pt x="119" y="4"/>
                  </a:lnTo>
                  <a:lnTo>
                    <a:pt x="124" y="5"/>
                  </a:lnTo>
                  <a:lnTo>
                    <a:pt x="130" y="6"/>
                  </a:lnTo>
                  <a:lnTo>
                    <a:pt x="138" y="9"/>
                  </a:lnTo>
                  <a:lnTo>
                    <a:pt x="138" y="27"/>
                  </a:lnTo>
                  <a:lnTo>
                    <a:pt x="138" y="44"/>
                  </a:lnTo>
                  <a:lnTo>
                    <a:pt x="138" y="61"/>
                  </a:lnTo>
                  <a:lnTo>
                    <a:pt x="138" y="77"/>
                  </a:lnTo>
                  <a:lnTo>
                    <a:pt x="137" y="93"/>
                  </a:lnTo>
                  <a:lnTo>
                    <a:pt x="137" y="108"/>
                  </a:lnTo>
                  <a:lnTo>
                    <a:pt x="136" y="120"/>
                  </a:lnTo>
                  <a:lnTo>
                    <a:pt x="136" y="134"/>
                  </a:lnTo>
                  <a:lnTo>
                    <a:pt x="134" y="146"/>
                  </a:lnTo>
                  <a:lnTo>
                    <a:pt x="134" y="157"/>
                  </a:lnTo>
                  <a:lnTo>
                    <a:pt x="133" y="167"/>
                  </a:lnTo>
                  <a:lnTo>
                    <a:pt x="132" y="178"/>
                  </a:lnTo>
                  <a:lnTo>
                    <a:pt x="130" y="185"/>
                  </a:lnTo>
                  <a:lnTo>
                    <a:pt x="129" y="194"/>
                  </a:lnTo>
                  <a:lnTo>
                    <a:pt x="128" y="200"/>
                  </a:lnTo>
                  <a:lnTo>
                    <a:pt x="127" y="207"/>
                  </a:lnTo>
                  <a:lnTo>
                    <a:pt x="124" y="218"/>
                  </a:lnTo>
                  <a:lnTo>
                    <a:pt x="120" y="228"/>
                  </a:lnTo>
                  <a:lnTo>
                    <a:pt x="117" y="240"/>
                  </a:lnTo>
                  <a:lnTo>
                    <a:pt x="113" y="251"/>
                  </a:lnTo>
                  <a:lnTo>
                    <a:pt x="108" y="261"/>
                  </a:lnTo>
                  <a:lnTo>
                    <a:pt x="103" y="271"/>
                  </a:lnTo>
                  <a:lnTo>
                    <a:pt x="97" y="282"/>
                  </a:lnTo>
                  <a:lnTo>
                    <a:pt x="91" y="290"/>
                  </a:lnTo>
                  <a:lnTo>
                    <a:pt x="91" y="29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5"/>
            <p:cNvSpPr>
              <a:spLocks/>
            </p:cNvSpPr>
            <p:nvPr/>
          </p:nvSpPr>
          <p:spPr bwMode="auto">
            <a:xfrm>
              <a:off x="2382838" y="3462338"/>
              <a:ext cx="242887" cy="152400"/>
            </a:xfrm>
            <a:custGeom>
              <a:avLst/>
              <a:gdLst>
                <a:gd name="T0" fmla="*/ 153 w 153"/>
                <a:gd name="T1" fmla="*/ 36 h 96"/>
                <a:gd name="T2" fmla="*/ 149 w 153"/>
                <a:gd name="T3" fmla="*/ 43 h 96"/>
                <a:gd name="T4" fmla="*/ 140 w 153"/>
                <a:gd name="T5" fmla="*/ 49 h 96"/>
                <a:gd name="T6" fmla="*/ 128 w 153"/>
                <a:gd name="T7" fmla="*/ 55 h 96"/>
                <a:gd name="T8" fmla="*/ 116 w 153"/>
                <a:gd name="T9" fmla="*/ 59 h 96"/>
                <a:gd name="T10" fmla="*/ 105 w 153"/>
                <a:gd name="T11" fmla="*/ 63 h 96"/>
                <a:gd name="T12" fmla="*/ 93 w 153"/>
                <a:gd name="T13" fmla="*/ 67 h 96"/>
                <a:gd name="T14" fmla="*/ 79 w 153"/>
                <a:gd name="T15" fmla="*/ 72 h 96"/>
                <a:gd name="T16" fmla="*/ 66 w 153"/>
                <a:gd name="T17" fmla="*/ 76 h 96"/>
                <a:gd name="T18" fmla="*/ 49 w 153"/>
                <a:gd name="T19" fmla="*/ 81 h 96"/>
                <a:gd name="T20" fmla="*/ 31 w 153"/>
                <a:gd name="T21" fmla="*/ 87 h 96"/>
                <a:gd name="T22" fmla="*/ 12 w 153"/>
                <a:gd name="T23" fmla="*/ 92 h 96"/>
                <a:gd name="T24" fmla="*/ 0 w 153"/>
                <a:gd name="T25" fmla="*/ 85 h 96"/>
                <a:gd name="T26" fmla="*/ 17 w 153"/>
                <a:gd name="T27" fmla="*/ 76 h 96"/>
                <a:gd name="T28" fmla="*/ 34 w 153"/>
                <a:gd name="T29" fmla="*/ 66 h 96"/>
                <a:gd name="T30" fmla="*/ 49 w 153"/>
                <a:gd name="T31" fmla="*/ 58 h 96"/>
                <a:gd name="T32" fmla="*/ 62 w 153"/>
                <a:gd name="T33" fmla="*/ 50 h 96"/>
                <a:gd name="T34" fmla="*/ 72 w 153"/>
                <a:gd name="T35" fmla="*/ 44 h 96"/>
                <a:gd name="T36" fmla="*/ 81 w 153"/>
                <a:gd name="T37" fmla="*/ 39 h 96"/>
                <a:gd name="T38" fmla="*/ 88 w 153"/>
                <a:gd name="T39" fmla="*/ 34 h 96"/>
                <a:gd name="T40" fmla="*/ 93 w 153"/>
                <a:gd name="T41" fmla="*/ 31 h 96"/>
                <a:gd name="T42" fmla="*/ 100 w 153"/>
                <a:gd name="T43" fmla="*/ 25 h 96"/>
                <a:gd name="T44" fmla="*/ 104 w 153"/>
                <a:gd name="T45" fmla="*/ 19 h 96"/>
                <a:gd name="T46" fmla="*/ 105 w 153"/>
                <a:gd name="T47" fmla="*/ 15 h 96"/>
                <a:gd name="T48" fmla="*/ 104 w 153"/>
                <a:gd name="T49" fmla="*/ 12 h 96"/>
                <a:gd name="T50" fmla="*/ 102 w 153"/>
                <a:gd name="T51" fmla="*/ 10 h 96"/>
                <a:gd name="T52" fmla="*/ 102 w 153"/>
                <a:gd name="T53" fmla="*/ 6 h 96"/>
                <a:gd name="T54" fmla="*/ 104 w 153"/>
                <a:gd name="T55" fmla="*/ 3 h 96"/>
                <a:gd name="T56" fmla="*/ 106 w 153"/>
                <a:gd name="T57" fmla="*/ 1 h 96"/>
                <a:gd name="T58" fmla="*/ 110 w 153"/>
                <a:gd name="T59" fmla="*/ 0 h 96"/>
                <a:gd name="T60" fmla="*/ 116 w 153"/>
                <a:gd name="T61" fmla="*/ 1 h 96"/>
                <a:gd name="T62" fmla="*/ 125 w 153"/>
                <a:gd name="T63" fmla="*/ 3 h 96"/>
                <a:gd name="T64" fmla="*/ 134 w 153"/>
                <a:gd name="T65" fmla="*/ 8 h 96"/>
                <a:gd name="T66" fmla="*/ 143 w 153"/>
                <a:gd name="T67" fmla="*/ 15 h 96"/>
                <a:gd name="T68" fmla="*/ 149 w 153"/>
                <a:gd name="T69" fmla="*/ 21 h 96"/>
                <a:gd name="T70" fmla="*/ 153 w 153"/>
                <a:gd name="T71" fmla="*/ 27 h 96"/>
                <a:gd name="T72" fmla="*/ 153 w 153"/>
                <a:gd name="T73" fmla="*/ 3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" h="96">
                  <a:moveTo>
                    <a:pt x="153" y="34"/>
                  </a:moveTo>
                  <a:lnTo>
                    <a:pt x="153" y="36"/>
                  </a:lnTo>
                  <a:lnTo>
                    <a:pt x="152" y="40"/>
                  </a:lnTo>
                  <a:lnTo>
                    <a:pt x="149" y="43"/>
                  </a:lnTo>
                  <a:lnTo>
                    <a:pt x="145" y="45"/>
                  </a:lnTo>
                  <a:lnTo>
                    <a:pt x="140" y="49"/>
                  </a:lnTo>
                  <a:lnTo>
                    <a:pt x="135" y="52"/>
                  </a:lnTo>
                  <a:lnTo>
                    <a:pt x="128" y="55"/>
                  </a:lnTo>
                  <a:lnTo>
                    <a:pt x="120" y="58"/>
                  </a:lnTo>
                  <a:lnTo>
                    <a:pt x="116" y="59"/>
                  </a:lnTo>
                  <a:lnTo>
                    <a:pt x="110" y="62"/>
                  </a:lnTo>
                  <a:lnTo>
                    <a:pt x="105" y="63"/>
                  </a:lnTo>
                  <a:lnTo>
                    <a:pt x="100" y="66"/>
                  </a:lnTo>
                  <a:lnTo>
                    <a:pt x="93" y="67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3"/>
                  </a:lnTo>
                  <a:lnTo>
                    <a:pt x="66" y="76"/>
                  </a:lnTo>
                  <a:lnTo>
                    <a:pt x="57" y="78"/>
                  </a:lnTo>
                  <a:lnTo>
                    <a:pt x="49" y="81"/>
                  </a:lnTo>
                  <a:lnTo>
                    <a:pt x="40" y="85"/>
                  </a:lnTo>
                  <a:lnTo>
                    <a:pt x="31" y="87"/>
                  </a:lnTo>
                  <a:lnTo>
                    <a:pt x="21" y="90"/>
                  </a:lnTo>
                  <a:lnTo>
                    <a:pt x="12" y="92"/>
                  </a:lnTo>
                  <a:lnTo>
                    <a:pt x="2" y="96"/>
                  </a:lnTo>
                  <a:lnTo>
                    <a:pt x="0" y="85"/>
                  </a:lnTo>
                  <a:lnTo>
                    <a:pt x="8" y="79"/>
                  </a:lnTo>
                  <a:lnTo>
                    <a:pt x="17" y="76"/>
                  </a:lnTo>
                  <a:lnTo>
                    <a:pt x="26" y="71"/>
                  </a:lnTo>
                  <a:lnTo>
                    <a:pt x="34" y="66"/>
                  </a:lnTo>
                  <a:lnTo>
                    <a:pt x="41" y="62"/>
                  </a:lnTo>
                  <a:lnTo>
                    <a:pt x="49" y="58"/>
                  </a:lnTo>
                  <a:lnTo>
                    <a:pt x="55" y="54"/>
                  </a:lnTo>
                  <a:lnTo>
                    <a:pt x="62" y="50"/>
                  </a:lnTo>
                  <a:lnTo>
                    <a:pt x="67" y="48"/>
                  </a:lnTo>
                  <a:lnTo>
                    <a:pt x="72" y="44"/>
                  </a:lnTo>
                  <a:lnTo>
                    <a:pt x="77" y="41"/>
                  </a:lnTo>
                  <a:lnTo>
                    <a:pt x="81" y="39"/>
                  </a:lnTo>
                  <a:lnTo>
                    <a:pt x="85" y="36"/>
                  </a:lnTo>
                  <a:lnTo>
                    <a:pt x="88" y="34"/>
                  </a:lnTo>
                  <a:lnTo>
                    <a:pt x="91" y="33"/>
                  </a:lnTo>
                  <a:lnTo>
                    <a:pt x="93" y="31"/>
                  </a:lnTo>
                  <a:lnTo>
                    <a:pt x="96" y="27"/>
                  </a:lnTo>
                  <a:lnTo>
                    <a:pt x="100" y="25"/>
                  </a:lnTo>
                  <a:lnTo>
                    <a:pt x="102" y="22"/>
                  </a:lnTo>
                  <a:lnTo>
                    <a:pt x="104" y="19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4"/>
                  </a:lnTo>
                  <a:lnTo>
                    <a:pt x="104" y="12"/>
                  </a:lnTo>
                  <a:lnTo>
                    <a:pt x="104" y="11"/>
                  </a:lnTo>
                  <a:lnTo>
                    <a:pt x="102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2" y="5"/>
                  </a:lnTo>
                  <a:lnTo>
                    <a:pt x="104" y="3"/>
                  </a:lnTo>
                  <a:lnTo>
                    <a:pt x="105" y="2"/>
                  </a:lnTo>
                  <a:lnTo>
                    <a:pt x="106" y="1"/>
                  </a:lnTo>
                  <a:lnTo>
                    <a:pt x="109" y="0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6" y="1"/>
                  </a:lnTo>
                  <a:lnTo>
                    <a:pt x="120" y="2"/>
                  </a:lnTo>
                  <a:lnTo>
                    <a:pt x="125" y="3"/>
                  </a:lnTo>
                  <a:lnTo>
                    <a:pt x="129" y="6"/>
                  </a:lnTo>
                  <a:lnTo>
                    <a:pt x="134" y="8"/>
                  </a:lnTo>
                  <a:lnTo>
                    <a:pt x="139" y="12"/>
                  </a:lnTo>
                  <a:lnTo>
                    <a:pt x="143" y="15"/>
                  </a:lnTo>
                  <a:lnTo>
                    <a:pt x="147" y="19"/>
                  </a:lnTo>
                  <a:lnTo>
                    <a:pt x="149" y="21"/>
                  </a:lnTo>
                  <a:lnTo>
                    <a:pt x="152" y="24"/>
                  </a:lnTo>
                  <a:lnTo>
                    <a:pt x="153" y="27"/>
                  </a:lnTo>
                  <a:lnTo>
                    <a:pt x="153" y="30"/>
                  </a:lnTo>
                  <a:lnTo>
                    <a:pt x="153" y="34"/>
                  </a:lnTo>
                  <a:lnTo>
                    <a:pt x="153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6"/>
            <p:cNvSpPr>
              <a:spLocks/>
            </p:cNvSpPr>
            <p:nvPr/>
          </p:nvSpPr>
          <p:spPr bwMode="auto">
            <a:xfrm>
              <a:off x="2382838" y="3673475"/>
              <a:ext cx="401637" cy="88900"/>
            </a:xfrm>
            <a:custGeom>
              <a:avLst/>
              <a:gdLst>
                <a:gd name="T0" fmla="*/ 182 w 253"/>
                <a:gd name="T1" fmla="*/ 39 h 56"/>
                <a:gd name="T2" fmla="*/ 164 w 253"/>
                <a:gd name="T3" fmla="*/ 40 h 56"/>
                <a:gd name="T4" fmla="*/ 142 w 253"/>
                <a:gd name="T5" fmla="*/ 42 h 56"/>
                <a:gd name="T6" fmla="*/ 116 w 253"/>
                <a:gd name="T7" fmla="*/ 45 h 56"/>
                <a:gd name="T8" fmla="*/ 101 w 253"/>
                <a:gd name="T9" fmla="*/ 47 h 56"/>
                <a:gd name="T10" fmla="*/ 72 w 253"/>
                <a:gd name="T11" fmla="*/ 50 h 56"/>
                <a:gd name="T12" fmla="*/ 44 w 253"/>
                <a:gd name="T13" fmla="*/ 53 h 56"/>
                <a:gd name="T14" fmla="*/ 20 w 253"/>
                <a:gd name="T15" fmla="*/ 54 h 56"/>
                <a:gd name="T16" fmla="*/ 0 w 253"/>
                <a:gd name="T17" fmla="*/ 56 h 56"/>
                <a:gd name="T18" fmla="*/ 1 w 253"/>
                <a:gd name="T19" fmla="*/ 37 h 56"/>
                <a:gd name="T20" fmla="*/ 7 w 253"/>
                <a:gd name="T21" fmla="*/ 35 h 56"/>
                <a:gd name="T22" fmla="*/ 16 w 253"/>
                <a:gd name="T23" fmla="*/ 34 h 56"/>
                <a:gd name="T24" fmla="*/ 27 w 253"/>
                <a:gd name="T25" fmla="*/ 31 h 56"/>
                <a:gd name="T26" fmla="*/ 41 w 253"/>
                <a:gd name="T27" fmla="*/ 29 h 56"/>
                <a:gd name="T28" fmla="*/ 58 w 253"/>
                <a:gd name="T29" fmla="*/ 25 h 56"/>
                <a:gd name="T30" fmla="*/ 77 w 253"/>
                <a:gd name="T31" fmla="*/ 21 h 56"/>
                <a:gd name="T32" fmla="*/ 97 w 253"/>
                <a:gd name="T33" fmla="*/ 18 h 56"/>
                <a:gd name="T34" fmla="*/ 121 w 253"/>
                <a:gd name="T35" fmla="*/ 12 h 56"/>
                <a:gd name="T36" fmla="*/ 143 w 253"/>
                <a:gd name="T37" fmla="*/ 7 h 56"/>
                <a:gd name="T38" fmla="*/ 162 w 253"/>
                <a:gd name="T39" fmla="*/ 5 h 56"/>
                <a:gd name="T40" fmla="*/ 180 w 253"/>
                <a:gd name="T41" fmla="*/ 2 h 56"/>
                <a:gd name="T42" fmla="*/ 195 w 253"/>
                <a:gd name="T43" fmla="*/ 1 h 56"/>
                <a:gd name="T44" fmla="*/ 208 w 253"/>
                <a:gd name="T45" fmla="*/ 0 h 56"/>
                <a:gd name="T46" fmla="*/ 218 w 253"/>
                <a:gd name="T47" fmla="*/ 0 h 56"/>
                <a:gd name="T48" fmla="*/ 225 w 253"/>
                <a:gd name="T49" fmla="*/ 0 h 56"/>
                <a:gd name="T50" fmla="*/ 233 w 253"/>
                <a:gd name="T51" fmla="*/ 2 h 56"/>
                <a:gd name="T52" fmla="*/ 242 w 253"/>
                <a:gd name="T53" fmla="*/ 7 h 56"/>
                <a:gd name="T54" fmla="*/ 248 w 253"/>
                <a:gd name="T55" fmla="*/ 11 h 56"/>
                <a:gd name="T56" fmla="*/ 252 w 253"/>
                <a:gd name="T57" fmla="*/ 15 h 56"/>
                <a:gd name="T58" fmla="*/ 253 w 253"/>
                <a:gd name="T59" fmla="*/ 19 h 56"/>
                <a:gd name="T60" fmla="*/ 253 w 253"/>
                <a:gd name="T61" fmla="*/ 23 h 56"/>
                <a:gd name="T62" fmla="*/ 248 w 253"/>
                <a:gd name="T63" fmla="*/ 26 h 56"/>
                <a:gd name="T64" fmla="*/ 242 w 253"/>
                <a:gd name="T65" fmla="*/ 29 h 56"/>
                <a:gd name="T66" fmla="*/ 227 w 253"/>
                <a:gd name="T67" fmla="*/ 33 h 56"/>
                <a:gd name="T68" fmla="*/ 209 w 253"/>
                <a:gd name="T69" fmla="*/ 35 h 56"/>
                <a:gd name="T70" fmla="*/ 196 w 253"/>
                <a:gd name="T71" fmla="*/ 38 h 56"/>
                <a:gd name="T72" fmla="*/ 190 w 253"/>
                <a:gd name="T73" fmla="*/ 3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3" h="56">
                  <a:moveTo>
                    <a:pt x="190" y="39"/>
                  </a:moveTo>
                  <a:lnTo>
                    <a:pt x="182" y="39"/>
                  </a:lnTo>
                  <a:lnTo>
                    <a:pt x="173" y="39"/>
                  </a:lnTo>
                  <a:lnTo>
                    <a:pt x="164" y="40"/>
                  </a:lnTo>
                  <a:lnTo>
                    <a:pt x="153" y="40"/>
                  </a:lnTo>
                  <a:lnTo>
                    <a:pt x="142" y="42"/>
                  </a:lnTo>
                  <a:lnTo>
                    <a:pt x="130" y="43"/>
                  </a:lnTo>
                  <a:lnTo>
                    <a:pt x="116" y="45"/>
                  </a:lnTo>
                  <a:lnTo>
                    <a:pt x="109" y="45"/>
                  </a:lnTo>
                  <a:lnTo>
                    <a:pt x="101" y="47"/>
                  </a:lnTo>
                  <a:lnTo>
                    <a:pt x="86" y="49"/>
                  </a:lnTo>
                  <a:lnTo>
                    <a:pt x="72" y="50"/>
                  </a:lnTo>
                  <a:lnTo>
                    <a:pt x="57" y="52"/>
                  </a:lnTo>
                  <a:lnTo>
                    <a:pt x="44" y="53"/>
                  </a:lnTo>
                  <a:lnTo>
                    <a:pt x="31" y="54"/>
                  </a:lnTo>
                  <a:lnTo>
                    <a:pt x="20" y="5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3" y="35"/>
                  </a:lnTo>
                  <a:lnTo>
                    <a:pt x="7" y="35"/>
                  </a:lnTo>
                  <a:lnTo>
                    <a:pt x="11" y="35"/>
                  </a:lnTo>
                  <a:lnTo>
                    <a:pt x="16" y="34"/>
                  </a:lnTo>
                  <a:lnTo>
                    <a:pt x="21" y="33"/>
                  </a:lnTo>
                  <a:lnTo>
                    <a:pt x="27" y="31"/>
                  </a:lnTo>
                  <a:lnTo>
                    <a:pt x="34" y="30"/>
                  </a:lnTo>
                  <a:lnTo>
                    <a:pt x="41" y="29"/>
                  </a:lnTo>
                  <a:lnTo>
                    <a:pt x="49" y="28"/>
                  </a:lnTo>
                  <a:lnTo>
                    <a:pt x="58" y="25"/>
                  </a:lnTo>
                  <a:lnTo>
                    <a:pt x="67" y="24"/>
                  </a:lnTo>
                  <a:lnTo>
                    <a:pt x="77" y="21"/>
                  </a:lnTo>
                  <a:lnTo>
                    <a:pt x="87" y="19"/>
                  </a:lnTo>
                  <a:lnTo>
                    <a:pt x="97" y="18"/>
                  </a:lnTo>
                  <a:lnTo>
                    <a:pt x="110" y="15"/>
                  </a:lnTo>
                  <a:lnTo>
                    <a:pt x="121" y="12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3" y="6"/>
                  </a:lnTo>
                  <a:lnTo>
                    <a:pt x="162" y="5"/>
                  </a:lnTo>
                  <a:lnTo>
                    <a:pt x="171" y="4"/>
                  </a:lnTo>
                  <a:lnTo>
                    <a:pt x="180" y="2"/>
                  </a:lnTo>
                  <a:lnTo>
                    <a:pt x="187" y="1"/>
                  </a:lnTo>
                  <a:lnTo>
                    <a:pt x="195" y="1"/>
                  </a:lnTo>
                  <a:lnTo>
                    <a:pt x="201" y="0"/>
                  </a:lnTo>
                  <a:lnTo>
                    <a:pt x="208" y="0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22" y="0"/>
                  </a:lnTo>
                  <a:lnTo>
                    <a:pt x="225" y="0"/>
                  </a:lnTo>
                  <a:lnTo>
                    <a:pt x="228" y="1"/>
                  </a:lnTo>
                  <a:lnTo>
                    <a:pt x="233" y="2"/>
                  </a:lnTo>
                  <a:lnTo>
                    <a:pt x="238" y="5"/>
                  </a:lnTo>
                  <a:lnTo>
                    <a:pt x="242" y="7"/>
                  </a:lnTo>
                  <a:lnTo>
                    <a:pt x="244" y="9"/>
                  </a:lnTo>
                  <a:lnTo>
                    <a:pt x="248" y="11"/>
                  </a:lnTo>
                  <a:lnTo>
                    <a:pt x="249" y="14"/>
                  </a:lnTo>
                  <a:lnTo>
                    <a:pt x="252" y="15"/>
                  </a:lnTo>
                  <a:lnTo>
                    <a:pt x="253" y="18"/>
                  </a:lnTo>
                  <a:lnTo>
                    <a:pt x="253" y="19"/>
                  </a:lnTo>
                  <a:lnTo>
                    <a:pt x="253" y="21"/>
                  </a:lnTo>
                  <a:lnTo>
                    <a:pt x="253" y="23"/>
                  </a:lnTo>
                  <a:lnTo>
                    <a:pt x="251" y="25"/>
                  </a:lnTo>
                  <a:lnTo>
                    <a:pt x="248" y="26"/>
                  </a:lnTo>
                  <a:lnTo>
                    <a:pt x="246" y="28"/>
                  </a:lnTo>
                  <a:lnTo>
                    <a:pt x="242" y="29"/>
                  </a:lnTo>
                  <a:lnTo>
                    <a:pt x="237" y="30"/>
                  </a:lnTo>
                  <a:lnTo>
                    <a:pt x="227" y="33"/>
                  </a:lnTo>
                  <a:lnTo>
                    <a:pt x="215" y="35"/>
                  </a:lnTo>
                  <a:lnTo>
                    <a:pt x="209" y="35"/>
                  </a:lnTo>
                  <a:lnTo>
                    <a:pt x="203" y="37"/>
                  </a:lnTo>
                  <a:lnTo>
                    <a:pt x="196" y="38"/>
                  </a:lnTo>
                  <a:lnTo>
                    <a:pt x="190" y="39"/>
                  </a:lnTo>
                  <a:lnTo>
                    <a:pt x="190" y="3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7"/>
            <p:cNvSpPr>
              <a:spLocks/>
            </p:cNvSpPr>
            <p:nvPr/>
          </p:nvSpPr>
          <p:spPr bwMode="auto">
            <a:xfrm>
              <a:off x="2530475" y="3721100"/>
              <a:ext cx="77787" cy="517525"/>
            </a:xfrm>
            <a:custGeom>
              <a:avLst/>
              <a:gdLst>
                <a:gd name="T0" fmla="*/ 49 w 49"/>
                <a:gd name="T1" fmla="*/ 36 h 326"/>
                <a:gd name="T2" fmla="*/ 49 w 49"/>
                <a:gd name="T3" fmla="*/ 47 h 326"/>
                <a:gd name="T4" fmla="*/ 46 w 49"/>
                <a:gd name="T5" fmla="*/ 55 h 326"/>
                <a:gd name="T6" fmla="*/ 45 w 49"/>
                <a:gd name="T7" fmla="*/ 60 h 326"/>
                <a:gd name="T8" fmla="*/ 45 w 49"/>
                <a:gd name="T9" fmla="*/ 67 h 326"/>
                <a:gd name="T10" fmla="*/ 44 w 49"/>
                <a:gd name="T11" fmla="*/ 79 h 326"/>
                <a:gd name="T12" fmla="*/ 44 w 49"/>
                <a:gd name="T13" fmla="*/ 93 h 326"/>
                <a:gd name="T14" fmla="*/ 44 w 49"/>
                <a:gd name="T15" fmla="*/ 108 h 326"/>
                <a:gd name="T16" fmla="*/ 44 w 49"/>
                <a:gd name="T17" fmla="*/ 127 h 326"/>
                <a:gd name="T18" fmla="*/ 44 w 49"/>
                <a:gd name="T19" fmla="*/ 149 h 326"/>
                <a:gd name="T20" fmla="*/ 44 w 49"/>
                <a:gd name="T21" fmla="*/ 173 h 326"/>
                <a:gd name="T22" fmla="*/ 44 w 49"/>
                <a:gd name="T23" fmla="*/ 197 h 326"/>
                <a:gd name="T24" fmla="*/ 44 w 49"/>
                <a:gd name="T25" fmla="*/ 217 h 326"/>
                <a:gd name="T26" fmla="*/ 42 w 49"/>
                <a:gd name="T27" fmla="*/ 236 h 326"/>
                <a:gd name="T28" fmla="*/ 42 w 49"/>
                <a:gd name="T29" fmla="*/ 253 h 326"/>
                <a:gd name="T30" fmla="*/ 41 w 49"/>
                <a:gd name="T31" fmla="*/ 267 h 326"/>
                <a:gd name="T32" fmla="*/ 40 w 49"/>
                <a:gd name="T33" fmla="*/ 279 h 326"/>
                <a:gd name="T34" fmla="*/ 38 w 49"/>
                <a:gd name="T35" fmla="*/ 289 h 326"/>
                <a:gd name="T36" fmla="*/ 36 w 49"/>
                <a:gd name="T37" fmla="*/ 302 h 326"/>
                <a:gd name="T38" fmla="*/ 32 w 49"/>
                <a:gd name="T39" fmla="*/ 314 h 326"/>
                <a:gd name="T40" fmla="*/ 28 w 49"/>
                <a:gd name="T41" fmla="*/ 322 h 326"/>
                <a:gd name="T42" fmla="*/ 26 w 49"/>
                <a:gd name="T43" fmla="*/ 326 h 326"/>
                <a:gd name="T44" fmla="*/ 23 w 49"/>
                <a:gd name="T45" fmla="*/ 326 h 326"/>
                <a:gd name="T46" fmla="*/ 21 w 49"/>
                <a:gd name="T47" fmla="*/ 322 h 326"/>
                <a:gd name="T48" fmla="*/ 18 w 49"/>
                <a:gd name="T49" fmla="*/ 314 h 326"/>
                <a:gd name="T50" fmla="*/ 14 w 49"/>
                <a:gd name="T51" fmla="*/ 302 h 326"/>
                <a:gd name="T52" fmla="*/ 13 w 49"/>
                <a:gd name="T53" fmla="*/ 289 h 326"/>
                <a:gd name="T54" fmla="*/ 11 w 49"/>
                <a:gd name="T55" fmla="*/ 279 h 326"/>
                <a:gd name="T56" fmla="*/ 9 w 49"/>
                <a:gd name="T57" fmla="*/ 267 h 326"/>
                <a:gd name="T58" fmla="*/ 8 w 49"/>
                <a:gd name="T59" fmla="*/ 253 h 326"/>
                <a:gd name="T60" fmla="*/ 8 w 49"/>
                <a:gd name="T61" fmla="*/ 236 h 326"/>
                <a:gd name="T62" fmla="*/ 7 w 49"/>
                <a:gd name="T63" fmla="*/ 217 h 326"/>
                <a:gd name="T64" fmla="*/ 7 w 49"/>
                <a:gd name="T65" fmla="*/ 197 h 326"/>
                <a:gd name="T66" fmla="*/ 8 w 49"/>
                <a:gd name="T67" fmla="*/ 173 h 326"/>
                <a:gd name="T68" fmla="*/ 8 w 49"/>
                <a:gd name="T69" fmla="*/ 137 h 326"/>
                <a:gd name="T70" fmla="*/ 7 w 49"/>
                <a:gd name="T71" fmla="*/ 93 h 326"/>
                <a:gd name="T72" fmla="*/ 5 w 49"/>
                <a:gd name="T73" fmla="*/ 52 h 326"/>
                <a:gd name="T74" fmla="*/ 2 w 49"/>
                <a:gd name="T75" fmla="*/ 17 h 326"/>
                <a:gd name="T76" fmla="*/ 5 w 49"/>
                <a:gd name="T77" fmla="*/ 3 h 326"/>
                <a:gd name="T78" fmla="*/ 16 w 49"/>
                <a:gd name="T79" fmla="*/ 8 h 326"/>
                <a:gd name="T80" fmla="*/ 25 w 49"/>
                <a:gd name="T81" fmla="*/ 12 h 326"/>
                <a:gd name="T82" fmla="*/ 31 w 49"/>
                <a:gd name="T83" fmla="*/ 15 h 326"/>
                <a:gd name="T84" fmla="*/ 37 w 49"/>
                <a:gd name="T85" fmla="*/ 19 h 326"/>
                <a:gd name="T86" fmla="*/ 42 w 49"/>
                <a:gd name="T87" fmla="*/ 23 h 326"/>
                <a:gd name="T88" fmla="*/ 45 w 49"/>
                <a:gd name="T89" fmla="*/ 26 h 326"/>
                <a:gd name="T90" fmla="*/ 46 w 49"/>
                <a:gd name="T91" fmla="*/ 29 h 326"/>
                <a:gd name="T92" fmla="*/ 47 w 49"/>
                <a:gd name="T93" fmla="*/ 3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9" h="326">
                  <a:moveTo>
                    <a:pt x="47" y="31"/>
                  </a:moveTo>
                  <a:lnTo>
                    <a:pt x="49" y="36"/>
                  </a:lnTo>
                  <a:lnTo>
                    <a:pt x="49" y="42"/>
                  </a:lnTo>
                  <a:lnTo>
                    <a:pt x="49" y="47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6" y="57"/>
                  </a:lnTo>
                  <a:lnTo>
                    <a:pt x="45" y="60"/>
                  </a:lnTo>
                  <a:lnTo>
                    <a:pt x="45" y="64"/>
                  </a:lnTo>
                  <a:lnTo>
                    <a:pt x="45" y="67"/>
                  </a:lnTo>
                  <a:lnTo>
                    <a:pt x="44" y="73"/>
                  </a:lnTo>
                  <a:lnTo>
                    <a:pt x="44" y="79"/>
                  </a:lnTo>
                  <a:lnTo>
                    <a:pt x="44" y="85"/>
                  </a:lnTo>
                  <a:lnTo>
                    <a:pt x="44" y="93"/>
                  </a:lnTo>
                  <a:lnTo>
                    <a:pt x="44" y="100"/>
                  </a:lnTo>
                  <a:lnTo>
                    <a:pt x="44" y="108"/>
                  </a:lnTo>
                  <a:lnTo>
                    <a:pt x="44" y="118"/>
                  </a:lnTo>
                  <a:lnTo>
                    <a:pt x="44" y="127"/>
                  </a:lnTo>
                  <a:lnTo>
                    <a:pt x="44" y="137"/>
                  </a:lnTo>
                  <a:lnTo>
                    <a:pt x="44" y="149"/>
                  </a:lnTo>
                  <a:lnTo>
                    <a:pt x="44" y="161"/>
                  </a:lnTo>
                  <a:lnTo>
                    <a:pt x="44" y="173"/>
                  </a:lnTo>
                  <a:lnTo>
                    <a:pt x="44" y="185"/>
                  </a:lnTo>
                  <a:lnTo>
                    <a:pt x="44" y="197"/>
                  </a:lnTo>
                  <a:lnTo>
                    <a:pt x="44" y="207"/>
                  </a:lnTo>
                  <a:lnTo>
                    <a:pt x="44" y="217"/>
                  </a:lnTo>
                  <a:lnTo>
                    <a:pt x="44" y="227"/>
                  </a:lnTo>
                  <a:lnTo>
                    <a:pt x="42" y="236"/>
                  </a:lnTo>
                  <a:lnTo>
                    <a:pt x="42" y="245"/>
                  </a:lnTo>
                  <a:lnTo>
                    <a:pt x="42" y="253"/>
                  </a:lnTo>
                  <a:lnTo>
                    <a:pt x="41" y="260"/>
                  </a:lnTo>
                  <a:lnTo>
                    <a:pt x="41" y="267"/>
                  </a:lnTo>
                  <a:lnTo>
                    <a:pt x="41" y="273"/>
                  </a:lnTo>
                  <a:lnTo>
                    <a:pt x="40" y="279"/>
                  </a:lnTo>
                  <a:lnTo>
                    <a:pt x="40" y="284"/>
                  </a:lnTo>
                  <a:lnTo>
                    <a:pt x="38" y="289"/>
                  </a:lnTo>
                  <a:lnTo>
                    <a:pt x="38" y="295"/>
                  </a:lnTo>
                  <a:lnTo>
                    <a:pt x="36" y="302"/>
                  </a:lnTo>
                  <a:lnTo>
                    <a:pt x="35" y="308"/>
                  </a:lnTo>
                  <a:lnTo>
                    <a:pt x="32" y="314"/>
                  </a:lnTo>
                  <a:lnTo>
                    <a:pt x="31" y="319"/>
                  </a:lnTo>
                  <a:lnTo>
                    <a:pt x="28" y="322"/>
                  </a:lnTo>
                  <a:lnTo>
                    <a:pt x="27" y="325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3" y="326"/>
                  </a:lnTo>
                  <a:lnTo>
                    <a:pt x="22" y="325"/>
                  </a:lnTo>
                  <a:lnTo>
                    <a:pt x="21" y="322"/>
                  </a:lnTo>
                  <a:lnTo>
                    <a:pt x="19" y="319"/>
                  </a:lnTo>
                  <a:lnTo>
                    <a:pt x="18" y="314"/>
                  </a:lnTo>
                  <a:lnTo>
                    <a:pt x="16" y="308"/>
                  </a:lnTo>
                  <a:lnTo>
                    <a:pt x="14" y="302"/>
                  </a:lnTo>
                  <a:lnTo>
                    <a:pt x="13" y="295"/>
                  </a:lnTo>
                  <a:lnTo>
                    <a:pt x="13" y="289"/>
                  </a:lnTo>
                  <a:lnTo>
                    <a:pt x="12" y="284"/>
                  </a:lnTo>
                  <a:lnTo>
                    <a:pt x="11" y="279"/>
                  </a:lnTo>
                  <a:lnTo>
                    <a:pt x="11" y="273"/>
                  </a:lnTo>
                  <a:lnTo>
                    <a:pt x="9" y="267"/>
                  </a:lnTo>
                  <a:lnTo>
                    <a:pt x="9" y="260"/>
                  </a:lnTo>
                  <a:lnTo>
                    <a:pt x="8" y="253"/>
                  </a:lnTo>
                  <a:lnTo>
                    <a:pt x="8" y="245"/>
                  </a:lnTo>
                  <a:lnTo>
                    <a:pt x="8" y="236"/>
                  </a:lnTo>
                  <a:lnTo>
                    <a:pt x="7" y="227"/>
                  </a:lnTo>
                  <a:lnTo>
                    <a:pt x="7" y="217"/>
                  </a:lnTo>
                  <a:lnTo>
                    <a:pt x="7" y="207"/>
                  </a:lnTo>
                  <a:lnTo>
                    <a:pt x="7" y="197"/>
                  </a:lnTo>
                  <a:lnTo>
                    <a:pt x="8" y="185"/>
                  </a:lnTo>
                  <a:lnTo>
                    <a:pt x="8" y="173"/>
                  </a:lnTo>
                  <a:lnTo>
                    <a:pt x="8" y="161"/>
                  </a:lnTo>
                  <a:lnTo>
                    <a:pt x="8" y="137"/>
                  </a:lnTo>
                  <a:lnTo>
                    <a:pt x="8" y="114"/>
                  </a:lnTo>
                  <a:lnTo>
                    <a:pt x="7" y="93"/>
                  </a:lnTo>
                  <a:lnTo>
                    <a:pt x="5" y="71"/>
                  </a:lnTo>
                  <a:lnTo>
                    <a:pt x="5" y="52"/>
                  </a:lnTo>
                  <a:lnTo>
                    <a:pt x="3" y="33"/>
                  </a:lnTo>
                  <a:lnTo>
                    <a:pt x="2" y="17"/>
                  </a:lnTo>
                  <a:lnTo>
                    <a:pt x="0" y="0"/>
                  </a:lnTo>
                  <a:lnTo>
                    <a:pt x="5" y="3"/>
                  </a:lnTo>
                  <a:lnTo>
                    <a:pt x="11" y="5"/>
                  </a:lnTo>
                  <a:lnTo>
                    <a:pt x="16" y="8"/>
                  </a:lnTo>
                  <a:lnTo>
                    <a:pt x="19" y="10"/>
                  </a:lnTo>
                  <a:lnTo>
                    <a:pt x="25" y="12"/>
                  </a:lnTo>
                  <a:lnTo>
                    <a:pt x="28" y="14"/>
                  </a:lnTo>
                  <a:lnTo>
                    <a:pt x="31" y="15"/>
                  </a:lnTo>
                  <a:lnTo>
                    <a:pt x="35" y="18"/>
                  </a:lnTo>
                  <a:lnTo>
                    <a:pt x="37" y="19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4" y="24"/>
                  </a:lnTo>
                  <a:lnTo>
                    <a:pt x="45" y="26"/>
                  </a:lnTo>
                  <a:lnTo>
                    <a:pt x="46" y="28"/>
                  </a:lnTo>
                  <a:lnTo>
                    <a:pt x="46" y="29"/>
                  </a:lnTo>
                  <a:lnTo>
                    <a:pt x="47" y="31"/>
                  </a:lnTo>
                  <a:lnTo>
                    <a:pt x="47" y="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08"/>
          <p:cNvSpPr>
            <a:spLocks/>
          </p:cNvSpPr>
          <p:nvPr/>
        </p:nvSpPr>
        <p:spPr bwMode="auto">
          <a:xfrm>
            <a:off x="2152064" y="1921010"/>
            <a:ext cx="178382" cy="373754"/>
          </a:xfrm>
          <a:custGeom>
            <a:avLst/>
            <a:gdLst>
              <a:gd name="T0" fmla="*/ 4 w 63"/>
              <a:gd name="T1" fmla="*/ 14 h 132"/>
              <a:gd name="T2" fmla="*/ 0 w 63"/>
              <a:gd name="T3" fmla="*/ 10 h 132"/>
              <a:gd name="T4" fmla="*/ 0 w 63"/>
              <a:gd name="T5" fmla="*/ 6 h 132"/>
              <a:gd name="T6" fmla="*/ 4 w 63"/>
              <a:gd name="T7" fmla="*/ 4 h 132"/>
              <a:gd name="T8" fmla="*/ 9 w 63"/>
              <a:gd name="T9" fmla="*/ 1 h 132"/>
              <a:gd name="T10" fmla="*/ 15 w 63"/>
              <a:gd name="T11" fmla="*/ 0 h 132"/>
              <a:gd name="T12" fmla="*/ 23 w 63"/>
              <a:gd name="T13" fmla="*/ 0 h 132"/>
              <a:gd name="T14" fmla="*/ 32 w 63"/>
              <a:gd name="T15" fmla="*/ 1 h 132"/>
              <a:gd name="T16" fmla="*/ 42 w 63"/>
              <a:gd name="T17" fmla="*/ 4 h 132"/>
              <a:gd name="T18" fmla="*/ 49 w 63"/>
              <a:gd name="T19" fmla="*/ 7 h 132"/>
              <a:gd name="T20" fmla="*/ 56 w 63"/>
              <a:gd name="T21" fmla="*/ 11 h 132"/>
              <a:gd name="T22" fmla="*/ 61 w 63"/>
              <a:gd name="T23" fmla="*/ 14 h 132"/>
              <a:gd name="T24" fmla="*/ 63 w 63"/>
              <a:gd name="T25" fmla="*/ 20 h 132"/>
              <a:gd name="T26" fmla="*/ 63 w 63"/>
              <a:gd name="T27" fmla="*/ 33 h 132"/>
              <a:gd name="T28" fmla="*/ 61 w 63"/>
              <a:gd name="T29" fmla="*/ 42 h 132"/>
              <a:gd name="T30" fmla="*/ 60 w 63"/>
              <a:gd name="T31" fmla="*/ 48 h 132"/>
              <a:gd name="T32" fmla="*/ 60 w 63"/>
              <a:gd name="T33" fmla="*/ 56 h 132"/>
              <a:gd name="T34" fmla="*/ 58 w 63"/>
              <a:gd name="T35" fmla="*/ 66 h 132"/>
              <a:gd name="T36" fmla="*/ 57 w 63"/>
              <a:gd name="T37" fmla="*/ 77 h 132"/>
              <a:gd name="T38" fmla="*/ 57 w 63"/>
              <a:gd name="T39" fmla="*/ 90 h 132"/>
              <a:gd name="T40" fmla="*/ 56 w 63"/>
              <a:gd name="T41" fmla="*/ 105 h 132"/>
              <a:gd name="T42" fmla="*/ 56 w 63"/>
              <a:gd name="T43" fmla="*/ 123 h 132"/>
              <a:gd name="T44" fmla="*/ 20 w 63"/>
              <a:gd name="T45" fmla="*/ 132 h 132"/>
              <a:gd name="T46" fmla="*/ 21 w 63"/>
              <a:gd name="T47" fmla="*/ 115 h 132"/>
              <a:gd name="T48" fmla="*/ 21 w 63"/>
              <a:gd name="T49" fmla="*/ 100 h 132"/>
              <a:gd name="T50" fmla="*/ 21 w 63"/>
              <a:gd name="T51" fmla="*/ 86 h 132"/>
              <a:gd name="T52" fmla="*/ 23 w 63"/>
              <a:gd name="T53" fmla="*/ 73 h 132"/>
              <a:gd name="T54" fmla="*/ 21 w 63"/>
              <a:gd name="T55" fmla="*/ 63 h 132"/>
              <a:gd name="T56" fmla="*/ 21 w 63"/>
              <a:gd name="T57" fmla="*/ 53 h 132"/>
              <a:gd name="T58" fmla="*/ 21 w 63"/>
              <a:gd name="T59" fmla="*/ 46 h 132"/>
              <a:gd name="T60" fmla="*/ 20 w 63"/>
              <a:gd name="T61" fmla="*/ 40 h 132"/>
              <a:gd name="T62" fmla="*/ 18 w 63"/>
              <a:gd name="T63" fmla="*/ 30 h 132"/>
              <a:gd name="T64" fmla="*/ 15 w 63"/>
              <a:gd name="T65" fmla="*/ 24 h 132"/>
              <a:gd name="T66" fmla="*/ 11 w 63"/>
              <a:gd name="T67" fmla="*/ 19 h 132"/>
              <a:gd name="T68" fmla="*/ 6 w 63"/>
              <a:gd name="T69" fmla="*/ 1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" h="132">
                <a:moveTo>
                  <a:pt x="6" y="15"/>
                </a:moveTo>
                <a:lnTo>
                  <a:pt x="4" y="14"/>
                </a:lnTo>
                <a:lnTo>
                  <a:pt x="1" y="11"/>
                </a:lnTo>
                <a:lnTo>
                  <a:pt x="0" y="10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4" y="4"/>
                </a:lnTo>
                <a:lnTo>
                  <a:pt x="6" y="2"/>
                </a:lnTo>
                <a:lnTo>
                  <a:pt x="9" y="1"/>
                </a:lnTo>
                <a:lnTo>
                  <a:pt x="11" y="0"/>
                </a:lnTo>
                <a:lnTo>
                  <a:pt x="15" y="0"/>
                </a:lnTo>
                <a:lnTo>
                  <a:pt x="19" y="0"/>
                </a:lnTo>
                <a:lnTo>
                  <a:pt x="23" y="0"/>
                </a:lnTo>
                <a:lnTo>
                  <a:pt x="27" y="0"/>
                </a:lnTo>
                <a:lnTo>
                  <a:pt x="32" y="1"/>
                </a:lnTo>
                <a:lnTo>
                  <a:pt x="37" y="2"/>
                </a:lnTo>
                <a:lnTo>
                  <a:pt x="42" y="4"/>
                </a:lnTo>
                <a:lnTo>
                  <a:pt x="46" y="6"/>
                </a:lnTo>
                <a:lnTo>
                  <a:pt x="49" y="7"/>
                </a:lnTo>
                <a:lnTo>
                  <a:pt x="53" y="10"/>
                </a:lnTo>
                <a:lnTo>
                  <a:pt x="56" y="11"/>
                </a:lnTo>
                <a:lnTo>
                  <a:pt x="58" y="13"/>
                </a:lnTo>
                <a:lnTo>
                  <a:pt x="61" y="14"/>
                </a:lnTo>
                <a:lnTo>
                  <a:pt x="62" y="15"/>
                </a:lnTo>
                <a:lnTo>
                  <a:pt x="63" y="20"/>
                </a:lnTo>
                <a:lnTo>
                  <a:pt x="63" y="25"/>
                </a:lnTo>
                <a:lnTo>
                  <a:pt x="63" y="33"/>
                </a:lnTo>
                <a:lnTo>
                  <a:pt x="62" y="40"/>
                </a:lnTo>
                <a:lnTo>
                  <a:pt x="61" y="42"/>
                </a:lnTo>
                <a:lnTo>
                  <a:pt x="61" y="46"/>
                </a:lnTo>
                <a:lnTo>
                  <a:pt x="60" y="48"/>
                </a:lnTo>
                <a:lnTo>
                  <a:pt x="60" y="52"/>
                </a:lnTo>
                <a:lnTo>
                  <a:pt x="60" y="56"/>
                </a:lnTo>
                <a:lnTo>
                  <a:pt x="58" y="61"/>
                </a:lnTo>
                <a:lnTo>
                  <a:pt x="58" y="66"/>
                </a:lnTo>
                <a:lnTo>
                  <a:pt x="58" y="71"/>
                </a:lnTo>
                <a:lnTo>
                  <a:pt x="57" y="77"/>
                </a:lnTo>
                <a:lnTo>
                  <a:pt x="57" y="84"/>
                </a:lnTo>
                <a:lnTo>
                  <a:pt x="57" y="90"/>
                </a:lnTo>
                <a:lnTo>
                  <a:pt x="57" y="98"/>
                </a:lnTo>
                <a:lnTo>
                  <a:pt x="56" y="105"/>
                </a:lnTo>
                <a:lnTo>
                  <a:pt x="56" y="114"/>
                </a:lnTo>
                <a:lnTo>
                  <a:pt x="56" y="123"/>
                </a:lnTo>
                <a:lnTo>
                  <a:pt x="56" y="132"/>
                </a:lnTo>
                <a:lnTo>
                  <a:pt x="20" y="132"/>
                </a:lnTo>
                <a:lnTo>
                  <a:pt x="20" y="124"/>
                </a:lnTo>
                <a:lnTo>
                  <a:pt x="21" y="115"/>
                </a:lnTo>
                <a:lnTo>
                  <a:pt x="21" y="108"/>
                </a:lnTo>
                <a:lnTo>
                  <a:pt x="21" y="100"/>
                </a:lnTo>
                <a:lnTo>
                  <a:pt x="21" y="94"/>
                </a:lnTo>
                <a:lnTo>
                  <a:pt x="21" y="86"/>
                </a:lnTo>
                <a:lnTo>
                  <a:pt x="23" y="80"/>
                </a:lnTo>
                <a:lnTo>
                  <a:pt x="23" y="73"/>
                </a:lnTo>
                <a:lnTo>
                  <a:pt x="23" y="68"/>
                </a:lnTo>
                <a:lnTo>
                  <a:pt x="21" y="63"/>
                </a:lnTo>
                <a:lnTo>
                  <a:pt x="21" y="58"/>
                </a:lnTo>
                <a:lnTo>
                  <a:pt x="21" y="53"/>
                </a:lnTo>
                <a:lnTo>
                  <a:pt x="21" y="49"/>
                </a:lnTo>
                <a:lnTo>
                  <a:pt x="21" y="46"/>
                </a:lnTo>
                <a:lnTo>
                  <a:pt x="20" y="43"/>
                </a:lnTo>
                <a:lnTo>
                  <a:pt x="20" y="40"/>
                </a:lnTo>
                <a:lnTo>
                  <a:pt x="19" y="35"/>
                </a:lnTo>
                <a:lnTo>
                  <a:pt x="18" y="30"/>
                </a:lnTo>
                <a:lnTo>
                  <a:pt x="16" y="27"/>
                </a:lnTo>
                <a:lnTo>
                  <a:pt x="15" y="24"/>
                </a:lnTo>
                <a:lnTo>
                  <a:pt x="14" y="21"/>
                </a:lnTo>
                <a:lnTo>
                  <a:pt x="11" y="19"/>
                </a:lnTo>
                <a:lnTo>
                  <a:pt x="9" y="16"/>
                </a:lnTo>
                <a:lnTo>
                  <a:pt x="6" y="15"/>
                </a:lnTo>
                <a:lnTo>
                  <a:pt x="6" y="1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09"/>
          <p:cNvSpPr>
            <a:spLocks/>
          </p:cNvSpPr>
          <p:nvPr/>
        </p:nvSpPr>
        <p:spPr bwMode="auto">
          <a:xfrm>
            <a:off x="2622089" y="2011617"/>
            <a:ext cx="164225" cy="382248"/>
          </a:xfrm>
          <a:custGeom>
            <a:avLst/>
            <a:gdLst>
              <a:gd name="T0" fmla="*/ 29 w 58"/>
              <a:gd name="T1" fmla="*/ 97 h 135"/>
              <a:gd name="T2" fmla="*/ 25 w 58"/>
              <a:gd name="T3" fmla="*/ 107 h 135"/>
              <a:gd name="T4" fmla="*/ 22 w 58"/>
              <a:gd name="T5" fmla="*/ 115 h 135"/>
              <a:gd name="T6" fmla="*/ 19 w 58"/>
              <a:gd name="T7" fmla="*/ 123 h 135"/>
              <a:gd name="T8" fmla="*/ 17 w 58"/>
              <a:gd name="T9" fmla="*/ 128 h 135"/>
              <a:gd name="T10" fmla="*/ 15 w 58"/>
              <a:gd name="T11" fmla="*/ 132 h 135"/>
              <a:gd name="T12" fmla="*/ 13 w 58"/>
              <a:gd name="T13" fmla="*/ 134 h 135"/>
              <a:gd name="T14" fmla="*/ 12 w 58"/>
              <a:gd name="T15" fmla="*/ 135 h 135"/>
              <a:gd name="T16" fmla="*/ 10 w 58"/>
              <a:gd name="T17" fmla="*/ 135 h 135"/>
              <a:gd name="T18" fmla="*/ 9 w 58"/>
              <a:gd name="T19" fmla="*/ 133 h 135"/>
              <a:gd name="T20" fmla="*/ 8 w 58"/>
              <a:gd name="T21" fmla="*/ 130 h 135"/>
              <a:gd name="T22" fmla="*/ 6 w 58"/>
              <a:gd name="T23" fmla="*/ 125 h 135"/>
              <a:gd name="T24" fmla="*/ 3 w 58"/>
              <a:gd name="T25" fmla="*/ 114 h 135"/>
              <a:gd name="T26" fmla="*/ 0 w 58"/>
              <a:gd name="T27" fmla="*/ 102 h 135"/>
              <a:gd name="T28" fmla="*/ 1 w 58"/>
              <a:gd name="T29" fmla="*/ 96 h 135"/>
              <a:gd name="T30" fmla="*/ 3 w 58"/>
              <a:gd name="T31" fmla="*/ 86 h 135"/>
              <a:gd name="T32" fmla="*/ 5 w 58"/>
              <a:gd name="T33" fmla="*/ 74 h 135"/>
              <a:gd name="T34" fmla="*/ 9 w 58"/>
              <a:gd name="T35" fmla="*/ 59 h 135"/>
              <a:gd name="T36" fmla="*/ 10 w 58"/>
              <a:gd name="T37" fmla="*/ 45 h 135"/>
              <a:gd name="T38" fmla="*/ 10 w 58"/>
              <a:gd name="T39" fmla="*/ 34 h 135"/>
              <a:gd name="T40" fmla="*/ 10 w 58"/>
              <a:gd name="T41" fmla="*/ 24 h 135"/>
              <a:gd name="T42" fmla="*/ 9 w 58"/>
              <a:gd name="T43" fmla="*/ 16 h 135"/>
              <a:gd name="T44" fmla="*/ 6 w 58"/>
              <a:gd name="T45" fmla="*/ 8 h 135"/>
              <a:gd name="T46" fmla="*/ 8 w 58"/>
              <a:gd name="T47" fmla="*/ 3 h 135"/>
              <a:gd name="T48" fmla="*/ 10 w 58"/>
              <a:gd name="T49" fmla="*/ 1 h 135"/>
              <a:gd name="T50" fmla="*/ 14 w 58"/>
              <a:gd name="T51" fmla="*/ 0 h 135"/>
              <a:gd name="T52" fmla="*/ 19 w 58"/>
              <a:gd name="T53" fmla="*/ 1 h 135"/>
              <a:gd name="T54" fmla="*/ 25 w 58"/>
              <a:gd name="T55" fmla="*/ 3 h 135"/>
              <a:gd name="T56" fmla="*/ 34 w 58"/>
              <a:gd name="T57" fmla="*/ 7 h 135"/>
              <a:gd name="T58" fmla="*/ 43 w 58"/>
              <a:gd name="T59" fmla="*/ 14 h 135"/>
              <a:gd name="T60" fmla="*/ 50 w 58"/>
              <a:gd name="T61" fmla="*/ 20 h 135"/>
              <a:gd name="T62" fmla="*/ 55 w 58"/>
              <a:gd name="T63" fmla="*/ 25 h 135"/>
              <a:gd name="T64" fmla="*/ 57 w 58"/>
              <a:gd name="T65" fmla="*/ 29 h 135"/>
              <a:gd name="T66" fmla="*/ 58 w 58"/>
              <a:gd name="T67" fmla="*/ 33 h 135"/>
              <a:gd name="T68" fmla="*/ 55 w 58"/>
              <a:gd name="T69" fmla="*/ 38 h 135"/>
              <a:gd name="T70" fmla="*/ 52 w 58"/>
              <a:gd name="T71" fmla="*/ 43 h 135"/>
              <a:gd name="T72" fmla="*/ 47 w 58"/>
              <a:gd name="T73" fmla="*/ 52 h 135"/>
              <a:gd name="T74" fmla="*/ 42 w 58"/>
              <a:gd name="T75" fmla="*/ 64 h 135"/>
              <a:gd name="T76" fmla="*/ 34 w 58"/>
              <a:gd name="T77" fmla="*/ 82 h 135"/>
              <a:gd name="T78" fmla="*/ 31 w 58"/>
              <a:gd name="T79" fmla="*/ 9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8" h="135">
                <a:moveTo>
                  <a:pt x="31" y="92"/>
                </a:moveTo>
                <a:lnTo>
                  <a:pt x="29" y="97"/>
                </a:lnTo>
                <a:lnTo>
                  <a:pt x="27" y="102"/>
                </a:lnTo>
                <a:lnTo>
                  <a:pt x="25" y="107"/>
                </a:lnTo>
                <a:lnTo>
                  <a:pt x="24" y="111"/>
                </a:lnTo>
                <a:lnTo>
                  <a:pt x="22" y="115"/>
                </a:lnTo>
                <a:lnTo>
                  <a:pt x="20" y="119"/>
                </a:lnTo>
                <a:lnTo>
                  <a:pt x="19" y="123"/>
                </a:lnTo>
                <a:lnTo>
                  <a:pt x="18" y="125"/>
                </a:lnTo>
                <a:lnTo>
                  <a:pt x="17" y="128"/>
                </a:lnTo>
                <a:lnTo>
                  <a:pt x="17" y="130"/>
                </a:lnTo>
                <a:lnTo>
                  <a:pt x="15" y="132"/>
                </a:lnTo>
                <a:lnTo>
                  <a:pt x="14" y="133"/>
                </a:lnTo>
                <a:lnTo>
                  <a:pt x="13" y="134"/>
                </a:lnTo>
                <a:lnTo>
                  <a:pt x="13" y="135"/>
                </a:lnTo>
                <a:lnTo>
                  <a:pt x="12" y="135"/>
                </a:lnTo>
                <a:lnTo>
                  <a:pt x="12" y="135"/>
                </a:lnTo>
                <a:lnTo>
                  <a:pt x="10" y="135"/>
                </a:lnTo>
                <a:lnTo>
                  <a:pt x="9" y="134"/>
                </a:lnTo>
                <a:lnTo>
                  <a:pt x="9" y="133"/>
                </a:lnTo>
                <a:lnTo>
                  <a:pt x="8" y="132"/>
                </a:lnTo>
                <a:lnTo>
                  <a:pt x="8" y="130"/>
                </a:lnTo>
                <a:lnTo>
                  <a:pt x="6" y="128"/>
                </a:lnTo>
                <a:lnTo>
                  <a:pt x="6" y="125"/>
                </a:lnTo>
                <a:lnTo>
                  <a:pt x="4" y="119"/>
                </a:lnTo>
                <a:lnTo>
                  <a:pt x="3" y="114"/>
                </a:lnTo>
                <a:lnTo>
                  <a:pt x="1" y="109"/>
                </a:lnTo>
                <a:lnTo>
                  <a:pt x="0" y="102"/>
                </a:lnTo>
                <a:lnTo>
                  <a:pt x="0" y="100"/>
                </a:lnTo>
                <a:lnTo>
                  <a:pt x="1" y="96"/>
                </a:lnTo>
                <a:lnTo>
                  <a:pt x="1" y="91"/>
                </a:lnTo>
                <a:lnTo>
                  <a:pt x="3" y="86"/>
                </a:lnTo>
                <a:lnTo>
                  <a:pt x="4" y="81"/>
                </a:lnTo>
                <a:lnTo>
                  <a:pt x="5" y="74"/>
                </a:lnTo>
                <a:lnTo>
                  <a:pt x="6" y="67"/>
                </a:lnTo>
                <a:lnTo>
                  <a:pt x="9" y="59"/>
                </a:lnTo>
                <a:lnTo>
                  <a:pt x="10" y="53"/>
                </a:lnTo>
                <a:lnTo>
                  <a:pt x="10" y="45"/>
                </a:lnTo>
                <a:lnTo>
                  <a:pt x="10" y="40"/>
                </a:lnTo>
                <a:lnTo>
                  <a:pt x="10" y="34"/>
                </a:lnTo>
                <a:lnTo>
                  <a:pt x="10" y="29"/>
                </a:lnTo>
                <a:lnTo>
                  <a:pt x="10" y="24"/>
                </a:lnTo>
                <a:lnTo>
                  <a:pt x="10" y="20"/>
                </a:lnTo>
                <a:lnTo>
                  <a:pt x="9" y="16"/>
                </a:lnTo>
                <a:lnTo>
                  <a:pt x="8" y="11"/>
                </a:lnTo>
                <a:lnTo>
                  <a:pt x="6" y="8"/>
                </a:lnTo>
                <a:lnTo>
                  <a:pt x="8" y="6"/>
                </a:lnTo>
                <a:lnTo>
                  <a:pt x="8" y="3"/>
                </a:lnTo>
                <a:lnTo>
                  <a:pt x="9" y="2"/>
                </a:lnTo>
                <a:lnTo>
                  <a:pt x="10" y="1"/>
                </a:lnTo>
                <a:lnTo>
                  <a:pt x="12" y="0"/>
                </a:lnTo>
                <a:lnTo>
                  <a:pt x="14" y="0"/>
                </a:lnTo>
                <a:lnTo>
                  <a:pt x="17" y="1"/>
                </a:lnTo>
                <a:lnTo>
                  <a:pt x="19" y="1"/>
                </a:lnTo>
                <a:lnTo>
                  <a:pt x="22" y="2"/>
                </a:lnTo>
                <a:lnTo>
                  <a:pt x="25" y="3"/>
                </a:lnTo>
                <a:lnTo>
                  <a:pt x="29" y="6"/>
                </a:lnTo>
                <a:lnTo>
                  <a:pt x="34" y="7"/>
                </a:lnTo>
                <a:lnTo>
                  <a:pt x="39" y="11"/>
                </a:lnTo>
                <a:lnTo>
                  <a:pt x="43" y="14"/>
                </a:lnTo>
                <a:lnTo>
                  <a:pt x="47" y="17"/>
                </a:lnTo>
                <a:lnTo>
                  <a:pt x="50" y="20"/>
                </a:lnTo>
                <a:lnTo>
                  <a:pt x="52" y="22"/>
                </a:lnTo>
                <a:lnTo>
                  <a:pt x="55" y="25"/>
                </a:lnTo>
                <a:lnTo>
                  <a:pt x="56" y="26"/>
                </a:lnTo>
                <a:lnTo>
                  <a:pt x="57" y="29"/>
                </a:lnTo>
                <a:lnTo>
                  <a:pt x="58" y="30"/>
                </a:lnTo>
                <a:lnTo>
                  <a:pt x="58" y="33"/>
                </a:lnTo>
                <a:lnTo>
                  <a:pt x="57" y="35"/>
                </a:lnTo>
                <a:lnTo>
                  <a:pt x="55" y="38"/>
                </a:lnTo>
                <a:lnTo>
                  <a:pt x="53" y="40"/>
                </a:lnTo>
                <a:lnTo>
                  <a:pt x="52" y="43"/>
                </a:lnTo>
                <a:lnTo>
                  <a:pt x="50" y="47"/>
                </a:lnTo>
                <a:lnTo>
                  <a:pt x="47" y="52"/>
                </a:lnTo>
                <a:lnTo>
                  <a:pt x="45" y="57"/>
                </a:lnTo>
                <a:lnTo>
                  <a:pt x="42" y="64"/>
                </a:lnTo>
                <a:lnTo>
                  <a:pt x="38" y="72"/>
                </a:lnTo>
                <a:lnTo>
                  <a:pt x="34" y="82"/>
                </a:lnTo>
                <a:lnTo>
                  <a:pt x="33" y="87"/>
                </a:lnTo>
                <a:lnTo>
                  <a:pt x="31" y="92"/>
                </a:lnTo>
                <a:lnTo>
                  <a:pt x="31" y="9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1924738" y="2226809"/>
            <a:ext cx="762474" cy="183911"/>
          </a:xfrm>
          <a:custGeom>
            <a:avLst/>
            <a:gdLst>
              <a:gd name="connsiteX0" fmla="*/ 736991 w 762474"/>
              <a:gd name="connsiteY0" fmla="*/ 0 h 183911"/>
              <a:gd name="connsiteX1" fmla="*/ 762474 w 762474"/>
              <a:gd name="connsiteY1" fmla="*/ 59461 h 183911"/>
              <a:gd name="connsiteX2" fmla="*/ 751148 w 762474"/>
              <a:gd name="connsiteY2" fmla="*/ 59461 h 183911"/>
              <a:gd name="connsiteX3" fmla="*/ 739822 w 762474"/>
              <a:gd name="connsiteY3" fmla="*/ 59461 h 183911"/>
              <a:gd name="connsiteX4" fmla="*/ 725665 w 762474"/>
              <a:gd name="connsiteY4" fmla="*/ 59461 h 183911"/>
              <a:gd name="connsiteX5" fmla="*/ 708676 w 762474"/>
              <a:gd name="connsiteY5" fmla="*/ 59461 h 183911"/>
              <a:gd name="connsiteX6" fmla="*/ 691687 w 762474"/>
              <a:gd name="connsiteY6" fmla="*/ 65124 h 183911"/>
              <a:gd name="connsiteX7" fmla="*/ 669036 w 762474"/>
              <a:gd name="connsiteY7" fmla="*/ 65124 h 183911"/>
              <a:gd name="connsiteX8" fmla="*/ 646384 w 762474"/>
              <a:gd name="connsiteY8" fmla="*/ 67956 h 183911"/>
              <a:gd name="connsiteX9" fmla="*/ 620901 w 762474"/>
              <a:gd name="connsiteY9" fmla="*/ 67956 h 183911"/>
              <a:gd name="connsiteX10" fmla="*/ 592586 w 762474"/>
              <a:gd name="connsiteY10" fmla="*/ 70787 h 183911"/>
              <a:gd name="connsiteX11" fmla="*/ 564271 w 762474"/>
              <a:gd name="connsiteY11" fmla="*/ 73619 h 183911"/>
              <a:gd name="connsiteX12" fmla="*/ 533125 w 762474"/>
              <a:gd name="connsiteY12" fmla="*/ 82113 h 183911"/>
              <a:gd name="connsiteX13" fmla="*/ 499147 w 762474"/>
              <a:gd name="connsiteY13" fmla="*/ 84944 h 183911"/>
              <a:gd name="connsiteX14" fmla="*/ 465170 w 762474"/>
              <a:gd name="connsiteY14" fmla="*/ 87776 h 183911"/>
              <a:gd name="connsiteX15" fmla="*/ 425529 w 762474"/>
              <a:gd name="connsiteY15" fmla="*/ 96270 h 183911"/>
              <a:gd name="connsiteX16" fmla="*/ 388720 w 762474"/>
              <a:gd name="connsiteY16" fmla="*/ 99102 h 183911"/>
              <a:gd name="connsiteX17" fmla="*/ 346248 w 762474"/>
              <a:gd name="connsiteY17" fmla="*/ 107596 h 183911"/>
              <a:gd name="connsiteX18" fmla="*/ 306607 w 762474"/>
              <a:gd name="connsiteY18" fmla="*/ 113259 h 183911"/>
              <a:gd name="connsiteX19" fmla="*/ 264135 w 762474"/>
              <a:gd name="connsiteY19" fmla="*/ 124585 h 183911"/>
              <a:gd name="connsiteX20" fmla="*/ 227326 w 762474"/>
              <a:gd name="connsiteY20" fmla="*/ 133079 h 183911"/>
              <a:gd name="connsiteX21" fmla="*/ 190517 w 762474"/>
              <a:gd name="connsiteY21" fmla="*/ 135911 h 183911"/>
              <a:gd name="connsiteX22" fmla="*/ 159370 w 762474"/>
              <a:gd name="connsiteY22" fmla="*/ 141574 h 183911"/>
              <a:gd name="connsiteX23" fmla="*/ 131056 w 762474"/>
              <a:gd name="connsiteY23" fmla="*/ 150068 h 183911"/>
              <a:gd name="connsiteX24" fmla="*/ 99909 w 762474"/>
              <a:gd name="connsiteY24" fmla="*/ 152900 h 183911"/>
              <a:gd name="connsiteX25" fmla="*/ 71595 w 762474"/>
              <a:gd name="connsiteY25" fmla="*/ 161394 h 183911"/>
              <a:gd name="connsiteX26" fmla="*/ 46111 w 762474"/>
              <a:gd name="connsiteY26" fmla="*/ 167057 h 183911"/>
              <a:gd name="connsiteX27" fmla="*/ 26291 w 762474"/>
              <a:gd name="connsiteY27" fmla="*/ 178383 h 183911"/>
              <a:gd name="connsiteX28" fmla="*/ 15235 w 762474"/>
              <a:gd name="connsiteY28" fmla="*/ 183911 h 183911"/>
              <a:gd name="connsiteX29" fmla="*/ 13030 w 762474"/>
              <a:gd name="connsiteY29" fmla="*/ 182441 h 183911"/>
              <a:gd name="connsiteX30" fmla="*/ 6680 w 762474"/>
              <a:gd name="connsiteY30" fmla="*/ 163391 h 183911"/>
              <a:gd name="connsiteX31" fmla="*/ 272 w 762474"/>
              <a:gd name="connsiteY31" fmla="*/ 96729 h 183911"/>
              <a:gd name="connsiteX32" fmla="*/ 2700 w 762474"/>
              <a:gd name="connsiteY32" fmla="*/ 67016 h 183911"/>
              <a:gd name="connsiteX33" fmla="*/ 3639 w 762474"/>
              <a:gd name="connsiteY33" fmla="*/ 67956 h 183911"/>
              <a:gd name="connsiteX34" fmla="*/ 9302 w 762474"/>
              <a:gd name="connsiteY34" fmla="*/ 70787 h 183911"/>
              <a:gd name="connsiteX35" fmla="*/ 12134 w 762474"/>
              <a:gd name="connsiteY35" fmla="*/ 73619 h 183911"/>
              <a:gd name="connsiteX36" fmla="*/ 17797 w 762474"/>
              <a:gd name="connsiteY36" fmla="*/ 73619 h 183911"/>
              <a:gd name="connsiteX37" fmla="*/ 26291 w 762474"/>
              <a:gd name="connsiteY37" fmla="*/ 73619 h 183911"/>
              <a:gd name="connsiteX38" fmla="*/ 37617 w 762474"/>
              <a:gd name="connsiteY38" fmla="*/ 73619 h 183911"/>
              <a:gd name="connsiteX39" fmla="*/ 46111 w 762474"/>
              <a:gd name="connsiteY39" fmla="*/ 73619 h 183911"/>
              <a:gd name="connsiteX40" fmla="*/ 57437 w 762474"/>
              <a:gd name="connsiteY40" fmla="*/ 70787 h 183911"/>
              <a:gd name="connsiteX41" fmla="*/ 71595 w 762474"/>
              <a:gd name="connsiteY41" fmla="*/ 67956 h 183911"/>
              <a:gd name="connsiteX42" fmla="*/ 77258 w 762474"/>
              <a:gd name="connsiteY42" fmla="*/ 67956 h 183911"/>
              <a:gd name="connsiteX43" fmla="*/ 82921 w 762474"/>
              <a:gd name="connsiteY43" fmla="*/ 67956 h 183911"/>
              <a:gd name="connsiteX44" fmla="*/ 91415 w 762474"/>
              <a:gd name="connsiteY44" fmla="*/ 67956 h 183911"/>
              <a:gd name="connsiteX45" fmla="*/ 97078 w 762474"/>
              <a:gd name="connsiteY45" fmla="*/ 65124 h 183911"/>
              <a:gd name="connsiteX46" fmla="*/ 105572 w 762474"/>
              <a:gd name="connsiteY46" fmla="*/ 65124 h 183911"/>
              <a:gd name="connsiteX47" fmla="*/ 116898 w 762474"/>
              <a:gd name="connsiteY47" fmla="*/ 65124 h 183911"/>
              <a:gd name="connsiteX48" fmla="*/ 125393 w 762474"/>
              <a:gd name="connsiteY48" fmla="*/ 59461 h 183911"/>
              <a:gd name="connsiteX49" fmla="*/ 136719 w 762474"/>
              <a:gd name="connsiteY49" fmla="*/ 59461 h 183911"/>
              <a:gd name="connsiteX50" fmla="*/ 150876 w 762474"/>
              <a:gd name="connsiteY50" fmla="*/ 59461 h 183911"/>
              <a:gd name="connsiteX51" fmla="*/ 165033 w 762474"/>
              <a:gd name="connsiteY51" fmla="*/ 56630 h 183911"/>
              <a:gd name="connsiteX52" fmla="*/ 179191 w 762474"/>
              <a:gd name="connsiteY52" fmla="*/ 56630 h 183911"/>
              <a:gd name="connsiteX53" fmla="*/ 193348 w 762474"/>
              <a:gd name="connsiteY53" fmla="*/ 53798 h 183911"/>
              <a:gd name="connsiteX54" fmla="*/ 213168 w 762474"/>
              <a:gd name="connsiteY54" fmla="*/ 53798 h 183911"/>
              <a:gd name="connsiteX55" fmla="*/ 230157 w 762474"/>
              <a:gd name="connsiteY55" fmla="*/ 48135 h 183911"/>
              <a:gd name="connsiteX56" fmla="*/ 249978 w 762474"/>
              <a:gd name="connsiteY56" fmla="*/ 48135 h 183911"/>
              <a:gd name="connsiteX57" fmla="*/ 269798 w 762474"/>
              <a:gd name="connsiteY57" fmla="*/ 45304 h 183911"/>
              <a:gd name="connsiteX58" fmla="*/ 292450 w 762474"/>
              <a:gd name="connsiteY58" fmla="*/ 42472 h 183911"/>
              <a:gd name="connsiteX59" fmla="*/ 312270 w 762474"/>
              <a:gd name="connsiteY59" fmla="*/ 42472 h 183911"/>
              <a:gd name="connsiteX60" fmla="*/ 337753 w 762474"/>
              <a:gd name="connsiteY60" fmla="*/ 39641 h 183911"/>
              <a:gd name="connsiteX61" fmla="*/ 363237 w 762474"/>
              <a:gd name="connsiteY61" fmla="*/ 33978 h 183911"/>
              <a:gd name="connsiteX62" fmla="*/ 388720 w 762474"/>
              <a:gd name="connsiteY62" fmla="*/ 33978 h 183911"/>
              <a:gd name="connsiteX63" fmla="*/ 414203 w 762474"/>
              <a:gd name="connsiteY63" fmla="*/ 31146 h 183911"/>
              <a:gd name="connsiteX64" fmla="*/ 442518 w 762474"/>
              <a:gd name="connsiteY64" fmla="*/ 28315 h 183911"/>
              <a:gd name="connsiteX65" fmla="*/ 470832 w 762474"/>
              <a:gd name="connsiteY65" fmla="*/ 25484 h 183911"/>
              <a:gd name="connsiteX66" fmla="*/ 499147 w 762474"/>
              <a:gd name="connsiteY66" fmla="*/ 25484 h 183911"/>
              <a:gd name="connsiteX67" fmla="*/ 533125 w 762474"/>
              <a:gd name="connsiteY67" fmla="*/ 19821 h 183911"/>
              <a:gd name="connsiteX68" fmla="*/ 564271 w 762474"/>
              <a:gd name="connsiteY68" fmla="*/ 16989 h 183911"/>
              <a:gd name="connsiteX69" fmla="*/ 598249 w 762474"/>
              <a:gd name="connsiteY69" fmla="*/ 14158 h 183911"/>
              <a:gd name="connsiteX70" fmla="*/ 629395 w 762474"/>
              <a:gd name="connsiteY70" fmla="*/ 11326 h 183911"/>
              <a:gd name="connsiteX71" fmla="*/ 666204 w 762474"/>
              <a:gd name="connsiteY71" fmla="*/ 5663 h 183911"/>
              <a:gd name="connsiteX72" fmla="*/ 700182 w 762474"/>
              <a:gd name="connsiteY72" fmla="*/ 2832 h 183911"/>
              <a:gd name="connsiteX73" fmla="*/ 736991 w 762474"/>
              <a:gd name="connsiteY73" fmla="*/ 0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62474" h="183911">
                <a:moveTo>
                  <a:pt x="736991" y="0"/>
                </a:moveTo>
                <a:lnTo>
                  <a:pt x="762474" y="59461"/>
                </a:lnTo>
                <a:lnTo>
                  <a:pt x="751148" y="59461"/>
                </a:lnTo>
                <a:lnTo>
                  <a:pt x="739822" y="59461"/>
                </a:lnTo>
                <a:lnTo>
                  <a:pt x="725665" y="59461"/>
                </a:lnTo>
                <a:lnTo>
                  <a:pt x="708676" y="59461"/>
                </a:lnTo>
                <a:lnTo>
                  <a:pt x="691687" y="65124"/>
                </a:lnTo>
                <a:lnTo>
                  <a:pt x="669036" y="65124"/>
                </a:lnTo>
                <a:lnTo>
                  <a:pt x="646384" y="67956"/>
                </a:lnTo>
                <a:lnTo>
                  <a:pt x="620901" y="67956"/>
                </a:lnTo>
                <a:lnTo>
                  <a:pt x="592586" y="70787"/>
                </a:lnTo>
                <a:lnTo>
                  <a:pt x="564271" y="73619"/>
                </a:lnTo>
                <a:lnTo>
                  <a:pt x="533125" y="82113"/>
                </a:lnTo>
                <a:lnTo>
                  <a:pt x="499147" y="84944"/>
                </a:lnTo>
                <a:lnTo>
                  <a:pt x="465170" y="87776"/>
                </a:lnTo>
                <a:lnTo>
                  <a:pt x="425529" y="96270"/>
                </a:lnTo>
                <a:lnTo>
                  <a:pt x="388720" y="99102"/>
                </a:lnTo>
                <a:lnTo>
                  <a:pt x="346248" y="107596"/>
                </a:lnTo>
                <a:lnTo>
                  <a:pt x="306607" y="113259"/>
                </a:lnTo>
                <a:lnTo>
                  <a:pt x="264135" y="124585"/>
                </a:lnTo>
                <a:lnTo>
                  <a:pt x="227326" y="133079"/>
                </a:lnTo>
                <a:lnTo>
                  <a:pt x="190517" y="135911"/>
                </a:lnTo>
                <a:lnTo>
                  <a:pt x="159370" y="141574"/>
                </a:lnTo>
                <a:lnTo>
                  <a:pt x="131056" y="150068"/>
                </a:lnTo>
                <a:lnTo>
                  <a:pt x="99909" y="152900"/>
                </a:lnTo>
                <a:lnTo>
                  <a:pt x="71595" y="161394"/>
                </a:lnTo>
                <a:lnTo>
                  <a:pt x="46111" y="167057"/>
                </a:lnTo>
                <a:lnTo>
                  <a:pt x="26291" y="178383"/>
                </a:lnTo>
                <a:lnTo>
                  <a:pt x="15235" y="183911"/>
                </a:lnTo>
                <a:lnTo>
                  <a:pt x="13030" y="182441"/>
                </a:lnTo>
                <a:cubicBezTo>
                  <a:pt x="8297" y="177708"/>
                  <a:pt x="7993" y="169955"/>
                  <a:pt x="6680" y="163391"/>
                </a:cubicBezTo>
                <a:cubicBezTo>
                  <a:pt x="574" y="132864"/>
                  <a:pt x="-645" y="115857"/>
                  <a:pt x="272" y="96729"/>
                </a:cubicBezTo>
                <a:lnTo>
                  <a:pt x="2700" y="67016"/>
                </a:lnTo>
                <a:lnTo>
                  <a:pt x="3639" y="67956"/>
                </a:lnTo>
                <a:lnTo>
                  <a:pt x="9302" y="70787"/>
                </a:lnTo>
                <a:lnTo>
                  <a:pt x="12134" y="73619"/>
                </a:lnTo>
                <a:lnTo>
                  <a:pt x="17797" y="73619"/>
                </a:lnTo>
                <a:lnTo>
                  <a:pt x="26291" y="73619"/>
                </a:lnTo>
                <a:lnTo>
                  <a:pt x="37617" y="73619"/>
                </a:lnTo>
                <a:lnTo>
                  <a:pt x="46111" y="73619"/>
                </a:lnTo>
                <a:lnTo>
                  <a:pt x="57437" y="70787"/>
                </a:lnTo>
                <a:lnTo>
                  <a:pt x="71595" y="67956"/>
                </a:lnTo>
                <a:lnTo>
                  <a:pt x="77258" y="67956"/>
                </a:lnTo>
                <a:lnTo>
                  <a:pt x="82921" y="67956"/>
                </a:lnTo>
                <a:lnTo>
                  <a:pt x="91415" y="67956"/>
                </a:lnTo>
                <a:lnTo>
                  <a:pt x="97078" y="65124"/>
                </a:lnTo>
                <a:lnTo>
                  <a:pt x="105572" y="65124"/>
                </a:lnTo>
                <a:lnTo>
                  <a:pt x="116898" y="65124"/>
                </a:lnTo>
                <a:lnTo>
                  <a:pt x="125393" y="59461"/>
                </a:lnTo>
                <a:lnTo>
                  <a:pt x="136719" y="59461"/>
                </a:lnTo>
                <a:lnTo>
                  <a:pt x="150876" y="59461"/>
                </a:lnTo>
                <a:lnTo>
                  <a:pt x="165033" y="56630"/>
                </a:lnTo>
                <a:lnTo>
                  <a:pt x="179191" y="56630"/>
                </a:lnTo>
                <a:lnTo>
                  <a:pt x="193348" y="53798"/>
                </a:lnTo>
                <a:lnTo>
                  <a:pt x="213168" y="53798"/>
                </a:lnTo>
                <a:lnTo>
                  <a:pt x="230157" y="48135"/>
                </a:lnTo>
                <a:lnTo>
                  <a:pt x="249978" y="48135"/>
                </a:lnTo>
                <a:lnTo>
                  <a:pt x="269798" y="45304"/>
                </a:lnTo>
                <a:lnTo>
                  <a:pt x="292450" y="42472"/>
                </a:lnTo>
                <a:lnTo>
                  <a:pt x="312270" y="42472"/>
                </a:lnTo>
                <a:lnTo>
                  <a:pt x="337753" y="39641"/>
                </a:lnTo>
                <a:lnTo>
                  <a:pt x="363237" y="33978"/>
                </a:lnTo>
                <a:lnTo>
                  <a:pt x="388720" y="33978"/>
                </a:lnTo>
                <a:lnTo>
                  <a:pt x="414203" y="31146"/>
                </a:lnTo>
                <a:lnTo>
                  <a:pt x="442518" y="28315"/>
                </a:lnTo>
                <a:lnTo>
                  <a:pt x="470832" y="25484"/>
                </a:lnTo>
                <a:lnTo>
                  <a:pt x="499147" y="25484"/>
                </a:lnTo>
                <a:lnTo>
                  <a:pt x="533125" y="19821"/>
                </a:lnTo>
                <a:lnTo>
                  <a:pt x="564271" y="16989"/>
                </a:lnTo>
                <a:lnTo>
                  <a:pt x="598249" y="14158"/>
                </a:lnTo>
                <a:lnTo>
                  <a:pt x="629395" y="11326"/>
                </a:lnTo>
                <a:lnTo>
                  <a:pt x="666204" y="5663"/>
                </a:lnTo>
                <a:lnTo>
                  <a:pt x="700182" y="2832"/>
                </a:lnTo>
                <a:lnTo>
                  <a:pt x="736991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752827" y="2073910"/>
            <a:ext cx="201035" cy="399237"/>
          </a:xfrm>
          <a:custGeom>
            <a:avLst/>
            <a:gdLst>
              <a:gd name="connsiteX0" fmla="*/ 65124 w 201035"/>
              <a:gd name="connsiteY0" fmla="*/ 0 h 399237"/>
              <a:gd name="connsiteX1" fmla="*/ 70787 w 201035"/>
              <a:gd name="connsiteY1" fmla="*/ 0 h 399237"/>
              <a:gd name="connsiteX2" fmla="*/ 79281 w 201035"/>
              <a:gd name="connsiteY2" fmla="*/ 0 h 399237"/>
              <a:gd name="connsiteX3" fmla="*/ 90607 w 201035"/>
              <a:gd name="connsiteY3" fmla="*/ 0 h 399237"/>
              <a:gd name="connsiteX4" fmla="*/ 101933 w 201035"/>
              <a:gd name="connsiteY4" fmla="*/ 0 h 399237"/>
              <a:gd name="connsiteX5" fmla="*/ 116090 w 201035"/>
              <a:gd name="connsiteY5" fmla="*/ 5663 h 399237"/>
              <a:gd name="connsiteX6" fmla="*/ 124585 w 201035"/>
              <a:gd name="connsiteY6" fmla="*/ 5663 h 399237"/>
              <a:gd name="connsiteX7" fmla="*/ 141574 w 201035"/>
              <a:gd name="connsiteY7" fmla="*/ 8494 h 399237"/>
              <a:gd name="connsiteX8" fmla="*/ 155731 w 201035"/>
              <a:gd name="connsiteY8" fmla="*/ 11326 h 399237"/>
              <a:gd name="connsiteX9" fmla="*/ 164225 w 201035"/>
              <a:gd name="connsiteY9" fmla="*/ 14157 h 399237"/>
              <a:gd name="connsiteX10" fmla="*/ 175551 w 201035"/>
              <a:gd name="connsiteY10" fmla="*/ 22652 h 399237"/>
              <a:gd name="connsiteX11" fmla="*/ 184046 w 201035"/>
              <a:gd name="connsiteY11" fmla="*/ 25483 h 399237"/>
              <a:gd name="connsiteX12" fmla="*/ 189709 w 201035"/>
              <a:gd name="connsiteY12" fmla="*/ 31146 h 399237"/>
              <a:gd name="connsiteX13" fmla="*/ 195372 w 201035"/>
              <a:gd name="connsiteY13" fmla="*/ 33978 h 399237"/>
              <a:gd name="connsiteX14" fmla="*/ 198203 w 201035"/>
              <a:gd name="connsiteY14" fmla="*/ 36809 h 399237"/>
              <a:gd name="connsiteX15" fmla="*/ 201035 w 201035"/>
              <a:gd name="connsiteY15" fmla="*/ 39641 h 399237"/>
              <a:gd name="connsiteX16" fmla="*/ 201035 w 201035"/>
              <a:gd name="connsiteY16" fmla="*/ 48135 h 399237"/>
              <a:gd name="connsiteX17" fmla="*/ 201035 w 201035"/>
              <a:gd name="connsiteY17" fmla="*/ 53798 h 399237"/>
              <a:gd name="connsiteX18" fmla="*/ 198203 w 201035"/>
              <a:gd name="connsiteY18" fmla="*/ 65124 h 399237"/>
              <a:gd name="connsiteX19" fmla="*/ 198203 w 201035"/>
              <a:gd name="connsiteY19" fmla="*/ 79281 h 399237"/>
              <a:gd name="connsiteX20" fmla="*/ 195372 w 201035"/>
              <a:gd name="connsiteY20" fmla="*/ 93439 h 399237"/>
              <a:gd name="connsiteX21" fmla="*/ 186877 w 201035"/>
              <a:gd name="connsiteY21" fmla="*/ 107596 h 399237"/>
              <a:gd name="connsiteX22" fmla="*/ 184046 w 201035"/>
              <a:gd name="connsiteY22" fmla="*/ 130248 h 399237"/>
              <a:gd name="connsiteX23" fmla="*/ 175551 w 201035"/>
              <a:gd name="connsiteY23" fmla="*/ 147236 h 399237"/>
              <a:gd name="connsiteX24" fmla="*/ 172720 w 201035"/>
              <a:gd name="connsiteY24" fmla="*/ 167057 h 399237"/>
              <a:gd name="connsiteX25" fmla="*/ 172720 w 201035"/>
              <a:gd name="connsiteY25" fmla="*/ 181214 h 399237"/>
              <a:gd name="connsiteX26" fmla="*/ 169888 w 201035"/>
              <a:gd name="connsiteY26" fmla="*/ 192540 h 399237"/>
              <a:gd name="connsiteX27" fmla="*/ 169888 w 201035"/>
              <a:gd name="connsiteY27" fmla="*/ 201034 h 399237"/>
              <a:gd name="connsiteX28" fmla="*/ 169888 w 201035"/>
              <a:gd name="connsiteY28" fmla="*/ 212360 h 399237"/>
              <a:gd name="connsiteX29" fmla="*/ 172720 w 201035"/>
              <a:gd name="connsiteY29" fmla="*/ 218023 h 399237"/>
              <a:gd name="connsiteX30" fmla="*/ 174612 w 201035"/>
              <a:gd name="connsiteY30" fmla="*/ 219915 h 399237"/>
              <a:gd name="connsiteX31" fmla="*/ 172184 w 201035"/>
              <a:gd name="connsiteY31" fmla="*/ 249628 h 399237"/>
              <a:gd name="connsiteX32" fmla="*/ 178592 w 201035"/>
              <a:gd name="connsiteY32" fmla="*/ 316290 h 399237"/>
              <a:gd name="connsiteX33" fmla="*/ 184942 w 201035"/>
              <a:gd name="connsiteY33" fmla="*/ 335340 h 399237"/>
              <a:gd name="connsiteX34" fmla="*/ 187147 w 201035"/>
              <a:gd name="connsiteY34" fmla="*/ 336810 h 399237"/>
              <a:gd name="connsiteX35" fmla="*/ 181214 w 201035"/>
              <a:gd name="connsiteY35" fmla="*/ 339776 h 399237"/>
              <a:gd name="connsiteX36" fmla="*/ 161394 w 201035"/>
              <a:gd name="connsiteY36" fmla="*/ 342608 h 399237"/>
              <a:gd name="connsiteX37" fmla="*/ 147237 w 201035"/>
              <a:gd name="connsiteY37" fmla="*/ 348271 h 399237"/>
              <a:gd name="connsiteX38" fmla="*/ 133079 w 201035"/>
              <a:gd name="connsiteY38" fmla="*/ 356765 h 399237"/>
              <a:gd name="connsiteX39" fmla="*/ 121753 w 201035"/>
              <a:gd name="connsiteY39" fmla="*/ 359597 h 399237"/>
              <a:gd name="connsiteX40" fmla="*/ 110428 w 201035"/>
              <a:gd name="connsiteY40" fmla="*/ 368091 h 399237"/>
              <a:gd name="connsiteX41" fmla="*/ 104765 w 201035"/>
              <a:gd name="connsiteY41" fmla="*/ 373754 h 399237"/>
              <a:gd name="connsiteX42" fmla="*/ 93439 w 201035"/>
              <a:gd name="connsiteY42" fmla="*/ 382248 h 399237"/>
              <a:gd name="connsiteX43" fmla="*/ 87776 w 201035"/>
              <a:gd name="connsiteY43" fmla="*/ 387911 h 399237"/>
              <a:gd name="connsiteX44" fmla="*/ 79281 w 201035"/>
              <a:gd name="connsiteY44" fmla="*/ 393574 h 399237"/>
              <a:gd name="connsiteX45" fmla="*/ 70787 w 201035"/>
              <a:gd name="connsiteY45" fmla="*/ 396406 h 399237"/>
              <a:gd name="connsiteX46" fmla="*/ 65124 w 201035"/>
              <a:gd name="connsiteY46" fmla="*/ 396406 h 399237"/>
              <a:gd name="connsiteX47" fmla="*/ 62292 w 201035"/>
              <a:gd name="connsiteY47" fmla="*/ 399237 h 399237"/>
              <a:gd name="connsiteX48" fmla="*/ 56630 w 201035"/>
              <a:gd name="connsiteY48" fmla="*/ 399237 h 399237"/>
              <a:gd name="connsiteX49" fmla="*/ 50967 w 201035"/>
              <a:gd name="connsiteY49" fmla="*/ 396406 h 399237"/>
              <a:gd name="connsiteX50" fmla="*/ 48135 w 201035"/>
              <a:gd name="connsiteY50" fmla="*/ 396406 h 399237"/>
              <a:gd name="connsiteX51" fmla="*/ 39641 w 201035"/>
              <a:gd name="connsiteY51" fmla="*/ 396406 h 399237"/>
              <a:gd name="connsiteX52" fmla="*/ 36809 w 201035"/>
              <a:gd name="connsiteY52" fmla="*/ 393574 h 399237"/>
              <a:gd name="connsiteX53" fmla="*/ 28315 w 201035"/>
              <a:gd name="connsiteY53" fmla="*/ 387911 h 399237"/>
              <a:gd name="connsiteX54" fmla="*/ 25483 w 201035"/>
              <a:gd name="connsiteY54" fmla="*/ 382248 h 399237"/>
              <a:gd name="connsiteX55" fmla="*/ 22652 w 201035"/>
              <a:gd name="connsiteY55" fmla="*/ 373754 h 399237"/>
              <a:gd name="connsiteX56" fmla="*/ 16989 w 201035"/>
              <a:gd name="connsiteY56" fmla="*/ 368091 h 399237"/>
              <a:gd name="connsiteX57" fmla="*/ 11326 w 201035"/>
              <a:gd name="connsiteY57" fmla="*/ 353934 h 399237"/>
              <a:gd name="connsiteX58" fmla="*/ 8494 w 201035"/>
              <a:gd name="connsiteY58" fmla="*/ 339776 h 399237"/>
              <a:gd name="connsiteX59" fmla="*/ 2832 w 201035"/>
              <a:gd name="connsiteY59" fmla="*/ 325619 h 399237"/>
              <a:gd name="connsiteX60" fmla="*/ 2832 w 201035"/>
              <a:gd name="connsiteY60" fmla="*/ 314293 h 399237"/>
              <a:gd name="connsiteX61" fmla="*/ 0 w 201035"/>
              <a:gd name="connsiteY61" fmla="*/ 311462 h 399237"/>
              <a:gd name="connsiteX62" fmla="*/ 0 w 201035"/>
              <a:gd name="connsiteY62" fmla="*/ 305799 h 399237"/>
              <a:gd name="connsiteX63" fmla="*/ 2832 w 201035"/>
              <a:gd name="connsiteY63" fmla="*/ 302967 h 399237"/>
              <a:gd name="connsiteX64" fmla="*/ 8494 w 201035"/>
              <a:gd name="connsiteY64" fmla="*/ 294473 h 399237"/>
              <a:gd name="connsiteX65" fmla="*/ 11326 w 201035"/>
              <a:gd name="connsiteY65" fmla="*/ 291641 h 399237"/>
              <a:gd name="connsiteX66" fmla="*/ 16989 w 201035"/>
              <a:gd name="connsiteY66" fmla="*/ 285978 h 399237"/>
              <a:gd name="connsiteX67" fmla="*/ 25483 w 201035"/>
              <a:gd name="connsiteY67" fmla="*/ 277484 h 399237"/>
              <a:gd name="connsiteX68" fmla="*/ 31146 w 201035"/>
              <a:gd name="connsiteY68" fmla="*/ 266158 h 399237"/>
              <a:gd name="connsiteX69" fmla="*/ 42472 w 201035"/>
              <a:gd name="connsiteY69" fmla="*/ 260495 h 399237"/>
              <a:gd name="connsiteX70" fmla="*/ 50967 w 201035"/>
              <a:gd name="connsiteY70" fmla="*/ 249169 h 399237"/>
              <a:gd name="connsiteX71" fmla="*/ 56630 w 201035"/>
              <a:gd name="connsiteY71" fmla="*/ 235012 h 399237"/>
              <a:gd name="connsiteX72" fmla="*/ 62292 w 201035"/>
              <a:gd name="connsiteY72" fmla="*/ 220855 h 399237"/>
              <a:gd name="connsiteX73" fmla="*/ 67955 w 201035"/>
              <a:gd name="connsiteY73" fmla="*/ 206697 h 399237"/>
              <a:gd name="connsiteX74" fmla="*/ 70787 w 201035"/>
              <a:gd name="connsiteY74" fmla="*/ 192540 h 399237"/>
              <a:gd name="connsiteX75" fmla="*/ 76450 w 201035"/>
              <a:gd name="connsiteY75" fmla="*/ 172720 h 399237"/>
              <a:gd name="connsiteX76" fmla="*/ 79281 w 201035"/>
              <a:gd name="connsiteY76" fmla="*/ 152899 h 399237"/>
              <a:gd name="connsiteX77" fmla="*/ 82113 w 201035"/>
              <a:gd name="connsiteY77" fmla="*/ 133079 h 399237"/>
              <a:gd name="connsiteX78" fmla="*/ 87776 w 201035"/>
              <a:gd name="connsiteY78" fmla="*/ 116090 h 399237"/>
              <a:gd name="connsiteX79" fmla="*/ 87776 w 201035"/>
              <a:gd name="connsiteY79" fmla="*/ 101933 h 399237"/>
              <a:gd name="connsiteX80" fmla="*/ 87776 w 201035"/>
              <a:gd name="connsiteY80" fmla="*/ 87776 h 399237"/>
              <a:gd name="connsiteX81" fmla="*/ 82113 w 201035"/>
              <a:gd name="connsiteY81" fmla="*/ 76450 h 399237"/>
              <a:gd name="connsiteX82" fmla="*/ 82113 w 201035"/>
              <a:gd name="connsiteY82" fmla="*/ 62292 h 399237"/>
              <a:gd name="connsiteX83" fmla="*/ 79281 w 201035"/>
              <a:gd name="connsiteY83" fmla="*/ 53798 h 399237"/>
              <a:gd name="connsiteX84" fmla="*/ 70787 w 201035"/>
              <a:gd name="connsiteY84" fmla="*/ 45304 h 399237"/>
              <a:gd name="connsiteX85" fmla="*/ 67955 w 201035"/>
              <a:gd name="connsiteY85" fmla="*/ 39641 h 399237"/>
              <a:gd name="connsiteX86" fmla="*/ 62292 w 201035"/>
              <a:gd name="connsiteY86" fmla="*/ 33978 h 399237"/>
              <a:gd name="connsiteX87" fmla="*/ 56630 w 201035"/>
              <a:gd name="connsiteY87" fmla="*/ 25483 h 399237"/>
              <a:gd name="connsiteX88" fmla="*/ 56630 w 201035"/>
              <a:gd name="connsiteY88" fmla="*/ 22652 h 399237"/>
              <a:gd name="connsiteX89" fmla="*/ 53798 w 201035"/>
              <a:gd name="connsiteY89" fmla="*/ 19820 h 399237"/>
              <a:gd name="connsiteX90" fmla="*/ 53798 w 201035"/>
              <a:gd name="connsiteY90" fmla="*/ 11326 h 399237"/>
              <a:gd name="connsiteX91" fmla="*/ 53798 w 201035"/>
              <a:gd name="connsiteY91" fmla="*/ 8494 h 399237"/>
              <a:gd name="connsiteX92" fmla="*/ 56630 w 201035"/>
              <a:gd name="connsiteY92" fmla="*/ 5663 h 399237"/>
              <a:gd name="connsiteX93" fmla="*/ 62292 w 201035"/>
              <a:gd name="connsiteY93" fmla="*/ 5663 h 399237"/>
              <a:gd name="connsiteX94" fmla="*/ 65124 w 201035"/>
              <a:gd name="connsiteY94" fmla="*/ 0 h 39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01035" h="399237">
                <a:moveTo>
                  <a:pt x="65124" y="0"/>
                </a:moveTo>
                <a:lnTo>
                  <a:pt x="70787" y="0"/>
                </a:lnTo>
                <a:lnTo>
                  <a:pt x="79281" y="0"/>
                </a:lnTo>
                <a:lnTo>
                  <a:pt x="90607" y="0"/>
                </a:lnTo>
                <a:lnTo>
                  <a:pt x="101933" y="0"/>
                </a:lnTo>
                <a:lnTo>
                  <a:pt x="116090" y="5663"/>
                </a:lnTo>
                <a:lnTo>
                  <a:pt x="124585" y="5663"/>
                </a:lnTo>
                <a:lnTo>
                  <a:pt x="141574" y="8494"/>
                </a:lnTo>
                <a:lnTo>
                  <a:pt x="155731" y="11326"/>
                </a:lnTo>
                <a:lnTo>
                  <a:pt x="164225" y="14157"/>
                </a:lnTo>
                <a:lnTo>
                  <a:pt x="175551" y="22652"/>
                </a:lnTo>
                <a:lnTo>
                  <a:pt x="184046" y="25483"/>
                </a:lnTo>
                <a:lnTo>
                  <a:pt x="189709" y="31146"/>
                </a:lnTo>
                <a:lnTo>
                  <a:pt x="195372" y="33978"/>
                </a:lnTo>
                <a:lnTo>
                  <a:pt x="198203" y="36809"/>
                </a:lnTo>
                <a:lnTo>
                  <a:pt x="201035" y="39641"/>
                </a:lnTo>
                <a:lnTo>
                  <a:pt x="201035" y="48135"/>
                </a:lnTo>
                <a:lnTo>
                  <a:pt x="201035" y="53798"/>
                </a:lnTo>
                <a:lnTo>
                  <a:pt x="198203" y="65124"/>
                </a:lnTo>
                <a:lnTo>
                  <a:pt x="198203" y="79281"/>
                </a:lnTo>
                <a:lnTo>
                  <a:pt x="195372" y="93439"/>
                </a:lnTo>
                <a:lnTo>
                  <a:pt x="186877" y="107596"/>
                </a:lnTo>
                <a:lnTo>
                  <a:pt x="184046" y="130248"/>
                </a:lnTo>
                <a:lnTo>
                  <a:pt x="175551" y="147236"/>
                </a:lnTo>
                <a:lnTo>
                  <a:pt x="172720" y="167057"/>
                </a:lnTo>
                <a:lnTo>
                  <a:pt x="172720" y="181214"/>
                </a:lnTo>
                <a:lnTo>
                  <a:pt x="169888" y="192540"/>
                </a:lnTo>
                <a:lnTo>
                  <a:pt x="169888" y="201034"/>
                </a:lnTo>
                <a:lnTo>
                  <a:pt x="169888" y="212360"/>
                </a:lnTo>
                <a:lnTo>
                  <a:pt x="172720" y="218023"/>
                </a:lnTo>
                <a:lnTo>
                  <a:pt x="174612" y="219915"/>
                </a:lnTo>
                <a:lnTo>
                  <a:pt x="172184" y="249628"/>
                </a:lnTo>
                <a:cubicBezTo>
                  <a:pt x="171267" y="268756"/>
                  <a:pt x="172486" y="285763"/>
                  <a:pt x="178592" y="316290"/>
                </a:cubicBezTo>
                <a:cubicBezTo>
                  <a:pt x="179905" y="322854"/>
                  <a:pt x="180209" y="330607"/>
                  <a:pt x="184942" y="335340"/>
                </a:cubicBezTo>
                <a:lnTo>
                  <a:pt x="187147" y="336810"/>
                </a:lnTo>
                <a:lnTo>
                  <a:pt x="181214" y="339776"/>
                </a:lnTo>
                <a:lnTo>
                  <a:pt x="161394" y="342608"/>
                </a:lnTo>
                <a:lnTo>
                  <a:pt x="147237" y="348271"/>
                </a:lnTo>
                <a:lnTo>
                  <a:pt x="133079" y="356765"/>
                </a:lnTo>
                <a:lnTo>
                  <a:pt x="121753" y="359597"/>
                </a:lnTo>
                <a:lnTo>
                  <a:pt x="110428" y="368091"/>
                </a:lnTo>
                <a:lnTo>
                  <a:pt x="104765" y="373754"/>
                </a:lnTo>
                <a:lnTo>
                  <a:pt x="93439" y="382248"/>
                </a:lnTo>
                <a:lnTo>
                  <a:pt x="87776" y="387911"/>
                </a:lnTo>
                <a:lnTo>
                  <a:pt x="79281" y="393574"/>
                </a:lnTo>
                <a:lnTo>
                  <a:pt x="70787" y="396406"/>
                </a:lnTo>
                <a:lnTo>
                  <a:pt x="65124" y="396406"/>
                </a:lnTo>
                <a:lnTo>
                  <a:pt x="62292" y="399237"/>
                </a:lnTo>
                <a:lnTo>
                  <a:pt x="56630" y="399237"/>
                </a:lnTo>
                <a:lnTo>
                  <a:pt x="50967" y="396406"/>
                </a:lnTo>
                <a:lnTo>
                  <a:pt x="48135" y="396406"/>
                </a:lnTo>
                <a:lnTo>
                  <a:pt x="39641" y="396406"/>
                </a:lnTo>
                <a:lnTo>
                  <a:pt x="36809" y="393574"/>
                </a:lnTo>
                <a:lnTo>
                  <a:pt x="28315" y="387911"/>
                </a:lnTo>
                <a:lnTo>
                  <a:pt x="25483" y="382248"/>
                </a:lnTo>
                <a:lnTo>
                  <a:pt x="22652" y="373754"/>
                </a:lnTo>
                <a:lnTo>
                  <a:pt x="16989" y="368091"/>
                </a:lnTo>
                <a:lnTo>
                  <a:pt x="11326" y="353934"/>
                </a:lnTo>
                <a:lnTo>
                  <a:pt x="8494" y="339776"/>
                </a:lnTo>
                <a:lnTo>
                  <a:pt x="2832" y="325619"/>
                </a:lnTo>
                <a:lnTo>
                  <a:pt x="2832" y="314293"/>
                </a:lnTo>
                <a:lnTo>
                  <a:pt x="0" y="311462"/>
                </a:lnTo>
                <a:lnTo>
                  <a:pt x="0" y="305799"/>
                </a:lnTo>
                <a:lnTo>
                  <a:pt x="2832" y="302967"/>
                </a:lnTo>
                <a:lnTo>
                  <a:pt x="8494" y="294473"/>
                </a:lnTo>
                <a:lnTo>
                  <a:pt x="11326" y="291641"/>
                </a:lnTo>
                <a:lnTo>
                  <a:pt x="16989" y="285978"/>
                </a:lnTo>
                <a:lnTo>
                  <a:pt x="25483" y="277484"/>
                </a:lnTo>
                <a:lnTo>
                  <a:pt x="31146" y="266158"/>
                </a:lnTo>
                <a:lnTo>
                  <a:pt x="42472" y="260495"/>
                </a:lnTo>
                <a:lnTo>
                  <a:pt x="50967" y="249169"/>
                </a:lnTo>
                <a:lnTo>
                  <a:pt x="56630" y="235012"/>
                </a:lnTo>
                <a:lnTo>
                  <a:pt x="62292" y="220855"/>
                </a:lnTo>
                <a:lnTo>
                  <a:pt x="67955" y="206697"/>
                </a:lnTo>
                <a:lnTo>
                  <a:pt x="70787" y="192540"/>
                </a:lnTo>
                <a:lnTo>
                  <a:pt x="76450" y="172720"/>
                </a:lnTo>
                <a:lnTo>
                  <a:pt x="79281" y="152899"/>
                </a:lnTo>
                <a:lnTo>
                  <a:pt x="82113" y="133079"/>
                </a:lnTo>
                <a:lnTo>
                  <a:pt x="87776" y="116090"/>
                </a:lnTo>
                <a:lnTo>
                  <a:pt x="87776" y="101933"/>
                </a:lnTo>
                <a:lnTo>
                  <a:pt x="87776" y="87776"/>
                </a:lnTo>
                <a:lnTo>
                  <a:pt x="82113" y="76450"/>
                </a:lnTo>
                <a:lnTo>
                  <a:pt x="82113" y="62292"/>
                </a:lnTo>
                <a:lnTo>
                  <a:pt x="79281" y="53798"/>
                </a:lnTo>
                <a:lnTo>
                  <a:pt x="70787" y="45304"/>
                </a:lnTo>
                <a:lnTo>
                  <a:pt x="67955" y="39641"/>
                </a:lnTo>
                <a:lnTo>
                  <a:pt x="62292" y="33978"/>
                </a:lnTo>
                <a:lnTo>
                  <a:pt x="56630" y="25483"/>
                </a:lnTo>
                <a:lnTo>
                  <a:pt x="56630" y="22652"/>
                </a:lnTo>
                <a:lnTo>
                  <a:pt x="53798" y="19820"/>
                </a:lnTo>
                <a:lnTo>
                  <a:pt x="53798" y="11326"/>
                </a:lnTo>
                <a:lnTo>
                  <a:pt x="53798" y="8494"/>
                </a:lnTo>
                <a:lnTo>
                  <a:pt x="56630" y="5663"/>
                </a:lnTo>
                <a:lnTo>
                  <a:pt x="62292" y="5663"/>
                </a:lnTo>
                <a:lnTo>
                  <a:pt x="65124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0" grpId="0" animBg="1"/>
      <p:bldP spid="21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24"/>
          <p:cNvSpPr txBox="1"/>
          <p:nvPr/>
        </p:nvSpPr>
        <p:spPr>
          <a:xfrm>
            <a:off x="1835696" y="497422"/>
            <a:ext cx="115709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cí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115616" y="1559665"/>
            <a:ext cx="2318547" cy="2326669"/>
            <a:chOff x="5534807" y="1672548"/>
            <a:chExt cx="2318547" cy="2326669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13">
            <a:extLst>
              <a:ext uri="{FF2B5EF4-FFF2-40B4-BE49-F238E27FC236}">
                <a16:creationId xmlns="" xmlns:a16="http://schemas.microsoft.com/office/drawing/2014/main" id="{4A676EDD-A7D0-468D-8327-64CC8ACEE30F}"/>
              </a:ext>
            </a:extLst>
          </p:cNvPr>
          <p:cNvSpPr txBox="1"/>
          <p:nvPr/>
        </p:nvSpPr>
        <p:spPr>
          <a:xfrm>
            <a:off x="3923928" y="1563638"/>
            <a:ext cx="4608512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笔画较多，书写时要注意每一部分的占比，把字写得正确、美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观，心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字底要写得扁而宽，并注意不要漏写上半部分“兹”的两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31746" y="1839953"/>
            <a:ext cx="1513572" cy="1754985"/>
            <a:chOff x="4138613" y="3155950"/>
            <a:chExt cx="885825" cy="1027113"/>
          </a:xfrm>
        </p:grpSpPr>
        <p:sp>
          <p:nvSpPr>
            <p:cNvPr id="9" name="Freeform 128"/>
            <p:cNvSpPr>
              <a:spLocks/>
            </p:cNvSpPr>
            <p:nvPr/>
          </p:nvSpPr>
          <p:spPr bwMode="auto">
            <a:xfrm>
              <a:off x="4364038" y="3214688"/>
              <a:ext cx="134937" cy="128587"/>
            </a:xfrm>
            <a:custGeom>
              <a:avLst/>
              <a:gdLst>
                <a:gd name="T0" fmla="*/ 85 w 85"/>
                <a:gd name="T1" fmla="*/ 54 h 81"/>
                <a:gd name="T2" fmla="*/ 85 w 85"/>
                <a:gd name="T3" fmla="*/ 59 h 81"/>
                <a:gd name="T4" fmla="*/ 84 w 85"/>
                <a:gd name="T5" fmla="*/ 65 h 81"/>
                <a:gd name="T6" fmla="*/ 83 w 85"/>
                <a:gd name="T7" fmla="*/ 68 h 81"/>
                <a:gd name="T8" fmla="*/ 81 w 85"/>
                <a:gd name="T9" fmla="*/ 69 h 81"/>
                <a:gd name="T10" fmla="*/ 81 w 85"/>
                <a:gd name="T11" fmla="*/ 72 h 81"/>
                <a:gd name="T12" fmla="*/ 80 w 85"/>
                <a:gd name="T13" fmla="*/ 73 h 81"/>
                <a:gd name="T14" fmla="*/ 76 w 85"/>
                <a:gd name="T15" fmla="*/ 76 h 81"/>
                <a:gd name="T16" fmla="*/ 74 w 85"/>
                <a:gd name="T17" fmla="*/ 79 h 81"/>
                <a:gd name="T18" fmla="*/ 71 w 85"/>
                <a:gd name="T19" fmla="*/ 81 h 81"/>
                <a:gd name="T20" fmla="*/ 69 w 85"/>
                <a:gd name="T21" fmla="*/ 81 h 81"/>
                <a:gd name="T22" fmla="*/ 67 w 85"/>
                <a:gd name="T23" fmla="*/ 81 h 81"/>
                <a:gd name="T24" fmla="*/ 65 w 85"/>
                <a:gd name="T25" fmla="*/ 79 h 81"/>
                <a:gd name="T26" fmla="*/ 62 w 85"/>
                <a:gd name="T27" fmla="*/ 77 h 81"/>
                <a:gd name="T28" fmla="*/ 58 w 85"/>
                <a:gd name="T29" fmla="*/ 74 h 81"/>
                <a:gd name="T30" fmla="*/ 53 w 85"/>
                <a:gd name="T31" fmla="*/ 72 h 81"/>
                <a:gd name="T32" fmla="*/ 48 w 85"/>
                <a:gd name="T33" fmla="*/ 67 h 81"/>
                <a:gd name="T34" fmla="*/ 42 w 85"/>
                <a:gd name="T35" fmla="*/ 62 h 81"/>
                <a:gd name="T36" fmla="*/ 36 w 85"/>
                <a:gd name="T37" fmla="*/ 57 h 81"/>
                <a:gd name="T38" fmla="*/ 29 w 85"/>
                <a:gd name="T39" fmla="*/ 50 h 81"/>
                <a:gd name="T40" fmla="*/ 23 w 85"/>
                <a:gd name="T41" fmla="*/ 45 h 81"/>
                <a:gd name="T42" fmla="*/ 18 w 85"/>
                <a:gd name="T43" fmla="*/ 39 h 81"/>
                <a:gd name="T44" fmla="*/ 13 w 85"/>
                <a:gd name="T45" fmla="*/ 34 h 81"/>
                <a:gd name="T46" fmla="*/ 9 w 85"/>
                <a:gd name="T47" fmla="*/ 29 h 81"/>
                <a:gd name="T48" fmla="*/ 6 w 85"/>
                <a:gd name="T49" fmla="*/ 25 h 81"/>
                <a:gd name="T50" fmla="*/ 4 w 85"/>
                <a:gd name="T51" fmla="*/ 20 h 81"/>
                <a:gd name="T52" fmla="*/ 3 w 85"/>
                <a:gd name="T53" fmla="*/ 16 h 81"/>
                <a:gd name="T54" fmla="*/ 1 w 85"/>
                <a:gd name="T55" fmla="*/ 10 h 81"/>
                <a:gd name="T56" fmla="*/ 0 w 85"/>
                <a:gd name="T57" fmla="*/ 6 h 81"/>
                <a:gd name="T58" fmla="*/ 1 w 85"/>
                <a:gd name="T59" fmla="*/ 2 h 81"/>
                <a:gd name="T60" fmla="*/ 3 w 85"/>
                <a:gd name="T61" fmla="*/ 0 h 81"/>
                <a:gd name="T62" fmla="*/ 4 w 85"/>
                <a:gd name="T63" fmla="*/ 0 h 81"/>
                <a:gd name="T64" fmla="*/ 6 w 85"/>
                <a:gd name="T65" fmla="*/ 0 h 81"/>
                <a:gd name="T66" fmla="*/ 9 w 85"/>
                <a:gd name="T67" fmla="*/ 1 h 81"/>
                <a:gd name="T68" fmla="*/ 13 w 85"/>
                <a:gd name="T69" fmla="*/ 1 h 81"/>
                <a:gd name="T70" fmla="*/ 17 w 85"/>
                <a:gd name="T71" fmla="*/ 2 h 81"/>
                <a:gd name="T72" fmla="*/ 22 w 85"/>
                <a:gd name="T73" fmla="*/ 3 h 81"/>
                <a:gd name="T74" fmla="*/ 27 w 85"/>
                <a:gd name="T75" fmla="*/ 3 h 81"/>
                <a:gd name="T76" fmla="*/ 33 w 85"/>
                <a:gd name="T77" fmla="*/ 5 h 81"/>
                <a:gd name="T78" fmla="*/ 44 w 85"/>
                <a:gd name="T79" fmla="*/ 10 h 81"/>
                <a:gd name="T80" fmla="*/ 50 w 85"/>
                <a:gd name="T81" fmla="*/ 12 h 81"/>
                <a:gd name="T82" fmla="*/ 56 w 85"/>
                <a:gd name="T83" fmla="*/ 15 h 81"/>
                <a:gd name="T84" fmla="*/ 60 w 85"/>
                <a:gd name="T85" fmla="*/ 17 h 81"/>
                <a:gd name="T86" fmla="*/ 65 w 85"/>
                <a:gd name="T87" fmla="*/ 20 h 81"/>
                <a:gd name="T88" fmla="*/ 69 w 85"/>
                <a:gd name="T89" fmla="*/ 24 h 81"/>
                <a:gd name="T90" fmla="*/ 71 w 85"/>
                <a:gd name="T91" fmla="*/ 26 h 81"/>
                <a:gd name="T92" fmla="*/ 75 w 85"/>
                <a:gd name="T93" fmla="*/ 30 h 81"/>
                <a:gd name="T94" fmla="*/ 77 w 85"/>
                <a:gd name="T95" fmla="*/ 32 h 81"/>
                <a:gd name="T96" fmla="*/ 80 w 85"/>
                <a:gd name="T97" fmla="*/ 36 h 81"/>
                <a:gd name="T98" fmla="*/ 81 w 85"/>
                <a:gd name="T99" fmla="*/ 40 h 81"/>
                <a:gd name="T100" fmla="*/ 83 w 85"/>
                <a:gd name="T101" fmla="*/ 44 h 81"/>
                <a:gd name="T102" fmla="*/ 84 w 85"/>
                <a:gd name="T103" fmla="*/ 48 h 81"/>
                <a:gd name="T104" fmla="*/ 85 w 85"/>
                <a:gd name="T105" fmla="*/ 50 h 81"/>
                <a:gd name="T106" fmla="*/ 85 w 85"/>
                <a:gd name="T107" fmla="*/ 54 h 81"/>
                <a:gd name="T108" fmla="*/ 85 w 85"/>
                <a:gd name="T109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1">
                  <a:moveTo>
                    <a:pt x="85" y="54"/>
                  </a:moveTo>
                  <a:lnTo>
                    <a:pt x="85" y="59"/>
                  </a:lnTo>
                  <a:lnTo>
                    <a:pt x="84" y="65"/>
                  </a:lnTo>
                  <a:lnTo>
                    <a:pt x="83" y="68"/>
                  </a:lnTo>
                  <a:lnTo>
                    <a:pt x="81" y="69"/>
                  </a:lnTo>
                  <a:lnTo>
                    <a:pt x="81" y="72"/>
                  </a:lnTo>
                  <a:lnTo>
                    <a:pt x="80" y="73"/>
                  </a:lnTo>
                  <a:lnTo>
                    <a:pt x="76" y="76"/>
                  </a:lnTo>
                  <a:lnTo>
                    <a:pt x="74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7" y="81"/>
                  </a:lnTo>
                  <a:lnTo>
                    <a:pt x="65" y="79"/>
                  </a:lnTo>
                  <a:lnTo>
                    <a:pt x="62" y="77"/>
                  </a:lnTo>
                  <a:lnTo>
                    <a:pt x="58" y="74"/>
                  </a:lnTo>
                  <a:lnTo>
                    <a:pt x="53" y="72"/>
                  </a:lnTo>
                  <a:lnTo>
                    <a:pt x="48" y="67"/>
                  </a:lnTo>
                  <a:lnTo>
                    <a:pt x="42" y="62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3" y="45"/>
                  </a:lnTo>
                  <a:lnTo>
                    <a:pt x="18" y="39"/>
                  </a:lnTo>
                  <a:lnTo>
                    <a:pt x="13" y="34"/>
                  </a:lnTo>
                  <a:lnTo>
                    <a:pt x="9" y="29"/>
                  </a:lnTo>
                  <a:lnTo>
                    <a:pt x="6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44" y="10"/>
                  </a:lnTo>
                  <a:lnTo>
                    <a:pt x="50" y="12"/>
                  </a:lnTo>
                  <a:lnTo>
                    <a:pt x="56" y="15"/>
                  </a:lnTo>
                  <a:lnTo>
                    <a:pt x="60" y="17"/>
                  </a:lnTo>
                  <a:lnTo>
                    <a:pt x="65" y="20"/>
                  </a:lnTo>
                  <a:lnTo>
                    <a:pt x="69" y="24"/>
                  </a:lnTo>
                  <a:lnTo>
                    <a:pt x="71" y="26"/>
                  </a:lnTo>
                  <a:lnTo>
                    <a:pt x="75" y="30"/>
                  </a:lnTo>
                  <a:lnTo>
                    <a:pt x="77" y="32"/>
                  </a:lnTo>
                  <a:lnTo>
                    <a:pt x="80" y="36"/>
                  </a:lnTo>
                  <a:lnTo>
                    <a:pt x="81" y="40"/>
                  </a:lnTo>
                  <a:lnTo>
                    <a:pt x="83" y="44"/>
                  </a:lnTo>
                  <a:lnTo>
                    <a:pt x="84" y="48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9"/>
            <p:cNvSpPr>
              <a:spLocks/>
            </p:cNvSpPr>
            <p:nvPr/>
          </p:nvSpPr>
          <p:spPr bwMode="auto">
            <a:xfrm>
              <a:off x="4573588" y="3155950"/>
              <a:ext cx="215900" cy="182562"/>
            </a:xfrm>
            <a:custGeom>
              <a:avLst/>
              <a:gdLst>
                <a:gd name="T0" fmla="*/ 33 w 136"/>
                <a:gd name="T1" fmla="*/ 101 h 115"/>
                <a:gd name="T2" fmla="*/ 19 w 136"/>
                <a:gd name="T3" fmla="*/ 110 h 115"/>
                <a:gd name="T4" fmla="*/ 8 w 136"/>
                <a:gd name="T5" fmla="*/ 115 h 115"/>
                <a:gd name="T6" fmla="*/ 1 w 136"/>
                <a:gd name="T7" fmla="*/ 115 h 115"/>
                <a:gd name="T8" fmla="*/ 0 w 136"/>
                <a:gd name="T9" fmla="*/ 114 h 115"/>
                <a:gd name="T10" fmla="*/ 1 w 136"/>
                <a:gd name="T11" fmla="*/ 109 h 115"/>
                <a:gd name="T12" fmla="*/ 8 w 136"/>
                <a:gd name="T13" fmla="*/ 100 h 115"/>
                <a:gd name="T14" fmla="*/ 19 w 136"/>
                <a:gd name="T15" fmla="*/ 90 h 115"/>
                <a:gd name="T16" fmla="*/ 32 w 136"/>
                <a:gd name="T17" fmla="*/ 76 h 115"/>
                <a:gd name="T18" fmla="*/ 43 w 136"/>
                <a:gd name="T19" fmla="*/ 63 h 115"/>
                <a:gd name="T20" fmla="*/ 53 w 136"/>
                <a:gd name="T21" fmla="*/ 53 h 115"/>
                <a:gd name="T22" fmla="*/ 61 w 136"/>
                <a:gd name="T23" fmla="*/ 43 h 115"/>
                <a:gd name="T24" fmla="*/ 66 w 136"/>
                <a:gd name="T25" fmla="*/ 37 h 115"/>
                <a:gd name="T26" fmla="*/ 69 w 136"/>
                <a:gd name="T27" fmla="*/ 30 h 115"/>
                <a:gd name="T28" fmla="*/ 70 w 136"/>
                <a:gd name="T29" fmla="*/ 24 h 115"/>
                <a:gd name="T30" fmla="*/ 70 w 136"/>
                <a:gd name="T31" fmla="*/ 17 h 115"/>
                <a:gd name="T32" fmla="*/ 69 w 136"/>
                <a:gd name="T33" fmla="*/ 12 h 115"/>
                <a:gd name="T34" fmla="*/ 67 w 136"/>
                <a:gd name="T35" fmla="*/ 7 h 115"/>
                <a:gd name="T36" fmla="*/ 69 w 136"/>
                <a:gd name="T37" fmla="*/ 5 h 115"/>
                <a:gd name="T38" fmla="*/ 70 w 136"/>
                <a:gd name="T39" fmla="*/ 2 h 115"/>
                <a:gd name="T40" fmla="*/ 75 w 136"/>
                <a:gd name="T41" fmla="*/ 0 h 115"/>
                <a:gd name="T42" fmla="*/ 81 w 136"/>
                <a:gd name="T43" fmla="*/ 0 h 115"/>
                <a:gd name="T44" fmla="*/ 90 w 136"/>
                <a:gd name="T45" fmla="*/ 2 h 115"/>
                <a:gd name="T46" fmla="*/ 101 w 136"/>
                <a:gd name="T47" fmla="*/ 5 h 115"/>
                <a:gd name="T48" fmla="*/ 114 w 136"/>
                <a:gd name="T49" fmla="*/ 10 h 115"/>
                <a:gd name="T50" fmla="*/ 123 w 136"/>
                <a:gd name="T51" fmla="*/ 15 h 115"/>
                <a:gd name="T52" fmla="*/ 129 w 136"/>
                <a:gd name="T53" fmla="*/ 19 h 115"/>
                <a:gd name="T54" fmla="*/ 134 w 136"/>
                <a:gd name="T55" fmla="*/ 24 h 115"/>
                <a:gd name="T56" fmla="*/ 136 w 136"/>
                <a:gd name="T57" fmla="*/ 28 h 115"/>
                <a:gd name="T58" fmla="*/ 132 w 136"/>
                <a:gd name="T59" fmla="*/ 33 h 115"/>
                <a:gd name="T60" fmla="*/ 126 w 136"/>
                <a:gd name="T61" fmla="*/ 39 h 115"/>
                <a:gd name="T62" fmla="*/ 117 w 136"/>
                <a:gd name="T63" fmla="*/ 45 h 115"/>
                <a:gd name="T64" fmla="*/ 103 w 136"/>
                <a:gd name="T65" fmla="*/ 56 h 115"/>
                <a:gd name="T66" fmla="*/ 88 w 136"/>
                <a:gd name="T67" fmla="*/ 66 h 115"/>
                <a:gd name="T68" fmla="*/ 71 w 136"/>
                <a:gd name="T69" fmla="*/ 77 h 115"/>
                <a:gd name="T70" fmla="*/ 52 w 136"/>
                <a:gd name="T71" fmla="*/ 89 h 115"/>
                <a:gd name="T72" fmla="*/ 42 w 136"/>
                <a:gd name="T73" fmla="*/ 9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15">
                  <a:moveTo>
                    <a:pt x="42" y="96"/>
                  </a:moveTo>
                  <a:lnTo>
                    <a:pt x="33" y="101"/>
                  </a:lnTo>
                  <a:lnTo>
                    <a:pt x="25" y="106"/>
                  </a:lnTo>
                  <a:lnTo>
                    <a:pt x="19" y="110"/>
                  </a:lnTo>
                  <a:lnTo>
                    <a:pt x="13" y="113"/>
                  </a:lnTo>
                  <a:lnTo>
                    <a:pt x="8" y="115"/>
                  </a:lnTo>
                  <a:lnTo>
                    <a:pt x="4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1" y="109"/>
                  </a:lnTo>
                  <a:lnTo>
                    <a:pt x="5" y="105"/>
                  </a:lnTo>
                  <a:lnTo>
                    <a:pt x="8" y="100"/>
                  </a:lnTo>
                  <a:lnTo>
                    <a:pt x="13" y="95"/>
                  </a:lnTo>
                  <a:lnTo>
                    <a:pt x="19" y="90"/>
                  </a:lnTo>
                  <a:lnTo>
                    <a:pt x="25" y="82"/>
                  </a:lnTo>
                  <a:lnTo>
                    <a:pt x="32" y="76"/>
                  </a:lnTo>
                  <a:lnTo>
                    <a:pt x="38" y="69"/>
                  </a:lnTo>
                  <a:lnTo>
                    <a:pt x="43" y="63"/>
                  </a:lnTo>
                  <a:lnTo>
                    <a:pt x="48" y="58"/>
                  </a:lnTo>
                  <a:lnTo>
                    <a:pt x="53" y="53"/>
                  </a:lnTo>
                  <a:lnTo>
                    <a:pt x="57" y="48"/>
                  </a:lnTo>
                  <a:lnTo>
                    <a:pt x="61" y="43"/>
                  </a:lnTo>
                  <a:lnTo>
                    <a:pt x="63" y="39"/>
                  </a:lnTo>
                  <a:lnTo>
                    <a:pt x="66" y="37"/>
                  </a:lnTo>
                  <a:lnTo>
                    <a:pt x="67" y="33"/>
                  </a:lnTo>
                  <a:lnTo>
                    <a:pt x="69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0" y="21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90" y="2"/>
                  </a:lnTo>
                  <a:lnTo>
                    <a:pt x="95" y="4"/>
                  </a:lnTo>
                  <a:lnTo>
                    <a:pt x="101" y="5"/>
                  </a:lnTo>
                  <a:lnTo>
                    <a:pt x="108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5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32" y="21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3"/>
                  </a:lnTo>
                  <a:lnTo>
                    <a:pt x="117" y="45"/>
                  </a:lnTo>
                  <a:lnTo>
                    <a:pt x="110" y="50"/>
                  </a:lnTo>
                  <a:lnTo>
                    <a:pt x="103" y="56"/>
                  </a:lnTo>
                  <a:lnTo>
                    <a:pt x="95" y="61"/>
                  </a:lnTo>
                  <a:lnTo>
                    <a:pt x="88" y="66"/>
                  </a:lnTo>
                  <a:lnTo>
                    <a:pt x="80" y="71"/>
                  </a:lnTo>
                  <a:lnTo>
                    <a:pt x="71" y="77"/>
                  </a:lnTo>
                  <a:lnTo>
                    <a:pt x="61" y="82"/>
                  </a:lnTo>
                  <a:lnTo>
                    <a:pt x="52" y="89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0"/>
            <p:cNvSpPr>
              <a:spLocks/>
            </p:cNvSpPr>
            <p:nvPr/>
          </p:nvSpPr>
          <p:spPr bwMode="auto">
            <a:xfrm>
              <a:off x="4286250" y="3335338"/>
              <a:ext cx="528637" cy="101600"/>
            </a:xfrm>
            <a:custGeom>
              <a:avLst/>
              <a:gdLst>
                <a:gd name="T0" fmla="*/ 54 w 333"/>
                <a:gd name="T1" fmla="*/ 39 h 64"/>
                <a:gd name="T2" fmla="*/ 66 w 333"/>
                <a:gd name="T3" fmla="*/ 38 h 64"/>
                <a:gd name="T4" fmla="*/ 79 w 333"/>
                <a:gd name="T5" fmla="*/ 36 h 64"/>
                <a:gd name="T6" fmla="*/ 95 w 333"/>
                <a:gd name="T7" fmla="*/ 34 h 64"/>
                <a:gd name="T8" fmla="*/ 110 w 333"/>
                <a:gd name="T9" fmla="*/ 30 h 64"/>
                <a:gd name="T10" fmla="*/ 128 w 333"/>
                <a:gd name="T11" fmla="*/ 26 h 64"/>
                <a:gd name="T12" fmla="*/ 147 w 333"/>
                <a:gd name="T13" fmla="*/ 22 h 64"/>
                <a:gd name="T14" fmla="*/ 168 w 333"/>
                <a:gd name="T15" fmla="*/ 19 h 64"/>
                <a:gd name="T16" fmla="*/ 189 w 333"/>
                <a:gd name="T17" fmla="*/ 14 h 64"/>
                <a:gd name="T18" fmla="*/ 209 w 333"/>
                <a:gd name="T19" fmla="*/ 10 h 64"/>
                <a:gd name="T20" fmla="*/ 227 w 333"/>
                <a:gd name="T21" fmla="*/ 7 h 64"/>
                <a:gd name="T22" fmla="*/ 243 w 333"/>
                <a:gd name="T23" fmla="*/ 5 h 64"/>
                <a:gd name="T24" fmla="*/ 257 w 333"/>
                <a:gd name="T25" fmla="*/ 2 h 64"/>
                <a:gd name="T26" fmla="*/ 269 w 333"/>
                <a:gd name="T27" fmla="*/ 1 h 64"/>
                <a:gd name="T28" fmla="*/ 279 w 333"/>
                <a:gd name="T29" fmla="*/ 0 h 64"/>
                <a:gd name="T30" fmla="*/ 286 w 333"/>
                <a:gd name="T31" fmla="*/ 0 h 64"/>
                <a:gd name="T32" fmla="*/ 299 w 333"/>
                <a:gd name="T33" fmla="*/ 0 h 64"/>
                <a:gd name="T34" fmla="*/ 315 w 333"/>
                <a:gd name="T35" fmla="*/ 1 h 64"/>
                <a:gd name="T36" fmla="*/ 326 w 333"/>
                <a:gd name="T37" fmla="*/ 3 h 64"/>
                <a:gd name="T38" fmla="*/ 329 w 333"/>
                <a:gd name="T39" fmla="*/ 6 h 64"/>
                <a:gd name="T40" fmla="*/ 332 w 333"/>
                <a:gd name="T41" fmla="*/ 9 h 64"/>
                <a:gd name="T42" fmla="*/ 333 w 333"/>
                <a:gd name="T43" fmla="*/ 12 h 64"/>
                <a:gd name="T44" fmla="*/ 333 w 333"/>
                <a:gd name="T45" fmla="*/ 15 h 64"/>
                <a:gd name="T46" fmla="*/ 331 w 333"/>
                <a:gd name="T47" fmla="*/ 19 h 64"/>
                <a:gd name="T48" fmla="*/ 326 w 333"/>
                <a:gd name="T49" fmla="*/ 21 h 64"/>
                <a:gd name="T50" fmla="*/ 319 w 333"/>
                <a:gd name="T51" fmla="*/ 22 h 64"/>
                <a:gd name="T52" fmla="*/ 310 w 333"/>
                <a:gd name="T53" fmla="*/ 25 h 64"/>
                <a:gd name="T54" fmla="*/ 303 w 333"/>
                <a:gd name="T55" fmla="*/ 26 h 64"/>
                <a:gd name="T56" fmla="*/ 291 w 333"/>
                <a:gd name="T57" fmla="*/ 28 h 64"/>
                <a:gd name="T58" fmla="*/ 277 w 333"/>
                <a:gd name="T59" fmla="*/ 30 h 64"/>
                <a:gd name="T60" fmla="*/ 261 w 333"/>
                <a:gd name="T61" fmla="*/ 33 h 64"/>
                <a:gd name="T62" fmla="*/ 242 w 333"/>
                <a:gd name="T63" fmla="*/ 36 h 64"/>
                <a:gd name="T64" fmla="*/ 219 w 333"/>
                <a:gd name="T65" fmla="*/ 40 h 64"/>
                <a:gd name="T66" fmla="*/ 192 w 333"/>
                <a:gd name="T67" fmla="*/ 44 h 64"/>
                <a:gd name="T68" fmla="*/ 165 w 333"/>
                <a:gd name="T69" fmla="*/ 48 h 64"/>
                <a:gd name="T70" fmla="*/ 137 w 333"/>
                <a:gd name="T71" fmla="*/ 53 h 64"/>
                <a:gd name="T72" fmla="*/ 114 w 333"/>
                <a:gd name="T73" fmla="*/ 55 h 64"/>
                <a:gd name="T74" fmla="*/ 93 w 333"/>
                <a:gd name="T75" fmla="*/ 59 h 64"/>
                <a:gd name="T76" fmla="*/ 77 w 333"/>
                <a:gd name="T77" fmla="*/ 62 h 64"/>
                <a:gd name="T78" fmla="*/ 63 w 333"/>
                <a:gd name="T79" fmla="*/ 63 h 64"/>
                <a:gd name="T80" fmla="*/ 53 w 333"/>
                <a:gd name="T81" fmla="*/ 64 h 64"/>
                <a:gd name="T82" fmla="*/ 45 w 333"/>
                <a:gd name="T83" fmla="*/ 64 h 64"/>
                <a:gd name="T84" fmla="*/ 34 w 333"/>
                <a:gd name="T85" fmla="*/ 64 h 64"/>
                <a:gd name="T86" fmla="*/ 25 w 333"/>
                <a:gd name="T87" fmla="*/ 62 h 64"/>
                <a:gd name="T88" fmla="*/ 17 w 333"/>
                <a:gd name="T89" fmla="*/ 59 h 64"/>
                <a:gd name="T90" fmla="*/ 10 w 333"/>
                <a:gd name="T91" fmla="*/ 54 h 64"/>
                <a:gd name="T92" fmla="*/ 3 w 333"/>
                <a:gd name="T93" fmla="*/ 50 h 64"/>
                <a:gd name="T94" fmla="*/ 0 w 333"/>
                <a:gd name="T95" fmla="*/ 48 h 64"/>
                <a:gd name="T96" fmla="*/ 0 w 333"/>
                <a:gd name="T97" fmla="*/ 45 h 64"/>
                <a:gd name="T98" fmla="*/ 2 w 333"/>
                <a:gd name="T99" fmla="*/ 43 h 64"/>
                <a:gd name="T100" fmla="*/ 3 w 333"/>
                <a:gd name="T101" fmla="*/ 43 h 64"/>
                <a:gd name="T102" fmla="*/ 11 w 333"/>
                <a:gd name="T103" fmla="*/ 43 h 64"/>
                <a:gd name="T104" fmla="*/ 22 w 333"/>
                <a:gd name="T105" fmla="*/ 43 h 64"/>
                <a:gd name="T106" fmla="*/ 39 w 333"/>
                <a:gd name="T107" fmla="*/ 41 h 64"/>
                <a:gd name="T108" fmla="*/ 49 w 333"/>
                <a:gd name="T10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" h="64">
                  <a:moveTo>
                    <a:pt x="49" y="40"/>
                  </a:moveTo>
                  <a:lnTo>
                    <a:pt x="54" y="39"/>
                  </a:lnTo>
                  <a:lnTo>
                    <a:pt x="59" y="39"/>
                  </a:lnTo>
                  <a:lnTo>
                    <a:pt x="66" y="38"/>
                  </a:lnTo>
                  <a:lnTo>
                    <a:pt x="72" y="38"/>
                  </a:lnTo>
                  <a:lnTo>
                    <a:pt x="79" y="36"/>
                  </a:lnTo>
                  <a:lnTo>
                    <a:pt x="87" y="35"/>
                  </a:lnTo>
                  <a:lnTo>
                    <a:pt x="95" y="34"/>
                  </a:lnTo>
                  <a:lnTo>
                    <a:pt x="102" y="33"/>
                  </a:lnTo>
                  <a:lnTo>
                    <a:pt x="110" y="30"/>
                  </a:lnTo>
                  <a:lnTo>
                    <a:pt x="119" y="29"/>
                  </a:lnTo>
                  <a:lnTo>
                    <a:pt x="128" y="26"/>
                  </a:lnTo>
                  <a:lnTo>
                    <a:pt x="138" y="25"/>
                  </a:lnTo>
                  <a:lnTo>
                    <a:pt x="147" y="22"/>
                  </a:lnTo>
                  <a:lnTo>
                    <a:pt x="157" y="21"/>
                  </a:lnTo>
                  <a:lnTo>
                    <a:pt x="168" y="19"/>
                  </a:lnTo>
                  <a:lnTo>
                    <a:pt x="178" y="16"/>
                  </a:lnTo>
                  <a:lnTo>
                    <a:pt x="189" y="14"/>
                  </a:lnTo>
                  <a:lnTo>
                    <a:pt x="199" y="12"/>
                  </a:lnTo>
                  <a:lnTo>
                    <a:pt x="209" y="10"/>
                  </a:lnTo>
                  <a:lnTo>
                    <a:pt x="218" y="9"/>
                  </a:lnTo>
                  <a:lnTo>
                    <a:pt x="227" y="7"/>
                  </a:lnTo>
                  <a:lnTo>
                    <a:pt x="236" y="6"/>
                  </a:lnTo>
                  <a:lnTo>
                    <a:pt x="243" y="5"/>
                  </a:lnTo>
                  <a:lnTo>
                    <a:pt x="251" y="3"/>
                  </a:lnTo>
                  <a:lnTo>
                    <a:pt x="257" y="2"/>
                  </a:lnTo>
                  <a:lnTo>
                    <a:pt x="263" y="2"/>
                  </a:lnTo>
                  <a:lnTo>
                    <a:pt x="269" y="1"/>
                  </a:lnTo>
                  <a:lnTo>
                    <a:pt x="274" y="1"/>
                  </a:lnTo>
                  <a:lnTo>
                    <a:pt x="279" y="0"/>
                  </a:lnTo>
                  <a:lnTo>
                    <a:pt x="282" y="0"/>
                  </a:lnTo>
                  <a:lnTo>
                    <a:pt x="286" y="0"/>
                  </a:lnTo>
                  <a:lnTo>
                    <a:pt x="289" y="0"/>
                  </a:lnTo>
                  <a:lnTo>
                    <a:pt x="299" y="0"/>
                  </a:lnTo>
                  <a:lnTo>
                    <a:pt x="308" y="0"/>
                  </a:lnTo>
                  <a:lnTo>
                    <a:pt x="315" y="1"/>
                  </a:lnTo>
                  <a:lnTo>
                    <a:pt x="322" y="2"/>
                  </a:lnTo>
                  <a:lnTo>
                    <a:pt x="326" y="3"/>
                  </a:lnTo>
                  <a:lnTo>
                    <a:pt x="327" y="5"/>
                  </a:lnTo>
                  <a:lnTo>
                    <a:pt x="329" y="6"/>
                  </a:lnTo>
                  <a:lnTo>
                    <a:pt x="331" y="7"/>
                  </a:lnTo>
                  <a:lnTo>
                    <a:pt x="332" y="9"/>
                  </a:lnTo>
                  <a:lnTo>
                    <a:pt x="333" y="11"/>
                  </a:lnTo>
                  <a:lnTo>
                    <a:pt x="333" y="12"/>
                  </a:lnTo>
                  <a:lnTo>
                    <a:pt x="333" y="14"/>
                  </a:lnTo>
                  <a:lnTo>
                    <a:pt x="333" y="15"/>
                  </a:lnTo>
                  <a:lnTo>
                    <a:pt x="332" y="16"/>
                  </a:lnTo>
                  <a:lnTo>
                    <a:pt x="331" y="19"/>
                  </a:lnTo>
                  <a:lnTo>
                    <a:pt x="328" y="20"/>
                  </a:lnTo>
                  <a:lnTo>
                    <a:pt x="326" y="21"/>
                  </a:lnTo>
                  <a:lnTo>
                    <a:pt x="323" y="21"/>
                  </a:lnTo>
                  <a:lnTo>
                    <a:pt x="319" y="22"/>
                  </a:lnTo>
                  <a:lnTo>
                    <a:pt x="314" y="24"/>
                  </a:lnTo>
                  <a:lnTo>
                    <a:pt x="310" y="25"/>
                  </a:lnTo>
                  <a:lnTo>
                    <a:pt x="308" y="25"/>
                  </a:lnTo>
                  <a:lnTo>
                    <a:pt x="303" y="26"/>
                  </a:lnTo>
                  <a:lnTo>
                    <a:pt x="298" y="26"/>
                  </a:lnTo>
                  <a:lnTo>
                    <a:pt x="291" y="28"/>
                  </a:lnTo>
                  <a:lnTo>
                    <a:pt x="285" y="29"/>
                  </a:lnTo>
                  <a:lnTo>
                    <a:pt x="277" y="30"/>
                  </a:lnTo>
                  <a:lnTo>
                    <a:pt x="270" y="31"/>
                  </a:lnTo>
                  <a:lnTo>
                    <a:pt x="261" y="33"/>
                  </a:lnTo>
                  <a:lnTo>
                    <a:pt x="252" y="35"/>
                  </a:lnTo>
                  <a:lnTo>
                    <a:pt x="242" y="36"/>
                  </a:lnTo>
                  <a:lnTo>
                    <a:pt x="230" y="38"/>
                  </a:lnTo>
                  <a:lnTo>
                    <a:pt x="219" y="40"/>
                  </a:lnTo>
                  <a:lnTo>
                    <a:pt x="206" y="41"/>
                  </a:lnTo>
                  <a:lnTo>
                    <a:pt x="192" y="44"/>
                  </a:lnTo>
                  <a:lnTo>
                    <a:pt x="178" y="45"/>
                  </a:lnTo>
                  <a:lnTo>
                    <a:pt x="165" y="48"/>
                  </a:lnTo>
                  <a:lnTo>
                    <a:pt x="151" y="50"/>
                  </a:lnTo>
                  <a:lnTo>
                    <a:pt x="137" y="53"/>
                  </a:lnTo>
                  <a:lnTo>
                    <a:pt x="125" y="54"/>
                  </a:lnTo>
                  <a:lnTo>
                    <a:pt x="114" y="55"/>
                  </a:lnTo>
                  <a:lnTo>
                    <a:pt x="104" y="58"/>
                  </a:lnTo>
                  <a:lnTo>
                    <a:pt x="93" y="59"/>
                  </a:lnTo>
                  <a:lnTo>
                    <a:pt x="85" y="61"/>
                  </a:lnTo>
                  <a:lnTo>
                    <a:pt x="77" y="62"/>
                  </a:lnTo>
                  <a:lnTo>
                    <a:pt x="69" y="62"/>
                  </a:lnTo>
                  <a:lnTo>
                    <a:pt x="63" y="63"/>
                  </a:lnTo>
                  <a:lnTo>
                    <a:pt x="58" y="63"/>
                  </a:lnTo>
                  <a:lnTo>
                    <a:pt x="53" y="64"/>
                  </a:lnTo>
                  <a:lnTo>
                    <a:pt x="49" y="64"/>
                  </a:lnTo>
                  <a:lnTo>
                    <a:pt x="45" y="64"/>
                  </a:lnTo>
                  <a:lnTo>
                    <a:pt x="43" y="64"/>
                  </a:lnTo>
                  <a:lnTo>
                    <a:pt x="34" y="64"/>
                  </a:lnTo>
                  <a:lnTo>
                    <a:pt x="29" y="63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3" y="50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11" y="43"/>
                  </a:lnTo>
                  <a:lnTo>
                    <a:pt x="16" y="43"/>
                  </a:lnTo>
                  <a:lnTo>
                    <a:pt x="22" y="43"/>
                  </a:lnTo>
                  <a:lnTo>
                    <a:pt x="30" y="41"/>
                  </a:lnTo>
                  <a:lnTo>
                    <a:pt x="39" y="41"/>
                  </a:lnTo>
                  <a:lnTo>
                    <a:pt x="49" y="40"/>
                  </a:lnTo>
                  <a:lnTo>
                    <a:pt x="49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1"/>
            <p:cNvSpPr>
              <a:spLocks/>
            </p:cNvSpPr>
            <p:nvPr/>
          </p:nvSpPr>
          <p:spPr bwMode="auto">
            <a:xfrm>
              <a:off x="4183063" y="3459163"/>
              <a:ext cx="211137" cy="233362"/>
            </a:xfrm>
            <a:custGeom>
              <a:avLst/>
              <a:gdLst>
                <a:gd name="T0" fmla="*/ 57 w 133"/>
                <a:gd name="T1" fmla="*/ 94 h 147"/>
                <a:gd name="T2" fmla="*/ 52 w 133"/>
                <a:gd name="T3" fmla="*/ 102 h 147"/>
                <a:gd name="T4" fmla="*/ 49 w 133"/>
                <a:gd name="T5" fmla="*/ 107 h 147"/>
                <a:gd name="T6" fmla="*/ 49 w 133"/>
                <a:gd name="T7" fmla="*/ 111 h 147"/>
                <a:gd name="T8" fmla="*/ 52 w 133"/>
                <a:gd name="T9" fmla="*/ 113 h 147"/>
                <a:gd name="T10" fmla="*/ 57 w 133"/>
                <a:gd name="T11" fmla="*/ 114 h 147"/>
                <a:gd name="T12" fmla="*/ 62 w 133"/>
                <a:gd name="T13" fmla="*/ 114 h 147"/>
                <a:gd name="T14" fmla="*/ 65 w 133"/>
                <a:gd name="T15" fmla="*/ 114 h 147"/>
                <a:gd name="T16" fmla="*/ 70 w 133"/>
                <a:gd name="T17" fmla="*/ 113 h 147"/>
                <a:gd name="T18" fmla="*/ 77 w 133"/>
                <a:gd name="T19" fmla="*/ 113 h 147"/>
                <a:gd name="T20" fmla="*/ 86 w 133"/>
                <a:gd name="T21" fmla="*/ 112 h 147"/>
                <a:gd name="T22" fmla="*/ 98 w 133"/>
                <a:gd name="T23" fmla="*/ 111 h 147"/>
                <a:gd name="T24" fmla="*/ 110 w 133"/>
                <a:gd name="T25" fmla="*/ 111 h 147"/>
                <a:gd name="T26" fmla="*/ 125 w 133"/>
                <a:gd name="T27" fmla="*/ 109 h 147"/>
                <a:gd name="T28" fmla="*/ 132 w 133"/>
                <a:gd name="T29" fmla="*/ 113 h 147"/>
                <a:gd name="T30" fmla="*/ 125 w 133"/>
                <a:gd name="T31" fmla="*/ 120 h 147"/>
                <a:gd name="T32" fmla="*/ 115 w 133"/>
                <a:gd name="T33" fmla="*/ 125 h 147"/>
                <a:gd name="T34" fmla="*/ 100 w 133"/>
                <a:gd name="T35" fmla="*/ 130 h 147"/>
                <a:gd name="T36" fmla="*/ 82 w 133"/>
                <a:gd name="T37" fmla="*/ 132 h 147"/>
                <a:gd name="T38" fmla="*/ 65 w 133"/>
                <a:gd name="T39" fmla="*/ 135 h 147"/>
                <a:gd name="T40" fmla="*/ 49 w 133"/>
                <a:gd name="T41" fmla="*/ 139 h 147"/>
                <a:gd name="T42" fmla="*/ 37 w 133"/>
                <a:gd name="T43" fmla="*/ 142 h 147"/>
                <a:gd name="T44" fmla="*/ 25 w 133"/>
                <a:gd name="T45" fmla="*/ 146 h 147"/>
                <a:gd name="T46" fmla="*/ 18 w 133"/>
                <a:gd name="T47" fmla="*/ 147 h 147"/>
                <a:gd name="T48" fmla="*/ 11 w 133"/>
                <a:gd name="T49" fmla="*/ 147 h 147"/>
                <a:gd name="T50" fmla="*/ 7 w 133"/>
                <a:gd name="T51" fmla="*/ 144 h 147"/>
                <a:gd name="T52" fmla="*/ 4 w 133"/>
                <a:gd name="T53" fmla="*/ 136 h 147"/>
                <a:gd name="T54" fmla="*/ 1 w 133"/>
                <a:gd name="T55" fmla="*/ 126 h 147"/>
                <a:gd name="T56" fmla="*/ 1 w 133"/>
                <a:gd name="T57" fmla="*/ 121 h 147"/>
                <a:gd name="T58" fmla="*/ 2 w 133"/>
                <a:gd name="T59" fmla="*/ 116 h 147"/>
                <a:gd name="T60" fmla="*/ 6 w 133"/>
                <a:gd name="T61" fmla="*/ 113 h 147"/>
                <a:gd name="T62" fmla="*/ 11 w 133"/>
                <a:gd name="T63" fmla="*/ 109 h 147"/>
                <a:gd name="T64" fmla="*/ 18 w 133"/>
                <a:gd name="T65" fmla="*/ 107 h 147"/>
                <a:gd name="T66" fmla="*/ 25 w 133"/>
                <a:gd name="T67" fmla="*/ 101 h 147"/>
                <a:gd name="T68" fmla="*/ 34 w 133"/>
                <a:gd name="T69" fmla="*/ 90 h 147"/>
                <a:gd name="T70" fmla="*/ 44 w 133"/>
                <a:gd name="T71" fmla="*/ 76 h 147"/>
                <a:gd name="T72" fmla="*/ 56 w 133"/>
                <a:gd name="T73" fmla="*/ 60 h 147"/>
                <a:gd name="T74" fmla="*/ 65 w 133"/>
                <a:gd name="T75" fmla="*/ 46 h 147"/>
                <a:gd name="T76" fmla="*/ 71 w 133"/>
                <a:gd name="T77" fmla="*/ 33 h 147"/>
                <a:gd name="T78" fmla="*/ 75 w 133"/>
                <a:gd name="T79" fmla="*/ 22 h 147"/>
                <a:gd name="T80" fmla="*/ 75 w 133"/>
                <a:gd name="T81" fmla="*/ 13 h 147"/>
                <a:gd name="T82" fmla="*/ 76 w 133"/>
                <a:gd name="T83" fmla="*/ 7 h 147"/>
                <a:gd name="T84" fmla="*/ 79 w 133"/>
                <a:gd name="T85" fmla="*/ 3 h 147"/>
                <a:gd name="T86" fmla="*/ 81 w 133"/>
                <a:gd name="T87" fmla="*/ 0 h 147"/>
                <a:gd name="T88" fmla="*/ 85 w 133"/>
                <a:gd name="T89" fmla="*/ 0 h 147"/>
                <a:gd name="T90" fmla="*/ 89 w 133"/>
                <a:gd name="T91" fmla="*/ 2 h 147"/>
                <a:gd name="T92" fmla="*/ 94 w 133"/>
                <a:gd name="T93" fmla="*/ 3 h 147"/>
                <a:gd name="T94" fmla="*/ 105 w 133"/>
                <a:gd name="T95" fmla="*/ 5 h 147"/>
                <a:gd name="T96" fmla="*/ 112 w 133"/>
                <a:gd name="T97" fmla="*/ 9 h 147"/>
                <a:gd name="T98" fmla="*/ 115 w 133"/>
                <a:gd name="T99" fmla="*/ 14 h 147"/>
                <a:gd name="T100" fmla="*/ 118 w 133"/>
                <a:gd name="T101" fmla="*/ 18 h 147"/>
                <a:gd name="T102" fmla="*/ 119 w 133"/>
                <a:gd name="T103" fmla="*/ 22 h 147"/>
                <a:gd name="T104" fmla="*/ 118 w 133"/>
                <a:gd name="T105" fmla="*/ 28 h 147"/>
                <a:gd name="T106" fmla="*/ 114 w 133"/>
                <a:gd name="T107" fmla="*/ 35 h 147"/>
                <a:gd name="T108" fmla="*/ 109 w 133"/>
                <a:gd name="T109" fmla="*/ 42 h 147"/>
                <a:gd name="T110" fmla="*/ 100 w 133"/>
                <a:gd name="T111" fmla="*/ 52 h 147"/>
                <a:gd name="T112" fmla="*/ 81 w 133"/>
                <a:gd name="T113" fmla="*/ 71 h 147"/>
                <a:gd name="T114" fmla="*/ 61 w 133"/>
                <a:gd name="T115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3" h="147">
                  <a:moveTo>
                    <a:pt x="61" y="89"/>
                  </a:moveTo>
                  <a:lnTo>
                    <a:pt x="57" y="94"/>
                  </a:lnTo>
                  <a:lnTo>
                    <a:pt x="54" y="98"/>
                  </a:lnTo>
                  <a:lnTo>
                    <a:pt x="52" y="102"/>
                  </a:lnTo>
                  <a:lnTo>
                    <a:pt x="51" y="104"/>
                  </a:lnTo>
                  <a:lnTo>
                    <a:pt x="49" y="107"/>
                  </a:lnTo>
                  <a:lnTo>
                    <a:pt x="49" y="109"/>
                  </a:lnTo>
                  <a:lnTo>
                    <a:pt x="49" y="111"/>
                  </a:lnTo>
                  <a:lnTo>
                    <a:pt x="51" y="112"/>
                  </a:lnTo>
                  <a:lnTo>
                    <a:pt x="52" y="113"/>
                  </a:lnTo>
                  <a:lnTo>
                    <a:pt x="54" y="113"/>
                  </a:lnTo>
                  <a:lnTo>
                    <a:pt x="57" y="114"/>
                  </a:lnTo>
                  <a:lnTo>
                    <a:pt x="61" y="114"/>
                  </a:lnTo>
                  <a:lnTo>
                    <a:pt x="62" y="114"/>
                  </a:lnTo>
                  <a:lnTo>
                    <a:pt x="63" y="114"/>
                  </a:lnTo>
                  <a:lnTo>
                    <a:pt x="65" y="114"/>
                  </a:lnTo>
                  <a:lnTo>
                    <a:pt x="67" y="113"/>
                  </a:lnTo>
                  <a:lnTo>
                    <a:pt x="70" y="113"/>
                  </a:lnTo>
                  <a:lnTo>
                    <a:pt x="73" y="113"/>
                  </a:lnTo>
                  <a:lnTo>
                    <a:pt x="77" y="113"/>
                  </a:lnTo>
                  <a:lnTo>
                    <a:pt x="81" y="112"/>
                  </a:lnTo>
                  <a:lnTo>
                    <a:pt x="86" y="112"/>
                  </a:lnTo>
                  <a:lnTo>
                    <a:pt x="91" y="112"/>
                  </a:lnTo>
                  <a:lnTo>
                    <a:pt x="98" y="111"/>
                  </a:lnTo>
                  <a:lnTo>
                    <a:pt x="104" y="111"/>
                  </a:lnTo>
                  <a:lnTo>
                    <a:pt x="110" y="111"/>
                  </a:lnTo>
                  <a:lnTo>
                    <a:pt x="118" y="109"/>
                  </a:lnTo>
                  <a:lnTo>
                    <a:pt x="125" y="109"/>
                  </a:lnTo>
                  <a:lnTo>
                    <a:pt x="133" y="108"/>
                  </a:lnTo>
                  <a:lnTo>
                    <a:pt x="132" y="113"/>
                  </a:lnTo>
                  <a:lnTo>
                    <a:pt x="129" y="116"/>
                  </a:lnTo>
                  <a:lnTo>
                    <a:pt x="125" y="120"/>
                  </a:lnTo>
                  <a:lnTo>
                    <a:pt x="120" y="122"/>
                  </a:lnTo>
                  <a:lnTo>
                    <a:pt x="115" y="125"/>
                  </a:lnTo>
                  <a:lnTo>
                    <a:pt x="108" y="127"/>
                  </a:lnTo>
                  <a:lnTo>
                    <a:pt x="100" y="130"/>
                  </a:lnTo>
                  <a:lnTo>
                    <a:pt x="91" y="131"/>
                  </a:lnTo>
                  <a:lnTo>
                    <a:pt x="82" y="132"/>
                  </a:lnTo>
                  <a:lnTo>
                    <a:pt x="73" y="133"/>
                  </a:lnTo>
                  <a:lnTo>
                    <a:pt x="65" y="135"/>
                  </a:lnTo>
                  <a:lnTo>
                    <a:pt x="57" y="136"/>
                  </a:lnTo>
                  <a:lnTo>
                    <a:pt x="49" y="139"/>
                  </a:lnTo>
                  <a:lnTo>
                    <a:pt x="43" y="140"/>
                  </a:lnTo>
                  <a:lnTo>
                    <a:pt x="37" y="142"/>
                  </a:lnTo>
                  <a:lnTo>
                    <a:pt x="30" y="144"/>
                  </a:lnTo>
                  <a:lnTo>
                    <a:pt x="25" y="146"/>
                  </a:lnTo>
                  <a:lnTo>
                    <a:pt x="21" y="147"/>
                  </a:lnTo>
                  <a:lnTo>
                    <a:pt x="18" y="147"/>
                  </a:lnTo>
                  <a:lnTo>
                    <a:pt x="14" y="147"/>
                  </a:lnTo>
                  <a:lnTo>
                    <a:pt x="11" y="147"/>
                  </a:lnTo>
                  <a:lnTo>
                    <a:pt x="9" y="146"/>
                  </a:lnTo>
                  <a:lnTo>
                    <a:pt x="7" y="144"/>
                  </a:lnTo>
                  <a:lnTo>
                    <a:pt x="6" y="141"/>
                  </a:lnTo>
                  <a:lnTo>
                    <a:pt x="4" y="136"/>
                  </a:lnTo>
                  <a:lnTo>
                    <a:pt x="2" y="131"/>
                  </a:lnTo>
                  <a:lnTo>
                    <a:pt x="1" y="126"/>
                  </a:lnTo>
                  <a:lnTo>
                    <a:pt x="0" y="122"/>
                  </a:lnTo>
                  <a:lnTo>
                    <a:pt x="1" y="121"/>
                  </a:lnTo>
                  <a:lnTo>
                    <a:pt x="1" y="118"/>
                  </a:lnTo>
                  <a:lnTo>
                    <a:pt x="2" y="116"/>
                  </a:lnTo>
                  <a:lnTo>
                    <a:pt x="4" y="114"/>
                  </a:lnTo>
                  <a:lnTo>
                    <a:pt x="6" y="113"/>
                  </a:lnTo>
                  <a:lnTo>
                    <a:pt x="9" y="111"/>
                  </a:lnTo>
                  <a:lnTo>
                    <a:pt x="11" y="109"/>
                  </a:lnTo>
                  <a:lnTo>
                    <a:pt x="14" y="108"/>
                  </a:lnTo>
                  <a:lnTo>
                    <a:pt x="18" y="107"/>
                  </a:lnTo>
                  <a:lnTo>
                    <a:pt x="21" y="104"/>
                  </a:lnTo>
                  <a:lnTo>
                    <a:pt x="25" y="101"/>
                  </a:lnTo>
                  <a:lnTo>
                    <a:pt x="29" y="97"/>
                  </a:lnTo>
                  <a:lnTo>
                    <a:pt x="34" y="90"/>
                  </a:lnTo>
                  <a:lnTo>
                    <a:pt x="39" y="84"/>
                  </a:lnTo>
                  <a:lnTo>
                    <a:pt x="44" y="76"/>
                  </a:lnTo>
                  <a:lnTo>
                    <a:pt x="51" y="68"/>
                  </a:lnTo>
                  <a:lnTo>
                    <a:pt x="56" y="60"/>
                  </a:lnTo>
                  <a:lnTo>
                    <a:pt x="61" y="52"/>
                  </a:lnTo>
                  <a:lnTo>
                    <a:pt x="65" y="46"/>
                  </a:lnTo>
                  <a:lnTo>
                    <a:pt x="68" y="40"/>
                  </a:lnTo>
                  <a:lnTo>
                    <a:pt x="71" y="33"/>
                  </a:lnTo>
                  <a:lnTo>
                    <a:pt x="73" y="27"/>
                  </a:lnTo>
                  <a:lnTo>
                    <a:pt x="75" y="22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6" y="9"/>
                  </a:lnTo>
                  <a:lnTo>
                    <a:pt x="76" y="7"/>
                  </a:lnTo>
                  <a:lnTo>
                    <a:pt x="77" y="4"/>
                  </a:lnTo>
                  <a:lnTo>
                    <a:pt x="79" y="3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84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94" y="3"/>
                  </a:lnTo>
                  <a:lnTo>
                    <a:pt x="98" y="4"/>
                  </a:lnTo>
                  <a:lnTo>
                    <a:pt x="105" y="5"/>
                  </a:lnTo>
                  <a:lnTo>
                    <a:pt x="108" y="8"/>
                  </a:lnTo>
                  <a:lnTo>
                    <a:pt x="112" y="9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6"/>
                  </a:lnTo>
                  <a:lnTo>
                    <a:pt x="118" y="18"/>
                  </a:lnTo>
                  <a:lnTo>
                    <a:pt x="119" y="19"/>
                  </a:lnTo>
                  <a:lnTo>
                    <a:pt x="119" y="22"/>
                  </a:lnTo>
                  <a:lnTo>
                    <a:pt x="119" y="24"/>
                  </a:lnTo>
                  <a:lnTo>
                    <a:pt x="118" y="28"/>
                  </a:lnTo>
                  <a:lnTo>
                    <a:pt x="117" y="31"/>
                  </a:lnTo>
                  <a:lnTo>
                    <a:pt x="114" y="35"/>
                  </a:lnTo>
                  <a:lnTo>
                    <a:pt x="112" y="38"/>
                  </a:lnTo>
                  <a:lnTo>
                    <a:pt x="109" y="42"/>
                  </a:lnTo>
                  <a:lnTo>
                    <a:pt x="105" y="47"/>
                  </a:lnTo>
                  <a:lnTo>
                    <a:pt x="100" y="52"/>
                  </a:lnTo>
                  <a:lnTo>
                    <a:pt x="90" y="61"/>
                  </a:lnTo>
                  <a:lnTo>
                    <a:pt x="81" y="71"/>
                  </a:lnTo>
                  <a:lnTo>
                    <a:pt x="71" y="80"/>
                  </a:lnTo>
                  <a:lnTo>
                    <a:pt x="61" y="89"/>
                  </a:lnTo>
                  <a:lnTo>
                    <a:pt x="61" y="8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2"/>
            <p:cNvSpPr>
              <a:spLocks/>
            </p:cNvSpPr>
            <p:nvPr/>
          </p:nvSpPr>
          <p:spPr bwMode="auto">
            <a:xfrm>
              <a:off x="4219575" y="3505200"/>
              <a:ext cx="279400" cy="365125"/>
            </a:xfrm>
            <a:custGeom>
              <a:avLst/>
              <a:gdLst>
                <a:gd name="T0" fmla="*/ 119 w 176"/>
                <a:gd name="T1" fmla="*/ 45 h 230"/>
                <a:gd name="T2" fmla="*/ 128 w 176"/>
                <a:gd name="T3" fmla="*/ 26 h 230"/>
                <a:gd name="T4" fmla="*/ 129 w 176"/>
                <a:gd name="T5" fmla="*/ 14 h 230"/>
                <a:gd name="T6" fmla="*/ 128 w 176"/>
                <a:gd name="T7" fmla="*/ 8 h 230"/>
                <a:gd name="T8" fmla="*/ 132 w 176"/>
                <a:gd name="T9" fmla="*/ 3 h 230"/>
                <a:gd name="T10" fmla="*/ 138 w 176"/>
                <a:gd name="T11" fmla="*/ 0 h 230"/>
                <a:gd name="T12" fmla="*/ 147 w 176"/>
                <a:gd name="T13" fmla="*/ 2 h 230"/>
                <a:gd name="T14" fmla="*/ 160 w 176"/>
                <a:gd name="T15" fmla="*/ 9 h 230"/>
                <a:gd name="T16" fmla="*/ 170 w 176"/>
                <a:gd name="T17" fmla="*/ 17 h 230"/>
                <a:gd name="T18" fmla="*/ 175 w 176"/>
                <a:gd name="T19" fmla="*/ 25 h 230"/>
                <a:gd name="T20" fmla="*/ 176 w 176"/>
                <a:gd name="T21" fmla="*/ 30 h 230"/>
                <a:gd name="T22" fmla="*/ 172 w 176"/>
                <a:gd name="T23" fmla="*/ 36 h 230"/>
                <a:gd name="T24" fmla="*/ 163 w 176"/>
                <a:gd name="T25" fmla="*/ 47 h 230"/>
                <a:gd name="T26" fmla="*/ 151 w 176"/>
                <a:gd name="T27" fmla="*/ 64 h 230"/>
                <a:gd name="T28" fmla="*/ 133 w 176"/>
                <a:gd name="T29" fmla="*/ 84 h 230"/>
                <a:gd name="T30" fmla="*/ 110 w 176"/>
                <a:gd name="T31" fmla="*/ 110 h 230"/>
                <a:gd name="T32" fmla="*/ 89 w 176"/>
                <a:gd name="T33" fmla="*/ 135 h 230"/>
                <a:gd name="T34" fmla="*/ 71 w 176"/>
                <a:gd name="T35" fmla="*/ 154 h 230"/>
                <a:gd name="T36" fmla="*/ 58 w 176"/>
                <a:gd name="T37" fmla="*/ 169 h 230"/>
                <a:gd name="T38" fmla="*/ 52 w 176"/>
                <a:gd name="T39" fmla="*/ 179 h 230"/>
                <a:gd name="T40" fmla="*/ 49 w 176"/>
                <a:gd name="T41" fmla="*/ 184 h 230"/>
                <a:gd name="T42" fmla="*/ 52 w 176"/>
                <a:gd name="T43" fmla="*/ 186 h 230"/>
                <a:gd name="T44" fmla="*/ 61 w 176"/>
                <a:gd name="T45" fmla="*/ 184 h 230"/>
                <a:gd name="T46" fmla="*/ 77 w 176"/>
                <a:gd name="T47" fmla="*/ 182 h 230"/>
                <a:gd name="T48" fmla="*/ 100 w 176"/>
                <a:gd name="T49" fmla="*/ 176 h 230"/>
                <a:gd name="T50" fmla="*/ 130 w 176"/>
                <a:gd name="T51" fmla="*/ 168 h 230"/>
                <a:gd name="T52" fmla="*/ 168 w 176"/>
                <a:gd name="T53" fmla="*/ 174 h 230"/>
                <a:gd name="T54" fmla="*/ 134 w 176"/>
                <a:gd name="T55" fmla="*/ 186 h 230"/>
                <a:gd name="T56" fmla="*/ 106 w 176"/>
                <a:gd name="T57" fmla="*/ 195 h 230"/>
                <a:gd name="T58" fmla="*/ 81 w 176"/>
                <a:gd name="T59" fmla="*/ 203 h 230"/>
                <a:gd name="T60" fmla="*/ 61 w 176"/>
                <a:gd name="T61" fmla="*/ 211 h 230"/>
                <a:gd name="T62" fmla="*/ 45 w 176"/>
                <a:gd name="T63" fmla="*/ 216 h 230"/>
                <a:gd name="T64" fmla="*/ 26 w 176"/>
                <a:gd name="T65" fmla="*/ 224 h 230"/>
                <a:gd name="T66" fmla="*/ 12 w 176"/>
                <a:gd name="T67" fmla="*/ 229 h 230"/>
                <a:gd name="T68" fmla="*/ 5 w 176"/>
                <a:gd name="T69" fmla="*/ 229 h 230"/>
                <a:gd name="T70" fmla="*/ 2 w 176"/>
                <a:gd name="T71" fmla="*/ 225 h 230"/>
                <a:gd name="T72" fmla="*/ 0 w 176"/>
                <a:gd name="T73" fmla="*/ 217 h 230"/>
                <a:gd name="T74" fmla="*/ 0 w 176"/>
                <a:gd name="T75" fmla="*/ 203 h 230"/>
                <a:gd name="T76" fmla="*/ 1 w 176"/>
                <a:gd name="T77" fmla="*/ 195 h 230"/>
                <a:gd name="T78" fmla="*/ 3 w 176"/>
                <a:gd name="T79" fmla="*/ 189 h 230"/>
                <a:gd name="T80" fmla="*/ 9 w 176"/>
                <a:gd name="T81" fmla="*/ 184 h 230"/>
                <a:gd name="T82" fmla="*/ 17 w 176"/>
                <a:gd name="T83" fmla="*/ 178 h 230"/>
                <a:gd name="T84" fmla="*/ 29 w 176"/>
                <a:gd name="T85" fmla="*/ 167 h 230"/>
                <a:gd name="T86" fmla="*/ 44 w 176"/>
                <a:gd name="T87" fmla="*/ 150 h 230"/>
                <a:gd name="T88" fmla="*/ 63 w 176"/>
                <a:gd name="T89" fmla="*/ 129 h 230"/>
                <a:gd name="T90" fmla="*/ 82 w 176"/>
                <a:gd name="T91" fmla="*/ 104 h 230"/>
                <a:gd name="T92" fmla="*/ 110 w 176"/>
                <a:gd name="T93" fmla="*/ 6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6" h="230">
                  <a:moveTo>
                    <a:pt x="110" y="60"/>
                  </a:moveTo>
                  <a:lnTo>
                    <a:pt x="115" y="52"/>
                  </a:lnTo>
                  <a:lnTo>
                    <a:pt x="119" y="45"/>
                  </a:lnTo>
                  <a:lnTo>
                    <a:pt x="123" y="37"/>
                  </a:lnTo>
                  <a:lnTo>
                    <a:pt x="125" y="31"/>
                  </a:lnTo>
                  <a:lnTo>
                    <a:pt x="128" y="26"/>
                  </a:lnTo>
                  <a:lnTo>
                    <a:pt x="129" y="22"/>
                  </a:lnTo>
                  <a:lnTo>
                    <a:pt x="130" y="18"/>
                  </a:lnTo>
                  <a:lnTo>
                    <a:pt x="129" y="14"/>
                  </a:lnTo>
                  <a:lnTo>
                    <a:pt x="129" y="13"/>
                  </a:lnTo>
                  <a:lnTo>
                    <a:pt x="128" y="11"/>
                  </a:lnTo>
                  <a:lnTo>
                    <a:pt x="128" y="8"/>
                  </a:lnTo>
                  <a:lnTo>
                    <a:pt x="129" y="7"/>
                  </a:lnTo>
                  <a:lnTo>
                    <a:pt x="130" y="6"/>
                  </a:lnTo>
                  <a:lnTo>
                    <a:pt x="132" y="3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51" y="4"/>
                  </a:lnTo>
                  <a:lnTo>
                    <a:pt x="154" y="7"/>
                  </a:lnTo>
                  <a:lnTo>
                    <a:pt x="160" y="9"/>
                  </a:lnTo>
                  <a:lnTo>
                    <a:pt x="163" y="12"/>
                  </a:lnTo>
                  <a:lnTo>
                    <a:pt x="167" y="14"/>
                  </a:lnTo>
                  <a:lnTo>
                    <a:pt x="170" y="17"/>
                  </a:lnTo>
                  <a:lnTo>
                    <a:pt x="172" y="19"/>
                  </a:lnTo>
                  <a:lnTo>
                    <a:pt x="174" y="22"/>
                  </a:lnTo>
                  <a:lnTo>
                    <a:pt x="175" y="25"/>
                  </a:lnTo>
                  <a:lnTo>
                    <a:pt x="176" y="26"/>
                  </a:lnTo>
                  <a:lnTo>
                    <a:pt x="176" y="28"/>
                  </a:lnTo>
                  <a:lnTo>
                    <a:pt x="176" y="30"/>
                  </a:lnTo>
                  <a:lnTo>
                    <a:pt x="175" y="31"/>
                  </a:lnTo>
                  <a:lnTo>
                    <a:pt x="174" y="33"/>
                  </a:lnTo>
                  <a:lnTo>
                    <a:pt x="172" y="36"/>
                  </a:lnTo>
                  <a:lnTo>
                    <a:pt x="170" y="40"/>
                  </a:lnTo>
                  <a:lnTo>
                    <a:pt x="167" y="44"/>
                  </a:lnTo>
                  <a:lnTo>
                    <a:pt x="163" y="47"/>
                  </a:lnTo>
                  <a:lnTo>
                    <a:pt x="160" y="52"/>
                  </a:lnTo>
                  <a:lnTo>
                    <a:pt x="154" y="58"/>
                  </a:lnTo>
                  <a:lnTo>
                    <a:pt x="151" y="64"/>
                  </a:lnTo>
                  <a:lnTo>
                    <a:pt x="144" y="70"/>
                  </a:lnTo>
                  <a:lnTo>
                    <a:pt x="139" y="77"/>
                  </a:lnTo>
                  <a:lnTo>
                    <a:pt x="133" y="84"/>
                  </a:lnTo>
                  <a:lnTo>
                    <a:pt x="125" y="92"/>
                  </a:lnTo>
                  <a:lnTo>
                    <a:pt x="118" y="101"/>
                  </a:lnTo>
                  <a:lnTo>
                    <a:pt x="110" y="110"/>
                  </a:lnTo>
                  <a:lnTo>
                    <a:pt x="102" y="118"/>
                  </a:lnTo>
                  <a:lnTo>
                    <a:pt x="95" y="127"/>
                  </a:lnTo>
                  <a:lnTo>
                    <a:pt x="89" y="135"/>
                  </a:lnTo>
                  <a:lnTo>
                    <a:pt x="82" y="141"/>
                  </a:lnTo>
                  <a:lnTo>
                    <a:pt x="76" y="149"/>
                  </a:lnTo>
                  <a:lnTo>
                    <a:pt x="71" y="154"/>
                  </a:lnTo>
                  <a:lnTo>
                    <a:pt x="66" y="160"/>
                  </a:lnTo>
                  <a:lnTo>
                    <a:pt x="62" y="165"/>
                  </a:lnTo>
                  <a:lnTo>
                    <a:pt x="58" y="169"/>
                  </a:lnTo>
                  <a:lnTo>
                    <a:pt x="56" y="173"/>
                  </a:lnTo>
                  <a:lnTo>
                    <a:pt x="53" y="177"/>
                  </a:lnTo>
                  <a:lnTo>
                    <a:pt x="52" y="179"/>
                  </a:lnTo>
                  <a:lnTo>
                    <a:pt x="50" y="182"/>
                  </a:lnTo>
                  <a:lnTo>
                    <a:pt x="49" y="183"/>
                  </a:lnTo>
                  <a:lnTo>
                    <a:pt x="49" y="184"/>
                  </a:lnTo>
                  <a:lnTo>
                    <a:pt x="49" y="186"/>
                  </a:lnTo>
                  <a:lnTo>
                    <a:pt x="50" y="186"/>
                  </a:lnTo>
                  <a:lnTo>
                    <a:pt x="52" y="186"/>
                  </a:lnTo>
                  <a:lnTo>
                    <a:pt x="54" y="186"/>
                  </a:lnTo>
                  <a:lnTo>
                    <a:pt x="57" y="186"/>
                  </a:lnTo>
                  <a:lnTo>
                    <a:pt x="61" y="184"/>
                  </a:lnTo>
                  <a:lnTo>
                    <a:pt x="66" y="184"/>
                  </a:lnTo>
                  <a:lnTo>
                    <a:pt x="71" y="183"/>
                  </a:lnTo>
                  <a:lnTo>
                    <a:pt x="77" y="182"/>
                  </a:lnTo>
                  <a:lnTo>
                    <a:pt x="83" y="181"/>
                  </a:lnTo>
                  <a:lnTo>
                    <a:pt x="91" y="178"/>
                  </a:lnTo>
                  <a:lnTo>
                    <a:pt x="100" y="176"/>
                  </a:lnTo>
                  <a:lnTo>
                    <a:pt x="109" y="173"/>
                  </a:lnTo>
                  <a:lnTo>
                    <a:pt x="119" y="170"/>
                  </a:lnTo>
                  <a:lnTo>
                    <a:pt x="130" y="168"/>
                  </a:lnTo>
                  <a:lnTo>
                    <a:pt x="142" y="164"/>
                  </a:lnTo>
                  <a:lnTo>
                    <a:pt x="154" y="162"/>
                  </a:lnTo>
                  <a:lnTo>
                    <a:pt x="168" y="174"/>
                  </a:lnTo>
                  <a:lnTo>
                    <a:pt x="156" y="178"/>
                  </a:lnTo>
                  <a:lnTo>
                    <a:pt x="146" y="182"/>
                  </a:lnTo>
                  <a:lnTo>
                    <a:pt x="134" y="186"/>
                  </a:lnTo>
                  <a:lnTo>
                    <a:pt x="124" y="188"/>
                  </a:lnTo>
                  <a:lnTo>
                    <a:pt x="115" y="192"/>
                  </a:lnTo>
                  <a:lnTo>
                    <a:pt x="106" y="195"/>
                  </a:lnTo>
                  <a:lnTo>
                    <a:pt x="97" y="198"/>
                  </a:lnTo>
                  <a:lnTo>
                    <a:pt x="89" y="201"/>
                  </a:lnTo>
                  <a:lnTo>
                    <a:pt x="81" y="203"/>
                  </a:lnTo>
                  <a:lnTo>
                    <a:pt x="75" y="206"/>
                  </a:lnTo>
                  <a:lnTo>
                    <a:pt x="67" y="209"/>
                  </a:lnTo>
                  <a:lnTo>
                    <a:pt x="61" y="211"/>
                  </a:lnTo>
                  <a:lnTo>
                    <a:pt x="56" y="212"/>
                  </a:lnTo>
                  <a:lnTo>
                    <a:pt x="50" y="215"/>
                  </a:lnTo>
                  <a:lnTo>
                    <a:pt x="45" y="216"/>
                  </a:lnTo>
                  <a:lnTo>
                    <a:pt x="42" y="219"/>
                  </a:lnTo>
                  <a:lnTo>
                    <a:pt x="33" y="221"/>
                  </a:lnTo>
                  <a:lnTo>
                    <a:pt x="26" y="224"/>
                  </a:lnTo>
                  <a:lnTo>
                    <a:pt x="20" y="226"/>
                  </a:lnTo>
                  <a:lnTo>
                    <a:pt x="16" y="228"/>
                  </a:lnTo>
                  <a:lnTo>
                    <a:pt x="12" y="229"/>
                  </a:lnTo>
                  <a:lnTo>
                    <a:pt x="9" y="230"/>
                  </a:lnTo>
                  <a:lnTo>
                    <a:pt x="6" y="230"/>
                  </a:lnTo>
                  <a:lnTo>
                    <a:pt x="5" y="229"/>
                  </a:lnTo>
                  <a:lnTo>
                    <a:pt x="3" y="228"/>
                  </a:lnTo>
                  <a:lnTo>
                    <a:pt x="3" y="226"/>
                  </a:lnTo>
                  <a:lnTo>
                    <a:pt x="2" y="225"/>
                  </a:lnTo>
                  <a:lnTo>
                    <a:pt x="1" y="222"/>
                  </a:lnTo>
                  <a:lnTo>
                    <a:pt x="1" y="220"/>
                  </a:lnTo>
                  <a:lnTo>
                    <a:pt x="0" y="217"/>
                  </a:lnTo>
                  <a:lnTo>
                    <a:pt x="0" y="214"/>
                  </a:lnTo>
                  <a:lnTo>
                    <a:pt x="0" y="210"/>
                  </a:lnTo>
                  <a:lnTo>
                    <a:pt x="0" y="203"/>
                  </a:lnTo>
                  <a:lnTo>
                    <a:pt x="0" y="198"/>
                  </a:lnTo>
                  <a:lnTo>
                    <a:pt x="0" y="196"/>
                  </a:lnTo>
                  <a:lnTo>
                    <a:pt x="1" y="195"/>
                  </a:lnTo>
                  <a:lnTo>
                    <a:pt x="1" y="192"/>
                  </a:lnTo>
                  <a:lnTo>
                    <a:pt x="2" y="191"/>
                  </a:lnTo>
                  <a:lnTo>
                    <a:pt x="3" y="189"/>
                  </a:lnTo>
                  <a:lnTo>
                    <a:pt x="5" y="188"/>
                  </a:lnTo>
                  <a:lnTo>
                    <a:pt x="6" y="187"/>
                  </a:lnTo>
                  <a:lnTo>
                    <a:pt x="9" y="184"/>
                  </a:lnTo>
                  <a:lnTo>
                    <a:pt x="11" y="183"/>
                  </a:lnTo>
                  <a:lnTo>
                    <a:pt x="15" y="181"/>
                  </a:lnTo>
                  <a:lnTo>
                    <a:pt x="17" y="178"/>
                  </a:lnTo>
                  <a:lnTo>
                    <a:pt x="21" y="174"/>
                  </a:lnTo>
                  <a:lnTo>
                    <a:pt x="25" y="172"/>
                  </a:lnTo>
                  <a:lnTo>
                    <a:pt x="29" y="167"/>
                  </a:lnTo>
                  <a:lnTo>
                    <a:pt x="33" y="163"/>
                  </a:lnTo>
                  <a:lnTo>
                    <a:pt x="38" y="156"/>
                  </a:lnTo>
                  <a:lnTo>
                    <a:pt x="44" y="150"/>
                  </a:lnTo>
                  <a:lnTo>
                    <a:pt x="49" y="144"/>
                  </a:lnTo>
                  <a:lnTo>
                    <a:pt x="56" y="136"/>
                  </a:lnTo>
                  <a:lnTo>
                    <a:pt x="63" y="129"/>
                  </a:lnTo>
                  <a:lnTo>
                    <a:pt x="69" y="121"/>
                  </a:lnTo>
                  <a:lnTo>
                    <a:pt x="77" y="112"/>
                  </a:lnTo>
                  <a:lnTo>
                    <a:pt x="82" y="104"/>
                  </a:lnTo>
                  <a:lnTo>
                    <a:pt x="89" y="96"/>
                  </a:lnTo>
                  <a:lnTo>
                    <a:pt x="100" y="79"/>
                  </a:lnTo>
                  <a:lnTo>
                    <a:pt x="110" y="60"/>
                  </a:lnTo>
                  <a:lnTo>
                    <a:pt x="110" y="6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3"/>
            <p:cNvSpPr>
              <a:spLocks/>
            </p:cNvSpPr>
            <p:nvPr/>
          </p:nvSpPr>
          <p:spPr bwMode="auto">
            <a:xfrm>
              <a:off x="4422775" y="3683000"/>
              <a:ext cx="85725" cy="128587"/>
            </a:xfrm>
            <a:custGeom>
              <a:avLst/>
              <a:gdLst>
                <a:gd name="T0" fmla="*/ 7 w 54"/>
                <a:gd name="T1" fmla="*/ 24 h 81"/>
                <a:gd name="T2" fmla="*/ 4 w 54"/>
                <a:gd name="T3" fmla="*/ 20 h 81"/>
                <a:gd name="T4" fmla="*/ 2 w 54"/>
                <a:gd name="T5" fmla="*/ 15 h 81"/>
                <a:gd name="T6" fmla="*/ 1 w 54"/>
                <a:gd name="T7" fmla="*/ 12 h 81"/>
                <a:gd name="T8" fmla="*/ 0 w 54"/>
                <a:gd name="T9" fmla="*/ 9 h 81"/>
                <a:gd name="T10" fmla="*/ 0 w 54"/>
                <a:gd name="T11" fmla="*/ 5 h 81"/>
                <a:gd name="T12" fmla="*/ 0 w 54"/>
                <a:gd name="T13" fmla="*/ 4 h 81"/>
                <a:gd name="T14" fmla="*/ 0 w 54"/>
                <a:gd name="T15" fmla="*/ 1 h 81"/>
                <a:gd name="T16" fmla="*/ 1 w 54"/>
                <a:gd name="T17" fmla="*/ 0 h 81"/>
                <a:gd name="T18" fmla="*/ 2 w 54"/>
                <a:gd name="T19" fmla="*/ 0 h 81"/>
                <a:gd name="T20" fmla="*/ 5 w 54"/>
                <a:gd name="T21" fmla="*/ 1 h 81"/>
                <a:gd name="T22" fmla="*/ 6 w 54"/>
                <a:gd name="T23" fmla="*/ 1 h 81"/>
                <a:gd name="T24" fmla="*/ 9 w 54"/>
                <a:gd name="T25" fmla="*/ 3 h 81"/>
                <a:gd name="T26" fmla="*/ 13 w 54"/>
                <a:gd name="T27" fmla="*/ 4 h 81"/>
                <a:gd name="T28" fmla="*/ 16 w 54"/>
                <a:gd name="T29" fmla="*/ 6 h 81"/>
                <a:gd name="T30" fmla="*/ 19 w 54"/>
                <a:gd name="T31" fmla="*/ 8 h 81"/>
                <a:gd name="T32" fmla="*/ 24 w 54"/>
                <a:gd name="T33" fmla="*/ 12 h 81"/>
                <a:gd name="T34" fmla="*/ 32 w 54"/>
                <a:gd name="T35" fmla="*/ 18 h 81"/>
                <a:gd name="T36" fmla="*/ 38 w 54"/>
                <a:gd name="T37" fmla="*/ 23 h 81"/>
                <a:gd name="T38" fmla="*/ 44 w 54"/>
                <a:gd name="T39" fmla="*/ 29 h 81"/>
                <a:gd name="T40" fmla="*/ 48 w 54"/>
                <a:gd name="T41" fmla="*/ 36 h 81"/>
                <a:gd name="T42" fmla="*/ 51 w 54"/>
                <a:gd name="T43" fmla="*/ 42 h 81"/>
                <a:gd name="T44" fmla="*/ 52 w 54"/>
                <a:gd name="T45" fmla="*/ 48 h 81"/>
                <a:gd name="T46" fmla="*/ 53 w 54"/>
                <a:gd name="T47" fmla="*/ 53 h 81"/>
                <a:gd name="T48" fmla="*/ 54 w 54"/>
                <a:gd name="T49" fmla="*/ 60 h 81"/>
                <a:gd name="T50" fmla="*/ 54 w 54"/>
                <a:gd name="T51" fmla="*/ 64 h 81"/>
                <a:gd name="T52" fmla="*/ 53 w 54"/>
                <a:gd name="T53" fmla="*/ 67 h 81"/>
                <a:gd name="T54" fmla="*/ 53 w 54"/>
                <a:gd name="T55" fmla="*/ 70 h 81"/>
                <a:gd name="T56" fmla="*/ 53 w 54"/>
                <a:gd name="T57" fmla="*/ 72 h 81"/>
                <a:gd name="T58" fmla="*/ 53 w 54"/>
                <a:gd name="T59" fmla="*/ 75 h 81"/>
                <a:gd name="T60" fmla="*/ 53 w 54"/>
                <a:gd name="T61" fmla="*/ 76 h 81"/>
                <a:gd name="T62" fmla="*/ 51 w 54"/>
                <a:gd name="T63" fmla="*/ 79 h 81"/>
                <a:gd name="T64" fmla="*/ 49 w 54"/>
                <a:gd name="T65" fmla="*/ 80 h 81"/>
                <a:gd name="T66" fmla="*/ 47 w 54"/>
                <a:gd name="T67" fmla="*/ 81 h 81"/>
                <a:gd name="T68" fmla="*/ 44 w 54"/>
                <a:gd name="T69" fmla="*/ 81 h 81"/>
                <a:gd name="T70" fmla="*/ 40 w 54"/>
                <a:gd name="T71" fmla="*/ 81 h 81"/>
                <a:gd name="T72" fmla="*/ 38 w 54"/>
                <a:gd name="T73" fmla="*/ 81 h 81"/>
                <a:gd name="T74" fmla="*/ 35 w 54"/>
                <a:gd name="T75" fmla="*/ 81 h 81"/>
                <a:gd name="T76" fmla="*/ 34 w 54"/>
                <a:gd name="T77" fmla="*/ 80 h 81"/>
                <a:gd name="T78" fmla="*/ 32 w 54"/>
                <a:gd name="T79" fmla="*/ 77 h 81"/>
                <a:gd name="T80" fmla="*/ 30 w 54"/>
                <a:gd name="T81" fmla="*/ 76 h 81"/>
                <a:gd name="T82" fmla="*/ 29 w 54"/>
                <a:gd name="T83" fmla="*/ 74 h 81"/>
                <a:gd name="T84" fmla="*/ 28 w 54"/>
                <a:gd name="T85" fmla="*/ 71 h 81"/>
                <a:gd name="T86" fmla="*/ 26 w 54"/>
                <a:gd name="T87" fmla="*/ 69 h 81"/>
                <a:gd name="T88" fmla="*/ 23 w 54"/>
                <a:gd name="T89" fmla="*/ 62 h 81"/>
                <a:gd name="T90" fmla="*/ 20 w 54"/>
                <a:gd name="T91" fmla="*/ 57 h 81"/>
                <a:gd name="T92" fmla="*/ 19 w 54"/>
                <a:gd name="T93" fmla="*/ 55 h 81"/>
                <a:gd name="T94" fmla="*/ 19 w 54"/>
                <a:gd name="T95" fmla="*/ 52 h 81"/>
                <a:gd name="T96" fmla="*/ 18 w 54"/>
                <a:gd name="T97" fmla="*/ 51 h 81"/>
                <a:gd name="T98" fmla="*/ 18 w 54"/>
                <a:gd name="T99" fmla="*/ 50 h 81"/>
                <a:gd name="T100" fmla="*/ 18 w 54"/>
                <a:gd name="T101" fmla="*/ 48 h 81"/>
                <a:gd name="T102" fmla="*/ 18 w 54"/>
                <a:gd name="T103" fmla="*/ 46 h 81"/>
                <a:gd name="T104" fmla="*/ 16 w 54"/>
                <a:gd name="T105" fmla="*/ 43 h 81"/>
                <a:gd name="T106" fmla="*/ 15 w 54"/>
                <a:gd name="T107" fmla="*/ 41 h 81"/>
                <a:gd name="T108" fmla="*/ 14 w 54"/>
                <a:gd name="T109" fmla="*/ 38 h 81"/>
                <a:gd name="T110" fmla="*/ 13 w 54"/>
                <a:gd name="T111" fmla="*/ 34 h 81"/>
                <a:gd name="T112" fmla="*/ 10 w 54"/>
                <a:gd name="T113" fmla="*/ 29 h 81"/>
                <a:gd name="T114" fmla="*/ 7 w 54"/>
                <a:gd name="T115" fmla="*/ 24 h 81"/>
                <a:gd name="T116" fmla="*/ 7 w 54"/>
                <a:gd name="T1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81">
                  <a:moveTo>
                    <a:pt x="7" y="24"/>
                  </a:moveTo>
                  <a:lnTo>
                    <a:pt x="4" y="20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4" y="12"/>
                  </a:lnTo>
                  <a:lnTo>
                    <a:pt x="32" y="18"/>
                  </a:lnTo>
                  <a:lnTo>
                    <a:pt x="38" y="23"/>
                  </a:lnTo>
                  <a:lnTo>
                    <a:pt x="44" y="29"/>
                  </a:lnTo>
                  <a:lnTo>
                    <a:pt x="48" y="36"/>
                  </a:lnTo>
                  <a:lnTo>
                    <a:pt x="51" y="42"/>
                  </a:lnTo>
                  <a:lnTo>
                    <a:pt x="52" y="48"/>
                  </a:lnTo>
                  <a:lnTo>
                    <a:pt x="53" y="53"/>
                  </a:lnTo>
                  <a:lnTo>
                    <a:pt x="54" y="60"/>
                  </a:lnTo>
                  <a:lnTo>
                    <a:pt x="54" y="64"/>
                  </a:lnTo>
                  <a:lnTo>
                    <a:pt x="53" y="67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6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5" y="81"/>
                  </a:lnTo>
                  <a:lnTo>
                    <a:pt x="34" y="80"/>
                  </a:lnTo>
                  <a:lnTo>
                    <a:pt x="32" y="77"/>
                  </a:lnTo>
                  <a:lnTo>
                    <a:pt x="30" y="76"/>
                  </a:lnTo>
                  <a:lnTo>
                    <a:pt x="29" y="74"/>
                  </a:lnTo>
                  <a:lnTo>
                    <a:pt x="28" y="71"/>
                  </a:lnTo>
                  <a:lnTo>
                    <a:pt x="26" y="69"/>
                  </a:lnTo>
                  <a:lnTo>
                    <a:pt x="23" y="62"/>
                  </a:lnTo>
                  <a:lnTo>
                    <a:pt x="20" y="57"/>
                  </a:lnTo>
                  <a:lnTo>
                    <a:pt x="19" y="55"/>
                  </a:lnTo>
                  <a:lnTo>
                    <a:pt x="19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4" y="38"/>
                  </a:lnTo>
                  <a:lnTo>
                    <a:pt x="13" y="34"/>
                  </a:lnTo>
                  <a:lnTo>
                    <a:pt x="10" y="29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4"/>
            <p:cNvSpPr>
              <a:spLocks/>
            </p:cNvSpPr>
            <p:nvPr/>
          </p:nvSpPr>
          <p:spPr bwMode="auto">
            <a:xfrm>
              <a:off x="4545013" y="3376613"/>
              <a:ext cx="207962" cy="238125"/>
            </a:xfrm>
            <a:custGeom>
              <a:avLst/>
              <a:gdLst>
                <a:gd name="T0" fmla="*/ 66 w 131"/>
                <a:gd name="T1" fmla="*/ 7 h 150"/>
                <a:gd name="T2" fmla="*/ 84 w 131"/>
                <a:gd name="T3" fmla="*/ 19 h 150"/>
                <a:gd name="T4" fmla="*/ 94 w 131"/>
                <a:gd name="T5" fmla="*/ 31 h 150"/>
                <a:gd name="T6" fmla="*/ 98 w 131"/>
                <a:gd name="T7" fmla="*/ 38 h 150"/>
                <a:gd name="T8" fmla="*/ 98 w 131"/>
                <a:gd name="T9" fmla="*/ 43 h 150"/>
                <a:gd name="T10" fmla="*/ 94 w 131"/>
                <a:gd name="T11" fmla="*/ 51 h 150"/>
                <a:gd name="T12" fmla="*/ 87 w 131"/>
                <a:gd name="T13" fmla="*/ 61 h 150"/>
                <a:gd name="T14" fmla="*/ 75 w 131"/>
                <a:gd name="T15" fmla="*/ 74 h 150"/>
                <a:gd name="T16" fmla="*/ 64 w 131"/>
                <a:gd name="T17" fmla="*/ 87 h 150"/>
                <a:gd name="T18" fmla="*/ 54 w 131"/>
                <a:gd name="T19" fmla="*/ 98 h 150"/>
                <a:gd name="T20" fmla="*/ 45 w 131"/>
                <a:gd name="T21" fmla="*/ 109 h 150"/>
                <a:gd name="T22" fmla="*/ 41 w 131"/>
                <a:gd name="T23" fmla="*/ 116 h 150"/>
                <a:gd name="T24" fmla="*/ 41 w 131"/>
                <a:gd name="T25" fmla="*/ 120 h 150"/>
                <a:gd name="T26" fmla="*/ 45 w 131"/>
                <a:gd name="T27" fmla="*/ 121 h 150"/>
                <a:gd name="T28" fmla="*/ 51 w 131"/>
                <a:gd name="T29" fmla="*/ 121 h 150"/>
                <a:gd name="T30" fmla="*/ 61 w 131"/>
                <a:gd name="T31" fmla="*/ 120 h 150"/>
                <a:gd name="T32" fmla="*/ 76 w 131"/>
                <a:gd name="T33" fmla="*/ 117 h 150"/>
                <a:gd name="T34" fmla="*/ 93 w 131"/>
                <a:gd name="T35" fmla="*/ 116 h 150"/>
                <a:gd name="T36" fmla="*/ 107 w 131"/>
                <a:gd name="T37" fmla="*/ 114 h 150"/>
                <a:gd name="T38" fmla="*/ 121 w 131"/>
                <a:gd name="T39" fmla="*/ 114 h 150"/>
                <a:gd name="T40" fmla="*/ 131 w 131"/>
                <a:gd name="T41" fmla="*/ 114 h 150"/>
                <a:gd name="T42" fmla="*/ 125 w 131"/>
                <a:gd name="T43" fmla="*/ 122 h 150"/>
                <a:gd name="T44" fmla="*/ 118 w 131"/>
                <a:gd name="T45" fmla="*/ 127 h 150"/>
                <a:gd name="T46" fmla="*/ 111 w 131"/>
                <a:gd name="T47" fmla="*/ 130 h 150"/>
                <a:gd name="T48" fmla="*/ 104 w 131"/>
                <a:gd name="T49" fmla="*/ 131 h 150"/>
                <a:gd name="T50" fmla="*/ 94 w 131"/>
                <a:gd name="T51" fmla="*/ 131 h 150"/>
                <a:gd name="T52" fmla="*/ 83 w 131"/>
                <a:gd name="T53" fmla="*/ 132 h 150"/>
                <a:gd name="T54" fmla="*/ 70 w 131"/>
                <a:gd name="T55" fmla="*/ 135 h 150"/>
                <a:gd name="T56" fmla="*/ 55 w 131"/>
                <a:gd name="T57" fmla="*/ 139 h 150"/>
                <a:gd name="T58" fmla="*/ 40 w 131"/>
                <a:gd name="T59" fmla="*/ 144 h 150"/>
                <a:gd name="T60" fmla="*/ 28 w 131"/>
                <a:gd name="T61" fmla="*/ 147 h 150"/>
                <a:gd name="T62" fmla="*/ 19 w 131"/>
                <a:gd name="T63" fmla="*/ 149 h 150"/>
                <a:gd name="T64" fmla="*/ 15 w 131"/>
                <a:gd name="T65" fmla="*/ 150 h 150"/>
                <a:gd name="T66" fmla="*/ 13 w 131"/>
                <a:gd name="T67" fmla="*/ 149 h 150"/>
                <a:gd name="T68" fmla="*/ 10 w 131"/>
                <a:gd name="T69" fmla="*/ 146 h 150"/>
                <a:gd name="T70" fmla="*/ 7 w 131"/>
                <a:gd name="T71" fmla="*/ 142 h 150"/>
                <a:gd name="T72" fmla="*/ 4 w 131"/>
                <a:gd name="T73" fmla="*/ 136 h 150"/>
                <a:gd name="T74" fmla="*/ 2 w 131"/>
                <a:gd name="T75" fmla="*/ 125 h 150"/>
                <a:gd name="T76" fmla="*/ 0 w 131"/>
                <a:gd name="T77" fmla="*/ 121 h 150"/>
                <a:gd name="T78" fmla="*/ 2 w 131"/>
                <a:gd name="T79" fmla="*/ 117 h 150"/>
                <a:gd name="T80" fmla="*/ 7 w 131"/>
                <a:gd name="T81" fmla="*/ 112 h 150"/>
                <a:gd name="T82" fmla="*/ 13 w 131"/>
                <a:gd name="T83" fmla="*/ 107 h 150"/>
                <a:gd name="T84" fmla="*/ 17 w 131"/>
                <a:gd name="T85" fmla="*/ 104 h 150"/>
                <a:gd name="T86" fmla="*/ 23 w 131"/>
                <a:gd name="T87" fmla="*/ 99 h 150"/>
                <a:gd name="T88" fmla="*/ 28 w 131"/>
                <a:gd name="T89" fmla="*/ 93 h 150"/>
                <a:gd name="T90" fmla="*/ 34 w 131"/>
                <a:gd name="T91" fmla="*/ 85 h 150"/>
                <a:gd name="T92" fmla="*/ 46 w 131"/>
                <a:gd name="T93" fmla="*/ 68 h 150"/>
                <a:gd name="T94" fmla="*/ 55 w 131"/>
                <a:gd name="T95" fmla="*/ 50 h 150"/>
                <a:gd name="T96" fmla="*/ 57 w 131"/>
                <a:gd name="T97" fmla="*/ 27 h 150"/>
                <a:gd name="T98" fmla="*/ 59 w 131"/>
                <a:gd name="T99" fmla="*/ 14 h 150"/>
                <a:gd name="T100" fmla="*/ 57 w 131"/>
                <a:gd name="T10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1" h="150">
                  <a:moveTo>
                    <a:pt x="57" y="0"/>
                  </a:moveTo>
                  <a:lnTo>
                    <a:pt x="66" y="7"/>
                  </a:lnTo>
                  <a:lnTo>
                    <a:pt x="75" y="13"/>
                  </a:lnTo>
                  <a:lnTo>
                    <a:pt x="84" y="19"/>
                  </a:lnTo>
                  <a:lnTo>
                    <a:pt x="90" y="24"/>
                  </a:lnTo>
                  <a:lnTo>
                    <a:pt x="94" y="31"/>
                  </a:lnTo>
                  <a:lnTo>
                    <a:pt x="97" y="35"/>
                  </a:lnTo>
                  <a:lnTo>
                    <a:pt x="98" y="38"/>
                  </a:lnTo>
                  <a:lnTo>
                    <a:pt x="98" y="41"/>
                  </a:lnTo>
                  <a:lnTo>
                    <a:pt x="98" y="43"/>
                  </a:lnTo>
                  <a:lnTo>
                    <a:pt x="97" y="47"/>
                  </a:lnTo>
                  <a:lnTo>
                    <a:pt x="94" y="51"/>
                  </a:lnTo>
                  <a:lnTo>
                    <a:pt x="90" y="55"/>
                  </a:lnTo>
                  <a:lnTo>
                    <a:pt x="87" y="61"/>
                  </a:lnTo>
                  <a:lnTo>
                    <a:pt x="81" y="68"/>
                  </a:lnTo>
                  <a:lnTo>
                    <a:pt x="75" y="74"/>
                  </a:lnTo>
                  <a:lnTo>
                    <a:pt x="67" y="81"/>
                  </a:lnTo>
                  <a:lnTo>
                    <a:pt x="64" y="87"/>
                  </a:lnTo>
                  <a:lnTo>
                    <a:pt x="60" y="90"/>
                  </a:lnTo>
                  <a:lnTo>
                    <a:pt x="54" y="98"/>
                  </a:lnTo>
                  <a:lnTo>
                    <a:pt x="48" y="104"/>
                  </a:lnTo>
                  <a:lnTo>
                    <a:pt x="45" y="109"/>
                  </a:lnTo>
                  <a:lnTo>
                    <a:pt x="42" y="113"/>
                  </a:lnTo>
                  <a:lnTo>
                    <a:pt x="41" y="116"/>
                  </a:lnTo>
                  <a:lnTo>
                    <a:pt x="40" y="118"/>
                  </a:lnTo>
                  <a:lnTo>
                    <a:pt x="41" y="120"/>
                  </a:lnTo>
                  <a:lnTo>
                    <a:pt x="42" y="121"/>
                  </a:lnTo>
                  <a:lnTo>
                    <a:pt x="45" y="121"/>
                  </a:lnTo>
                  <a:lnTo>
                    <a:pt x="47" y="121"/>
                  </a:lnTo>
                  <a:lnTo>
                    <a:pt x="51" y="121"/>
                  </a:lnTo>
                  <a:lnTo>
                    <a:pt x="56" y="120"/>
                  </a:lnTo>
                  <a:lnTo>
                    <a:pt x="61" y="120"/>
                  </a:lnTo>
                  <a:lnTo>
                    <a:pt x="69" y="118"/>
                  </a:lnTo>
                  <a:lnTo>
                    <a:pt x="76" y="117"/>
                  </a:lnTo>
                  <a:lnTo>
                    <a:pt x="84" y="117"/>
                  </a:lnTo>
                  <a:lnTo>
                    <a:pt x="93" y="116"/>
                  </a:lnTo>
                  <a:lnTo>
                    <a:pt x="99" y="116"/>
                  </a:lnTo>
                  <a:lnTo>
                    <a:pt x="107" y="114"/>
                  </a:lnTo>
                  <a:lnTo>
                    <a:pt x="114" y="114"/>
                  </a:lnTo>
                  <a:lnTo>
                    <a:pt x="121" y="114"/>
                  </a:lnTo>
                  <a:lnTo>
                    <a:pt x="126" y="114"/>
                  </a:lnTo>
                  <a:lnTo>
                    <a:pt x="131" y="114"/>
                  </a:lnTo>
                  <a:lnTo>
                    <a:pt x="128" y="118"/>
                  </a:lnTo>
                  <a:lnTo>
                    <a:pt x="125" y="122"/>
                  </a:lnTo>
                  <a:lnTo>
                    <a:pt x="121" y="125"/>
                  </a:lnTo>
                  <a:lnTo>
                    <a:pt x="118" y="127"/>
                  </a:lnTo>
                  <a:lnTo>
                    <a:pt x="114" y="128"/>
                  </a:lnTo>
                  <a:lnTo>
                    <a:pt x="111" y="130"/>
                  </a:lnTo>
                  <a:lnTo>
                    <a:pt x="107" y="131"/>
                  </a:lnTo>
                  <a:lnTo>
                    <a:pt x="104" y="131"/>
                  </a:lnTo>
                  <a:lnTo>
                    <a:pt x="99" y="131"/>
                  </a:lnTo>
                  <a:lnTo>
                    <a:pt x="94" y="131"/>
                  </a:lnTo>
                  <a:lnTo>
                    <a:pt x="89" y="132"/>
                  </a:lnTo>
                  <a:lnTo>
                    <a:pt x="83" y="132"/>
                  </a:lnTo>
                  <a:lnTo>
                    <a:pt x="76" y="133"/>
                  </a:lnTo>
                  <a:lnTo>
                    <a:pt x="70" y="135"/>
                  </a:lnTo>
                  <a:lnTo>
                    <a:pt x="62" y="137"/>
                  </a:lnTo>
                  <a:lnTo>
                    <a:pt x="55" y="139"/>
                  </a:lnTo>
                  <a:lnTo>
                    <a:pt x="46" y="142"/>
                  </a:lnTo>
                  <a:lnTo>
                    <a:pt x="40" y="144"/>
                  </a:lnTo>
                  <a:lnTo>
                    <a:pt x="33" y="146"/>
                  </a:lnTo>
                  <a:lnTo>
                    <a:pt x="28" y="147"/>
                  </a:lnTo>
                  <a:lnTo>
                    <a:pt x="23" y="149"/>
                  </a:lnTo>
                  <a:lnTo>
                    <a:pt x="19" y="149"/>
                  </a:lnTo>
                  <a:lnTo>
                    <a:pt x="17" y="150"/>
                  </a:lnTo>
                  <a:lnTo>
                    <a:pt x="15" y="150"/>
                  </a:lnTo>
                  <a:lnTo>
                    <a:pt x="14" y="150"/>
                  </a:lnTo>
                  <a:lnTo>
                    <a:pt x="13" y="149"/>
                  </a:lnTo>
                  <a:lnTo>
                    <a:pt x="12" y="147"/>
                  </a:lnTo>
                  <a:lnTo>
                    <a:pt x="10" y="146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5" y="140"/>
                  </a:lnTo>
                  <a:lnTo>
                    <a:pt x="4" y="136"/>
                  </a:lnTo>
                  <a:lnTo>
                    <a:pt x="3" y="130"/>
                  </a:lnTo>
                  <a:lnTo>
                    <a:pt x="2" y="125"/>
                  </a:lnTo>
                  <a:lnTo>
                    <a:pt x="0" y="122"/>
                  </a:lnTo>
                  <a:lnTo>
                    <a:pt x="0" y="121"/>
                  </a:lnTo>
                  <a:lnTo>
                    <a:pt x="2" y="118"/>
                  </a:lnTo>
                  <a:lnTo>
                    <a:pt x="2" y="117"/>
                  </a:lnTo>
                  <a:lnTo>
                    <a:pt x="4" y="114"/>
                  </a:lnTo>
                  <a:lnTo>
                    <a:pt x="7" y="112"/>
                  </a:lnTo>
                  <a:lnTo>
                    <a:pt x="9" y="109"/>
                  </a:lnTo>
                  <a:lnTo>
                    <a:pt x="13" y="107"/>
                  </a:lnTo>
                  <a:lnTo>
                    <a:pt x="15" y="106"/>
                  </a:lnTo>
                  <a:lnTo>
                    <a:pt x="17" y="104"/>
                  </a:lnTo>
                  <a:lnTo>
                    <a:pt x="21" y="102"/>
                  </a:lnTo>
                  <a:lnTo>
                    <a:pt x="23" y="99"/>
                  </a:lnTo>
                  <a:lnTo>
                    <a:pt x="26" y="97"/>
                  </a:lnTo>
                  <a:lnTo>
                    <a:pt x="28" y="93"/>
                  </a:lnTo>
                  <a:lnTo>
                    <a:pt x="32" y="89"/>
                  </a:lnTo>
                  <a:lnTo>
                    <a:pt x="34" y="85"/>
                  </a:lnTo>
                  <a:lnTo>
                    <a:pt x="41" y="76"/>
                  </a:lnTo>
                  <a:lnTo>
                    <a:pt x="46" y="68"/>
                  </a:lnTo>
                  <a:lnTo>
                    <a:pt x="50" y="59"/>
                  </a:lnTo>
                  <a:lnTo>
                    <a:pt x="55" y="50"/>
                  </a:lnTo>
                  <a:lnTo>
                    <a:pt x="56" y="38"/>
                  </a:lnTo>
                  <a:lnTo>
                    <a:pt x="57" y="27"/>
                  </a:lnTo>
                  <a:lnTo>
                    <a:pt x="59" y="21"/>
                  </a:lnTo>
                  <a:lnTo>
                    <a:pt x="59" y="14"/>
                  </a:lnTo>
                  <a:lnTo>
                    <a:pt x="57" y="8"/>
                  </a:lnTo>
                  <a:lnTo>
                    <a:pt x="57" y="0"/>
                  </a:lnTo>
                  <a:lnTo>
                    <a:pt x="57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5"/>
            <p:cNvSpPr>
              <a:spLocks/>
            </p:cNvSpPr>
            <p:nvPr/>
          </p:nvSpPr>
          <p:spPr bwMode="auto">
            <a:xfrm>
              <a:off x="4543425" y="3444875"/>
              <a:ext cx="312737" cy="358775"/>
            </a:xfrm>
            <a:custGeom>
              <a:avLst/>
              <a:gdLst>
                <a:gd name="T0" fmla="*/ 1 w 197"/>
                <a:gd name="T1" fmla="*/ 198 h 226"/>
                <a:gd name="T2" fmla="*/ 6 w 197"/>
                <a:gd name="T3" fmla="*/ 189 h 226"/>
                <a:gd name="T4" fmla="*/ 14 w 197"/>
                <a:gd name="T5" fmla="*/ 183 h 226"/>
                <a:gd name="T6" fmla="*/ 25 w 197"/>
                <a:gd name="T7" fmla="*/ 174 h 226"/>
                <a:gd name="T8" fmla="*/ 44 w 197"/>
                <a:gd name="T9" fmla="*/ 156 h 226"/>
                <a:gd name="T10" fmla="*/ 77 w 197"/>
                <a:gd name="T11" fmla="*/ 121 h 226"/>
                <a:gd name="T12" fmla="*/ 117 w 197"/>
                <a:gd name="T13" fmla="*/ 74 h 226"/>
                <a:gd name="T14" fmla="*/ 137 w 197"/>
                <a:gd name="T15" fmla="*/ 46 h 226"/>
                <a:gd name="T16" fmla="*/ 150 w 197"/>
                <a:gd name="T17" fmla="*/ 26 h 226"/>
                <a:gd name="T18" fmla="*/ 155 w 197"/>
                <a:gd name="T19" fmla="*/ 12 h 226"/>
                <a:gd name="T20" fmla="*/ 153 w 197"/>
                <a:gd name="T21" fmla="*/ 4 h 226"/>
                <a:gd name="T22" fmla="*/ 156 w 197"/>
                <a:gd name="T23" fmla="*/ 2 h 226"/>
                <a:gd name="T24" fmla="*/ 162 w 197"/>
                <a:gd name="T25" fmla="*/ 2 h 226"/>
                <a:gd name="T26" fmla="*/ 170 w 197"/>
                <a:gd name="T27" fmla="*/ 4 h 226"/>
                <a:gd name="T28" fmla="*/ 179 w 197"/>
                <a:gd name="T29" fmla="*/ 12 h 226"/>
                <a:gd name="T30" fmla="*/ 188 w 197"/>
                <a:gd name="T31" fmla="*/ 22 h 226"/>
                <a:gd name="T32" fmla="*/ 194 w 197"/>
                <a:gd name="T33" fmla="*/ 31 h 226"/>
                <a:gd name="T34" fmla="*/ 197 w 197"/>
                <a:gd name="T35" fmla="*/ 36 h 226"/>
                <a:gd name="T36" fmla="*/ 195 w 197"/>
                <a:gd name="T37" fmla="*/ 41 h 226"/>
                <a:gd name="T38" fmla="*/ 190 w 197"/>
                <a:gd name="T39" fmla="*/ 47 h 226"/>
                <a:gd name="T40" fmla="*/ 181 w 197"/>
                <a:gd name="T41" fmla="*/ 56 h 226"/>
                <a:gd name="T42" fmla="*/ 169 w 197"/>
                <a:gd name="T43" fmla="*/ 68 h 226"/>
                <a:gd name="T44" fmla="*/ 151 w 197"/>
                <a:gd name="T45" fmla="*/ 82 h 226"/>
                <a:gd name="T46" fmla="*/ 114 w 197"/>
                <a:gd name="T47" fmla="*/ 117 h 226"/>
                <a:gd name="T48" fmla="*/ 89 w 197"/>
                <a:gd name="T49" fmla="*/ 140 h 226"/>
                <a:gd name="T50" fmla="*/ 71 w 197"/>
                <a:gd name="T51" fmla="*/ 155 h 226"/>
                <a:gd name="T52" fmla="*/ 61 w 197"/>
                <a:gd name="T53" fmla="*/ 165 h 226"/>
                <a:gd name="T54" fmla="*/ 55 w 197"/>
                <a:gd name="T55" fmla="*/ 173 h 226"/>
                <a:gd name="T56" fmla="*/ 49 w 197"/>
                <a:gd name="T57" fmla="*/ 179 h 226"/>
                <a:gd name="T58" fmla="*/ 51 w 197"/>
                <a:gd name="T59" fmla="*/ 184 h 226"/>
                <a:gd name="T60" fmla="*/ 57 w 197"/>
                <a:gd name="T61" fmla="*/ 187 h 226"/>
                <a:gd name="T62" fmla="*/ 67 w 197"/>
                <a:gd name="T63" fmla="*/ 187 h 226"/>
                <a:gd name="T64" fmla="*/ 77 w 197"/>
                <a:gd name="T65" fmla="*/ 184 h 226"/>
                <a:gd name="T66" fmla="*/ 89 w 197"/>
                <a:gd name="T67" fmla="*/ 182 h 226"/>
                <a:gd name="T68" fmla="*/ 107 w 197"/>
                <a:gd name="T69" fmla="*/ 179 h 226"/>
                <a:gd name="T70" fmla="*/ 129 w 197"/>
                <a:gd name="T71" fmla="*/ 175 h 226"/>
                <a:gd name="T72" fmla="*/ 156 w 197"/>
                <a:gd name="T73" fmla="*/ 170 h 226"/>
                <a:gd name="T74" fmla="*/ 188 w 197"/>
                <a:gd name="T75" fmla="*/ 188 h 226"/>
                <a:gd name="T76" fmla="*/ 124 w 197"/>
                <a:gd name="T77" fmla="*/ 196 h 226"/>
                <a:gd name="T78" fmla="*/ 88 w 197"/>
                <a:gd name="T79" fmla="*/ 203 h 226"/>
                <a:gd name="T80" fmla="*/ 56 w 197"/>
                <a:gd name="T81" fmla="*/ 212 h 226"/>
                <a:gd name="T82" fmla="*/ 28 w 197"/>
                <a:gd name="T83" fmla="*/ 224 h 226"/>
                <a:gd name="T84" fmla="*/ 15 w 197"/>
                <a:gd name="T85" fmla="*/ 226 h 226"/>
                <a:gd name="T86" fmla="*/ 8 w 197"/>
                <a:gd name="T87" fmla="*/ 224 h 226"/>
                <a:gd name="T88" fmla="*/ 4 w 197"/>
                <a:gd name="T89" fmla="*/ 219 h 226"/>
                <a:gd name="T90" fmla="*/ 0 w 197"/>
                <a:gd name="T91" fmla="*/ 20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226">
                  <a:moveTo>
                    <a:pt x="0" y="205"/>
                  </a:moveTo>
                  <a:lnTo>
                    <a:pt x="0" y="202"/>
                  </a:lnTo>
                  <a:lnTo>
                    <a:pt x="1" y="198"/>
                  </a:lnTo>
                  <a:lnTo>
                    <a:pt x="3" y="196"/>
                  </a:lnTo>
                  <a:lnTo>
                    <a:pt x="4" y="193"/>
                  </a:lnTo>
                  <a:lnTo>
                    <a:pt x="6" y="189"/>
                  </a:lnTo>
                  <a:lnTo>
                    <a:pt x="8" y="187"/>
                  </a:lnTo>
                  <a:lnTo>
                    <a:pt x="11" y="186"/>
                  </a:lnTo>
                  <a:lnTo>
                    <a:pt x="14" y="183"/>
                  </a:lnTo>
                  <a:lnTo>
                    <a:pt x="18" y="182"/>
                  </a:lnTo>
                  <a:lnTo>
                    <a:pt x="22" y="178"/>
                  </a:lnTo>
                  <a:lnTo>
                    <a:pt x="25" y="174"/>
                  </a:lnTo>
                  <a:lnTo>
                    <a:pt x="32" y="169"/>
                  </a:lnTo>
                  <a:lnTo>
                    <a:pt x="37" y="163"/>
                  </a:lnTo>
                  <a:lnTo>
                    <a:pt x="44" y="156"/>
                  </a:lnTo>
                  <a:lnTo>
                    <a:pt x="52" y="149"/>
                  </a:lnTo>
                  <a:lnTo>
                    <a:pt x="61" y="140"/>
                  </a:lnTo>
                  <a:lnTo>
                    <a:pt x="77" y="121"/>
                  </a:lnTo>
                  <a:lnTo>
                    <a:pt x="94" y="102"/>
                  </a:lnTo>
                  <a:lnTo>
                    <a:pt x="109" y="83"/>
                  </a:lnTo>
                  <a:lnTo>
                    <a:pt x="117" y="74"/>
                  </a:lnTo>
                  <a:lnTo>
                    <a:pt x="124" y="64"/>
                  </a:lnTo>
                  <a:lnTo>
                    <a:pt x="131" y="55"/>
                  </a:lnTo>
                  <a:lnTo>
                    <a:pt x="137" y="46"/>
                  </a:lnTo>
                  <a:lnTo>
                    <a:pt x="142" y="38"/>
                  </a:lnTo>
                  <a:lnTo>
                    <a:pt x="147" y="31"/>
                  </a:lnTo>
                  <a:lnTo>
                    <a:pt x="150" y="26"/>
                  </a:lnTo>
                  <a:lnTo>
                    <a:pt x="152" y="19"/>
                  </a:lnTo>
                  <a:lnTo>
                    <a:pt x="153" y="16"/>
                  </a:lnTo>
                  <a:lnTo>
                    <a:pt x="155" y="12"/>
                  </a:lnTo>
                  <a:lnTo>
                    <a:pt x="153" y="9"/>
                  </a:lnTo>
                  <a:lnTo>
                    <a:pt x="153" y="7"/>
                  </a:lnTo>
                  <a:lnTo>
                    <a:pt x="153" y="4"/>
                  </a:lnTo>
                  <a:lnTo>
                    <a:pt x="155" y="3"/>
                  </a:lnTo>
                  <a:lnTo>
                    <a:pt x="155" y="2"/>
                  </a:lnTo>
                  <a:lnTo>
                    <a:pt x="156" y="2"/>
                  </a:lnTo>
                  <a:lnTo>
                    <a:pt x="159" y="2"/>
                  </a:lnTo>
                  <a:lnTo>
                    <a:pt x="160" y="0"/>
                  </a:lnTo>
                  <a:lnTo>
                    <a:pt x="162" y="2"/>
                  </a:lnTo>
                  <a:lnTo>
                    <a:pt x="165" y="2"/>
                  </a:lnTo>
                  <a:lnTo>
                    <a:pt x="167" y="3"/>
                  </a:lnTo>
                  <a:lnTo>
                    <a:pt x="170" y="4"/>
                  </a:lnTo>
                  <a:lnTo>
                    <a:pt x="173" y="7"/>
                  </a:lnTo>
                  <a:lnTo>
                    <a:pt x="176" y="9"/>
                  </a:lnTo>
                  <a:lnTo>
                    <a:pt x="179" y="12"/>
                  </a:lnTo>
                  <a:lnTo>
                    <a:pt x="183" y="14"/>
                  </a:lnTo>
                  <a:lnTo>
                    <a:pt x="185" y="18"/>
                  </a:lnTo>
                  <a:lnTo>
                    <a:pt x="188" y="22"/>
                  </a:lnTo>
                  <a:lnTo>
                    <a:pt x="190" y="26"/>
                  </a:lnTo>
                  <a:lnTo>
                    <a:pt x="193" y="28"/>
                  </a:lnTo>
                  <a:lnTo>
                    <a:pt x="194" y="31"/>
                  </a:lnTo>
                  <a:lnTo>
                    <a:pt x="195" y="33"/>
                  </a:lnTo>
                  <a:lnTo>
                    <a:pt x="195" y="35"/>
                  </a:lnTo>
                  <a:lnTo>
                    <a:pt x="197" y="36"/>
                  </a:lnTo>
                  <a:lnTo>
                    <a:pt x="195" y="37"/>
                  </a:lnTo>
                  <a:lnTo>
                    <a:pt x="195" y="38"/>
                  </a:lnTo>
                  <a:lnTo>
                    <a:pt x="195" y="41"/>
                  </a:lnTo>
                  <a:lnTo>
                    <a:pt x="194" y="42"/>
                  </a:lnTo>
                  <a:lnTo>
                    <a:pt x="192" y="45"/>
                  </a:lnTo>
                  <a:lnTo>
                    <a:pt x="190" y="47"/>
                  </a:lnTo>
                  <a:lnTo>
                    <a:pt x="188" y="50"/>
                  </a:lnTo>
                  <a:lnTo>
                    <a:pt x="185" y="52"/>
                  </a:lnTo>
                  <a:lnTo>
                    <a:pt x="181" y="56"/>
                  </a:lnTo>
                  <a:lnTo>
                    <a:pt x="178" y="59"/>
                  </a:lnTo>
                  <a:lnTo>
                    <a:pt x="174" y="63"/>
                  </a:lnTo>
                  <a:lnTo>
                    <a:pt x="169" y="68"/>
                  </a:lnTo>
                  <a:lnTo>
                    <a:pt x="162" y="71"/>
                  </a:lnTo>
                  <a:lnTo>
                    <a:pt x="157" y="77"/>
                  </a:lnTo>
                  <a:lnTo>
                    <a:pt x="151" y="82"/>
                  </a:lnTo>
                  <a:lnTo>
                    <a:pt x="143" y="88"/>
                  </a:lnTo>
                  <a:lnTo>
                    <a:pt x="129" y="102"/>
                  </a:lnTo>
                  <a:lnTo>
                    <a:pt x="114" y="117"/>
                  </a:lnTo>
                  <a:lnTo>
                    <a:pt x="107" y="123"/>
                  </a:lnTo>
                  <a:lnTo>
                    <a:pt x="98" y="131"/>
                  </a:lnTo>
                  <a:lnTo>
                    <a:pt x="89" y="140"/>
                  </a:lnTo>
                  <a:lnTo>
                    <a:pt x="80" y="148"/>
                  </a:lnTo>
                  <a:lnTo>
                    <a:pt x="76" y="151"/>
                  </a:lnTo>
                  <a:lnTo>
                    <a:pt x="71" y="155"/>
                  </a:lnTo>
                  <a:lnTo>
                    <a:pt x="67" y="159"/>
                  </a:lnTo>
                  <a:lnTo>
                    <a:pt x="65" y="162"/>
                  </a:lnTo>
                  <a:lnTo>
                    <a:pt x="61" y="165"/>
                  </a:lnTo>
                  <a:lnTo>
                    <a:pt x="58" y="168"/>
                  </a:lnTo>
                  <a:lnTo>
                    <a:pt x="57" y="170"/>
                  </a:lnTo>
                  <a:lnTo>
                    <a:pt x="55" y="173"/>
                  </a:lnTo>
                  <a:lnTo>
                    <a:pt x="53" y="174"/>
                  </a:lnTo>
                  <a:lnTo>
                    <a:pt x="52" y="177"/>
                  </a:lnTo>
                  <a:lnTo>
                    <a:pt x="49" y="179"/>
                  </a:lnTo>
                  <a:lnTo>
                    <a:pt x="49" y="182"/>
                  </a:lnTo>
                  <a:lnTo>
                    <a:pt x="49" y="183"/>
                  </a:lnTo>
                  <a:lnTo>
                    <a:pt x="51" y="184"/>
                  </a:lnTo>
                  <a:lnTo>
                    <a:pt x="52" y="184"/>
                  </a:lnTo>
                  <a:lnTo>
                    <a:pt x="55" y="186"/>
                  </a:lnTo>
                  <a:lnTo>
                    <a:pt x="57" y="187"/>
                  </a:lnTo>
                  <a:lnTo>
                    <a:pt x="60" y="187"/>
                  </a:lnTo>
                  <a:lnTo>
                    <a:pt x="63" y="187"/>
                  </a:lnTo>
                  <a:lnTo>
                    <a:pt x="67" y="187"/>
                  </a:lnTo>
                  <a:lnTo>
                    <a:pt x="72" y="186"/>
                  </a:lnTo>
                  <a:lnTo>
                    <a:pt x="74" y="186"/>
                  </a:lnTo>
                  <a:lnTo>
                    <a:pt x="77" y="184"/>
                  </a:lnTo>
                  <a:lnTo>
                    <a:pt x="81" y="184"/>
                  </a:lnTo>
                  <a:lnTo>
                    <a:pt x="85" y="183"/>
                  </a:lnTo>
                  <a:lnTo>
                    <a:pt x="89" y="182"/>
                  </a:lnTo>
                  <a:lnTo>
                    <a:pt x="95" y="182"/>
                  </a:lnTo>
                  <a:lnTo>
                    <a:pt x="100" y="181"/>
                  </a:lnTo>
                  <a:lnTo>
                    <a:pt x="107" y="179"/>
                  </a:lnTo>
                  <a:lnTo>
                    <a:pt x="113" y="178"/>
                  </a:lnTo>
                  <a:lnTo>
                    <a:pt x="120" y="177"/>
                  </a:lnTo>
                  <a:lnTo>
                    <a:pt x="129" y="175"/>
                  </a:lnTo>
                  <a:lnTo>
                    <a:pt x="137" y="174"/>
                  </a:lnTo>
                  <a:lnTo>
                    <a:pt x="146" y="172"/>
                  </a:lnTo>
                  <a:lnTo>
                    <a:pt x="156" y="170"/>
                  </a:lnTo>
                  <a:lnTo>
                    <a:pt x="166" y="169"/>
                  </a:lnTo>
                  <a:lnTo>
                    <a:pt x="176" y="167"/>
                  </a:lnTo>
                  <a:lnTo>
                    <a:pt x="188" y="188"/>
                  </a:lnTo>
                  <a:lnTo>
                    <a:pt x="165" y="191"/>
                  </a:lnTo>
                  <a:lnTo>
                    <a:pt x="145" y="193"/>
                  </a:lnTo>
                  <a:lnTo>
                    <a:pt x="124" y="196"/>
                  </a:lnTo>
                  <a:lnTo>
                    <a:pt x="105" y="200"/>
                  </a:lnTo>
                  <a:lnTo>
                    <a:pt x="96" y="201"/>
                  </a:lnTo>
                  <a:lnTo>
                    <a:pt x="88" y="203"/>
                  </a:lnTo>
                  <a:lnTo>
                    <a:pt x="79" y="206"/>
                  </a:lnTo>
                  <a:lnTo>
                    <a:pt x="71" y="207"/>
                  </a:lnTo>
                  <a:lnTo>
                    <a:pt x="56" y="212"/>
                  </a:lnTo>
                  <a:lnTo>
                    <a:pt x="42" y="219"/>
                  </a:lnTo>
                  <a:lnTo>
                    <a:pt x="34" y="221"/>
                  </a:lnTo>
                  <a:lnTo>
                    <a:pt x="28" y="224"/>
                  </a:lnTo>
                  <a:lnTo>
                    <a:pt x="23" y="225"/>
                  </a:lnTo>
                  <a:lnTo>
                    <a:pt x="19" y="226"/>
                  </a:lnTo>
                  <a:lnTo>
                    <a:pt x="15" y="226"/>
                  </a:lnTo>
                  <a:lnTo>
                    <a:pt x="11" y="226"/>
                  </a:lnTo>
                  <a:lnTo>
                    <a:pt x="10" y="225"/>
                  </a:lnTo>
                  <a:lnTo>
                    <a:pt x="8" y="224"/>
                  </a:lnTo>
                  <a:lnTo>
                    <a:pt x="6" y="222"/>
                  </a:lnTo>
                  <a:lnTo>
                    <a:pt x="5" y="221"/>
                  </a:lnTo>
                  <a:lnTo>
                    <a:pt x="4" y="219"/>
                  </a:lnTo>
                  <a:lnTo>
                    <a:pt x="3" y="216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6"/>
            <p:cNvSpPr>
              <a:spLocks/>
            </p:cNvSpPr>
            <p:nvPr/>
          </p:nvSpPr>
          <p:spPr bwMode="auto">
            <a:xfrm>
              <a:off x="4767263" y="3644900"/>
              <a:ext cx="111125" cy="142875"/>
            </a:xfrm>
            <a:custGeom>
              <a:avLst/>
              <a:gdLst>
                <a:gd name="T0" fmla="*/ 61 w 70"/>
                <a:gd name="T1" fmla="*/ 38 h 90"/>
                <a:gd name="T2" fmla="*/ 63 w 70"/>
                <a:gd name="T3" fmla="*/ 41 h 90"/>
                <a:gd name="T4" fmla="*/ 66 w 70"/>
                <a:gd name="T5" fmla="*/ 44 h 90"/>
                <a:gd name="T6" fmla="*/ 67 w 70"/>
                <a:gd name="T7" fmla="*/ 48 h 90"/>
                <a:gd name="T8" fmla="*/ 68 w 70"/>
                <a:gd name="T9" fmla="*/ 52 h 90"/>
                <a:gd name="T10" fmla="*/ 70 w 70"/>
                <a:gd name="T11" fmla="*/ 56 h 90"/>
                <a:gd name="T12" fmla="*/ 70 w 70"/>
                <a:gd name="T13" fmla="*/ 60 h 90"/>
                <a:gd name="T14" fmla="*/ 70 w 70"/>
                <a:gd name="T15" fmla="*/ 63 h 90"/>
                <a:gd name="T16" fmla="*/ 68 w 70"/>
                <a:gd name="T17" fmla="*/ 67 h 90"/>
                <a:gd name="T18" fmla="*/ 68 w 70"/>
                <a:gd name="T19" fmla="*/ 72 h 90"/>
                <a:gd name="T20" fmla="*/ 67 w 70"/>
                <a:gd name="T21" fmla="*/ 76 h 90"/>
                <a:gd name="T22" fmla="*/ 66 w 70"/>
                <a:gd name="T23" fmla="*/ 80 h 90"/>
                <a:gd name="T24" fmla="*/ 65 w 70"/>
                <a:gd name="T25" fmla="*/ 82 h 90"/>
                <a:gd name="T26" fmla="*/ 63 w 70"/>
                <a:gd name="T27" fmla="*/ 85 h 90"/>
                <a:gd name="T28" fmla="*/ 63 w 70"/>
                <a:gd name="T29" fmla="*/ 86 h 90"/>
                <a:gd name="T30" fmla="*/ 62 w 70"/>
                <a:gd name="T31" fmla="*/ 89 h 90"/>
                <a:gd name="T32" fmla="*/ 61 w 70"/>
                <a:gd name="T33" fmla="*/ 90 h 90"/>
                <a:gd name="T34" fmla="*/ 59 w 70"/>
                <a:gd name="T35" fmla="*/ 90 h 90"/>
                <a:gd name="T36" fmla="*/ 58 w 70"/>
                <a:gd name="T37" fmla="*/ 90 h 90"/>
                <a:gd name="T38" fmla="*/ 57 w 70"/>
                <a:gd name="T39" fmla="*/ 90 h 90"/>
                <a:gd name="T40" fmla="*/ 56 w 70"/>
                <a:gd name="T41" fmla="*/ 89 h 90"/>
                <a:gd name="T42" fmla="*/ 53 w 70"/>
                <a:gd name="T43" fmla="*/ 88 h 90"/>
                <a:gd name="T44" fmla="*/ 52 w 70"/>
                <a:gd name="T45" fmla="*/ 86 h 90"/>
                <a:gd name="T46" fmla="*/ 49 w 70"/>
                <a:gd name="T47" fmla="*/ 85 h 90"/>
                <a:gd name="T48" fmla="*/ 48 w 70"/>
                <a:gd name="T49" fmla="*/ 82 h 90"/>
                <a:gd name="T50" fmla="*/ 45 w 70"/>
                <a:gd name="T51" fmla="*/ 80 h 90"/>
                <a:gd name="T52" fmla="*/ 43 w 70"/>
                <a:gd name="T53" fmla="*/ 77 h 90"/>
                <a:gd name="T54" fmla="*/ 40 w 70"/>
                <a:gd name="T55" fmla="*/ 74 h 90"/>
                <a:gd name="T56" fmla="*/ 38 w 70"/>
                <a:gd name="T57" fmla="*/ 71 h 90"/>
                <a:gd name="T58" fmla="*/ 34 w 70"/>
                <a:gd name="T59" fmla="*/ 66 h 90"/>
                <a:gd name="T60" fmla="*/ 32 w 70"/>
                <a:gd name="T61" fmla="*/ 62 h 90"/>
                <a:gd name="T62" fmla="*/ 28 w 70"/>
                <a:gd name="T63" fmla="*/ 57 h 90"/>
                <a:gd name="T64" fmla="*/ 25 w 70"/>
                <a:gd name="T65" fmla="*/ 52 h 90"/>
                <a:gd name="T66" fmla="*/ 18 w 70"/>
                <a:gd name="T67" fmla="*/ 42 h 90"/>
                <a:gd name="T68" fmla="*/ 12 w 70"/>
                <a:gd name="T69" fmla="*/ 33 h 90"/>
                <a:gd name="T70" fmla="*/ 7 w 70"/>
                <a:gd name="T71" fmla="*/ 25 h 90"/>
                <a:gd name="T72" fmla="*/ 4 w 70"/>
                <a:gd name="T73" fmla="*/ 19 h 90"/>
                <a:gd name="T74" fmla="*/ 1 w 70"/>
                <a:gd name="T75" fmla="*/ 14 h 90"/>
                <a:gd name="T76" fmla="*/ 0 w 70"/>
                <a:gd name="T77" fmla="*/ 10 h 90"/>
                <a:gd name="T78" fmla="*/ 0 w 70"/>
                <a:gd name="T79" fmla="*/ 6 h 90"/>
                <a:gd name="T80" fmla="*/ 0 w 70"/>
                <a:gd name="T81" fmla="*/ 5 h 90"/>
                <a:gd name="T82" fmla="*/ 0 w 70"/>
                <a:gd name="T83" fmla="*/ 4 h 90"/>
                <a:gd name="T84" fmla="*/ 2 w 70"/>
                <a:gd name="T85" fmla="*/ 1 h 90"/>
                <a:gd name="T86" fmla="*/ 5 w 70"/>
                <a:gd name="T87" fmla="*/ 0 h 90"/>
                <a:gd name="T88" fmla="*/ 9 w 70"/>
                <a:gd name="T89" fmla="*/ 0 h 90"/>
                <a:gd name="T90" fmla="*/ 10 w 70"/>
                <a:gd name="T91" fmla="*/ 0 h 90"/>
                <a:gd name="T92" fmla="*/ 11 w 70"/>
                <a:gd name="T93" fmla="*/ 0 h 90"/>
                <a:gd name="T94" fmla="*/ 14 w 70"/>
                <a:gd name="T95" fmla="*/ 1 h 90"/>
                <a:gd name="T96" fmla="*/ 16 w 70"/>
                <a:gd name="T97" fmla="*/ 3 h 90"/>
                <a:gd name="T98" fmla="*/ 20 w 70"/>
                <a:gd name="T99" fmla="*/ 4 h 90"/>
                <a:gd name="T100" fmla="*/ 24 w 70"/>
                <a:gd name="T101" fmla="*/ 5 h 90"/>
                <a:gd name="T102" fmla="*/ 28 w 70"/>
                <a:gd name="T103" fmla="*/ 8 h 90"/>
                <a:gd name="T104" fmla="*/ 33 w 70"/>
                <a:gd name="T105" fmla="*/ 10 h 90"/>
                <a:gd name="T106" fmla="*/ 38 w 70"/>
                <a:gd name="T107" fmla="*/ 14 h 90"/>
                <a:gd name="T108" fmla="*/ 42 w 70"/>
                <a:gd name="T109" fmla="*/ 16 h 90"/>
                <a:gd name="T110" fmla="*/ 47 w 70"/>
                <a:gd name="T111" fmla="*/ 20 h 90"/>
                <a:gd name="T112" fmla="*/ 49 w 70"/>
                <a:gd name="T113" fmla="*/ 23 h 90"/>
                <a:gd name="T114" fmla="*/ 53 w 70"/>
                <a:gd name="T115" fmla="*/ 27 h 90"/>
                <a:gd name="T116" fmla="*/ 56 w 70"/>
                <a:gd name="T117" fmla="*/ 30 h 90"/>
                <a:gd name="T118" fmla="*/ 58 w 70"/>
                <a:gd name="T119" fmla="*/ 34 h 90"/>
                <a:gd name="T120" fmla="*/ 61 w 70"/>
                <a:gd name="T121" fmla="*/ 38 h 90"/>
                <a:gd name="T122" fmla="*/ 61 w 70"/>
                <a:gd name="T12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" h="90">
                  <a:moveTo>
                    <a:pt x="61" y="38"/>
                  </a:moveTo>
                  <a:lnTo>
                    <a:pt x="63" y="41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8" y="52"/>
                  </a:lnTo>
                  <a:lnTo>
                    <a:pt x="70" y="56"/>
                  </a:lnTo>
                  <a:lnTo>
                    <a:pt x="70" y="60"/>
                  </a:lnTo>
                  <a:lnTo>
                    <a:pt x="70" y="63"/>
                  </a:lnTo>
                  <a:lnTo>
                    <a:pt x="68" y="67"/>
                  </a:lnTo>
                  <a:lnTo>
                    <a:pt x="68" y="72"/>
                  </a:lnTo>
                  <a:lnTo>
                    <a:pt x="67" y="76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7" y="90"/>
                  </a:lnTo>
                  <a:lnTo>
                    <a:pt x="56" y="89"/>
                  </a:lnTo>
                  <a:lnTo>
                    <a:pt x="53" y="88"/>
                  </a:lnTo>
                  <a:lnTo>
                    <a:pt x="52" y="86"/>
                  </a:lnTo>
                  <a:lnTo>
                    <a:pt x="49" y="85"/>
                  </a:lnTo>
                  <a:lnTo>
                    <a:pt x="48" y="82"/>
                  </a:lnTo>
                  <a:lnTo>
                    <a:pt x="45" y="80"/>
                  </a:lnTo>
                  <a:lnTo>
                    <a:pt x="43" y="77"/>
                  </a:lnTo>
                  <a:lnTo>
                    <a:pt x="40" y="74"/>
                  </a:lnTo>
                  <a:lnTo>
                    <a:pt x="38" y="71"/>
                  </a:lnTo>
                  <a:lnTo>
                    <a:pt x="34" y="66"/>
                  </a:lnTo>
                  <a:lnTo>
                    <a:pt x="32" y="62"/>
                  </a:lnTo>
                  <a:lnTo>
                    <a:pt x="28" y="57"/>
                  </a:lnTo>
                  <a:lnTo>
                    <a:pt x="25" y="52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7" y="25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8"/>
                  </a:lnTo>
                  <a:lnTo>
                    <a:pt x="33" y="10"/>
                  </a:lnTo>
                  <a:lnTo>
                    <a:pt x="38" y="14"/>
                  </a:lnTo>
                  <a:lnTo>
                    <a:pt x="42" y="16"/>
                  </a:lnTo>
                  <a:lnTo>
                    <a:pt x="47" y="20"/>
                  </a:lnTo>
                  <a:lnTo>
                    <a:pt x="49" y="23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8" y="34"/>
                  </a:lnTo>
                  <a:lnTo>
                    <a:pt x="61" y="38"/>
                  </a:lnTo>
                  <a:lnTo>
                    <a:pt x="61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7"/>
            <p:cNvSpPr>
              <a:spLocks/>
            </p:cNvSpPr>
            <p:nvPr/>
          </p:nvSpPr>
          <p:spPr bwMode="auto">
            <a:xfrm>
              <a:off x="4138613" y="3894138"/>
              <a:ext cx="111125" cy="252412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8"/>
            <p:cNvSpPr>
              <a:spLocks/>
            </p:cNvSpPr>
            <p:nvPr/>
          </p:nvSpPr>
          <p:spPr bwMode="auto">
            <a:xfrm>
              <a:off x="4333875" y="3887788"/>
              <a:ext cx="623887" cy="295275"/>
            </a:xfrm>
            <a:custGeom>
              <a:avLst/>
              <a:gdLst>
                <a:gd name="T0" fmla="*/ 284 w 393"/>
                <a:gd name="T1" fmla="*/ 77 h 186"/>
                <a:gd name="T2" fmla="*/ 278 w 393"/>
                <a:gd name="T3" fmla="*/ 59 h 186"/>
                <a:gd name="T4" fmla="*/ 278 w 393"/>
                <a:gd name="T5" fmla="*/ 50 h 186"/>
                <a:gd name="T6" fmla="*/ 284 w 393"/>
                <a:gd name="T7" fmla="*/ 51 h 186"/>
                <a:gd name="T8" fmla="*/ 291 w 393"/>
                <a:gd name="T9" fmla="*/ 56 h 186"/>
                <a:gd name="T10" fmla="*/ 299 w 393"/>
                <a:gd name="T11" fmla="*/ 64 h 186"/>
                <a:gd name="T12" fmla="*/ 311 w 393"/>
                <a:gd name="T13" fmla="*/ 74 h 186"/>
                <a:gd name="T14" fmla="*/ 329 w 393"/>
                <a:gd name="T15" fmla="*/ 92 h 186"/>
                <a:gd name="T16" fmla="*/ 353 w 393"/>
                <a:gd name="T17" fmla="*/ 116 h 186"/>
                <a:gd name="T18" fmla="*/ 373 w 393"/>
                <a:gd name="T19" fmla="*/ 132 h 186"/>
                <a:gd name="T20" fmla="*/ 387 w 393"/>
                <a:gd name="T21" fmla="*/ 144 h 186"/>
                <a:gd name="T22" fmla="*/ 393 w 393"/>
                <a:gd name="T23" fmla="*/ 154 h 186"/>
                <a:gd name="T24" fmla="*/ 392 w 393"/>
                <a:gd name="T25" fmla="*/ 164 h 186"/>
                <a:gd name="T26" fmla="*/ 378 w 393"/>
                <a:gd name="T27" fmla="*/ 173 h 186"/>
                <a:gd name="T28" fmla="*/ 354 w 393"/>
                <a:gd name="T29" fmla="*/ 178 h 186"/>
                <a:gd name="T30" fmla="*/ 311 w 393"/>
                <a:gd name="T31" fmla="*/ 183 h 186"/>
                <a:gd name="T32" fmla="*/ 245 w 393"/>
                <a:gd name="T33" fmla="*/ 186 h 186"/>
                <a:gd name="T34" fmla="*/ 179 w 393"/>
                <a:gd name="T35" fmla="*/ 176 h 186"/>
                <a:gd name="T36" fmla="*/ 135 w 393"/>
                <a:gd name="T37" fmla="*/ 160 h 186"/>
                <a:gd name="T38" fmla="*/ 105 w 393"/>
                <a:gd name="T39" fmla="*/ 144 h 186"/>
                <a:gd name="T40" fmla="*/ 76 w 393"/>
                <a:gd name="T41" fmla="*/ 124 h 186"/>
                <a:gd name="T42" fmla="*/ 51 w 393"/>
                <a:gd name="T43" fmla="*/ 99 h 186"/>
                <a:gd name="T44" fmla="*/ 30 w 393"/>
                <a:gd name="T45" fmla="*/ 69 h 186"/>
                <a:gd name="T46" fmla="*/ 15 w 393"/>
                <a:gd name="T47" fmla="*/ 42 h 186"/>
                <a:gd name="T48" fmla="*/ 9 w 393"/>
                <a:gd name="T49" fmla="*/ 28 h 186"/>
                <a:gd name="T50" fmla="*/ 4 w 393"/>
                <a:gd name="T51" fmla="*/ 17 h 186"/>
                <a:gd name="T52" fmla="*/ 0 w 393"/>
                <a:gd name="T53" fmla="*/ 9 h 186"/>
                <a:gd name="T54" fmla="*/ 3 w 393"/>
                <a:gd name="T55" fmla="*/ 2 h 186"/>
                <a:gd name="T56" fmla="*/ 8 w 393"/>
                <a:gd name="T57" fmla="*/ 3 h 186"/>
                <a:gd name="T58" fmla="*/ 18 w 393"/>
                <a:gd name="T59" fmla="*/ 13 h 186"/>
                <a:gd name="T60" fmla="*/ 38 w 393"/>
                <a:gd name="T61" fmla="*/ 40 h 186"/>
                <a:gd name="T62" fmla="*/ 76 w 393"/>
                <a:gd name="T63" fmla="*/ 80 h 186"/>
                <a:gd name="T64" fmla="*/ 102 w 393"/>
                <a:gd name="T65" fmla="*/ 99 h 186"/>
                <a:gd name="T66" fmla="*/ 132 w 393"/>
                <a:gd name="T67" fmla="*/ 115 h 186"/>
                <a:gd name="T68" fmla="*/ 165 w 393"/>
                <a:gd name="T69" fmla="*/ 129 h 186"/>
                <a:gd name="T70" fmla="*/ 200 w 393"/>
                <a:gd name="T71" fmla="*/ 139 h 186"/>
                <a:gd name="T72" fmla="*/ 236 w 393"/>
                <a:gd name="T73" fmla="*/ 143 h 186"/>
                <a:gd name="T74" fmla="*/ 259 w 393"/>
                <a:gd name="T75" fmla="*/ 141 h 186"/>
                <a:gd name="T76" fmla="*/ 284 w 393"/>
                <a:gd name="T77" fmla="*/ 140 h 186"/>
                <a:gd name="T78" fmla="*/ 299 w 393"/>
                <a:gd name="T79" fmla="*/ 139 h 186"/>
                <a:gd name="T80" fmla="*/ 306 w 393"/>
                <a:gd name="T81" fmla="*/ 136 h 186"/>
                <a:gd name="T82" fmla="*/ 306 w 393"/>
                <a:gd name="T83" fmla="*/ 124 h 186"/>
                <a:gd name="T84" fmla="*/ 297 w 393"/>
                <a:gd name="T85" fmla="*/ 10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3" h="186">
                  <a:moveTo>
                    <a:pt x="292" y="94"/>
                  </a:moveTo>
                  <a:lnTo>
                    <a:pt x="288" y="85"/>
                  </a:lnTo>
                  <a:lnTo>
                    <a:pt x="284" y="77"/>
                  </a:lnTo>
                  <a:lnTo>
                    <a:pt x="282" y="70"/>
                  </a:lnTo>
                  <a:lnTo>
                    <a:pt x="279" y="64"/>
                  </a:lnTo>
                  <a:lnTo>
                    <a:pt x="278" y="59"/>
                  </a:lnTo>
                  <a:lnTo>
                    <a:pt x="278" y="55"/>
                  </a:lnTo>
                  <a:lnTo>
                    <a:pt x="278" y="53"/>
                  </a:lnTo>
                  <a:lnTo>
                    <a:pt x="278" y="50"/>
                  </a:lnTo>
                  <a:lnTo>
                    <a:pt x="280" y="50"/>
                  </a:lnTo>
                  <a:lnTo>
                    <a:pt x="283" y="51"/>
                  </a:lnTo>
                  <a:lnTo>
                    <a:pt x="284" y="51"/>
                  </a:lnTo>
                  <a:lnTo>
                    <a:pt x="287" y="53"/>
                  </a:lnTo>
                  <a:lnTo>
                    <a:pt x="288" y="55"/>
                  </a:lnTo>
                  <a:lnTo>
                    <a:pt x="291" y="56"/>
                  </a:lnTo>
                  <a:lnTo>
                    <a:pt x="293" y="59"/>
                  </a:lnTo>
                  <a:lnTo>
                    <a:pt x="297" y="61"/>
                  </a:lnTo>
                  <a:lnTo>
                    <a:pt x="299" y="64"/>
                  </a:lnTo>
                  <a:lnTo>
                    <a:pt x="303" y="68"/>
                  </a:lnTo>
                  <a:lnTo>
                    <a:pt x="307" y="70"/>
                  </a:lnTo>
                  <a:lnTo>
                    <a:pt x="311" y="74"/>
                  </a:lnTo>
                  <a:lnTo>
                    <a:pt x="315" y="79"/>
                  </a:lnTo>
                  <a:lnTo>
                    <a:pt x="320" y="83"/>
                  </a:lnTo>
                  <a:lnTo>
                    <a:pt x="329" y="92"/>
                  </a:lnTo>
                  <a:lnTo>
                    <a:pt x="338" y="101"/>
                  </a:lnTo>
                  <a:lnTo>
                    <a:pt x="345" y="108"/>
                  </a:lnTo>
                  <a:lnTo>
                    <a:pt x="353" y="116"/>
                  </a:lnTo>
                  <a:lnTo>
                    <a:pt x="360" y="122"/>
                  </a:lnTo>
                  <a:lnTo>
                    <a:pt x="367" y="127"/>
                  </a:lnTo>
                  <a:lnTo>
                    <a:pt x="373" y="132"/>
                  </a:lnTo>
                  <a:lnTo>
                    <a:pt x="378" y="138"/>
                  </a:lnTo>
                  <a:lnTo>
                    <a:pt x="383" y="140"/>
                  </a:lnTo>
                  <a:lnTo>
                    <a:pt x="387" y="144"/>
                  </a:lnTo>
                  <a:lnTo>
                    <a:pt x="390" y="148"/>
                  </a:lnTo>
                  <a:lnTo>
                    <a:pt x="392" y="151"/>
                  </a:lnTo>
                  <a:lnTo>
                    <a:pt x="393" y="154"/>
                  </a:lnTo>
                  <a:lnTo>
                    <a:pt x="393" y="158"/>
                  </a:lnTo>
                  <a:lnTo>
                    <a:pt x="393" y="162"/>
                  </a:lnTo>
                  <a:lnTo>
                    <a:pt x="392" y="164"/>
                  </a:lnTo>
                  <a:lnTo>
                    <a:pt x="388" y="168"/>
                  </a:lnTo>
                  <a:lnTo>
                    <a:pt x="383" y="170"/>
                  </a:lnTo>
                  <a:lnTo>
                    <a:pt x="378" y="173"/>
                  </a:lnTo>
                  <a:lnTo>
                    <a:pt x="370" y="174"/>
                  </a:lnTo>
                  <a:lnTo>
                    <a:pt x="363" y="177"/>
                  </a:lnTo>
                  <a:lnTo>
                    <a:pt x="354" y="178"/>
                  </a:lnTo>
                  <a:lnTo>
                    <a:pt x="344" y="179"/>
                  </a:lnTo>
                  <a:lnTo>
                    <a:pt x="334" y="181"/>
                  </a:lnTo>
                  <a:lnTo>
                    <a:pt x="311" y="183"/>
                  </a:lnTo>
                  <a:lnTo>
                    <a:pt x="288" y="184"/>
                  </a:lnTo>
                  <a:lnTo>
                    <a:pt x="266" y="186"/>
                  </a:lnTo>
                  <a:lnTo>
                    <a:pt x="245" y="186"/>
                  </a:lnTo>
                  <a:lnTo>
                    <a:pt x="223" y="183"/>
                  </a:lnTo>
                  <a:lnTo>
                    <a:pt x="200" y="181"/>
                  </a:lnTo>
                  <a:lnTo>
                    <a:pt x="179" y="176"/>
                  </a:lnTo>
                  <a:lnTo>
                    <a:pt x="157" y="170"/>
                  </a:lnTo>
                  <a:lnTo>
                    <a:pt x="146" y="165"/>
                  </a:lnTo>
                  <a:lnTo>
                    <a:pt x="135" y="160"/>
                  </a:lnTo>
                  <a:lnTo>
                    <a:pt x="124" y="155"/>
                  </a:lnTo>
                  <a:lnTo>
                    <a:pt x="114" y="150"/>
                  </a:lnTo>
                  <a:lnTo>
                    <a:pt x="105" y="144"/>
                  </a:lnTo>
                  <a:lnTo>
                    <a:pt x="95" y="138"/>
                  </a:lnTo>
                  <a:lnTo>
                    <a:pt x="86" y="131"/>
                  </a:lnTo>
                  <a:lnTo>
                    <a:pt x="76" y="124"/>
                  </a:lnTo>
                  <a:lnTo>
                    <a:pt x="67" y="116"/>
                  </a:lnTo>
                  <a:lnTo>
                    <a:pt x="60" y="108"/>
                  </a:lnTo>
                  <a:lnTo>
                    <a:pt x="51" y="99"/>
                  </a:lnTo>
                  <a:lnTo>
                    <a:pt x="43" y="89"/>
                  </a:lnTo>
                  <a:lnTo>
                    <a:pt x="37" y="80"/>
                  </a:lnTo>
                  <a:lnTo>
                    <a:pt x="30" y="69"/>
                  </a:lnTo>
                  <a:lnTo>
                    <a:pt x="24" y="59"/>
                  </a:lnTo>
                  <a:lnTo>
                    <a:pt x="19" y="47"/>
                  </a:lnTo>
                  <a:lnTo>
                    <a:pt x="15" y="42"/>
                  </a:lnTo>
                  <a:lnTo>
                    <a:pt x="13" y="37"/>
                  </a:lnTo>
                  <a:lnTo>
                    <a:pt x="10" y="32"/>
                  </a:lnTo>
                  <a:lnTo>
                    <a:pt x="9" y="28"/>
                  </a:lnTo>
                  <a:lnTo>
                    <a:pt x="6" y="25"/>
                  </a:lnTo>
                  <a:lnTo>
                    <a:pt x="5" y="21"/>
                  </a:lnTo>
                  <a:lnTo>
                    <a:pt x="4" y="17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2"/>
                  </a:lnTo>
                  <a:lnTo>
                    <a:pt x="4" y="0"/>
                  </a:lnTo>
                  <a:lnTo>
                    <a:pt x="5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4" y="9"/>
                  </a:lnTo>
                  <a:lnTo>
                    <a:pt x="18" y="13"/>
                  </a:lnTo>
                  <a:lnTo>
                    <a:pt x="22" y="20"/>
                  </a:lnTo>
                  <a:lnTo>
                    <a:pt x="27" y="26"/>
                  </a:lnTo>
                  <a:lnTo>
                    <a:pt x="38" y="40"/>
                  </a:lnTo>
                  <a:lnTo>
                    <a:pt x="49" y="54"/>
                  </a:lnTo>
                  <a:lnTo>
                    <a:pt x="62" y="68"/>
                  </a:lnTo>
                  <a:lnTo>
                    <a:pt x="76" y="80"/>
                  </a:lnTo>
                  <a:lnTo>
                    <a:pt x="84" y="87"/>
                  </a:lnTo>
                  <a:lnTo>
                    <a:pt x="93" y="93"/>
                  </a:lnTo>
                  <a:lnTo>
                    <a:pt x="102" y="99"/>
                  </a:lnTo>
                  <a:lnTo>
                    <a:pt x="112" y="105"/>
                  </a:lnTo>
                  <a:lnTo>
                    <a:pt x="122" y="111"/>
                  </a:lnTo>
                  <a:lnTo>
                    <a:pt x="132" y="115"/>
                  </a:lnTo>
                  <a:lnTo>
                    <a:pt x="143" y="120"/>
                  </a:lnTo>
                  <a:lnTo>
                    <a:pt x="154" y="124"/>
                  </a:lnTo>
                  <a:lnTo>
                    <a:pt x="165" y="129"/>
                  </a:lnTo>
                  <a:lnTo>
                    <a:pt x="178" y="132"/>
                  </a:lnTo>
                  <a:lnTo>
                    <a:pt x="189" y="136"/>
                  </a:lnTo>
                  <a:lnTo>
                    <a:pt x="200" y="139"/>
                  </a:lnTo>
                  <a:lnTo>
                    <a:pt x="213" y="140"/>
                  </a:lnTo>
                  <a:lnTo>
                    <a:pt x="225" y="141"/>
                  </a:lnTo>
                  <a:lnTo>
                    <a:pt x="236" y="143"/>
                  </a:lnTo>
                  <a:lnTo>
                    <a:pt x="247" y="143"/>
                  </a:lnTo>
                  <a:lnTo>
                    <a:pt x="254" y="143"/>
                  </a:lnTo>
                  <a:lnTo>
                    <a:pt x="259" y="141"/>
                  </a:lnTo>
                  <a:lnTo>
                    <a:pt x="268" y="141"/>
                  </a:lnTo>
                  <a:lnTo>
                    <a:pt x="277" y="140"/>
                  </a:lnTo>
                  <a:lnTo>
                    <a:pt x="284" y="140"/>
                  </a:lnTo>
                  <a:lnTo>
                    <a:pt x="291" y="140"/>
                  </a:lnTo>
                  <a:lnTo>
                    <a:pt x="296" y="139"/>
                  </a:lnTo>
                  <a:lnTo>
                    <a:pt x="299" y="139"/>
                  </a:lnTo>
                  <a:lnTo>
                    <a:pt x="303" y="138"/>
                  </a:lnTo>
                  <a:lnTo>
                    <a:pt x="305" y="136"/>
                  </a:lnTo>
                  <a:lnTo>
                    <a:pt x="306" y="136"/>
                  </a:lnTo>
                  <a:lnTo>
                    <a:pt x="307" y="132"/>
                  </a:lnTo>
                  <a:lnTo>
                    <a:pt x="307" y="129"/>
                  </a:lnTo>
                  <a:lnTo>
                    <a:pt x="306" y="124"/>
                  </a:lnTo>
                  <a:lnTo>
                    <a:pt x="303" y="117"/>
                  </a:lnTo>
                  <a:lnTo>
                    <a:pt x="301" y="111"/>
                  </a:lnTo>
                  <a:lnTo>
                    <a:pt x="297" y="103"/>
                  </a:lnTo>
                  <a:lnTo>
                    <a:pt x="292" y="94"/>
                  </a:lnTo>
                  <a:lnTo>
                    <a:pt x="292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9"/>
            <p:cNvSpPr>
              <a:spLocks/>
            </p:cNvSpPr>
            <p:nvPr/>
          </p:nvSpPr>
          <p:spPr bwMode="auto">
            <a:xfrm>
              <a:off x="4514850" y="3854450"/>
              <a:ext cx="131762" cy="142875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0"/>
            <p:cNvSpPr>
              <a:spLocks/>
            </p:cNvSpPr>
            <p:nvPr/>
          </p:nvSpPr>
          <p:spPr bwMode="auto">
            <a:xfrm>
              <a:off x="4805363" y="3838575"/>
              <a:ext cx="219075" cy="123825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133"/>
          <p:cNvSpPr>
            <a:spLocks/>
          </p:cNvSpPr>
          <p:nvPr/>
        </p:nvSpPr>
        <p:spPr bwMode="auto">
          <a:xfrm>
            <a:off x="2013082" y="2735554"/>
            <a:ext cx="146475" cy="219711"/>
          </a:xfrm>
          <a:custGeom>
            <a:avLst/>
            <a:gdLst>
              <a:gd name="T0" fmla="*/ 7 w 54"/>
              <a:gd name="T1" fmla="*/ 24 h 81"/>
              <a:gd name="T2" fmla="*/ 4 w 54"/>
              <a:gd name="T3" fmla="*/ 20 h 81"/>
              <a:gd name="T4" fmla="*/ 2 w 54"/>
              <a:gd name="T5" fmla="*/ 15 h 81"/>
              <a:gd name="T6" fmla="*/ 1 w 54"/>
              <a:gd name="T7" fmla="*/ 12 h 81"/>
              <a:gd name="T8" fmla="*/ 0 w 54"/>
              <a:gd name="T9" fmla="*/ 9 h 81"/>
              <a:gd name="T10" fmla="*/ 0 w 54"/>
              <a:gd name="T11" fmla="*/ 5 h 81"/>
              <a:gd name="T12" fmla="*/ 0 w 54"/>
              <a:gd name="T13" fmla="*/ 4 h 81"/>
              <a:gd name="T14" fmla="*/ 0 w 54"/>
              <a:gd name="T15" fmla="*/ 1 h 81"/>
              <a:gd name="T16" fmla="*/ 1 w 54"/>
              <a:gd name="T17" fmla="*/ 0 h 81"/>
              <a:gd name="T18" fmla="*/ 2 w 54"/>
              <a:gd name="T19" fmla="*/ 0 h 81"/>
              <a:gd name="T20" fmla="*/ 5 w 54"/>
              <a:gd name="T21" fmla="*/ 1 h 81"/>
              <a:gd name="T22" fmla="*/ 6 w 54"/>
              <a:gd name="T23" fmla="*/ 1 h 81"/>
              <a:gd name="T24" fmla="*/ 9 w 54"/>
              <a:gd name="T25" fmla="*/ 3 h 81"/>
              <a:gd name="T26" fmla="*/ 13 w 54"/>
              <a:gd name="T27" fmla="*/ 4 h 81"/>
              <a:gd name="T28" fmla="*/ 16 w 54"/>
              <a:gd name="T29" fmla="*/ 6 h 81"/>
              <a:gd name="T30" fmla="*/ 19 w 54"/>
              <a:gd name="T31" fmla="*/ 8 h 81"/>
              <a:gd name="T32" fmla="*/ 24 w 54"/>
              <a:gd name="T33" fmla="*/ 12 h 81"/>
              <a:gd name="T34" fmla="*/ 32 w 54"/>
              <a:gd name="T35" fmla="*/ 18 h 81"/>
              <a:gd name="T36" fmla="*/ 38 w 54"/>
              <a:gd name="T37" fmla="*/ 23 h 81"/>
              <a:gd name="T38" fmla="*/ 44 w 54"/>
              <a:gd name="T39" fmla="*/ 29 h 81"/>
              <a:gd name="T40" fmla="*/ 48 w 54"/>
              <a:gd name="T41" fmla="*/ 36 h 81"/>
              <a:gd name="T42" fmla="*/ 51 w 54"/>
              <a:gd name="T43" fmla="*/ 42 h 81"/>
              <a:gd name="T44" fmla="*/ 52 w 54"/>
              <a:gd name="T45" fmla="*/ 48 h 81"/>
              <a:gd name="T46" fmla="*/ 53 w 54"/>
              <a:gd name="T47" fmla="*/ 53 h 81"/>
              <a:gd name="T48" fmla="*/ 54 w 54"/>
              <a:gd name="T49" fmla="*/ 60 h 81"/>
              <a:gd name="T50" fmla="*/ 54 w 54"/>
              <a:gd name="T51" fmla="*/ 64 h 81"/>
              <a:gd name="T52" fmla="*/ 53 w 54"/>
              <a:gd name="T53" fmla="*/ 67 h 81"/>
              <a:gd name="T54" fmla="*/ 53 w 54"/>
              <a:gd name="T55" fmla="*/ 70 h 81"/>
              <a:gd name="T56" fmla="*/ 53 w 54"/>
              <a:gd name="T57" fmla="*/ 72 h 81"/>
              <a:gd name="T58" fmla="*/ 53 w 54"/>
              <a:gd name="T59" fmla="*/ 75 h 81"/>
              <a:gd name="T60" fmla="*/ 53 w 54"/>
              <a:gd name="T61" fmla="*/ 76 h 81"/>
              <a:gd name="T62" fmla="*/ 51 w 54"/>
              <a:gd name="T63" fmla="*/ 79 h 81"/>
              <a:gd name="T64" fmla="*/ 49 w 54"/>
              <a:gd name="T65" fmla="*/ 80 h 81"/>
              <a:gd name="T66" fmla="*/ 47 w 54"/>
              <a:gd name="T67" fmla="*/ 81 h 81"/>
              <a:gd name="T68" fmla="*/ 44 w 54"/>
              <a:gd name="T69" fmla="*/ 81 h 81"/>
              <a:gd name="T70" fmla="*/ 40 w 54"/>
              <a:gd name="T71" fmla="*/ 81 h 81"/>
              <a:gd name="T72" fmla="*/ 38 w 54"/>
              <a:gd name="T73" fmla="*/ 81 h 81"/>
              <a:gd name="T74" fmla="*/ 35 w 54"/>
              <a:gd name="T75" fmla="*/ 81 h 81"/>
              <a:gd name="T76" fmla="*/ 34 w 54"/>
              <a:gd name="T77" fmla="*/ 80 h 81"/>
              <a:gd name="T78" fmla="*/ 32 w 54"/>
              <a:gd name="T79" fmla="*/ 77 h 81"/>
              <a:gd name="T80" fmla="*/ 30 w 54"/>
              <a:gd name="T81" fmla="*/ 76 h 81"/>
              <a:gd name="T82" fmla="*/ 29 w 54"/>
              <a:gd name="T83" fmla="*/ 74 h 81"/>
              <a:gd name="T84" fmla="*/ 28 w 54"/>
              <a:gd name="T85" fmla="*/ 71 h 81"/>
              <a:gd name="T86" fmla="*/ 26 w 54"/>
              <a:gd name="T87" fmla="*/ 69 h 81"/>
              <a:gd name="T88" fmla="*/ 23 w 54"/>
              <a:gd name="T89" fmla="*/ 62 h 81"/>
              <a:gd name="T90" fmla="*/ 20 w 54"/>
              <a:gd name="T91" fmla="*/ 57 h 81"/>
              <a:gd name="T92" fmla="*/ 19 w 54"/>
              <a:gd name="T93" fmla="*/ 55 h 81"/>
              <a:gd name="T94" fmla="*/ 19 w 54"/>
              <a:gd name="T95" fmla="*/ 52 h 81"/>
              <a:gd name="T96" fmla="*/ 18 w 54"/>
              <a:gd name="T97" fmla="*/ 51 h 81"/>
              <a:gd name="T98" fmla="*/ 18 w 54"/>
              <a:gd name="T99" fmla="*/ 50 h 81"/>
              <a:gd name="T100" fmla="*/ 18 w 54"/>
              <a:gd name="T101" fmla="*/ 48 h 81"/>
              <a:gd name="T102" fmla="*/ 18 w 54"/>
              <a:gd name="T103" fmla="*/ 46 h 81"/>
              <a:gd name="T104" fmla="*/ 16 w 54"/>
              <a:gd name="T105" fmla="*/ 43 h 81"/>
              <a:gd name="T106" fmla="*/ 15 w 54"/>
              <a:gd name="T107" fmla="*/ 41 h 81"/>
              <a:gd name="T108" fmla="*/ 14 w 54"/>
              <a:gd name="T109" fmla="*/ 38 h 81"/>
              <a:gd name="T110" fmla="*/ 13 w 54"/>
              <a:gd name="T111" fmla="*/ 34 h 81"/>
              <a:gd name="T112" fmla="*/ 10 w 54"/>
              <a:gd name="T113" fmla="*/ 29 h 81"/>
              <a:gd name="T114" fmla="*/ 7 w 54"/>
              <a:gd name="T115" fmla="*/ 24 h 81"/>
              <a:gd name="T116" fmla="*/ 7 w 54"/>
              <a:gd name="T117" fmla="*/ 2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" h="81">
                <a:moveTo>
                  <a:pt x="7" y="24"/>
                </a:moveTo>
                <a:lnTo>
                  <a:pt x="4" y="20"/>
                </a:lnTo>
                <a:lnTo>
                  <a:pt x="2" y="15"/>
                </a:lnTo>
                <a:lnTo>
                  <a:pt x="1" y="12"/>
                </a:lnTo>
                <a:lnTo>
                  <a:pt x="0" y="9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5" y="1"/>
                </a:lnTo>
                <a:lnTo>
                  <a:pt x="6" y="1"/>
                </a:lnTo>
                <a:lnTo>
                  <a:pt x="9" y="3"/>
                </a:lnTo>
                <a:lnTo>
                  <a:pt x="13" y="4"/>
                </a:lnTo>
                <a:lnTo>
                  <a:pt x="16" y="6"/>
                </a:lnTo>
                <a:lnTo>
                  <a:pt x="19" y="8"/>
                </a:lnTo>
                <a:lnTo>
                  <a:pt x="24" y="12"/>
                </a:lnTo>
                <a:lnTo>
                  <a:pt x="32" y="18"/>
                </a:lnTo>
                <a:lnTo>
                  <a:pt x="38" y="23"/>
                </a:lnTo>
                <a:lnTo>
                  <a:pt x="44" y="29"/>
                </a:lnTo>
                <a:lnTo>
                  <a:pt x="48" y="36"/>
                </a:lnTo>
                <a:lnTo>
                  <a:pt x="51" y="42"/>
                </a:lnTo>
                <a:lnTo>
                  <a:pt x="52" y="48"/>
                </a:lnTo>
                <a:lnTo>
                  <a:pt x="53" y="53"/>
                </a:lnTo>
                <a:lnTo>
                  <a:pt x="54" y="60"/>
                </a:lnTo>
                <a:lnTo>
                  <a:pt x="54" y="64"/>
                </a:lnTo>
                <a:lnTo>
                  <a:pt x="53" y="67"/>
                </a:lnTo>
                <a:lnTo>
                  <a:pt x="53" y="70"/>
                </a:lnTo>
                <a:lnTo>
                  <a:pt x="53" y="72"/>
                </a:lnTo>
                <a:lnTo>
                  <a:pt x="53" y="75"/>
                </a:lnTo>
                <a:lnTo>
                  <a:pt x="53" y="76"/>
                </a:lnTo>
                <a:lnTo>
                  <a:pt x="51" y="79"/>
                </a:lnTo>
                <a:lnTo>
                  <a:pt x="49" y="80"/>
                </a:lnTo>
                <a:lnTo>
                  <a:pt x="47" y="81"/>
                </a:lnTo>
                <a:lnTo>
                  <a:pt x="44" y="81"/>
                </a:lnTo>
                <a:lnTo>
                  <a:pt x="40" y="81"/>
                </a:lnTo>
                <a:lnTo>
                  <a:pt x="38" y="81"/>
                </a:lnTo>
                <a:lnTo>
                  <a:pt x="35" y="81"/>
                </a:lnTo>
                <a:lnTo>
                  <a:pt x="34" y="80"/>
                </a:lnTo>
                <a:lnTo>
                  <a:pt x="32" y="77"/>
                </a:lnTo>
                <a:lnTo>
                  <a:pt x="30" y="76"/>
                </a:lnTo>
                <a:lnTo>
                  <a:pt x="29" y="74"/>
                </a:lnTo>
                <a:lnTo>
                  <a:pt x="28" y="71"/>
                </a:lnTo>
                <a:lnTo>
                  <a:pt x="26" y="69"/>
                </a:lnTo>
                <a:lnTo>
                  <a:pt x="23" y="62"/>
                </a:lnTo>
                <a:lnTo>
                  <a:pt x="20" y="57"/>
                </a:lnTo>
                <a:lnTo>
                  <a:pt x="19" y="55"/>
                </a:lnTo>
                <a:lnTo>
                  <a:pt x="19" y="52"/>
                </a:lnTo>
                <a:lnTo>
                  <a:pt x="18" y="51"/>
                </a:lnTo>
                <a:lnTo>
                  <a:pt x="18" y="50"/>
                </a:lnTo>
                <a:lnTo>
                  <a:pt x="18" y="48"/>
                </a:lnTo>
                <a:lnTo>
                  <a:pt x="18" y="46"/>
                </a:lnTo>
                <a:lnTo>
                  <a:pt x="16" y="43"/>
                </a:lnTo>
                <a:lnTo>
                  <a:pt x="15" y="41"/>
                </a:lnTo>
                <a:lnTo>
                  <a:pt x="14" y="38"/>
                </a:lnTo>
                <a:lnTo>
                  <a:pt x="13" y="34"/>
                </a:lnTo>
                <a:lnTo>
                  <a:pt x="10" y="29"/>
                </a:lnTo>
                <a:lnTo>
                  <a:pt x="7" y="24"/>
                </a:lnTo>
                <a:lnTo>
                  <a:pt x="7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36"/>
          <p:cNvSpPr>
            <a:spLocks/>
          </p:cNvSpPr>
          <p:nvPr/>
        </p:nvSpPr>
        <p:spPr bwMode="auto">
          <a:xfrm>
            <a:off x="2608368" y="2670454"/>
            <a:ext cx="189875" cy="244125"/>
          </a:xfrm>
          <a:custGeom>
            <a:avLst/>
            <a:gdLst>
              <a:gd name="T0" fmla="*/ 61 w 70"/>
              <a:gd name="T1" fmla="*/ 38 h 90"/>
              <a:gd name="T2" fmla="*/ 63 w 70"/>
              <a:gd name="T3" fmla="*/ 41 h 90"/>
              <a:gd name="T4" fmla="*/ 66 w 70"/>
              <a:gd name="T5" fmla="*/ 44 h 90"/>
              <a:gd name="T6" fmla="*/ 67 w 70"/>
              <a:gd name="T7" fmla="*/ 48 h 90"/>
              <a:gd name="T8" fmla="*/ 68 w 70"/>
              <a:gd name="T9" fmla="*/ 52 h 90"/>
              <a:gd name="T10" fmla="*/ 70 w 70"/>
              <a:gd name="T11" fmla="*/ 56 h 90"/>
              <a:gd name="T12" fmla="*/ 70 w 70"/>
              <a:gd name="T13" fmla="*/ 60 h 90"/>
              <a:gd name="T14" fmla="*/ 70 w 70"/>
              <a:gd name="T15" fmla="*/ 63 h 90"/>
              <a:gd name="T16" fmla="*/ 68 w 70"/>
              <a:gd name="T17" fmla="*/ 67 h 90"/>
              <a:gd name="T18" fmla="*/ 68 w 70"/>
              <a:gd name="T19" fmla="*/ 72 h 90"/>
              <a:gd name="T20" fmla="*/ 67 w 70"/>
              <a:gd name="T21" fmla="*/ 76 h 90"/>
              <a:gd name="T22" fmla="*/ 66 w 70"/>
              <a:gd name="T23" fmla="*/ 80 h 90"/>
              <a:gd name="T24" fmla="*/ 65 w 70"/>
              <a:gd name="T25" fmla="*/ 82 h 90"/>
              <a:gd name="T26" fmla="*/ 63 w 70"/>
              <a:gd name="T27" fmla="*/ 85 h 90"/>
              <a:gd name="T28" fmla="*/ 63 w 70"/>
              <a:gd name="T29" fmla="*/ 86 h 90"/>
              <a:gd name="T30" fmla="*/ 62 w 70"/>
              <a:gd name="T31" fmla="*/ 89 h 90"/>
              <a:gd name="T32" fmla="*/ 61 w 70"/>
              <a:gd name="T33" fmla="*/ 90 h 90"/>
              <a:gd name="T34" fmla="*/ 59 w 70"/>
              <a:gd name="T35" fmla="*/ 90 h 90"/>
              <a:gd name="T36" fmla="*/ 58 w 70"/>
              <a:gd name="T37" fmla="*/ 90 h 90"/>
              <a:gd name="T38" fmla="*/ 57 w 70"/>
              <a:gd name="T39" fmla="*/ 90 h 90"/>
              <a:gd name="T40" fmla="*/ 56 w 70"/>
              <a:gd name="T41" fmla="*/ 89 h 90"/>
              <a:gd name="T42" fmla="*/ 53 w 70"/>
              <a:gd name="T43" fmla="*/ 88 h 90"/>
              <a:gd name="T44" fmla="*/ 52 w 70"/>
              <a:gd name="T45" fmla="*/ 86 h 90"/>
              <a:gd name="T46" fmla="*/ 49 w 70"/>
              <a:gd name="T47" fmla="*/ 85 h 90"/>
              <a:gd name="T48" fmla="*/ 48 w 70"/>
              <a:gd name="T49" fmla="*/ 82 h 90"/>
              <a:gd name="T50" fmla="*/ 45 w 70"/>
              <a:gd name="T51" fmla="*/ 80 h 90"/>
              <a:gd name="T52" fmla="*/ 43 w 70"/>
              <a:gd name="T53" fmla="*/ 77 h 90"/>
              <a:gd name="T54" fmla="*/ 40 w 70"/>
              <a:gd name="T55" fmla="*/ 74 h 90"/>
              <a:gd name="T56" fmla="*/ 38 w 70"/>
              <a:gd name="T57" fmla="*/ 71 h 90"/>
              <a:gd name="T58" fmla="*/ 34 w 70"/>
              <a:gd name="T59" fmla="*/ 66 h 90"/>
              <a:gd name="T60" fmla="*/ 32 w 70"/>
              <a:gd name="T61" fmla="*/ 62 h 90"/>
              <a:gd name="T62" fmla="*/ 28 w 70"/>
              <a:gd name="T63" fmla="*/ 57 h 90"/>
              <a:gd name="T64" fmla="*/ 25 w 70"/>
              <a:gd name="T65" fmla="*/ 52 h 90"/>
              <a:gd name="T66" fmla="*/ 18 w 70"/>
              <a:gd name="T67" fmla="*/ 42 h 90"/>
              <a:gd name="T68" fmla="*/ 12 w 70"/>
              <a:gd name="T69" fmla="*/ 33 h 90"/>
              <a:gd name="T70" fmla="*/ 7 w 70"/>
              <a:gd name="T71" fmla="*/ 25 h 90"/>
              <a:gd name="T72" fmla="*/ 4 w 70"/>
              <a:gd name="T73" fmla="*/ 19 h 90"/>
              <a:gd name="T74" fmla="*/ 1 w 70"/>
              <a:gd name="T75" fmla="*/ 14 h 90"/>
              <a:gd name="T76" fmla="*/ 0 w 70"/>
              <a:gd name="T77" fmla="*/ 10 h 90"/>
              <a:gd name="T78" fmla="*/ 0 w 70"/>
              <a:gd name="T79" fmla="*/ 6 h 90"/>
              <a:gd name="T80" fmla="*/ 0 w 70"/>
              <a:gd name="T81" fmla="*/ 5 h 90"/>
              <a:gd name="T82" fmla="*/ 0 w 70"/>
              <a:gd name="T83" fmla="*/ 4 h 90"/>
              <a:gd name="T84" fmla="*/ 2 w 70"/>
              <a:gd name="T85" fmla="*/ 1 h 90"/>
              <a:gd name="T86" fmla="*/ 5 w 70"/>
              <a:gd name="T87" fmla="*/ 0 h 90"/>
              <a:gd name="T88" fmla="*/ 9 w 70"/>
              <a:gd name="T89" fmla="*/ 0 h 90"/>
              <a:gd name="T90" fmla="*/ 10 w 70"/>
              <a:gd name="T91" fmla="*/ 0 h 90"/>
              <a:gd name="T92" fmla="*/ 11 w 70"/>
              <a:gd name="T93" fmla="*/ 0 h 90"/>
              <a:gd name="T94" fmla="*/ 14 w 70"/>
              <a:gd name="T95" fmla="*/ 1 h 90"/>
              <a:gd name="T96" fmla="*/ 16 w 70"/>
              <a:gd name="T97" fmla="*/ 3 h 90"/>
              <a:gd name="T98" fmla="*/ 20 w 70"/>
              <a:gd name="T99" fmla="*/ 4 h 90"/>
              <a:gd name="T100" fmla="*/ 24 w 70"/>
              <a:gd name="T101" fmla="*/ 5 h 90"/>
              <a:gd name="T102" fmla="*/ 28 w 70"/>
              <a:gd name="T103" fmla="*/ 8 h 90"/>
              <a:gd name="T104" fmla="*/ 33 w 70"/>
              <a:gd name="T105" fmla="*/ 10 h 90"/>
              <a:gd name="T106" fmla="*/ 38 w 70"/>
              <a:gd name="T107" fmla="*/ 14 h 90"/>
              <a:gd name="T108" fmla="*/ 42 w 70"/>
              <a:gd name="T109" fmla="*/ 16 h 90"/>
              <a:gd name="T110" fmla="*/ 47 w 70"/>
              <a:gd name="T111" fmla="*/ 20 h 90"/>
              <a:gd name="T112" fmla="*/ 49 w 70"/>
              <a:gd name="T113" fmla="*/ 23 h 90"/>
              <a:gd name="T114" fmla="*/ 53 w 70"/>
              <a:gd name="T115" fmla="*/ 27 h 90"/>
              <a:gd name="T116" fmla="*/ 56 w 70"/>
              <a:gd name="T117" fmla="*/ 30 h 90"/>
              <a:gd name="T118" fmla="*/ 58 w 70"/>
              <a:gd name="T119" fmla="*/ 34 h 90"/>
              <a:gd name="T120" fmla="*/ 61 w 70"/>
              <a:gd name="T121" fmla="*/ 38 h 90"/>
              <a:gd name="T122" fmla="*/ 61 w 70"/>
              <a:gd name="T123" fmla="*/ 3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" h="90">
                <a:moveTo>
                  <a:pt x="61" y="38"/>
                </a:moveTo>
                <a:lnTo>
                  <a:pt x="63" y="41"/>
                </a:lnTo>
                <a:lnTo>
                  <a:pt x="66" y="44"/>
                </a:lnTo>
                <a:lnTo>
                  <a:pt x="67" y="48"/>
                </a:lnTo>
                <a:lnTo>
                  <a:pt x="68" y="52"/>
                </a:lnTo>
                <a:lnTo>
                  <a:pt x="70" y="56"/>
                </a:lnTo>
                <a:lnTo>
                  <a:pt x="70" y="60"/>
                </a:lnTo>
                <a:lnTo>
                  <a:pt x="70" y="63"/>
                </a:lnTo>
                <a:lnTo>
                  <a:pt x="68" y="67"/>
                </a:lnTo>
                <a:lnTo>
                  <a:pt x="68" y="72"/>
                </a:lnTo>
                <a:lnTo>
                  <a:pt x="67" y="76"/>
                </a:lnTo>
                <a:lnTo>
                  <a:pt x="66" y="80"/>
                </a:lnTo>
                <a:lnTo>
                  <a:pt x="65" y="82"/>
                </a:lnTo>
                <a:lnTo>
                  <a:pt x="63" y="85"/>
                </a:lnTo>
                <a:lnTo>
                  <a:pt x="63" y="86"/>
                </a:lnTo>
                <a:lnTo>
                  <a:pt x="62" y="89"/>
                </a:lnTo>
                <a:lnTo>
                  <a:pt x="61" y="90"/>
                </a:lnTo>
                <a:lnTo>
                  <a:pt x="59" y="90"/>
                </a:lnTo>
                <a:lnTo>
                  <a:pt x="58" y="90"/>
                </a:lnTo>
                <a:lnTo>
                  <a:pt x="57" y="90"/>
                </a:lnTo>
                <a:lnTo>
                  <a:pt x="56" y="89"/>
                </a:lnTo>
                <a:lnTo>
                  <a:pt x="53" y="88"/>
                </a:lnTo>
                <a:lnTo>
                  <a:pt x="52" y="86"/>
                </a:lnTo>
                <a:lnTo>
                  <a:pt x="49" y="85"/>
                </a:lnTo>
                <a:lnTo>
                  <a:pt x="48" y="82"/>
                </a:lnTo>
                <a:lnTo>
                  <a:pt x="45" y="80"/>
                </a:lnTo>
                <a:lnTo>
                  <a:pt x="43" y="77"/>
                </a:lnTo>
                <a:lnTo>
                  <a:pt x="40" y="74"/>
                </a:lnTo>
                <a:lnTo>
                  <a:pt x="38" y="71"/>
                </a:lnTo>
                <a:lnTo>
                  <a:pt x="34" y="66"/>
                </a:lnTo>
                <a:lnTo>
                  <a:pt x="32" y="62"/>
                </a:lnTo>
                <a:lnTo>
                  <a:pt x="28" y="57"/>
                </a:lnTo>
                <a:lnTo>
                  <a:pt x="25" y="52"/>
                </a:lnTo>
                <a:lnTo>
                  <a:pt x="18" y="42"/>
                </a:lnTo>
                <a:lnTo>
                  <a:pt x="12" y="33"/>
                </a:lnTo>
                <a:lnTo>
                  <a:pt x="7" y="25"/>
                </a:lnTo>
                <a:lnTo>
                  <a:pt x="4" y="19"/>
                </a:lnTo>
                <a:lnTo>
                  <a:pt x="1" y="14"/>
                </a:lnTo>
                <a:lnTo>
                  <a:pt x="0" y="10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4" y="1"/>
                </a:lnTo>
                <a:lnTo>
                  <a:pt x="16" y="3"/>
                </a:lnTo>
                <a:lnTo>
                  <a:pt x="20" y="4"/>
                </a:lnTo>
                <a:lnTo>
                  <a:pt x="24" y="5"/>
                </a:lnTo>
                <a:lnTo>
                  <a:pt x="28" y="8"/>
                </a:lnTo>
                <a:lnTo>
                  <a:pt x="33" y="10"/>
                </a:lnTo>
                <a:lnTo>
                  <a:pt x="38" y="14"/>
                </a:lnTo>
                <a:lnTo>
                  <a:pt x="42" y="16"/>
                </a:lnTo>
                <a:lnTo>
                  <a:pt x="47" y="20"/>
                </a:lnTo>
                <a:lnTo>
                  <a:pt x="49" y="23"/>
                </a:lnTo>
                <a:lnTo>
                  <a:pt x="53" y="27"/>
                </a:lnTo>
                <a:lnTo>
                  <a:pt x="56" y="30"/>
                </a:lnTo>
                <a:lnTo>
                  <a:pt x="58" y="34"/>
                </a:lnTo>
                <a:lnTo>
                  <a:pt x="61" y="38"/>
                </a:lnTo>
                <a:lnTo>
                  <a:pt x="61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37"/>
          <p:cNvSpPr>
            <a:spLocks/>
          </p:cNvSpPr>
          <p:nvPr/>
        </p:nvSpPr>
        <p:spPr bwMode="auto">
          <a:xfrm>
            <a:off x="1539586" y="3092863"/>
            <a:ext cx="189875" cy="431286"/>
          </a:xfrm>
          <a:custGeom>
            <a:avLst/>
            <a:gdLst>
              <a:gd name="T0" fmla="*/ 56 w 70"/>
              <a:gd name="T1" fmla="*/ 0 h 159"/>
              <a:gd name="T2" fmla="*/ 58 w 70"/>
              <a:gd name="T3" fmla="*/ 2 h 159"/>
              <a:gd name="T4" fmla="*/ 61 w 70"/>
              <a:gd name="T5" fmla="*/ 4 h 159"/>
              <a:gd name="T6" fmla="*/ 63 w 70"/>
              <a:gd name="T7" fmla="*/ 8 h 159"/>
              <a:gd name="T8" fmla="*/ 65 w 70"/>
              <a:gd name="T9" fmla="*/ 14 h 159"/>
              <a:gd name="T10" fmla="*/ 66 w 70"/>
              <a:gd name="T11" fmla="*/ 22 h 159"/>
              <a:gd name="T12" fmla="*/ 67 w 70"/>
              <a:gd name="T13" fmla="*/ 31 h 159"/>
              <a:gd name="T14" fmla="*/ 68 w 70"/>
              <a:gd name="T15" fmla="*/ 42 h 159"/>
              <a:gd name="T16" fmla="*/ 70 w 70"/>
              <a:gd name="T17" fmla="*/ 56 h 159"/>
              <a:gd name="T18" fmla="*/ 67 w 70"/>
              <a:gd name="T19" fmla="*/ 71 h 159"/>
              <a:gd name="T20" fmla="*/ 63 w 70"/>
              <a:gd name="T21" fmla="*/ 88 h 159"/>
              <a:gd name="T22" fmla="*/ 56 w 70"/>
              <a:gd name="T23" fmla="*/ 114 h 159"/>
              <a:gd name="T24" fmla="*/ 53 w 70"/>
              <a:gd name="T25" fmla="*/ 123 h 159"/>
              <a:gd name="T26" fmla="*/ 47 w 70"/>
              <a:gd name="T27" fmla="*/ 140 h 159"/>
              <a:gd name="T28" fmla="*/ 41 w 70"/>
              <a:gd name="T29" fmla="*/ 150 h 159"/>
              <a:gd name="T30" fmla="*/ 34 w 70"/>
              <a:gd name="T31" fmla="*/ 156 h 159"/>
              <a:gd name="T32" fmla="*/ 28 w 70"/>
              <a:gd name="T33" fmla="*/ 159 h 159"/>
              <a:gd name="T34" fmla="*/ 23 w 70"/>
              <a:gd name="T35" fmla="*/ 158 h 159"/>
              <a:gd name="T36" fmla="*/ 18 w 70"/>
              <a:gd name="T37" fmla="*/ 154 h 159"/>
              <a:gd name="T38" fmla="*/ 14 w 70"/>
              <a:gd name="T39" fmla="*/ 146 h 159"/>
              <a:gd name="T40" fmla="*/ 9 w 70"/>
              <a:gd name="T41" fmla="*/ 136 h 159"/>
              <a:gd name="T42" fmla="*/ 5 w 70"/>
              <a:gd name="T43" fmla="*/ 128 h 159"/>
              <a:gd name="T44" fmla="*/ 2 w 70"/>
              <a:gd name="T45" fmla="*/ 122 h 159"/>
              <a:gd name="T46" fmla="*/ 1 w 70"/>
              <a:gd name="T47" fmla="*/ 117 h 159"/>
              <a:gd name="T48" fmla="*/ 0 w 70"/>
              <a:gd name="T49" fmla="*/ 112 h 159"/>
              <a:gd name="T50" fmla="*/ 1 w 70"/>
              <a:gd name="T51" fmla="*/ 107 h 159"/>
              <a:gd name="T52" fmla="*/ 5 w 70"/>
              <a:gd name="T53" fmla="*/ 101 h 159"/>
              <a:gd name="T54" fmla="*/ 10 w 70"/>
              <a:gd name="T55" fmla="*/ 94 h 159"/>
              <a:gd name="T56" fmla="*/ 18 w 70"/>
              <a:gd name="T57" fmla="*/ 85 h 159"/>
              <a:gd name="T58" fmla="*/ 24 w 70"/>
              <a:gd name="T59" fmla="*/ 74 h 159"/>
              <a:gd name="T60" fmla="*/ 29 w 70"/>
              <a:gd name="T61" fmla="*/ 61 h 159"/>
              <a:gd name="T62" fmla="*/ 34 w 70"/>
              <a:gd name="T63" fmla="*/ 45 h 159"/>
              <a:gd name="T64" fmla="*/ 39 w 70"/>
              <a:gd name="T65" fmla="*/ 27 h 159"/>
              <a:gd name="T66" fmla="*/ 43 w 70"/>
              <a:gd name="T67" fmla="*/ 14 h 159"/>
              <a:gd name="T68" fmla="*/ 47 w 70"/>
              <a:gd name="T69" fmla="*/ 5 h 159"/>
              <a:gd name="T70" fmla="*/ 51 w 70"/>
              <a:gd name="T71" fmla="*/ 0 h 159"/>
              <a:gd name="T72" fmla="*/ 53 w 70"/>
              <a:gd name="T73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0" h="159">
                <a:moveTo>
                  <a:pt x="53" y="0"/>
                </a:moveTo>
                <a:lnTo>
                  <a:pt x="56" y="0"/>
                </a:lnTo>
                <a:lnTo>
                  <a:pt x="57" y="0"/>
                </a:lnTo>
                <a:lnTo>
                  <a:pt x="58" y="2"/>
                </a:lnTo>
                <a:lnTo>
                  <a:pt x="60" y="3"/>
                </a:lnTo>
                <a:lnTo>
                  <a:pt x="61" y="4"/>
                </a:lnTo>
                <a:lnTo>
                  <a:pt x="62" y="7"/>
                </a:lnTo>
                <a:lnTo>
                  <a:pt x="63" y="8"/>
                </a:lnTo>
                <a:lnTo>
                  <a:pt x="65" y="12"/>
                </a:lnTo>
                <a:lnTo>
                  <a:pt x="65" y="14"/>
                </a:lnTo>
                <a:lnTo>
                  <a:pt x="66" y="18"/>
                </a:lnTo>
                <a:lnTo>
                  <a:pt x="66" y="22"/>
                </a:lnTo>
                <a:lnTo>
                  <a:pt x="67" y="26"/>
                </a:lnTo>
                <a:lnTo>
                  <a:pt x="67" y="31"/>
                </a:lnTo>
                <a:lnTo>
                  <a:pt x="68" y="36"/>
                </a:lnTo>
                <a:lnTo>
                  <a:pt x="68" y="42"/>
                </a:lnTo>
                <a:lnTo>
                  <a:pt x="70" y="50"/>
                </a:lnTo>
                <a:lnTo>
                  <a:pt x="70" y="56"/>
                </a:lnTo>
                <a:lnTo>
                  <a:pt x="68" y="64"/>
                </a:lnTo>
                <a:lnTo>
                  <a:pt x="67" y="71"/>
                </a:lnTo>
                <a:lnTo>
                  <a:pt x="66" y="80"/>
                </a:lnTo>
                <a:lnTo>
                  <a:pt x="63" y="88"/>
                </a:lnTo>
                <a:lnTo>
                  <a:pt x="62" y="97"/>
                </a:lnTo>
                <a:lnTo>
                  <a:pt x="56" y="114"/>
                </a:lnTo>
                <a:lnTo>
                  <a:pt x="54" y="120"/>
                </a:lnTo>
                <a:lnTo>
                  <a:pt x="53" y="123"/>
                </a:lnTo>
                <a:lnTo>
                  <a:pt x="49" y="132"/>
                </a:lnTo>
                <a:lnTo>
                  <a:pt x="47" y="140"/>
                </a:lnTo>
                <a:lnTo>
                  <a:pt x="43" y="145"/>
                </a:lnTo>
                <a:lnTo>
                  <a:pt x="41" y="150"/>
                </a:lnTo>
                <a:lnTo>
                  <a:pt x="38" y="154"/>
                </a:lnTo>
                <a:lnTo>
                  <a:pt x="34" y="156"/>
                </a:lnTo>
                <a:lnTo>
                  <a:pt x="32" y="158"/>
                </a:lnTo>
                <a:lnTo>
                  <a:pt x="28" y="159"/>
                </a:lnTo>
                <a:lnTo>
                  <a:pt x="25" y="159"/>
                </a:lnTo>
                <a:lnTo>
                  <a:pt x="23" y="158"/>
                </a:lnTo>
                <a:lnTo>
                  <a:pt x="20" y="156"/>
                </a:lnTo>
                <a:lnTo>
                  <a:pt x="18" y="154"/>
                </a:lnTo>
                <a:lnTo>
                  <a:pt x="16" y="150"/>
                </a:lnTo>
                <a:lnTo>
                  <a:pt x="14" y="146"/>
                </a:lnTo>
                <a:lnTo>
                  <a:pt x="11" y="141"/>
                </a:lnTo>
                <a:lnTo>
                  <a:pt x="9" y="136"/>
                </a:lnTo>
                <a:lnTo>
                  <a:pt x="6" y="132"/>
                </a:lnTo>
                <a:lnTo>
                  <a:pt x="5" y="128"/>
                </a:lnTo>
                <a:lnTo>
                  <a:pt x="4" y="125"/>
                </a:lnTo>
                <a:lnTo>
                  <a:pt x="2" y="122"/>
                </a:lnTo>
                <a:lnTo>
                  <a:pt x="1" y="120"/>
                </a:lnTo>
                <a:lnTo>
                  <a:pt x="1" y="117"/>
                </a:lnTo>
                <a:lnTo>
                  <a:pt x="1" y="114"/>
                </a:lnTo>
                <a:lnTo>
                  <a:pt x="0" y="112"/>
                </a:lnTo>
                <a:lnTo>
                  <a:pt x="0" y="109"/>
                </a:lnTo>
                <a:lnTo>
                  <a:pt x="1" y="107"/>
                </a:lnTo>
                <a:lnTo>
                  <a:pt x="2" y="104"/>
                </a:lnTo>
                <a:lnTo>
                  <a:pt x="5" y="101"/>
                </a:lnTo>
                <a:lnTo>
                  <a:pt x="8" y="98"/>
                </a:lnTo>
                <a:lnTo>
                  <a:pt x="10" y="94"/>
                </a:lnTo>
                <a:lnTo>
                  <a:pt x="15" y="90"/>
                </a:lnTo>
                <a:lnTo>
                  <a:pt x="18" y="85"/>
                </a:lnTo>
                <a:lnTo>
                  <a:pt x="20" y="80"/>
                </a:lnTo>
                <a:lnTo>
                  <a:pt x="24" y="74"/>
                </a:lnTo>
                <a:lnTo>
                  <a:pt x="27" y="68"/>
                </a:lnTo>
                <a:lnTo>
                  <a:pt x="29" y="61"/>
                </a:lnTo>
                <a:lnTo>
                  <a:pt x="32" y="52"/>
                </a:lnTo>
                <a:lnTo>
                  <a:pt x="34" y="45"/>
                </a:lnTo>
                <a:lnTo>
                  <a:pt x="37" y="36"/>
                </a:lnTo>
                <a:lnTo>
                  <a:pt x="39" y="27"/>
                </a:lnTo>
                <a:lnTo>
                  <a:pt x="41" y="19"/>
                </a:lnTo>
                <a:lnTo>
                  <a:pt x="43" y="14"/>
                </a:lnTo>
                <a:lnTo>
                  <a:pt x="44" y="9"/>
                </a:lnTo>
                <a:lnTo>
                  <a:pt x="47" y="5"/>
                </a:lnTo>
                <a:lnTo>
                  <a:pt x="49" y="3"/>
                </a:lnTo>
                <a:lnTo>
                  <a:pt x="51" y="0"/>
                </a:lnTo>
                <a:lnTo>
                  <a:pt x="53" y="0"/>
                </a:lnTo>
                <a:lnTo>
                  <a:pt x="53" y="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39"/>
          <p:cNvSpPr>
            <a:spLocks/>
          </p:cNvSpPr>
          <p:nvPr/>
        </p:nvSpPr>
        <p:spPr bwMode="auto">
          <a:xfrm>
            <a:off x="2175772" y="3031724"/>
            <a:ext cx="225136" cy="244125"/>
          </a:xfrm>
          <a:custGeom>
            <a:avLst/>
            <a:gdLst>
              <a:gd name="T0" fmla="*/ 67 w 83"/>
              <a:gd name="T1" fmla="*/ 90 h 90"/>
              <a:gd name="T2" fmla="*/ 66 w 83"/>
              <a:gd name="T3" fmla="*/ 90 h 90"/>
              <a:gd name="T4" fmla="*/ 64 w 83"/>
              <a:gd name="T5" fmla="*/ 89 h 90"/>
              <a:gd name="T6" fmla="*/ 61 w 83"/>
              <a:gd name="T7" fmla="*/ 87 h 90"/>
              <a:gd name="T8" fmla="*/ 59 w 83"/>
              <a:gd name="T9" fmla="*/ 85 h 90"/>
              <a:gd name="T10" fmla="*/ 53 w 83"/>
              <a:gd name="T11" fmla="*/ 81 h 90"/>
              <a:gd name="T12" fmla="*/ 50 w 83"/>
              <a:gd name="T13" fmla="*/ 79 h 90"/>
              <a:gd name="T14" fmla="*/ 45 w 83"/>
              <a:gd name="T15" fmla="*/ 74 h 90"/>
              <a:gd name="T16" fmla="*/ 40 w 83"/>
              <a:gd name="T17" fmla="*/ 68 h 90"/>
              <a:gd name="T18" fmla="*/ 31 w 83"/>
              <a:gd name="T19" fmla="*/ 58 h 90"/>
              <a:gd name="T20" fmla="*/ 22 w 83"/>
              <a:gd name="T21" fmla="*/ 47 h 90"/>
              <a:gd name="T22" fmla="*/ 14 w 83"/>
              <a:gd name="T23" fmla="*/ 35 h 90"/>
              <a:gd name="T24" fmla="*/ 7 w 83"/>
              <a:gd name="T25" fmla="*/ 25 h 90"/>
              <a:gd name="T26" fmla="*/ 4 w 83"/>
              <a:gd name="T27" fmla="*/ 20 h 90"/>
              <a:gd name="T28" fmla="*/ 3 w 83"/>
              <a:gd name="T29" fmla="*/ 16 h 90"/>
              <a:gd name="T30" fmla="*/ 0 w 83"/>
              <a:gd name="T31" fmla="*/ 13 h 90"/>
              <a:gd name="T32" fmla="*/ 0 w 83"/>
              <a:gd name="T33" fmla="*/ 9 h 90"/>
              <a:gd name="T34" fmla="*/ 0 w 83"/>
              <a:gd name="T35" fmla="*/ 6 h 90"/>
              <a:gd name="T36" fmla="*/ 0 w 83"/>
              <a:gd name="T37" fmla="*/ 4 h 90"/>
              <a:gd name="T38" fmla="*/ 0 w 83"/>
              <a:gd name="T39" fmla="*/ 2 h 90"/>
              <a:gd name="T40" fmla="*/ 1 w 83"/>
              <a:gd name="T41" fmla="*/ 1 h 90"/>
              <a:gd name="T42" fmla="*/ 3 w 83"/>
              <a:gd name="T43" fmla="*/ 0 h 90"/>
              <a:gd name="T44" fmla="*/ 4 w 83"/>
              <a:gd name="T45" fmla="*/ 0 h 90"/>
              <a:gd name="T46" fmla="*/ 7 w 83"/>
              <a:gd name="T47" fmla="*/ 0 h 90"/>
              <a:gd name="T48" fmla="*/ 10 w 83"/>
              <a:gd name="T49" fmla="*/ 0 h 90"/>
              <a:gd name="T50" fmla="*/ 14 w 83"/>
              <a:gd name="T51" fmla="*/ 1 h 90"/>
              <a:gd name="T52" fmla="*/ 18 w 83"/>
              <a:gd name="T53" fmla="*/ 2 h 90"/>
              <a:gd name="T54" fmla="*/ 23 w 83"/>
              <a:gd name="T55" fmla="*/ 4 h 90"/>
              <a:gd name="T56" fmla="*/ 29 w 83"/>
              <a:gd name="T57" fmla="*/ 6 h 90"/>
              <a:gd name="T58" fmla="*/ 41 w 83"/>
              <a:gd name="T59" fmla="*/ 11 h 90"/>
              <a:gd name="T60" fmla="*/ 52 w 83"/>
              <a:gd name="T61" fmla="*/ 16 h 90"/>
              <a:gd name="T62" fmla="*/ 61 w 83"/>
              <a:gd name="T63" fmla="*/ 23 h 90"/>
              <a:gd name="T64" fmla="*/ 70 w 83"/>
              <a:gd name="T65" fmla="*/ 30 h 90"/>
              <a:gd name="T66" fmla="*/ 74 w 83"/>
              <a:gd name="T67" fmla="*/ 35 h 90"/>
              <a:gd name="T68" fmla="*/ 76 w 83"/>
              <a:gd name="T69" fmla="*/ 41 h 90"/>
              <a:gd name="T70" fmla="*/ 78 w 83"/>
              <a:gd name="T71" fmla="*/ 46 h 90"/>
              <a:gd name="T72" fmla="*/ 80 w 83"/>
              <a:gd name="T73" fmla="*/ 49 h 90"/>
              <a:gd name="T74" fmla="*/ 81 w 83"/>
              <a:gd name="T75" fmla="*/ 54 h 90"/>
              <a:gd name="T76" fmla="*/ 83 w 83"/>
              <a:gd name="T77" fmla="*/ 60 h 90"/>
              <a:gd name="T78" fmla="*/ 83 w 83"/>
              <a:gd name="T79" fmla="*/ 63 h 90"/>
              <a:gd name="T80" fmla="*/ 81 w 83"/>
              <a:gd name="T81" fmla="*/ 68 h 90"/>
              <a:gd name="T82" fmla="*/ 80 w 83"/>
              <a:gd name="T83" fmla="*/ 74 h 90"/>
              <a:gd name="T84" fmla="*/ 79 w 83"/>
              <a:gd name="T85" fmla="*/ 77 h 90"/>
              <a:gd name="T86" fmla="*/ 78 w 83"/>
              <a:gd name="T87" fmla="*/ 81 h 90"/>
              <a:gd name="T88" fmla="*/ 75 w 83"/>
              <a:gd name="T89" fmla="*/ 85 h 90"/>
              <a:gd name="T90" fmla="*/ 74 w 83"/>
              <a:gd name="T91" fmla="*/ 87 h 90"/>
              <a:gd name="T92" fmla="*/ 71 w 83"/>
              <a:gd name="T93" fmla="*/ 89 h 90"/>
              <a:gd name="T94" fmla="*/ 70 w 83"/>
              <a:gd name="T95" fmla="*/ 90 h 90"/>
              <a:gd name="T96" fmla="*/ 67 w 83"/>
              <a:gd name="T97" fmla="*/ 90 h 90"/>
              <a:gd name="T98" fmla="*/ 67 w 83"/>
              <a:gd name="T99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" h="90">
                <a:moveTo>
                  <a:pt x="67" y="90"/>
                </a:moveTo>
                <a:lnTo>
                  <a:pt x="66" y="90"/>
                </a:lnTo>
                <a:lnTo>
                  <a:pt x="64" y="89"/>
                </a:lnTo>
                <a:lnTo>
                  <a:pt x="61" y="87"/>
                </a:lnTo>
                <a:lnTo>
                  <a:pt x="59" y="85"/>
                </a:lnTo>
                <a:lnTo>
                  <a:pt x="53" y="81"/>
                </a:lnTo>
                <a:lnTo>
                  <a:pt x="50" y="79"/>
                </a:lnTo>
                <a:lnTo>
                  <a:pt x="45" y="74"/>
                </a:lnTo>
                <a:lnTo>
                  <a:pt x="40" y="68"/>
                </a:lnTo>
                <a:lnTo>
                  <a:pt x="31" y="58"/>
                </a:lnTo>
                <a:lnTo>
                  <a:pt x="22" y="47"/>
                </a:lnTo>
                <a:lnTo>
                  <a:pt x="14" y="35"/>
                </a:lnTo>
                <a:lnTo>
                  <a:pt x="7" y="25"/>
                </a:lnTo>
                <a:lnTo>
                  <a:pt x="4" y="20"/>
                </a:lnTo>
                <a:lnTo>
                  <a:pt x="3" y="16"/>
                </a:lnTo>
                <a:lnTo>
                  <a:pt x="0" y="13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lnTo>
                  <a:pt x="7" y="0"/>
                </a:lnTo>
                <a:lnTo>
                  <a:pt x="10" y="0"/>
                </a:lnTo>
                <a:lnTo>
                  <a:pt x="14" y="1"/>
                </a:lnTo>
                <a:lnTo>
                  <a:pt x="18" y="2"/>
                </a:lnTo>
                <a:lnTo>
                  <a:pt x="23" y="4"/>
                </a:lnTo>
                <a:lnTo>
                  <a:pt x="29" y="6"/>
                </a:lnTo>
                <a:lnTo>
                  <a:pt x="41" y="11"/>
                </a:lnTo>
                <a:lnTo>
                  <a:pt x="52" y="16"/>
                </a:lnTo>
                <a:lnTo>
                  <a:pt x="61" y="23"/>
                </a:lnTo>
                <a:lnTo>
                  <a:pt x="70" y="30"/>
                </a:lnTo>
                <a:lnTo>
                  <a:pt x="74" y="35"/>
                </a:lnTo>
                <a:lnTo>
                  <a:pt x="76" y="41"/>
                </a:lnTo>
                <a:lnTo>
                  <a:pt x="78" y="46"/>
                </a:lnTo>
                <a:lnTo>
                  <a:pt x="80" y="49"/>
                </a:lnTo>
                <a:lnTo>
                  <a:pt x="81" y="54"/>
                </a:lnTo>
                <a:lnTo>
                  <a:pt x="83" y="60"/>
                </a:lnTo>
                <a:lnTo>
                  <a:pt x="83" y="63"/>
                </a:lnTo>
                <a:lnTo>
                  <a:pt x="81" y="68"/>
                </a:lnTo>
                <a:lnTo>
                  <a:pt x="80" y="74"/>
                </a:lnTo>
                <a:lnTo>
                  <a:pt x="79" y="77"/>
                </a:lnTo>
                <a:lnTo>
                  <a:pt x="78" y="81"/>
                </a:lnTo>
                <a:lnTo>
                  <a:pt x="75" y="85"/>
                </a:lnTo>
                <a:lnTo>
                  <a:pt x="74" y="87"/>
                </a:lnTo>
                <a:lnTo>
                  <a:pt x="71" y="89"/>
                </a:lnTo>
                <a:lnTo>
                  <a:pt x="70" y="90"/>
                </a:lnTo>
                <a:lnTo>
                  <a:pt x="67" y="90"/>
                </a:lnTo>
                <a:lnTo>
                  <a:pt x="67" y="9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40"/>
          <p:cNvSpPr>
            <a:spLocks/>
          </p:cNvSpPr>
          <p:nvPr/>
        </p:nvSpPr>
        <p:spPr bwMode="auto">
          <a:xfrm>
            <a:off x="2672160" y="3004599"/>
            <a:ext cx="374324" cy="211575"/>
          </a:xfrm>
          <a:custGeom>
            <a:avLst/>
            <a:gdLst>
              <a:gd name="T0" fmla="*/ 2 w 138"/>
              <a:gd name="T1" fmla="*/ 5 h 78"/>
              <a:gd name="T2" fmla="*/ 8 w 138"/>
              <a:gd name="T3" fmla="*/ 2 h 78"/>
              <a:gd name="T4" fmla="*/ 14 w 138"/>
              <a:gd name="T5" fmla="*/ 1 h 78"/>
              <a:gd name="T6" fmla="*/ 23 w 138"/>
              <a:gd name="T7" fmla="*/ 0 h 78"/>
              <a:gd name="T8" fmla="*/ 39 w 138"/>
              <a:gd name="T9" fmla="*/ 0 h 78"/>
              <a:gd name="T10" fmla="*/ 62 w 138"/>
              <a:gd name="T11" fmla="*/ 1 h 78"/>
              <a:gd name="T12" fmla="*/ 77 w 138"/>
              <a:gd name="T13" fmla="*/ 4 h 78"/>
              <a:gd name="T14" fmla="*/ 87 w 138"/>
              <a:gd name="T15" fmla="*/ 7 h 78"/>
              <a:gd name="T16" fmla="*/ 104 w 138"/>
              <a:gd name="T17" fmla="*/ 16 h 78"/>
              <a:gd name="T18" fmla="*/ 122 w 138"/>
              <a:gd name="T19" fmla="*/ 29 h 78"/>
              <a:gd name="T20" fmla="*/ 128 w 138"/>
              <a:gd name="T21" fmla="*/ 37 h 78"/>
              <a:gd name="T22" fmla="*/ 133 w 138"/>
              <a:gd name="T23" fmla="*/ 44 h 78"/>
              <a:gd name="T24" fmla="*/ 136 w 138"/>
              <a:gd name="T25" fmla="*/ 54 h 78"/>
              <a:gd name="T26" fmla="*/ 137 w 138"/>
              <a:gd name="T27" fmla="*/ 63 h 78"/>
              <a:gd name="T28" fmla="*/ 138 w 138"/>
              <a:gd name="T29" fmla="*/ 70 h 78"/>
              <a:gd name="T30" fmla="*/ 138 w 138"/>
              <a:gd name="T31" fmla="*/ 73 h 78"/>
              <a:gd name="T32" fmla="*/ 136 w 138"/>
              <a:gd name="T33" fmla="*/ 76 h 78"/>
              <a:gd name="T34" fmla="*/ 133 w 138"/>
              <a:gd name="T35" fmla="*/ 77 h 78"/>
              <a:gd name="T36" fmla="*/ 128 w 138"/>
              <a:gd name="T37" fmla="*/ 78 h 78"/>
              <a:gd name="T38" fmla="*/ 117 w 138"/>
              <a:gd name="T39" fmla="*/ 76 h 78"/>
              <a:gd name="T40" fmla="*/ 106 w 138"/>
              <a:gd name="T41" fmla="*/ 72 h 78"/>
              <a:gd name="T42" fmla="*/ 91 w 138"/>
              <a:gd name="T43" fmla="*/ 66 h 78"/>
              <a:gd name="T44" fmla="*/ 73 w 138"/>
              <a:gd name="T45" fmla="*/ 56 h 78"/>
              <a:gd name="T46" fmla="*/ 51 w 138"/>
              <a:gd name="T47" fmla="*/ 40 h 78"/>
              <a:gd name="T48" fmla="*/ 38 w 138"/>
              <a:gd name="T49" fmla="*/ 33 h 78"/>
              <a:gd name="T50" fmla="*/ 27 w 138"/>
              <a:gd name="T51" fmla="*/ 26 h 78"/>
              <a:gd name="T52" fmla="*/ 18 w 138"/>
              <a:gd name="T53" fmla="*/ 20 h 78"/>
              <a:gd name="T54" fmla="*/ 11 w 138"/>
              <a:gd name="T55" fmla="*/ 16 h 78"/>
              <a:gd name="T56" fmla="*/ 6 w 138"/>
              <a:gd name="T57" fmla="*/ 12 h 78"/>
              <a:gd name="T58" fmla="*/ 2 w 138"/>
              <a:gd name="T59" fmla="*/ 9 h 78"/>
              <a:gd name="T60" fmla="*/ 0 w 138"/>
              <a:gd name="T61" fmla="*/ 7 h 78"/>
              <a:gd name="T62" fmla="*/ 1 w 138"/>
              <a:gd name="T63" fmla="*/ 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8" h="78">
                <a:moveTo>
                  <a:pt x="1" y="5"/>
                </a:moveTo>
                <a:lnTo>
                  <a:pt x="2" y="5"/>
                </a:lnTo>
                <a:lnTo>
                  <a:pt x="4" y="4"/>
                </a:lnTo>
                <a:lnTo>
                  <a:pt x="8" y="2"/>
                </a:lnTo>
                <a:lnTo>
                  <a:pt x="10" y="2"/>
                </a:lnTo>
                <a:lnTo>
                  <a:pt x="14" y="1"/>
                </a:lnTo>
                <a:lnTo>
                  <a:pt x="19" y="1"/>
                </a:lnTo>
                <a:lnTo>
                  <a:pt x="23" y="0"/>
                </a:lnTo>
                <a:lnTo>
                  <a:pt x="28" y="0"/>
                </a:lnTo>
                <a:lnTo>
                  <a:pt x="39" y="0"/>
                </a:lnTo>
                <a:lnTo>
                  <a:pt x="51" y="0"/>
                </a:lnTo>
                <a:lnTo>
                  <a:pt x="62" y="1"/>
                </a:lnTo>
                <a:lnTo>
                  <a:pt x="72" y="2"/>
                </a:lnTo>
                <a:lnTo>
                  <a:pt x="77" y="4"/>
                </a:lnTo>
                <a:lnTo>
                  <a:pt x="82" y="6"/>
                </a:lnTo>
                <a:lnTo>
                  <a:pt x="87" y="7"/>
                </a:lnTo>
                <a:lnTo>
                  <a:pt x="94" y="10"/>
                </a:lnTo>
                <a:lnTo>
                  <a:pt x="104" y="16"/>
                </a:lnTo>
                <a:lnTo>
                  <a:pt x="114" y="21"/>
                </a:lnTo>
                <a:lnTo>
                  <a:pt x="122" y="29"/>
                </a:lnTo>
                <a:lnTo>
                  <a:pt x="126" y="31"/>
                </a:lnTo>
                <a:lnTo>
                  <a:pt x="128" y="37"/>
                </a:lnTo>
                <a:lnTo>
                  <a:pt x="131" y="40"/>
                </a:lnTo>
                <a:lnTo>
                  <a:pt x="133" y="44"/>
                </a:lnTo>
                <a:lnTo>
                  <a:pt x="134" y="49"/>
                </a:lnTo>
                <a:lnTo>
                  <a:pt x="136" y="54"/>
                </a:lnTo>
                <a:lnTo>
                  <a:pt x="137" y="59"/>
                </a:lnTo>
                <a:lnTo>
                  <a:pt x="137" y="63"/>
                </a:lnTo>
                <a:lnTo>
                  <a:pt x="138" y="67"/>
                </a:lnTo>
                <a:lnTo>
                  <a:pt x="138" y="70"/>
                </a:lnTo>
                <a:lnTo>
                  <a:pt x="138" y="72"/>
                </a:lnTo>
                <a:lnTo>
                  <a:pt x="138" y="73"/>
                </a:lnTo>
                <a:lnTo>
                  <a:pt x="137" y="75"/>
                </a:lnTo>
                <a:lnTo>
                  <a:pt x="136" y="76"/>
                </a:lnTo>
                <a:lnTo>
                  <a:pt x="134" y="77"/>
                </a:lnTo>
                <a:lnTo>
                  <a:pt x="133" y="77"/>
                </a:lnTo>
                <a:lnTo>
                  <a:pt x="131" y="78"/>
                </a:lnTo>
                <a:lnTo>
                  <a:pt x="128" y="78"/>
                </a:lnTo>
                <a:lnTo>
                  <a:pt x="123" y="77"/>
                </a:lnTo>
                <a:lnTo>
                  <a:pt x="117" y="76"/>
                </a:lnTo>
                <a:lnTo>
                  <a:pt x="112" y="75"/>
                </a:lnTo>
                <a:lnTo>
                  <a:pt x="106" y="72"/>
                </a:lnTo>
                <a:lnTo>
                  <a:pt x="100" y="70"/>
                </a:lnTo>
                <a:lnTo>
                  <a:pt x="91" y="66"/>
                </a:lnTo>
                <a:lnTo>
                  <a:pt x="82" y="61"/>
                </a:lnTo>
                <a:lnTo>
                  <a:pt x="73" y="56"/>
                </a:lnTo>
                <a:lnTo>
                  <a:pt x="62" y="48"/>
                </a:lnTo>
                <a:lnTo>
                  <a:pt x="51" y="40"/>
                </a:lnTo>
                <a:lnTo>
                  <a:pt x="44" y="37"/>
                </a:lnTo>
                <a:lnTo>
                  <a:pt x="38" y="33"/>
                </a:lnTo>
                <a:lnTo>
                  <a:pt x="33" y="29"/>
                </a:lnTo>
                <a:lnTo>
                  <a:pt x="27" y="26"/>
                </a:lnTo>
                <a:lnTo>
                  <a:pt x="23" y="24"/>
                </a:lnTo>
                <a:lnTo>
                  <a:pt x="18" y="20"/>
                </a:lnTo>
                <a:lnTo>
                  <a:pt x="14" y="18"/>
                </a:lnTo>
                <a:lnTo>
                  <a:pt x="11" y="16"/>
                </a:lnTo>
                <a:lnTo>
                  <a:pt x="9" y="14"/>
                </a:lnTo>
                <a:lnTo>
                  <a:pt x="6" y="12"/>
                </a:lnTo>
                <a:lnTo>
                  <a:pt x="4" y="10"/>
                </a:lnTo>
                <a:lnTo>
                  <a:pt x="2" y="9"/>
                </a:lnTo>
                <a:lnTo>
                  <a:pt x="1" y="7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1" y="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1873221" y="3095360"/>
            <a:ext cx="1066010" cy="504524"/>
          </a:xfrm>
          <a:custGeom>
            <a:avLst/>
            <a:gdLst>
              <a:gd name="connsiteX0" fmla="*/ 10850 w 1066010"/>
              <a:gd name="connsiteY0" fmla="*/ 0 h 504524"/>
              <a:gd name="connsiteX1" fmla="*/ 13563 w 1066010"/>
              <a:gd name="connsiteY1" fmla="*/ 5425 h 504524"/>
              <a:gd name="connsiteX2" fmla="*/ 21700 w 1066010"/>
              <a:gd name="connsiteY2" fmla="*/ 8138 h 504524"/>
              <a:gd name="connsiteX3" fmla="*/ 27125 w 1066010"/>
              <a:gd name="connsiteY3" fmla="*/ 16275 h 504524"/>
              <a:gd name="connsiteX4" fmla="*/ 37975 w 1066010"/>
              <a:gd name="connsiteY4" fmla="*/ 24413 h 504524"/>
              <a:gd name="connsiteX5" fmla="*/ 48825 w 1066010"/>
              <a:gd name="connsiteY5" fmla="*/ 35263 h 504524"/>
              <a:gd name="connsiteX6" fmla="*/ 59675 w 1066010"/>
              <a:gd name="connsiteY6" fmla="*/ 54250 h 504524"/>
              <a:gd name="connsiteX7" fmla="*/ 73237 w 1066010"/>
              <a:gd name="connsiteY7" fmla="*/ 70525 h 504524"/>
              <a:gd name="connsiteX8" fmla="*/ 103075 w 1066010"/>
              <a:gd name="connsiteY8" fmla="*/ 108500 h 504524"/>
              <a:gd name="connsiteX9" fmla="*/ 132912 w 1066010"/>
              <a:gd name="connsiteY9" fmla="*/ 146475 h 504524"/>
              <a:gd name="connsiteX10" fmla="*/ 168175 w 1066010"/>
              <a:gd name="connsiteY10" fmla="*/ 184450 h 504524"/>
              <a:gd name="connsiteX11" fmla="*/ 206150 w 1066010"/>
              <a:gd name="connsiteY11" fmla="*/ 217000 h 504524"/>
              <a:gd name="connsiteX12" fmla="*/ 227850 w 1066010"/>
              <a:gd name="connsiteY12" fmla="*/ 235987 h 504524"/>
              <a:gd name="connsiteX13" fmla="*/ 252262 w 1066010"/>
              <a:gd name="connsiteY13" fmla="*/ 252262 h 504524"/>
              <a:gd name="connsiteX14" fmla="*/ 276674 w 1066010"/>
              <a:gd name="connsiteY14" fmla="*/ 268537 h 504524"/>
              <a:gd name="connsiteX15" fmla="*/ 303799 w 1066010"/>
              <a:gd name="connsiteY15" fmla="*/ 284812 h 504524"/>
              <a:gd name="connsiteX16" fmla="*/ 330924 w 1066010"/>
              <a:gd name="connsiteY16" fmla="*/ 301087 h 504524"/>
              <a:gd name="connsiteX17" fmla="*/ 358049 w 1066010"/>
              <a:gd name="connsiteY17" fmla="*/ 311937 h 504524"/>
              <a:gd name="connsiteX18" fmla="*/ 387887 w 1066010"/>
              <a:gd name="connsiteY18" fmla="*/ 325499 h 504524"/>
              <a:gd name="connsiteX19" fmla="*/ 417724 w 1066010"/>
              <a:gd name="connsiteY19" fmla="*/ 336349 h 504524"/>
              <a:gd name="connsiteX20" fmla="*/ 447562 w 1066010"/>
              <a:gd name="connsiteY20" fmla="*/ 349912 h 504524"/>
              <a:gd name="connsiteX21" fmla="*/ 482824 w 1066010"/>
              <a:gd name="connsiteY21" fmla="*/ 358049 h 504524"/>
              <a:gd name="connsiteX22" fmla="*/ 512661 w 1066010"/>
              <a:gd name="connsiteY22" fmla="*/ 368899 h 504524"/>
              <a:gd name="connsiteX23" fmla="*/ 542499 w 1066010"/>
              <a:gd name="connsiteY23" fmla="*/ 377037 h 504524"/>
              <a:gd name="connsiteX24" fmla="*/ 577761 w 1066010"/>
              <a:gd name="connsiteY24" fmla="*/ 379749 h 504524"/>
              <a:gd name="connsiteX25" fmla="*/ 610311 w 1066010"/>
              <a:gd name="connsiteY25" fmla="*/ 382462 h 504524"/>
              <a:gd name="connsiteX26" fmla="*/ 640149 w 1066010"/>
              <a:gd name="connsiteY26" fmla="*/ 387887 h 504524"/>
              <a:gd name="connsiteX27" fmla="*/ 669986 w 1066010"/>
              <a:gd name="connsiteY27" fmla="*/ 387887 h 504524"/>
              <a:gd name="connsiteX28" fmla="*/ 688974 w 1066010"/>
              <a:gd name="connsiteY28" fmla="*/ 387887 h 504524"/>
              <a:gd name="connsiteX29" fmla="*/ 702536 w 1066010"/>
              <a:gd name="connsiteY29" fmla="*/ 382462 h 504524"/>
              <a:gd name="connsiteX30" fmla="*/ 726948 w 1066010"/>
              <a:gd name="connsiteY30" fmla="*/ 382462 h 504524"/>
              <a:gd name="connsiteX31" fmla="*/ 751361 w 1066010"/>
              <a:gd name="connsiteY31" fmla="*/ 379749 h 504524"/>
              <a:gd name="connsiteX32" fmla="*/ 770348 w 1066010"/>
              <a:gd name="connsiteY32" fmla="*/ 379749 h 504524"/>
              <a:gd name="connsiteX33" fmla="*/ 789336 w 1066010"/>
              <a:gd name="connsiteY33" fmla="*/ 379749 h 504524"/>
              <a:gd name="connsiteX34" fmla="*/ 802898 w 1066010"/>
              <a:gd name="connsiteY34" fmla="*/ 377037 h 504524"/>
              <a:gd name="connsiteX35" fmla="*/ 811036 w 1066010"/>
              <a:gd name="connsiteY35" fmla="*/ 377037 h 504524"/>
              <a:gd name="connsiteX36" fmla="*/ 821886 w 1066010"/>
              <a:gd name="connsiteY36" fmla="*/ 374324 h 504524"/>
              <a:gd name="connsiteX37" fmla="*/ 827311 w 1066010"/>
              <a:gd name="connsiteY37" fmla="*/ 368899 h 504524"/>
              <a:gd name="connsiteX38" fmla="*/ 830023 w 1066010"/>
              <a:gd name="connsiteY38" fmla="*/ 368899 h 504524"/>
              <a:gd name="connsiteX39" fmla="*/ 832736 w 1066010"/>
              <a:gd name="connsiteY39" fmla="*/ 358049 h 504524"/>
              <a:gd name="connsiteX40" fmla="*/ 832736 w 1066010"/>
              <a:gd name="connsiteY40" fmla="*/ 353937 h 504524"/>
              <a:gd name="connsiteX41" fmla="*/ 843204 w 1066010"/>
              <a:gd name="connsiteY41" fmla="*/ 355301 h 504524"/>
              <a:gd name="connsiteX42" fmla="*/ 850559 w 1066010"/>
              <a:gd name="connsiteY42" fmla="*/ 356109 h 504524"/>
              <a:gd name="connsiteX43" fmla="*/ 1002959 w 1066010"/>
              <a:gd name="connsiteY43" fmla="*/ 351346 h 504524"/>
              <a:gd name="connsiteX44" fmla="*/ 1003466 w 1066010"/>
              <a:gd name="connsiteY44" fmla="*/ 351137 h 504524"/>
              <a:gd name="connsiteX45" fmla="*/ 1011760 w 1066010"/>
              <a:gd name="connsiteY45" fmla="*/ 358049 h 504524"/>
              <a:gd name="connsiteX46" fmla="*/ 1025323 w 1066010"/>
              <a:gd name="connsiteY46" fmla="*/ 374324 h 504524"/>
              <a:gd name="connsiteX47" fmla="*/ 1038885 w 1066010"/>
              <a:gd name="connsiteY47" fmla="*/ 379749 h 504524"/>
              <a:gd name="connsiteX48" fmla="*/ 1049735 w 1066010"/>
              <a:gd name="connsiteY48" fmla="*/ 390599 h 504524"/>
              <a:gd name="connsiteX49" fmla="*/ 1057873 w 1066010"/>
              <a:gd name="connsiteY49" fmla="*/ 401449 h 504524"/>
              <a:gd name="connsiteX50" fmla="*/ 1063298 w 1066010"/>
              <a:gd name="connsiteY50" fmla="*/ 409587 h 504524"/>
              <a:gd name="connsiteX51" fmla="*/ 1066010 w 1066010"/>
              <a:gd name="connsiteY51" fmla="*/ 417724 h 504524"/>
              <a:gd name="connsiteX52" fmla="*/ 1066010 w 1066010"/>
              <a:gd name="connsiteY52" fmla="*/ 428574 h 504524"/>
              <a:gd name="connsiteX53" fmla="*/ 1066010 w 1066010"/>
              <a:gd name="connsiteY53" fmla="*/ 439424 h 504524"/>
              <a:gd name="connsiteX54" fmla="*/ 1063298 w 1066010"/>
              <a:gd name="connsiteY54" fmla="*/ 444849 h 504524"/>
              <a:gd name="connsiteX55" fmla="*/ 1052448 w 1066010"/>
              <a:gd name="connsiteY55" fmla="*/ 455699 h 504524"/>
              <a:gd name="connsiteX56" fmla="*/ 1038885 w 1066010"/>
              <a:gd name="connsiteY56" fmla="*/ 461124 h 504524"/>
              <a:gd name="connsiteX57" fmla="*/ 1025323 w 1066010"/>
              <a:gd name="connsiteY57" fmla="*/ 469262 h 504524"/>
              <a:gd name="connsiteX58" fmla="*/ 1003623 w 1066010"/>
              <a:gd name="connsiteY58" fmla="*/ 471974 h 504524"/>
              <a:gd name="connsiteX59" fmla="*/ 984635 w 1066010"/>
              <a:gd name="connsiteY59" fmla="*/ 480112 h 504524"/>
              <a:gd name="connsiteX60" fmla="*/ 960223 w 1066010"/>
              <a:gd name="connsiteY60" fmla="*/ 482824 h 504524"/>
              <a:gd name="connsiteX61" fmla="*/ 933098 w 1066010"/>
              <a:gd name="connsiteY61" fmla="*/ 485537 h 504524"/>
              <a:gd name="connsiteX62" fmla="*/ 905973 w 1066010"/>
              <a:gd name="connsiteY62" fmla="*/ 490962 h 504524"/>
              <a:gd name="connsiteX63" fmla="*/ 843586 w 1066010"/>
              <a:gd name="connsiteY63" fmla="*/ 496387 h 504524"/>
              <a:gd name="connsiteX64" fmla="*/ 781198 w 1066010"/>
              <a:gd name="connsiteY64" fmla="*/ 499099 h 504524"/>
              <a:gd name="connsiteX65" fmla="*/ 721523 w 1066010"/>
              <a:gd name="connsiteY65" fmla="*/ 504524 h 504524"/>
              <a:gd name="connsiteX66" fmla="*/ 664561 w 1066010"/>
              <a:gd name="connsiteY66" fmla="*/ 504524 h 504524"/>
              <a:gd name="connsiteX67" fmla="*/ 604886 w 1066010"/>
              <a:gd name="connsiteY67" fmla="*/ 496387 h 504524"/>
              <a:gd name="connsiteX68" fmla="*/ 542499 w 1066010"/>
              <a:gd name="connsiteY68" fmla="*/ 490962 h 504524"/>
              <a:gd name="connsiteX69" fmla="*/ 485537 w 1066010"/>
              <a:gd name="connsiteY69" fmla="*/ 477399 h 504524"/>
              <a:gd name="connsiteX70" fmla="*/ 425862 w 1066010"/>
              <a:gd name="connsiteY70" fmla="*/ 461124 h 504524"/>
              <a:gd name="connsiteX71" fmla="*/ 396024 w 1066010"/>
              <a:gd name="connsiteY71" fmla="*/ 447562 h 504524"/>
              <a:gd name="connsiteX72" fmla="*/ 366187 w 1066010"/>
              <a:gd name="connsiteY72" fmla="*/ 433999 h 504524"/>
              <a:gd name="connsiteX73" fmla="*/ 336349 w 1066010"/>
              <a:gd name="connsiteY73" fmla="*/ 420437 h 504524"/>
              <a:gd name="connsiteX74" fmla="*/ 309224 w 1066010"/>
              <a:gd name="connsiteY74" fmla="*/ 406874 h 504524"/>
              <a:gd name="connsiteX75" fmla="*/ 284812 w 1066010"/>
              <a:gd name="connsiteY75" fmla="*/ 390599 h 504524"/>
              <a:gd name="connsiteX76" fmla="*/ 257687 w 1066010"/>
              <a:gd name="connsiteY76" fmla="*/ 374324 h 504524"/>
              <a:gd name="connsiteX77" fmla="*/ 233275 w 1066010"/>
              <a:gd name="connsiteY77" fmla="*/ 355337 h 504524"/>
              <a:gd name="connsiteX78" fmla="*/ 206150 w 1066010"/>
              <a:gd name="connsiteY78" fmla="*/ 336349 h 504524"/>
              <a:gd name="connsiteX79" fmla="*/ 181737 w 1066010"/>
              <a:gd name="connsiteY79" fmla="*/ 314650 h 504524"/>
              <a:gd name="connsiteX80" fmla="*/ 162750 w 1066010"/>
              <a:gd name="connsiteY80" fmla="*/ 292950 h 504524"/>
              <a:gd name="connsiteX81" fmla="*/ 138337 w 1066010"/>
              <a:gd name="connsiteY81" fmla="*/ 268537 h 504524"/>
              <a:gd name="connsiteX82" fmla="*/ 116637 w 1066010"/>
              <a:gd name="connsiteY82" fmla="*/ 241412 h 504524"/>
              <a:gd name="connsiteX83" fmla="*/ 100362 w 1066010"/>
              <a:gd name="connsiteY83" fmla="*/ 217000 h 504524"/>
              <a:gd name="connsiteX84" fmla="*/ 81375 w 1066010"/>
              <a:gd name="connsiteY84" fmla="*/ 187162 h 504524"/>
              <a:gd name="connsiteX85" fmla="*/ 65100 w 1066010"/>
              <a:gd name="connsiteY85" fmla="*/ 160037 h 504524"/>
              <a:gd name="connsiteX86" fmla="*/ 51537 w 1066010"/>
              <a:gd name="connsiteY86" fmla="*/ 127487 h 504524"/>
              <a:gd name="connsiteX87" fmla="*/ 40687 w 1066010"/>
              <a:gd name="connsiteY87" fmla="*/ 113925 h 504524"/>
              <a:gd name="connsiteX88" fmla="*/ 35262 w 1066010"/>
              <a:gd name="connsiteY88" fmla="*/ 100362 h 504524"/>
              <a:gd name="connsiteX89" fmla="*/ 27125 w 1066010"/>
              <a:gd name="connsiteY89" fmla="*/ 86800 h 504524"/>
              <a:gd name="connsiteX90" fmla="*/ 24413 w 1066010"/>
              <a:gd name="connsiteY90" fmla="*/ 75950 h 504524"/>
              <a:gd name="connsiteX91" fmla="*/ 16275 w 1066010"/>
              <a:gd name="connsiteY91" fmla="*/ 67812 h 504524"/>
              <a:gd name="connsiteX92" fmla="*/ 13563 w 1066010"/>
              <a:gd name="connsiteY92" fmla="*/ 56963 h 504524"/>
              <a:gd name="connsiteX93" fmla="*/ 10850 w 1066010"/>
              <a:gd name="connsiteY93" fmla="*/ 46113 h 504524"/>
              <a:gd name="connsiteX94" fmla="*/ 8138 w 1066010"/>
              <a:gd name="connsiteY94" fmla="*/ 37975 h 504524"/>
              <a:gd name="connsiteX95" fmla="*/ 2713 w 1066010"/>
              <a:gd name="connsiteY95" fmla="*/ 32550 h 504524"/>
              <a:gd name="connsiteX96" fmla="*/ 0 w 1066010"/>
              <a:gd name="connsiteY96" fmla="*/ 24413 h 504524"/>
              <a:gd name="connsiteX97" fmla="*/ 0 w 1066010"/>
              <a:gd name="connsiteY97" fmla="*/ 16275 h 504524"/>
              <a:gd name="connsiteX98" fmla="*/ 0 w 1066010"/>
              <a:gd name="connsiteY98" fmla="*/ 8138 h 504524"/>
              <a:gd name="connsiteX99" fmla="*/ 8138 w 1066010"/>
              <a:gd name="connsiteY99" fmla="*/ 5425 h 504524"/>
              <a:gd name="connsiteX100" fmla="*/ 10850 w 1066010"/>
              <a:gd name="connsiteY100" fmla="*/ 0 h 50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066010" h="504524">
                <a:moveTo>
                  <a:pt x="10850" y="0"/>
                </a:moveTo>
                <a:lnTo>
                  <a:pt x="13563" y="5425"/>
                </a:lnTo>
                <a:lnTo>
                  <a:pt x="21700" y="8138"/>
                </a:lnTo>
                <a:lnTo>
                  <a:pt x="27125" y="16275"/>
                </a:lnTo>
                <a:lnTo>
                  <a:pt x="37975" y="24413"/>
                </a:lnTo>
                <a:lnTo>
                  <a:pt x="48825" y="35263"/>
                </a:lnTo>
                <a:lnTo>
                  <a:pt x="59675" y="54250"/>
                </a:lnTo>
                <a:lnTo>
                  <a:pt x="73237" y="70525"/>
                </a:lnTo>
                <a:lnTo>
                  <a:pt x="103075" y="108500"/>
                </a:lnTo>
                <a:lnTo>
                  <a:pt x="132912" y="146475"/>
                </a:lnTo>
                <a:lnTo>
                  <a:pt x="168175" y="184450"/>
                </a:lnTo>
                <a:lnTo>
                  <a:pt x="206150" y="217000"/>
                </a:lnTo>
                <a:lnTo>
                  <a:pt x="227850" y="235987"/>
                </a:lnTo>
                <a:lnTo>
                  <a:pt x="252262" y="252262"/>
                </a:lnTo>
                <a:lnTo>
                  <a:pt x="276674" y="268537"/>
                </a:lnTo>
                <a:lnTo>
                  <a:pt x="303799" y="284812"/>
                </a:lnTo>
                <a:lnTo>
                  <a:pt x="330924" y="301087"/>
                </a:lnTo>
                <a:lnTo>
                  <a:pt x="358049" y="311937"/>
                </a:lnTo>
                <a:lnTo>
                  <a:pt x="387887" y="325499"/>
                </a:lnTo>
                <a:lnTo>
                  <a:pt x="417724" y="336349"/>
                </a:lnTo>
                <a:lnTo>
                  <a:pt x="447562" y="349912"/>
                </a:lnTo>
                <a:lnTo>
                  <a:pt x="482824" y="358049"/>
                </a:lnTo>
                <a:lnTo>
                  <a:pt x="512661" y="368899"/>
                </a:lnTo>
                <a:lnTo>
                  <a:pt x="542499" y="377037"/>
                </a:lnTo>
                <a:lnTo>
                  <a:pt x="577761" y="379749"/>
                </a:lnTo>
                <a:lnTo>
                  <a:pt x="610311" y="382462"/>
                </a:lnTo>
                <a:lnTo>
                  <a:pt x="640149" y="387887"/>
                </a:lnTo>
                <a:lnTo>
                  <a:pt x="669986" y="387887"/>
                </a:lnTo>
                <a:lnTo>
                  <a:pt x="688974" y="387887"/>
                </a:lnTo>
                <a:lnTo>
                  <a:pt x="702536" y="382462"/>
                </a:lnTo>
                <a:lnTo>
                  <a:pt x="726948" y="382462"/>
                </a:lnTo>
                <a:lnTo>
                  <a:pt x="751361" y="379749"/>
                </a:lnTo>
                <a:lnTo>
                  <a:pt x="770348" y="379749"/>
                </a:lnTo>
                <a:lnTo>
                  <a:pt x="789336" y="379749"/>
                </a:lnTo>
                <a:lnTo>
                  <a:pt x="802898" y="377037"/>
                </a:lnTo>
                <a:lnTo>
                  <a:pt x="811036" y="377037"/>
                </a:lnTo>
                <a:lnTo>
                  <a:pt x="821886" y="374324"/>
                </a:lnTo>
                <a:lnTo>
                  <a:pt x="827311" y="368899"/>
                </a:lnTo>
                <a:lnTo>
                  <a:pt x="830023" y="368899"/>
                </a:lnTo>
                <a:lnTo>
                  <a:pt x="832736" y="358049"/>
                </a:lnTo>
                <a:lnTo>
                  <a:pt x="832736" y="353937"/>
                </a:lnTo>
                <a:lnTo>
                  <a:pt x="843204" y="355301"/>
                </a:lnTo>
                <a:cubicBezTo>
                  <a:pt x="847092" y="355740"/>
                  <a:pt x="849855" y="356008"/>
                  <a:pt x="850559" y="356109"/>
                </a:cubicBezTo>
                <a:cubicBezTo>
                  <a:pt x="901359" y="354521"/>
                  <a:pt x="952310" y="355567"/>
                  <a:pt x="1002959" y="351346"/>
                </a:cubicBezTo>
                <a:lnTo>
                  <a:pt x="1003466" y="351137"/>
                </a:lnTo>
                <a:lnTo>
                  <a:pt x="1011760" y="358049"/>
                </a:lnTo>
                <a:lnTo>
                  <a:pt x="1025323" y="374324"/>
                </a:lnTo>
                <a:lnTo>
                  <a:pt x="1038885" y="379749"/>
                </a:lnTo>
                <a:lnTo>
                  <a:pt x="1049735" y="390599"/>
                </a:lnTo>
                <a:lnTo>
                  <a:pt x="1057873" y="401449"/>
                </a:lnTo>
                <a:lnTo>
                  <a:pt x="1063298" y="409587"/>
                </a:lnTo>
                <a:lnTo>
                  <a:pt x="1066010" y="417724"/>
                </a:lnTo>
                <a:lnTo>
                  <a:pt x="1066010" y="428574"/>
                </a:lnTo>
                <a:lnTo>
                  <a:pt x="1066010" y="439424"/>
                </a:lnTo>
                <a:lnTo>
                  <a:pt x="1063298" y="444849"/>
                </a:lnTo>
                <a:lnTo>
                  <a:pt x="1052448" y="455699"/>
                </a:lnTo>
                <a:lnTo>
                  <a:pt x="1038885" y="461124"/>
                </a:lnTo>
                <a:lnTo>
                  <a:pt x="1025323" y="469262"/>
                </a:lnTo>
                <a:lnTo>
                  <a:pt x="1003623" y="471974"/>
                </a:lnTo>
                <a:lnTo>
                  <a:pt x="984635" y="480112"/>
                </a:lnTo>
                <a:lnTo>
                  <a:pt x="960223" y="482824"/>
                </a:lnTo>
                <a:lnTo>
                  <a:pt x="933098" y="485537"/>
                </a:lnTo>
                <a:lnTo>
                  <a:pt x="905973" y="490962"/>
                </a:lnTo>
                <a:lnTo>
                  <a:pt x="843586" y="496387"/>
                </a:lnTo>
                <a:lnTo>
                  <a:pt x="781198" y="499099"/>
                </a:lnTo>
                <a:lnTo>
                  <a:pt x="721523" y="504524"/>
                </a:lnTo>
                <a:lnTo>
                  <a:pt x="664561" y="504524"/>
                </a:lnTo>
                <a:lnTo>
                  <a:pt x="604886" y="496387"/>
                </a:lnTo>
                <a:lnTo>
                  <a:pt x="542499" y="490962"/>
                </a:lnTo>
                <a:lnTo>
                  <a:pt x="485537" y="477399"/>
                </a:lnTo>
                <a:lnTo>
                  <a:pt x="425862" y="461124"/>
                </a:lnTo>
                <a:lnTo>
                  <a:pt x="396024" y="447562"/>
                </a:lnTo>
                <a:lnTo>
                  <a:pt x="366187" y="433999"/>
                </a:lnTo>
                <a:lnTo>
                  <a:pt x="336349" y="420437"/>
                </a:lnTo>
                <a:lnTo>
                  <a:pt x="309224" y="406874"/>
                </a:lnTo>
                <a:lnTo>
                  <a:pt x="284812" y="390599"/>
                </a:lnTo>
                <a:lnTo>
                  <a:pt x="257687" y="374324"/>
                </a:lnTo>
                <a:lnTo>
                  <a:pt x="233275" y="355337"/>
                </a:lnTo>
                <a:lnTo>
                  <a:pt x="206150" y="336349"/>
                </a:lnTo>
                <a:lnTo>
                  <a:pt x="181737" y="314650"/>
                </a:lnTo>
                <a:lnTo>
                  <a:pt x="162750" y="292950"/>
                </a:lnTo>
                <a:lnTo>
                  <a:pt x="138337" y="268537"/>
                </a:lnTo>
                <a:lnTo>
                  <a:pt x="116637" y="241412"/>
                </a:lnTo>
                <a:lnTo>
                  <a:pt x="100362" y="217000"/>
                </a:lnTo>
                <a:lnTo>
                  <a:pt x="81375" y="187162"/>
                </a:lnTo>
                <a:lnTo>
                  <a:pt x="65100" y="160037"/>
                </a:lnTo>
                <a:lnTo>
                  <a:pt x="51537" y="127487"/>
                </a:lnTo>
                <a:lnTo>
                  <a:pt x="40687" y="113925"/>
                </a:lnTo>
                <a:lnTo>
                  <a:pt x="35262" y="100362"/>
                </a:lnTo>
                <a:lnTo>
                  <a:pt x="27125" y="86800"/>
                </a:lnTo>
                <a:lnTo>
                  <a:pt x="24413" y="75950"/>
                </a:lnTo>
                <a:lnTo>
                  <a:pt x="16275" y="67812"/>
                </a:lnTo>
                <a:lnTo>
                  <a:pt x="13563" y="56963"/>
                </a:lnTo>
                <a:lnTo>
                  <a:pt x="10850" y="46113"/>
                </a:lnTo>
                <a:lnTo>
                  <a:pt x="8138" y="37975"/>
                </a:lnTo>
                <a:lnTo>
                  <a:pt x="2713" y="32550"/>
                </a:lnTo>
                <a:lnTo>
                  <a:pt x="0" y="24413"/>
                </a:lnTo>
                <a:lnTo>
                  <a:pt x="0" y="16275"/>
                </a:lnTo>
                <a:lnTo>
                  <a:pt x="0" y="8138"/>
                </a:lnTo>
                <a:lnTo>
                  <a:pt x="8138" y="5425"/>
                </a:lnTo>
                <a:lnTo>
                  <a:pt x="1085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2621110" y="3222036"/>
            <a:ext cx="249393" cy="220484"/>
          </a:xfrm>
          <a:custGeom>
            <a:avLst/>
            <a:gdLst>
              <a:gd name="connsiteX0" fmla="*/ 0 w 249393"/>
              <a:gd name="connsiteY0" fmla="*/ 0 h 220484"/>
              <a:gd name="connsiteX1" fmla="*/ 5425 w 249393"/>
              <a:gd name="connsiteY1" fmla="*/ 0 h 220484"/>
              <a:gd name="connsiteX2" fmla="*/ 13563 w 249393"/>
              <a:gd name="connsiteY2" fmla="*/ 2712 h 220484"/>
              <a:gd name="connsiteX3" fmla="*/ 16275 w 249393"/>
              <a:gd name="connsiteY3" fmla="*/ 2712 h 220484"/>
              <a:gd name="connsiteX4" fmla="*/ 24413 w 249393"/>
              <a:gd name="connsiteY4" fmla="*/ 8137 h 220484"/>
              <a:gd name="connsiteX5" fmla="*/ 27125 w 249393"/>
              <a:gd name="connsiteY5" fmla="*/ 13562 h 220484"/>
              <a:gd name="connsiteX6" fmla="*/ 35263 w 249393"/>
              <a:gd name="connsiteY6" fmla="*/ 16275 h 220484"/>
              <a:gd name="connsiteX7" fmla="*/ 40688 w 249393"/>
              <a:gd name="connsiteY7" fmla="*/ 24412 h 220484"/>
              <a:gd name="connsiteX8" fmla="*/ 51538 w 249393"/>
              <a:gd name="connsiteY8" fmla="*/ 29837 h 220484"/>
              <a:gd name="connsiteX9" fmla="*/ 56963 w 249393"/>
              <a:gd name="connsiteY9" fmla="*/ 37975 h 220484"/>
              <a:gd name="connsiteX10" fmla="*/ 67813 w 249393"/>
              <a:gd name="connsiteY10" fmla="*/ 48825 h 220484"/>
              <a:gd name="connsiteX11" fmla="*/ 78663 w 249393"/>
              <a:gd name="connsiteY11" fmla="*/ 54250 h 220484"/>
              <a:gd name="connsiteX12" fmla="*/ 89513 w 249393"/>
              <a:gd name="connsiteY12" fmla="*/ 65100 h 220484"/>
              <a:gd name="connsiteX13" fmla="*/ 100363 w 249393"/>
              <a:gd name="connsiteY13" fmla="*/ 78662 h 220484"/>
              <a:gd name="connsiteX14" fmla="*/ 113925 w 249393"/>
              <a:gd name="connsiteY14" fmla="*/ 89512 h 220484"/>
              <a:gd name="connsiteX15" fmla="*/ 138338 w 249393"/>
              <a:gd name="connsiteY15" fmla="*/ 113925 h 220484"/>
              <a:gd name="connsiteX16" fmla="*/ 162750 w 249393"/>
              <a:gd name="connsiteY16" fmla="*/ 138337 h 220484"/>
              <a:gd name="connsiteX17" fmla="*/ 181737 w 249393"/>
              <a:gd name="connsiteY17" fmla="*/ 157325 h 220484"/>
              <a:gd name="connsiteX18" fmla="*/ 203437 w 249393"/>
              <a:gd name="connsiteY18" fmla="*/ 179025 h 220484"/>
              <a:gd name="connsiteX19" fmla="*/ 222425 w 249393"/>
              <a:gd name="connsiteY19" fmla="*/ 195299 h 220484"/>
              <a:gd name="connsiteX20" fmla="*/ 241412 w 249393"/>
              <a:gd name="connsiteY20" fmla="*/ 208862 h 220484"/>
              <a:gd name="connsiteX21" fmla="*/ 249393 w 249393"/>
              <a:gd name="connsiteY21" fmla="*/ 215512 h 220484"/>
              <a:gd name="connsiteX22" fmla="*/ 248886 w 249393"/>
              <a:gd name="connsiteY22" fmla="*/ 215721 h 220484"/>
              <a:gd name="connsiteX23" fmla="*/ 96486 w 249393"/>
              <a:gd name="connsiteY23" fmla="*/ 220484 h 220484"/>
              <a:gd name="connsiteX24" fmla="*/ 89131 w 249393"/>
              <a:gd name="connsiteY24" fmla="*/ 219676 h 220484"/>
              <a:gd name="connsiteX25" fmla="*/ 78663 w 249393"/>
              <a:gd name="connsiteY25" fmla="*/ 218312 h 220484"/>
              <a:gd name="connsiteX26" fmla="*/ 78663 w 249393"/>
              <a:gd name="connsiteY26" fmla="*/ 214287 h 220484"/>
              <a:gd name="connsiteX27" fmla="*/ 75950 w 249393"/>
              <a:gd name="connsiteY27" fmla="*/ 200724 h 220484"/>
              <a:gd name="connsiteX28" fmla="*/ 67813 w 249393"/>
              <a:gd name="connsiteY28" fmla="*/ 181737 h 220484"/>
              <a:gd name="connsiteX29" fmla="*/ 62388 w 249393"/>
              <a:gd name="connsiteY29" fmla="*/ 165462 h 220484"/>
              <a:gd name="connsiteX30" fmla="*/ 51538 w 249393"/>
              <a:gd name="connsiteY30" fmla="*/ 143762 h 220484"/>
              <a:gd name="connsiteX31" fmla="*/ 37975 w 249393"/>
              <a:gd name="connsiteY31" fmla="*/ 119350 h 220484"/>
              <a:gd name="connsiteX32" fmla="*/ 27125 w 249393"/>
              <a:gd name="connsiteY32" fmla="*/ 94937 h 220484"/>
              <a:gd name="connsiteX33" fmla="*/ 16275 w 249393"/>
              <a:gd name="connsiteY33" fmla="*/ 73237 h 220484"/>
              <a:gd name="connsiteX34" fmla="*/ 10850 w 249393"/>
              <a:gd name="connsiteY34" fmla="*/ 54250 h 220484"/>
              <a:gd name="connsiteX35" fmla="*/ 2713 w 249393"/>
              <a:gd name="connsiteY35" fmla="*/ 37975 h 220484"/>
              <a:gd name="connsiteX36" fmla="*/ 0 w 249393"/>
              <a:gd name="connsiteY36" fmla="*/ 24412 h 220484"/>
              <a:gd name="connsiteX37" fmla="*/ 0 w 249393"/>
              <a:gd name="connsiteY37" fmla="*/ 13562 h 220484"/>
              <a:gd name="connsiteX38" fmla="*/ 0 w 249393"/>
              <a:gd name="connsiteY38" fmla="*/ 8137 h 220484"/>
              <a:gd name="connsiteX39" fmla="*/ 0 w 249393"/>
              <a:gd name="connsiteY39" fmla="*/ 0 h 22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393" h="220484">
                <a:moveTo>
                  <a:pt x="0" y="0"/>
                </a:moveTo>
                <a:lnTo>
                  <a:pt x="5425" y="0"/>
                </a:lnTo>
                <a:lnTo>
                  <a:pt x="13563" y="2712"/>
                </a:lnTo>
                <a:lnTo>
                  <a:pt x="16275" y="2712"/>
                </a:lnTo>
                <a:lnTo>
                  <a:pt x="24413" y="8137"/>
                </a:lnTo>
                <a:lnTo>
                  <a:pt x="27125" y="13562"/>
                </a:lnTo>
                <a:lnTo>
                  <a:pt x="35263" y="16275"/>
                </a:lnTo>
                <a:lnTo>
                  <a:pt x="40688" y="24412"/>
                </a:lnTo>
                <a:lnTo>
                  <a:pt x="51538" y="29837"/>
                </a:lnTo>
                <a:lnTo>
                  <a:pt x="56963" y="37975"/>
                </a:lnTo>
                <a:lnTo>
                  <a:pt x="67813" y="48825"/>
                </a:lnTo>
                <a:lnTo>
                  <a:pt x="78663" y="54250"/>
                </a:lnTo>
                <a:lnTo>
                  <a:pt x="89513" y="65100"/>
                </a:lnTo>
                <a:lnTo>
                  <a:pt x="100363" y="78662"/>
                </a:lnTo>
                <a:lnTo>
                  <a:pt x="113925" y="89512"/>
                </a:lnTo>
                <a:lnTo>
                  <a:pt x="138338" y="113925"/>
                </a:lnTo>
                <a:lnTo>
                  <a:pt x="162750" y="138337"/>
                </a:lnTo>
                <a:lnTo>
                  <a:pt x="181737" y="157325"/>
                </a:lnTo>
                <a:lnTo>
                  <a:pt x="203437" y="179025"/>
                </a:lnTo>
                <a:lnTo>
                  <a:pt x="222425" y="195299"/>
                </a:lnTo>
                <a:lnTo>
                  <a:pt x="241412" y="208862"/>
                </a:lnTo>
                <a:lnTo>
                  <a:pt x="249393" y="215512"/>
                </a:lnTo>
                <a:lnTo>
                  <a:pt x="248886" y="215721"/>
                </a:lnTo>
                <a:cubicBezTo>
                  <a:pt x="198237" y="219942"/>
                  <a:pt x="147286" y="218896"/>
                  <a:pt x="96486" y="220484"/>
                </a:cubicBezTo>
                <a:cubicBezTo>
                  <a:pt x="95782" y="220383"/>
                  <a:pt x="93019" y="220115"/>
                  <a:pt x="89131" y="219676"/>
                </a:cubicBezTo>
                <a:lnTo>
                  <a:pt x="78663" y="218312"/>
                </a:lnTo>
                <a:lnTo>
                  <a:pt x="78663" y="214287"/>
                </a:lnTo>
                <a:lnTo>
                  <a:pt x="75950" y="200724"/>
                </a:lnTo>
                <a:lnTo>
                  <a:pt x="67813" y="181737"/>
                </a:lnTo>
                <a:lnTo>
                  <a:pt x="62388" y="165462"/>
                </a:lnTo>
                <a:lnTo>
                  <a:pt x="51538" y="143762"/>
                </a:lnTo>
                <a:lnTo>
                  <a:pt x="37975" y="119350"/>
                </a:lnTo>
                <a:lnTo>
                  <a:pt x="27125" y="94937"/>
                </a:lnTo>
                <a:lnTo>
                  <a:pt x="16275" y="73237"/>
                </a:lnTo>
                <a:lnTo>
                  <a:pt x="10850" y="54250"/>
                </a:lnTo>
                <a:lnTo>
                  <a:pt x="2713" y="37975"/>
                </a:lnTo>
                <a:lnTo>
                  <a:pt x="0" y="24412"/>
                </a:lnTo>
                <a:lnTo>
                  <a:pt x="0" y="13562"/>
                </a:lnTo>
                <a:lnTo>
                  <a:pt x="0" y="813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13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618615" y="1856303"/>
            <a:ext cx="4743219" cy="2055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刘伯</a:t>
            </a: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无产阶级革命家、军事家，中国人民解放军创建人和领导人。四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川开县（今属重庆）人。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63637"/>
            <a:ext cx="2988669" cy="264127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8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1475656" y="3435846"/>
            <a:ext cx="6048672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是沃</a:t>
            </a:r>
            <a:r>
              <a:rPr lang="zh-CN" altLang="en-US" sz="2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  <a:r>
              <a:rPr lang="zh-CN" altLang="en-US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医生用来称赞刘伯承的。</a:t>
            </a:r>
            <a:endParaRPr lang="zh-CN" altLang="en-US" sz="2800" b="1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初步理解课题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1203598"/>
            <a:ext cx="701144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根据你的经验，你觉得什么样的人称得上是“军神”？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6666" y="2720235"/>
            <a:ext cx="701144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课文中的“军神”是指谁？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完成准备，下面一起来读故事吧！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167844" y="1907636"/>
            <a:ext cx="2808312" cy="2949976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49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123728" y="1794182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体会人物内心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017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7889" y="1491630"/>
            <a:ext cx="7848872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默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读课文，思考：课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是按照什么顺序来写的？可以分为哪几部分？</a:t>
            </a:r>
            <a:endParaRPr lang="zh-CN" sz="32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391510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初步把握故事内容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5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96762" y="555527"/>
            <a:ext cx="8815177" cy="4065183"/>
            <a:chOff x="196762" y="555527"/>
            <a:chExt cx="8815177" cy="4065183"/>
          </a:xfrm>
        </p:grpSpPr>
        <p:pic>
          <p:nvPicPr>
            <p:cNvPr id="45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852"/>
            <a:stretch/>
          </p:blipFill>
          <p:spPr bwMode="auto">
            <a:xfrm>
              <a:off x="6040139" y="555528"/>
              <a:ext cx="2971800" cy="860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40469" y="555527"/>
              <a:ext cx="3141153" cy="4065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E:\22春\资源\图片\课本图片\11军神P5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6762" y="555527"/>
              <a:ext cx="2913320" cy="406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TextBox 47"/>
          <p:cNvSpPr txBox="1"/>
          <p:nvPr/>
        </p:nvSpPr>
        <p:spPr>
          <a:xfrm>
            <a:off x="251520" y="1131590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8772" y="143936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0272" y="161050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1646" y="177302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5463" y="193954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520" y="209357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1520" y="227275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1520" y="321982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3418594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8888" y="389377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2642" y="422791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08178" y="59865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08178" y="1409947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116981" y="1900417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04906" y="208417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16804" y="2550045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17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16804" y="109459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6231" y="286644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18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123214" y="3352180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15338" y="3527599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14535" y="36846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134056" y="4015019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7605" y="319987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19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13146" y="418180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41498" y="7409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664" y="91556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4" name="流程图: 资料带 73"/>
          <p:cNvSpPr/>
          <p:nvPr/>
        </p:nvSpPr>
        <p:spPr>
          <a:xfrm>
            <a:off x="3813805" y="931070"/>
            <a:ext cx="1567743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手术前</a:t>
            </a:r>
          </a:p>
        </p:txBody>
      </p:sp>
      <p:sp>
        <p:nvSpPr>
          <p:cNvPr id="75" name="流程图: 资料带 74"/>
          <p:cNvSpPr/>
          <p:nvPr/>
        </p:nvSpPr>
        <p:spPr>
          <a:xfrm>
            <a:off x="797283" y="2120728"/>
            <a:ext cx="1512167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问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诊时</a:t>
            </a:r>
            <a:endParaRPr lang="zh-CN" altLang="en-US" sz="3200" b="1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6" name="流程图: 资料带 75"/>
          <p:cNvSpPr/>
          <p:nvPr/>
        </p:nvSpPr>
        <p:spPr>
          <a:xfrm>
            <a:off x="3801455" y="2067694"/>
            <a:ext cx="1450130" cy="867311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手术中</a:t>
            </a:r>
          </a:p>
        </p:txBody>
      </p:sp>
      <p:sp>
        <p:nvSpPr>
          <p:cNvPr id="77" name="流程图: 资料带 76"/>
          <p:cNvSpPr/>
          <p:nvPr/>
        </p:nvSpPr>
        <p:spPr>
          <a:xfrm>
            <a:off x="3875555" y="3219822"/>
            <a:ext cx="1416525" cy="969347"/>
          </a:xfrm>
          <a:prstGeom prst="flowChartPunchedTape">
            <a:avLst/>
          </a:prstGeom>
          <a:solidFill>
            <a:schemeClr val="accent1">
              <a:alpha val="96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手术后</a:t>
            </a:r>
          </a:p>
        </p:txBody>
      </p:sp>
      <p:sp>
        <p:nvSpPr>
          <p:cNvPr id="78" name="矩形 77"/>
          <p:cNvSpPr/>
          <p:nvPr/>
        </p:nvSpPr>
        <p:spPr>
          <a:xfrm>
            <a:off x="188888" y="1131590"/>
            <a:ext cx="2903945" cy="3373323"/>
          </a:xfrm>
          <a:prstGeom prst="rect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137118" y="615908"/>
            <a:ext cx="2903920" cy="1494916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137117" y="2110824"/>
            <a:ext cx="2903920" cy="820966"/>
          </a:xfrm>
          <a:prstGeom prst="rect">
            <a:avLst/>
          </a:prstGeom>
          <a:grpFill/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3137117" y="2931790"/>
            <a:ext cx="2903920" cy="1615763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081622" y="598657"/>
            <a:ext cx="2883649" cy="772936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6372200" y="2156405"/>
            <a:ext cx="2194744" cy="919401"/>
          </a:xfrm>
          <a:prstGeom prst="round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按照事情发展的顺序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38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57229" y="915566"/>
            <a:ext cx="7818288" cy="2456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自由朗读课文，思考下面的问题：</a:t>
            </a:r>
            <a:endParaRPr kumimoji="1" lang="en-US" altLang="zh-CN" sz="3200" b="1" spc="19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1.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沃克医生是怎么发现刘伯承是军人的？</a:t>
            </a:r>
            <a:endParaRPr kumimoji="1" lang="en-US" altLang="zh-CN" sz="3200" b="1" spc="19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2.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后来为什么称他为“军神”？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0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877475"/>
            <a:ext cx="6768752" cy="1328023"/>
          </a:xfrm>
          <a:prstGeom prst="wedgeRoundRectCallout">
            <a:avLst>
              <a:gd name="adj1" fmla="val -52998"/>
              <a:gd name="adj2" fmla="val -11819"/>
              <a:gd name="adj3" fmla="val 16667"/>
            </a:avLst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沃克医生发现刘伯承伤势很重，可是他不但不慌张，甚至还很镇定，根据自己当过军医的经验，沃克医生判断出刘伯承是个军人。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781857" y="2399981"/>
            <a:ext cx="6969186" cy="1736646"/>
          </a:xfrm>
          <a:prstGeom prst="wedgeRoundRectCallout">
            <a:avLst>
              <a:gd name="adj1" fmla="val 52584"/>
              <a:gd name="adj2" fmla="val 7697"/>
              <a:gd name="adj3" fmla="val 16667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手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术中，没有使用麻醉剂的刘伯承不但没有大喊大叫，甚至还清楚地数出了沃克医生的刀数，沃克医生觉得这份毅力简直不可思议，不是一般人能做到的，所以称刘伯承为“军神”。</a:t>
            </a: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4127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8" y="627534"/>
            <a:ext cx="1282689" cy="170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595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043" y="2475505"/>
            <a:ext cx="1344088" cy="169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01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219" y="937515"/>
            <a:ext cx="8352928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从下面的句子中体会刘伯承的内心，再有感情地朗读。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539552" y="2139702"/>
            <a:ext cx="8127254" cy="10577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552" y="3229143"/>
            <a:ext cx="8127255" cy="1574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聚焦描写刘伯承的内容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15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6892" y="1347614"/>
            <a:ext cx="7999564" cy="1274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547664" y="2931790"/>
            <a:ext cx="6120680" cy="648072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结合故事情节猜测刘伯承内心的想法。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05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33038" y="627534"/>
            <a:ext cx="8172400" cy="2249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你是军人！”沃克医生一针见血地说，“我当过军医，这么重的伤势，只有军人才能这样从容镇定！”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病人微微一笑，说：“沃克医生，你说我是军人，我就是军人吧。”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沃克医生的目光柔和下来，他吩咐护士：“准备手术。”</a:t>
            </a:r>
            <a:endParaRPr lang="en-US" altLang="zh-CN" sz="2400" b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230" y="1059582"/>
            <a:ext cx="18722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26070" y="1511879"/>
            <a:ext cx="63511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3"/>
          <p:cNvSpPr txBox="1"/>
          <p:nvPr/>
        </p:nvSpPr>
        <p:spPr>
          <a:xfrm>
            <a:off x="1043608" y="3075806"/>
            <a:ext cx="7272808" cy="1532334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内心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：这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位医生不简单，居然能看出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我军人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的身份，看来经验非常丰富，我就不和他争辩了吧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553" y="780871"/>
            <a:ext cx="8352927" cy="1574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70" y="2513299"/>
            <a:ext cx="8064894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联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系细节和刘伯承的动作，以及下文中刘伯承对医生说的话，你感受到了刘伯承内心怎样的想法？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1462" y="553582"/>
            <a:ext cx="8082985" cy="2882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人一声不吭，他双手紧紧抓住身下的白床单，手背青筋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暴起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，汗如雨下。他越来越使劲，崭新的白床单居然被抓破了。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脱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去手术服的沃克医生擦着汗走过来，由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衷地说：“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年轻人，</a:t>
            </a: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我真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担心你会晕过去。”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人脸色苍白。他勉力一笑，说：“我一直在数你的刀数。”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克医生吓了一跳，不相信地问：“我割了多少刀？”</a:t>
            </a:r>
            <a:b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“七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十二刀。”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60130" y="986946"/>
            <a:ext cx="12173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019136" y="970637"/>
            <a:ext cx="11289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628170" y="957231"/>
            <a:ext cx="9762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50982" y="1395535"/>
            <a:ext cx="4206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47758" y="1372682"/>
            <a:ext cx="12210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470233" y="2548339"/>
            <a:ext cx="31342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3"/>
          <p:cNvSpPr txBox="1"/>
          <p:nvPr/>
        </p:nvSpPr>
        <p:spPr>
          <a:xfrm>
            <a:off x="1388046" y="3507854"/>
            <a:ext cx="6480719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内心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：我可以忍受得住，我一定能战胜它</a:t>
            </a:r>
            <a:r>
              <a:rPr lang="en-US" altLang="zh-CN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一刀，两刀，三刀</a:t>
            </a:r>
            <a:r>
              <a:rPr lang="en-US" altLang="zh-CN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11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792089" y="1131590"/>
            <a:ext cx="7848872" cy="1126462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2089" y="2437055"/>
            <a:ext cx="7848872" cy="1643527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35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297555"/>
            <a:ext cx="770485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文中还有哪些描写刘伯承语言、动作、神态的语句？你从中感到他怎样的内心？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50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11561" y="764583"/>
            <a:ext cx="8352927" cy="157485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病人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近，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3688" y="2678807"/>
            <a:ext cx="6840760" cy="1532334"/>
          </a:xfrm>
          <a:prstGeom prst="wedgeRoundRectCallout">
            <a:avLst>
              <a:gd name="adj1" fmla="val -52057"/>
              <a:gd name="adj2" fmla="val -96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这句话描写了刘伯承的神态和语言，从“平静地回答”和末尾的“！”可以体会到刘伯承平和而又坚定的态度。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334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11" y="2643758"/>
            <a:ext cx="1091210" cy="160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32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0" name="文本框 3"/>
          <p:cNvSpPr txBox="1"/>
          <p:nvPr/>
        </p:nvSpPr>
        <p:spPr>
          <a:xfrm>
            <a:off x="611561" y="1491630"/>
            <a:ext cx="8352927" cy="1643527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病人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近，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</p:spTree>
    <p:extLst>
      <p:ext uri="{BB962C8B-B14F-4D97-AF65-F5344CB8AC3E}">
        <p14:creationId xmlns:p14="http://schemas.microsoft.com/office/powerpoint/2010/main" val="385765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107504" y="195486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5"/>
          <p:cNvSpPr>
            <a:spLocks noChangeArrowheads="1"/>
          </p:cNvSpPr>
          <p:nvPr/>
        </p:nvSpPr>
        <p:spPr bwMode="auto">
          <a:xfrm>
            <a:off x="5868988" y="3842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第二课时</a:t>
            </a:r>
          </a:p>
        </p:txBody>
      </p:sp>
      <p:pic>
        <p:nvPicPr>
          <p:cNvPr id="20" name="Picture 3" descr="E:\24春\图\五下题目旁的图处理后\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5099" r="245" b="-1865"/>
          <a:stretch/>
        </p:blipFill>
        <p:spPr bwMode="auto">
          <a:xfrm>
            <a:off x="1158661" y="2376000"/>
            <a:ext cx="3629363" cy="248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48"/>
          <p:cNvSpPr txBox="1"/>
          <p:nvPr/>
        </p:nvSpPr>
        <p:spPr>
          <a:xfrm>
            <a:off x="3891829" y="1203726"/>
            <a:ext cx="3101666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 神</a:t>
            </a:r>
          </a:p>
        </p:txBody>
      </p:sp>
      <p:grpSp>
        <p:nvGrpSpPr>
          <p:cNvPr id="15" name="组合 2"/>
          <p:cNvGrpSpPr>
            <a:grpSpLocks/>
          </p:cNvGrpSpPr>
          <p:nvPr/>
        </p:nvGrpSpPr>
        <p:grpSpPr bwMode="auto">
          <a:xfrm>
            <a:off x="2267744" y="1203726"/>
            <a:ext cx="1224000" cy="1152000"/>
            <a:chOff x="1683888" y="876657"/>
            <a:chExt cx="1479842" cy="1393197"/>
          </a:xfrm>
        </p:grpSpPr>
        <p:pic>
          <p:nvPicPr>
            <p:cNvPr id="16" name="图片 3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479842" cy="1393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1931522" y="965514"/>
              <a:ext cx="975234" cy="1116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3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55576" y="1419622"/>
            <a:ext cx="7758083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从课文中找出对沃克医生动作、语言、神态的描写，体会他的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内心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变化。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939890" y="3003798"/>
            <a:ext cx="7607446" cy="658511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按照故事的发展顺序找描写沃克医生的语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21124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聚焦描写沃克医生的内容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医疗纱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0" y="413217"/>
            <a:ext cx="745018" cy="52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8373" y="1419622"/>
            <a:ext cx="7249111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由读“问诊时”（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1-11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）内容，关注沃克医生的神态变化，体会他的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心。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8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755576" y="495707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庆临江门外，一个德国人开设的诊所里，医生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沃克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端坐在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桌后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。他头也不抬，冷冷地问：“你叫什么名字？”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刘大川。”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年龄？”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二十四岁。”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什么病？”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匪打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伤了眼睛。”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克医生站起身，熟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练地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解开病人右眼上的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绷带。他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愣住了，蓝色的眼睛里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闪出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一丝惊疑。他重新审视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着眼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前这个人，冷冷地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问：“你是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干什么的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？”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39619" y="949434"/>
            <a:ext cx="1364829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04981" y="1398416"/>
            <a:ext cx="499115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04981" y="4443958"/>
            <a:ext cx="95870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38546" y="4443958"/>
            <a:ext cx="125759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25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11510"/>
            <a:ext cx="828092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邮局职员。”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你是军人！”沃克医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生一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针见血地说，“我当过军医，这么重的伤势，只有军人才能这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样从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容镇定！”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人微微一笑，说：“沃克医生，你说我是军人，我就是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军人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吧。”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克医生的目光柔和下来，他吩咐护士：“准备手术。”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699792" y="3075806"/>
            <a:ext cx="186888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文本框 3"/>
          <p:cNvSpPr txBox="1"/>
          <p:nvPr/>
        </p:nvSpPr>
        <p:spPr>
          <a:xfrm>
            <a:off x="827584" y="3291830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沃克医生见到刘伯承伤势严重却从容镇定，内心逐渐从一开始的冷漠变为默默地赞许。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280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8373" y="1275606"/>
            <a:ext cx="7249111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由读“手术前”“手术中”“手术后”内容，关注沃克医生的语言和神态，体会他的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心，全班交流。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9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73173"/>
            <a:ext cx="795520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克医生正在换手术服，护士跑来，低声告诉他病人拒绝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使用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麻醉剂。沃克医生的眉毛扬了起来，他走进手术室，生气地说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：“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年轻人，在这儿要听医生的指挥！”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克医生再一次愣住了，竟有点儿口吃地说：“你，你能忍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受吗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？你的右眼需要摘除坏死的眼球，把烂肉和新生的息肉一刀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刀割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！”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259632" y="2006819"/>
            <a:ext cx="648072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91880" y="2916960"/>
            <a:ext cx="482453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72968" y="3371992"/>
            <a:ext cx="7793801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91523" y="3758384"/>
            <a:ext cx="316039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788974" y="123478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sp>
        <p:nvSpPr>
          <p:cNvPr id="29" name="文本框 3"/>
          <p:cNvSpPr txBox="1"/>
          <p:nvPr/>
        </p:nvSpPr>
        <p:spPr>
          <a:xfrm>
            <a:off x="755576" y="3723878"/>
            <a:ext cx="7855857" cy="1246299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沃克医生知道刘伯承拒绝使用麻药后很生气，听到刘伯承说出原因后非常惊讶。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875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8350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手术台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上，一向从容镇定的沃克医生，这次双手却有些颤抖。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额上汗珠滚滚，护士帮他擦了一次又一次。最后他忍不住开口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人说：“你挺不住可以哼叫。”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948760" y="2762730"/>
            <a:ext cx="309634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788974" y="267494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术中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1331640" y="2292817"/>
            <a:ext cx="223224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9" name="文本框 3"/>
          <p:cNvSpPr txBox="1"/>
          <p:nvPr/>
        </p:nvSpPr>
        <p:spPr>
          <a:xfrm>
            <a:off x="827584" y="3291830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</a:t>
            </a: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做手术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的时候担心刘伯承挺不住，对他说可以哼叫。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40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794889"/>
            <a:ext cx="784887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脱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去手术服的沃克医生擦着汗走过来，由衷地说：“年轻人，我真担心你会晕过去。”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克医生吓了一跳，不相信地问：“我割了多少刀？”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七十二刀。”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克医生惊呆了，大声嚷道：“你是一个真正的男子汉，一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块会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说话的钢板！你堪称军神！”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“你过奖了。”</a:t>
            </a:r>
            <a:b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沃克医生的脸上浮现出慈祥的神情。他想说什么又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忍</a:t>
            </a:r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879343" y="1699483"/>
            <a:ext cx="446449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555776" y="2571844"/>
            <a:ext cx="5904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55776" y="3459185"/>
            <a:ext cx="5904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481392" y="4772582"/>
            <a:ext cx="244827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1560" y="3891233"/>
            <a:ext cx="554461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3788974" y="267494"/>
            <a:ext cx="154051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术后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516216" y="1275606"/>
            <a:ext cx="142967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0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699542"/>
            <a:ext cx="7632848" cy="2265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住了，挥手让护士出去，然后关上手术室的门，注视着病人，说：“告诉我，你的真名叫什么？”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刘伯承。”</a:t>
            </a:r>
          </a:p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沃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克医生肃然起敬：“啊，久仰久仰，认识你很荣幸。”刘伯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承友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好地把手伸了过去。</a:t>
            </a: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619672" y="2462240"/>
            <a:ext cx="250302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文本框 3"/>
          <p:cNvSpPr txBox="1"/>
          <p:nvPr/>
        </p:nvSpPr>
        <p:spPr>
          <a:xfrm>
            <a:off x="845564" y="3147814"/>
            <a:ext cx="7704856" cy="1170321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沃克医生做完手术后，内心对刘伯承感到钦佩和敬仰。</a:t>
            </a:r>
            <a:endParaRPr lang="zh-CN" altLang="en-US" sz="2800" dirty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715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23478" y="1822510"/>
            <a:ext cx="7259548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8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肃然起敬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 大惊失色    目瞪口呆</a:t>
            </a:r>
            <a:endParaRPr lang="en-US" altLang="zh-CN" sz="3200" b="1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80000"/>
              </a:lnSpc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颜悦色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神采飞扬    神采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奕奕</a:t>
            </a:r>
            <a:endParaRPr lang="en-US" altLang="zh-CN" sz="3200" b="1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71800" y="1059582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写人物神态的词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语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916029" cy="786109"/>
            <a:chOff x="4528511" y="2205925"/>
            <a:chExt cx="2916029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词语积累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05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1491630"/>
            <a:ext cx="8069710" cy="1865126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分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朗读课文，读好提示语，读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好沃克医生和刘伯承的语气，读出自己对人物内心的体会</a:t>
            </a:r>
            <a:r>
              <a:rPr lang="zh-CN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0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995686"/>
            <a:ext cx="7793908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请同学们借助表格，来梳理刘伯承的表现及沃克医生的内心变化。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2064799" y="1203598"/>
            <a:ext cx="528325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用沃克医生的口吻讲故事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讲一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讲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8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390117"/>
              </p:ext>
            </p:extLst>
          </p:nvPr>
        </p:nvGraphicFramePr>
        <p:xfrm>
          <a:off x="84596" y="843558"/>
          <a:ext cx="8998030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>
                  <a:extLst>
                    <a:ext uri="{9D8B030D-6E8A-4147-A177-3AD203B41FA5}">
                      <a16:colId xmlns="" xmlns:a16="http://schemas.microsoft.com/office/drawing/2014/main" val="2601625658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58246269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87065111"/>
                    </a:ext>
                  </a:extLst>
                </a:gridCol>
                <a:gridCol w="1870841">
                  <a:extLst>
                    <a:ext uri="{9D8B030D-6E8A-4147-A177-3AD203B41FA5}">
                      <a16:colId xmlns="" xmlns:a16="http://schemas.microsoft.com/office/drawing/2014/main" val="822586184"/>
                    </a:ext>
                  </a:extLst>
                </a:gridCol>
                <a:gridCol w="1799606">
                  <a:extLst>
                    <a:ext uri="{9D8B030D-6E8A-4147-A177-3AD203B41FA5}">
                      <a16:colId xmlns="" xmlns:a16="http://schemas.microsoft.com/office/drawing/2014/main" val="1236950531"/>
                    </a:ext>
                  </a:extLst>
                </a:gridCol>
              </a:tblGrid>
              <a:tr h="493073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问诊时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手术前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手术中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手术后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</a:tr>
              <a:tr h="862878">
                <a:tc>
                  <a:txBody>
                    <a:bodyPr/>
                    <a:lstStyle/>
                    <a:p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1240504"/>
                  </a:ext>
                </a:extLst>
              </a:tr>
              <a:tr h="14172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50409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382075" y="2355726"/>
            <a:ext cx="1848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漠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赞许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0307" y="2355726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惊讶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14523" y="2355726"/>
            <a:ext cx="17854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关心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44507" y="2355726"/>
            <a:ext cx="17199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钦佩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敬仰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82075" y="157455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0307" y="1574551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14523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4507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22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12" grpId="0"/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987574"/>
            <a:ext cx="770485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如果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你是沃克医生，你会如何给别人讲述这件事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？试着讲一讲吧！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1417" y="2499742"/>
            <a:ext cx="7065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：可以适当加上表情、动作或内心独白等，表现人物的内心；还要注意人称的转换、语言的调整及语气的变化，并且不要遗漏故事情节。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52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30"/>
          <p:cNvGrpSpPr/>
          <p:nvPr/>
        </p:nvGrpSpPr>
        <p:grpSpPr>
          <a:xfrm>
            <a:off x="1328172" y="555526"/>
            <a:ext cx="6628204" cy="3240360"/>
            <a:chOff x="1691680" y="1779662"/>
            <a:chExt cx="5112568" cy="2448272"/>
          </a:xfrm>
        </p:grpSpPr>
        <p:sp>
          <p:nvSpPr>
            <p:cNvPr id="11" name="矩形 10"/>
            <p:cNvSpPr/>
            <p:nvPr/>
          </p:nvSpPr>
          <p:spPr>
            <a:xfrm>
              <a:off x="1691680" y="1779662"/>
              <a:ext cx="5112568" cy="2448272"/>
            </a:xfrm>
            <a:prstGeom prst="rect">
              <a:avLst/>
            </a:pr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91680" y="2922189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691680" y="3575061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691680" y="2269316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5841240" y="2269316"/>
              <a:ext cx="7913" cy="1958618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403648" y="1203598"/>
            <a:ext cx="5304233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能以沃克医生的口吻讲述，人称转换准确，并保证故事情节连贯、完整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3648" y="2105196"/>
            <a:ext cx="5301412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加上的表情、动作等合理，能恰当表现出人物的内心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09234" y="555526"/>
            <a:ext cx="1266693" cy="6524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75656" y="3147814"/>
            <a:ext cx="3023585" cy="49244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声音洪</a:t>
            </a:r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亮，态</a:t>
            </a:r>
            <a:r>
              <a:rPr lang="zh-CN" altLang="en-US" sz="20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度自</a:t>
            </a:r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然大方</a:t>
            </a:r>
            <a:endParaRPr lang="zh-CN" altLang="en-US" sz="20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6869055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7185890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2" name="五角星 21"/>
          <p:cNvSpPr/>
          <p:nvPr/>
        </p:nvSpPr>
        <p:spPr>
          <a:xfrm>
            <a:off x="7502726" y="163564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3" name="五角星 22"/>
          <p:cNvSpPr/>
          <p:nvPr/>
        </p:nvSpPr>
        <p:spPr>
          <a:xfrm>
            <a:off x="6869055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4" name="五角星 23"/>
          <p:cNvSpPr/>
          <p:nvPr/>
        </p:nvSpPr>
        <p:spPr>
          <a:xfrm>
            <a:off x="7185890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7502726" y="242773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6" name="五角星 25"/>
          <p:cNvSpPr/>
          <p:nvPr/>
        </p:nvSpPr>
        <p:spPr>
          <a:xfrm>
            <a:off x="6869055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7" name="五角星 26"/>
          <p:cNvSpPr/>
          <p:nvPr/>
        </p:nvSpPr>
        <p:spPr>
          <a:xfrm>
            <a:off x="7185890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8" name="五角星 27"/>
          <p:cNvSpPr/>
          <p:nvPr/>
        </p:nvSpPr>
        <p:spPr>
          <a:xfrm>
            <a:off x="7502726" y="336383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3862" y="3939902"/>
            <a:ext cx="7416824" cy="60939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请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同学们组成小组，在小组内练习讲整个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故事。</a:t>
            </a:r>
            <a:endParaRPr lang="zh-CN" sz="28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067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88270" y="1203598"/>
            <a:ext cx="7888186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读一读课本中的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“阅读链接”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，运用本课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学习到的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阅读方法，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结合人物的动作、语言、神态描写，体会人物的内心。</a:t>
            </a:r>
            <a:endParaRPr lang="zh-CN" altLang="zh-CN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15295"/>
            <a:ext cx="2555777" cy="786109"/>
            <a:chOff x="4528511" y="2205925"/>
            <a:chExt cx="2555777" cy="786109"/>
          </a:xfrm>
        </p:grpSpPr>
        <p:grpSp>
          <p:nvGrpSpPr>
            <p:cNvPr id="11" name="组合 10"/>
            <p:cNvGrpSpPr/>
            <p:nvPr/>
          </p:nvGrpSpPr>
          <p:grpSpPr>
            <a:xfrm>
              <a:off x="4528511" y="2205925"/>
              <a:ext cx="2555777" cy="786109"/>
              <a:chOff x="4977731" y="2886237"/>
              <a:chExt cx="2555777" cy="786109"/>
            </a:xfrm>
          </p:grpSpPr>
          <p:sp>
            <p:nvSpPr>
              <p:cNvPr id="13" name="流程图: 离页连接符 1"/>
              <p:cNvSpPr/>
              <p:nvPr/>
            </p:nvSpPr>
            <p:spPr>
              <a:xfrm>
                <a:off x="5481787" y="2962111"/>
                <a:ext cx="2051721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2" name="矩形 11"/>
            <p:cNvSpPr/>
            <p:nvPr/>
          </p:nvSpPr>
          <p:spPr>
            <a:xfrm>
              <a:off x="5320600" y="2355834"/>
              <a:ext cx="176368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用一用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68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410911"/>
            <a:ext cx="6264696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神态和动作描写表明军长着急去看看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3812729"/>
            <a:ext cx="7344816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神态、动作、语言描写表明军长非常愤怒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681539"/>
            <a:ext cx="8296936" cy="6660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军长愣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了一下，什么话也没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说，快步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朝前走去。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7560" y="2139702"/>
            <a:ext cx="805688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军长的脸上顿时阴云密布，嘴角的肌肉抽动了一下。他忽然转过脸向身边的人吼道：“叫军需处长来！”</a:t>
            </a:r>
            <a:endParaRPr lang="zh-CN" altLang="en-US" sz="280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22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830198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红着眼睛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像一头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发怒的豹子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样子十分可怕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“听到没有？警卫员！叫军需处长跑步过来！”军长两腮的肌肉抖动着，不知是由于冷，还是由于愤怒。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3507854"/>
            <a:ext cx="6552728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神态、语言描写表明军长很愤怒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993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8577" y="555526"/>
            <a:ext cx="8493903" cy="250383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军长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愣住了，他怔怔地伫立了足有一分钟。雪花无声地落在他的眼睑上，融化成了闪烁的泪珠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他深深地呼了一口气，缓缓地举起右手，举到齐眉处，向那位跟巍巍群山化为一体的牺牲者敬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了一个军礼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5636" y="3147814"/>
            <a:ext cx="6768752" cy="105779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神态、动作描写表明军长的震惊和对</a:t>
            </a:r>
            <a:r>
              <a:rPr lang="zh-CN" altLang="en-US" sz="2800" b="1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那位牺牲</a:t>
            </a:r>
            <a:r>
              <a:rPr lang="zh-CN" altLang="en-US" sz="2800" b="1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者的敬佩</a:t>
            </a:r>
            <a:endParaRPr lang="en-US" altLang="zh-CN" sz="2800" b="1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50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课外书屋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05027"/>
            <a:ext cx="2453399" cy="350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827584" y="1324962"/>
            <a:ext cx="44985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十大元帅轶事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选取了朱德、彭德怀、刘伯承等十位元帅战争年代金戈铁马、驰骋疆场的精彩片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断。金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戈铁马，驰骋疆场，鞠躬尽瘁，死而后已，是对整个元帅群体的真实写照。他们从硝烟弥漫的战场走来，他们从枪林弹雨中冉冉升起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97501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28163" y="993064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根据课文内容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填空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0680" y="1574056"/>
            <a:ext cx="7985776" cy="31716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按照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的顺序，写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刘伯承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的眼睛受了重伤后到诊所就医的故事。刘伯承为了尽量减少对大脑的影响，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强忍巨大疼痛接受了手术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，表现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的意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志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体现出他为了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能全身心地投入革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命，不惜自己承受巨大痛苦的精神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13558" y="2599654"/>
            <a:ext cx="3287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绝使</a:t>
            </a:r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麻醉剂</a:t>
            </a:r>
            <a:endParaRPr lang="zh-CN" altLang="en-US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5547" y="3120728"/>
            <a:ext cx="178595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钢铁般</a:t>
            </a:r>
            <a:endParaRPr lang="zh-CN" altLang="en-US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62038" y="1563638"/>
            <a:ext cx="2139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事情发展</a:t>
            </a:r>
            <a:endParaRPr lang="zh-CN" altLang="en-US" sz="280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2938</Words>
  <Application>Microsoft Office PowerPoint</Application>
  <PresentationFormat>全屏显示(16:9)</PresentationFormat>
  <Paragraphs>206</Paragraphs>
  <Slides>48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8" baseType="lpstr">
      <vt:lpstr>Arial</vt:lpstr>
      <vt:lpstr>宋体</vt:lpstr>
      <vt:lpstr>Calibri</vt:lpstr>
      <vt:lpstr>TeamViewer15</vt:lpstr>
      <vt:lpstr>微软雅黑</vt:lpstr>
      <vt:lpstr>楷体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2024-12-16T07:24:28Z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