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9"/>
  </p:notesMasterIdLst>
  <p:sldIdLst>
    <p:sldId id="296" r:id="rId2"/>
    <p:sldId id="297" r:id="rId3"/>
    <p:sldId id="298" r:id="rId4"/>
    <p:sldId id="299" r:id="rId5"/>
    <p:sldId id="300" r:id="rId6"/>
    <p:sldId id="301" r:id="rId7"/>
    <p:sldId id="263" r:id="rId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618" y="-24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BC1909-AFC1-4DCB-8CBE-C58DF10A5F52}" type="datetimeFigureOut">
              <a:rPr lang="zh-CN" altLang="en-US" smtClean="0"/>
              <a:t>2021/9/24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8BBCDE-EC30-4F58-8CA8-98D3AFDDD4F6}" type="slidenum">
              <a:rPr lang="zh-CN" altLang="en-US" smtClean="0"/>
              <a:t>‹#›</a:t>
            </a:fld>
            <a:endParaRPr lang="zh-CN" altLang="en-US"/>
          </a:p>
        </p:txBody>
      </p:sp>
    </p:spTree>
    <p:extLst>
      <p:ext uri="{BB962C8B-B14F-4D97-AF65-F5344CB8AC3E}">
        <p14:creationId xmlns:p14="http://schemas.microsoft.com/office/powerpoint/2010/main" val="2682855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570996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内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9399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63857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alpha val="14000"/>
          </a:schemeClr>
        </a:solidFill>
        <a:effectLst/>
      </p:bgPr>
    </p:bg>
    <p:spTree>
      <p:nvGrpSpPr>
        <p:cNvPr id="1" name=""/>
        <p:cNvGrpSpPr/>
        <p:nvPr/>
      </p:nvGrpSpPr>
      <p:grpSpPr>
        <a:xfrm>
          <a:off x="0" y="0"/>
          <a:ext cx="0" cy="0"/>
          <a:chOff x="0" y="0"/>
          <a:chExt cx="0" cy="0"/>
        </a:xfrm>
      </p:grpSpPr>
      <p:pic>
        <p:nvPicPr>
          <p:cNvPr id="7" name="图片 6" descr="QQ截图20190802110826"/>
          <p:cNvPicPr>
            <a:picLocks noChangeAspect="1"/>
          </p:cNvPicPr>
          <p:nvPr userDrawn="1"/>
        </p:nvPicPr>
        <p:blipFill>
          <a:blip r:embed="rId4">
            <a:extLst>
              <a:ext uri="{BEBA8EAE-BF5A-486C-A8C5-ECC9F3942E4B}">
                <a14:imgProps xmlns:a14="http://schemas.microsoft.com/office/drawing/2010/main">
                  <a14:imgLayer r:embed="rId5">
                    <a14:imgEffect>
                      <a14:backgroundRemoval t="9474" b="100000" l="0" r="100000"/>
                    </a14:imgEffect>
                  </a14:imgLayer>
                </a14:imgProps>
              </a:ext>
            </a:extLst>
          </a:blip>
          <a:stretch>
            <a:fillRect/>
          </a:stretch>
        </p:blipFill>
        <p:spPr>
          <a:xfrm>
            <a:off x="-68833" y="4599523"/>
            <a:ext cx="9236645" cy="589915"/>
          </a:xfrm>
          <a:prstGeom prst="rect">
            <a:avLst/>
          </a:prstGeom>
          <a:noFill/>
          <a:ln>
            <a:noFill/>
          </a:ln>
        </p:spPr>
      </p:pic>
    </p:spTree>
    <p:extLst>
      <p:ext uri="{BB962C8B-B14F-4D97-AF65-F5344CB8AC3E}">
        <p14:creationId xmlns:p14="http://schemas.microsoft.com/office/powerpoint/2010/main" val="2210405531"/>
      </p:ext>
    </p:extLst>
  </p:cSld>
  <p:clrMap bg1="lt1" tx1="dk1" bg2="lt2" tx2="dk2" accent1="accent1" accent2="accent2" accent3="accent3" accent4="accent4" accent5="accent5" accent6="accent6" hlink="hlink" folHlink="folHlink"/>
  <p:sldLayoutIdLst>
    <p:sldLayoutId id="2147483706" r:id="rId1"/>
    <p:sldLayoutId id="2147483707" r:id="rId2"/>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flipH="1">
            <a:off x="0" y="123478"/>
            <a:ext cx="2771800" cy="252000"/>
          </a:xfrm>
          <a:prstGeom prst="rect">
            <a:avLst/>
          </a:prstGeom>
          <a:gradFill flip="none" rotWithShape="1">
            <a:gsLst>
              <a:gs pos="40000">
                <a:schemeClr val="bg1"/>
              </a:gs>
              <a:gs pos="99000">
                <a:schemeClr val="bg1">
                  <a:alpha val="0"/>
                </a:schemeClr>
              </a:gs>
              <a:gs pos="77000">
                <a:schemeClr val="bg1">
                  <a:alpha val="5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kumimoji="1" lang="zh-CN" altLang="en-US" sz="1400">
              <a:solidFill>
                <a:prstClr val="white"/>
              </a:solidFill>
            </a:endParaRPr>
          </a:p>
        </p:txBody>
      </p:sp>
      <p:sp>
        <p:nvSpPr>
          <p:cNvPr id="9" name="文本框 1"/>
          <p:cNvSpPr txBox="1"/>
          <p:nvPr/>
        </p:nvSpPr>
        <p:spPr>
          <a:xfrm>
            <a:off x="161281" y="110686"/>
            <a:ext cx="1569660" cy="276999"/>
          </a:xfrm>
          <a:prstGeom prst="rect">
            <a:avLst/>
          </a:prstGeom>
          <a:noFill/>
        </p:spPr>
        <p:txBody>
          <a:bodyPr wrap="none" rtlCol="0">
            <a:spAutoFit/>
          </a:bodyPr>
          <a:lstStyle/>
          <a:p>
            <a:pPr defTabSz="685800"/>
            <a:r>
              <a:rPr kumimoji="1" lang="zh-CN" altLang="en-US" sz="1200" dirty="0" smtClean="0">
                <a:solidFill>
                  <a:prstClr val="black"/>
                </a:solidFill>
                <a:latin typeface="黑体" pitchFamily="49" charset="-122"/>
                <a:ea typeface="黑体" pitchFamily="49" charset="-122"/>
              </a:rPr>
              <a:t>语文  五年级  下册</a:t>
            </a:r>
            <a:endParaRPr kumimoji="1" lang="zh-CN" altLang="en-US" sz="1200" dirty="0">
              <a:solidFill>
                <a:prstClr val="black"/>
              </a:solidFill>
              <a:latin typeface="黑体" pitchFamily="49" charset="-122"/>
              <a:ea typeface="黑体" pitchFamily="49" charset="-122"/>
            </a:endParaRPr>
          </a:p>
        </p:txBody>
      </p:sp>
      <p:sp>
        <p:nvSpPr>
          <p:cNvPr id="10" name="TextBox 9"/>
          <p:cNvSpPr txBox="1"/>
          <p:nvPr/>
        </p:nvSpPr>
        <p:spPr>
          <a:xfrm>
            <a:off x="1847797" y="1484079"/>
            <a:ext cx="5448407" cy="1015663"/>
          </a:xfrm>
          <a:prstGeom prst="rect">
            <a:avLst/>
          </a:prstGeom>
          <a:solidFill>
            <a:srgbClr val="FFFFFF">
              <a:alpha val="60000"/>
            </a:srgbClr>
          </a:solidFill>
        </p:spPr>
        <p:txBody>
          <a:bodyPr wrap="square" rtlCol="0">
            <a:spAutoFit/>
          </a:bodyPr>
          <a:lstStyle/>
          <a:p>
            <a:pPr algn="ctr" defTabSz="685800"/>
            <a:endParaRPr lang="zh-CN" altLang="en-US" sz="6000" b="1" dirty="0">
              <a:solidFill>
                <a:prstClr val="black"/>
              </a:solidFill>
              <a:latin typeface="黑体" panose="02010609060101010101" charset="-122"/>
              <a:ea typeface="黑体" panose="02010609060101010101" charset="-122"/>
            </a:endParaRPr>
          </a:p>
        </p:txBody>
      </p:sp>
      <p:sp>
        <p:nvSpPr>
          <p:cNvPr id="11" name="椭圆 10"/>
          <p:cNvSpPr/>
          <p:nvPr/>
        </p:nvSpPr>
        <p:spPr>
          <a:xfrm>
            <a:off x="2356184" y="1581477"/>
            <a:ext cx="806138" cy="792088"/>
          </a:xfrm>
          <a:prstGeom prst="ellipse">
            <a:avLst/>
          </a:prstGeom>
          <a:solidFill>
            <a:schemeClr val="accent3">
              <a:lumMod val="20000"/>
              <a:lumOff val="80000"/>
            </a:schemeClr>
          </a:solidFill>
          <a:ln>
            <a:solidFill>
              <a:schemeClr val="accent3">
                <a:lumMod val="7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dirty="0">
              <a:solidFill>
                <a:prstClr val="white"/>
              </a:solidFill>
            </a:endParaRPr>
          </a:p>
        </p:txBody>
      </p:sp>
      <p:sp>
        <p:nvSpPr>
          <p:cNvPr id="12" name="TextBox 11"/>
          <p:cNvSpPr txBox="1"/>
          <p:nvPr/>
        </p:nvSpPr>
        <p:spPr>
          <a:xfrm>
            <a:off x="3051737" y="1440646"/>
            <a:ext cx="4037650" cy="1015663"/>
          </a:xfrm>
          <a:prstGeom prst="rect">
            <a:avLst/>
          </a:prstGeom>
          <a:noFill/>
        </p:spPr>
        <p:txBody>
          <a:bodyPr wrap="square" rtlCol="0">
            <a:spAutoFit/>
          </a:bodyPr>
          <a:lstStyle/>
          <a:p>
            <a:pPr algn="ctr" defTabSz="685800"/>
            <a:r>
              <a:rPr lang="zh-CN" altLang="en-US" sz="6000" b="1" dirty="0" smtClean="0">
                <a:solidFill>
                  <a:prstClr val="black"/>
                </a:solidFill>
                <a:latin typeface="黑体" panose="02010609060101010101" charset="-122"/>
                <a:ea typeface="黑体" panose="02010609060101010101" charset="-122"/>
              </a:rPr>
              <a:t>清  贫</a:t>
            </a:r>
            <a:endParaRPr lang="zh-CN" altLang="en-US" sz="6000" b="1" dirty="0">
              <a:solidFill>
                <a:prstClr val="black"/>
              </a:solidFill>
              <a:latin typeface="黑体" panose="02010609060101010101" charset="-122"/>
              <a:ea typeface="黑体" panose="02010609060101010101" charset="-122"/>
            </a:endParaRPr>
          </a:p>
        </p:txBody>
      </p:sp>
      <p:sp>
        <p:nvSpPr>
          <p:cNvPr id="14" name="矩形 13"/>
          <p:cNvSpPr/>
          <p:nvPr/>
        </p:nvSpPr>
        <p:spPr>
          <a:xfrm>
            <a:off x="3432979" y="2872556"/>
            <a:ext cx="2262159" cy="923330"/>
          </a:xfrm>
          <a:prstGeom prst="rect">
            <a:avLst/>
          </a:prstGeom>
          <a:noFill/>
        </p:spPr>
        <p:txBody>
          <a:bodyPr wrap="none" lIns="91440" tIns="45720" rIns="91440" bIns="45720">
            <a:spAutoFit/>
          </a:bodyPr>
          <a:lstStyle/>
          <a:p>
            <a:pPr algn="ctr"/>
            <a:r>
              <a:rPr lang="zh-CN" altLang="en-US" sz="5400" b="1" cap="none" spc="0" dirty="0" smtClean="0">
                <a:ln w="18000">
                  <a:solidFill>
                    <a:schemeClr val="accent2">
                      <a:satMod val="140000"/>
                    </a:schemeClr>
                  </a:solidFill>
                  <a:prstDash val="solid"/>
                  <a:miter lim="800000"/>
                </a:ln>
                <a:solidFill>
                  <a:srgbClr val="FF0000"/>
                </a:solidFill>
                <a:effectLst>
                  <a:glow rad="101600">
                    <a:schemeClr val="bg1">
                      <a:alpha val="60000"/>
                    </a:schemeClr>
                  </a:glow>
                  <a:outerShdw blurRad="25500" dist="23000" dir="7020000" algn="tl">
                    <a:srgbClr val="000000">
                      <a:alpha val="50000"/>
                    </a:srgbClr>
                  </a:outerShdw>
                </a:effectLst>
              </a:rPr>
              <a:t>课课练</a:t>
            </a:r>
            <a:endParaRPr lang="zh-CN" altLang="en-US" sz="5400" b="1" cap="none" spc="0" dirty="0">
              <a:ln w="18000">
                <a:solidFill>
                  <a:schemeClr val="accent2">
                    <a:satMod val="140000"/>
                  </a:schemeClr>
                </a:solidFill>
                <a:prstDash val="solid"/>
                <a:miter lim="800000"/>
              </a:ln>
              <a:solidFill>
                <a:srgbClr val="FF0000"/>
              </a:solidFill>
              <a:effectLst>
                <a:glow rad="101600">
                  <a:schemeClr val="bg1">
                    <a:alpha val="60000"/>
                  </a:schemeClr>
                </a:glow>
                <a:outerShdw blurRad="25500" dist="23000" dir="7020000" algn="tl">
                  <a:srgbClr val="000000">
                    <a:alpha val="50000"/>
                  </a:srgbClr>
                </a:outerShdw>
              </a:effectLst>
            </a:endParaRPr>
          </a:p>
        </p:txBody>
      </p:sp>
      <p:sp>
        <p:nvSpPr>
          <p:cNvPr id="17" name="矩形 16"/>
          <p:cNvSpPr/>
          <p:nvPr/>
        </p:nvSpPr>
        <p:spPr>
          <a:xfrm>
            <a:off x="2287450" y="1479148"/>
            <a:ext cx="1348446" cy="1015663"/>
          </a:xfrm>
          <a:prstGeom prst="rect">
            <a:avLst/>
          </a:prstGeom>
        </p:spPr>
        <p:txBody>
          <a:bodyPr wrap="none">
            <a:spAutoFit/>
          </a:bodyPr>
          <a:lstStyle/>
          <a:p>
            <a:pPr algn="ctr"/>
            <a:r>
              <a:rPr lang="en-US" altLang="zh-CN" sz="6000" b="1" dirty="0" smtClean="0">
                <a:solidFill>
                  <a:srgbClr val="FFBF53">
                    <a:lumMod val="75000"/>
                  </a:srgbClr>
                </a:solidFill>
                <a:latin typeface="黑体" panose="02010609060101010101" charset="-122"/>
                <a:ea typeface="黑体" panose="02010609060101010101" charset="-122"/>
              </a:rPr>
              <a:t>12</a:t>
            </a:r>
            <a:r>
              <a:rPr lang="en-US" altLang="zh-CN" sz="6000" b="1" dirty="0" smtClean="0">
                <a:solidFill>
                  <a:prstClr val="black"/>
                </a:solidFill>
                <a:latin typeface="黑体" panose="02010609060101010101" charset="-122"/>
                <a:ea typeface="黑体" panose="02010609060101010101" charset="-122"/>
              </a:rPr>
              <a:t> </a:t>
            </a:r>
            <a:endParaRPr lang="zh-CN" altLang="en-US" dirty="0"/>
          </a:p>
        </p:txBody>
      </p:sp>
    </p:spTree>
    <p:extLst>
      <p:ext uri="{BB962C8B-B14F-4D97-AF65-F5344CB8AC3E}">
        <p14:creationId xmlns:p14="http://schemas.microsoft.com/office/powerpoint/2010/main" val="6098672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155" y="411510"/>
            <a:ext cx="7376103" cy="4130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483768" y="908342"/>
            <a:ext cx="648072" cy="584775"/>
          </a:xfrm>
          <a:prstGeom prst="rect">
            <a:avLst/>
          </a:prstGeom>
          <a:noFill/>
        </p:spPr>
        <p:txBody>
          <a:bodyPr wrap="square" rtlCol="0">
            <a:spAutoFit/>
          </a:bodyPr>
          <a:lstStyle/>
          <a:p>
            <a:r>
              <a:rPr lang="zh-CN" altLang="en-US" sz="3200" b="1" dirty="0">
                <a:solidFill>
                  <a:srgbClr val="FF0000"/>
                </a:solidFill>
                <a:latin typeface="楷体" pitchFamily="49" charset="-122"/>
                <a:ea typeface="楷体" pitchFamily="49" charset="-122"/>
              </a:rPr>
              <a:t>√</a:t>
            </a:r>
          </a:p>
        </p:txBody>
      </p:sp>
      <p:sp>
        <p:nvSpPr>
          <p:cNvPr id="5" name="TextBox 4"/>
          <p:cNvSpPr txBox="1"/>
          <p:nvPr/>
        </p:nvSpPr>
        <p:spPr>
          <a:xfrm>
            <a:off x="5531346" y="934609"/>
            <a:ext cx="648072" cy="584775"/>
          </a:xfrm>
          <a:prstGeom prst="rect">
            <a:avLst/>
          </a:prstGeom>
          <a:noFill/>
        </p:spPr>
        <p:txBody>
          <a:bodyPr wrap="square" rtlCol="0">
            <a:spAutoFit/>
          </a:bodyPr>
          <a:lstStyle/>
          <a:p>
            <a:r>
              <a:rPr lang="zh-CN" altLang="en-US" sz="3200" b="1" dirty="0">
                <a:solidFill>
                  <a:srgbClr val="FF0000"/>
                </a:solidFill>
                <a:latin typeface="楷体" pitchFamily="49" charset="-122"/>
                <a:ea typeface="楷体" pitchFamily="49" charset="-122"/>
              </a:rPr>
              <a:t>√</a:t>
            </a:r>
          </a:p>
        </p:txBody>
      </p:sp>
      <p:sp>
        <p:nvSpPr>
          <p:cNvPr id="6" name="TextBox 5"/>
          <p:cNvSpPr txBox="1"/>
          <p:nvPr/>
        </p:nvSpPr>
        <p:spPr>
          <a:xfrm>
            <a:off x="2599209" y="1478976"/>
            <a:ext cx="648072" cy="584775"/>
          </a:xfrm>
          <a:prstGeom prst="rect">
            <a:avLst/>
          </a:prstGeom>
          <a:noFill/>
        </p:spPr>
        <p:txBody>
          <a:bodyPr wrap="square" rtlCol="0">
            <a:spAutoFit/>
          </a:bodyPr>
          <a:lstStyle/>
          <a:p>
            <a:r>
              <a:rPr lang="zh-CN" altLang="en-US" sz="3200" b="1" dirty="0">
                <a:solidFill>
                  <a:srgbClr val="FF0000"/>
                </a:solidFill>
                <a:latin typeface="楷体" pitchFamily="49" charset="-122"/>
                <a:ea typeface="楷体" pitchFamily="49" charset="-122"/>
              </a:rPr>
              <a:t>√</a:t>
            </a:r>
          </a:p>
        </p:txBody>
      </p:sp>
      <p:sp>
        <p:nvSpPr>
          <p:cNvPr id="7" name="TextBox 6"/>
          <p:cNvSpPr txBox="1"/>
          <p:nvPr/>
        </p:nvSpPr>
        <p:spPr>
          <a:xfrm>
            <a:off x="7154763" y="1478975"/>
            <a:ext cx="648072" cy="584775"/>
          </a:xfrm>
          <a:prstGeom prst="rect">
            <a:avLst/>
          </a:prstGeom>
          <a:noFill/>
        </p:spPr>
        <p:txBody>
          <a:bodyPr wrap="square" rtlCol="0">
            <a:spAutoFit/>
          </a:bodyPr>
          <a:lstStyle/>
          <a:p>
            <a:r>
              <a:rPr lang="zh-CN" altLang="en-US" sz="3200" b="1" dirty="0">
                <a:solidFill>
                  <a:srgbClr val="FF0000"/>
                </a:solidFill>
                <a:latin typeface="楷体" pitchFamily="49" charset="-122"/>
                <a:ea typeface="楷体" pitchFamily="49" charset="-122"/>
              </a:rPr>
              <a:t>√</a:t>
            </a:r>
          </a:p>
        </p:txBody>
      </p:sp>
      <p:sp>
        <p:nvSpPr>
          <p:cNvPr id="8" name="TextBox 7"/>
          <p:cNvSpPr txBox="1"/>
          <p:nvPr/>
        </p:nvSpPr>
        <p:spPr>
          <a:xfrm>
            <a:off x="4187577" y="2365251"/>
            <a:ext cx="648072" cy="584775"/>
          </a:xfrm>
          <a:prstGeom prst="rect">
            <a:avLst/>
          </a:prstGeom>
          <a:noFill/>
        </p:spPr>
        <p:txBody>
          <a:bodyPr wrap="square" rtlCol="0">
            <a:spAutoFit/>
          </a:bodyPr>
          <a:lstStyle/>
          <a:p>
            <a:r>
              <a:rPr lang="en-US" altLang="zh-CN" sz="3200" b="1" dirty="0" smtClean="0">
                <a:solidFill>
                  <a:srgbClr val="FF0000"/>
                </a:solidFill>
                <a:latin typeface="楷体" pitchFamily="49" charset="-122"/>
                <a:ea typeface="楷体" pitchFamily="49" charset="-122"/>
              </a:rPr>
              <a:t>B</a:t>
            </a:r>
            <a:endParaRPr lang="zh-CN" altLang="en-US" sz="3200" b="1" dirty="0">
              <a:solidFill>
                <a:srgbClr val="FF0000"/>
              </a:solidFill>
              <a:latin typeface="楷体" pitchFamily="49" charset="-122"/>
              <a:ea typeface="楷体" pitchFamily="49" charset="-122"/>
            </a:endParaRPr>
          </a:p>
        </p:txBody>
      </p:sp>
      <p:sp>
        <p:nvSpPr>
          <p:cNvPr id="9" name="TextBox 8"/>
          <p:cNvSpPr txBox="1"/>
          <p:nvPr/>
        </p:nvSpPr>
        <p:spPr>
          <a:xfrm>
            <a:off x="4163194" y="3426321"/>
            <a:ext cx="648072" cy="584775"/>
          </a:xfrm>
          <a:prstGeom prst="rect">
            <a:avLst/>
          </a:prstGeom>
          <a:noFill/>
        </p:spPr>
        <p:txBody>
          <a:bodyPr wrap="square" rtlCol="0">
            <a:spAutoFit/>
          </a:bodyPr>
          <a:lstStyle/>
          <a:p>
            <a:r>
              <a:rPr lang="en-US" altLang="zh-CN" sz="3200" b="1" dirty="0" smtClean="0">
                <a:solidFill>
                  <a:srgbClr val="FF0000"/>
                </a:solidFill>
                <a:latin typeface="楷体" pitchFamily="49" charset="-122"/>
                <a:ea typeface="楷体" pitchFamily="49" charset="-122"/>
              </a:rPr>
              <a:t>A</a:t>
            </a:r>
            <a:endParaRPr lang="zh-CN" altLang="en-US" sz="3200" b="1" dirty="0">
              <a:solidFill>
                <a:srgbClr val="FF0000"/>
              </a:solidFill>
              <a:latin typeface="楷体" pitchFamily="49" charset="-122"/>
              <a:ea typeface="楷体" pitchFamily="49" charset="-122"/>
            </a:endParaRPr>
          </a:p>
        </p:txBody>
      </p:sp>
    </p:spTree>
    <p:extLst>
      <p:ext uri="{BB962C8B-B14F-4D97-AF65-F5344CB8AC3E}">
        <p14:creationId xmlns:p14="http://schemas.microsoft.com/office/powerpoint/2010/main" val="393803258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96" y="987574"/>
            <a:ext cx="7711008" cy="2692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48448" y="1923678"/>
            <a:ext cx="3024336" cy="584775"/>
          </a:xfrm>
          <a:prstGeom prst="rect">
            <a:avLst/>
          </a:prstGeom>
          <a:noFill/>
        </p:spPr>
        <p:txBody>
          <a:bodyPr wrap="square" rtlCol="0">
            <a:spAutoFit/>
          </a:bodyPr>
          <a:lstStyle/>
          <a:p>
            <a:r>
              <a:rPr lang="zh-CN" altLang="en-US" sz="3200" b="1" dirty="0" smtClean="0">
                <a:solidFill>
                  <a:srgbClr val="FF0000"/>
                </a:solidFill>
                <a:latin typeface="楷体" pitchFamily="49" charset="-122"/>
                <a:ea typeface="楷体" pitchFamily="49" charset="-122"/>
              </a:rPr>
              <a:t>简朴    奢华</a:t>
            </a:r>
            <a:endParaRPr lang="zh-CN" altLang="en-US" sz="3200" b="1" dirty="0">
              <a:solidFill>
                <a:srgbClr val="FF0000"/>
              </a:solidFill>
              <a:latin typeface="楷体" pitchFamily="49" charset="-122"/>
              <a:ea typeface="楷体" pitchFamily="49" charset="-122"/>
            </a:endParaRPr>
          </a:p>
        </p:txBody>
      </p:sp>
      <p:sp>
        <p:nvSpPr>
          <p:cNvPr id="5" name="TextBox 4"/>
          <p:cNvSpPr txBox="1"/>
          <p:nvPr/>
        </p:nvSpPr>
        <p:spPr>
          <a:xfrm>
            <a:off x="4013578" y="3032151"/>
            <a:ext cx="3024336" cy="584775"/>
          </a:xfrm>
          <a:prstGeom prst="rect">
            <a:avLst/>
          </a:prstGeom>
          <a:noFill/>
        </p:spPr>
        <p:txBody>
          <a:bodyPr wrap="square" rtlCol="0">
            <a:spAutoFit/>
          </a:bodyPr>
          <a:lstStyle/>
          <a:p>
            <a:r>
              <a:rPr lang="zh-CN" altLang="en-US" sz="3200" b="1" dirty="0" smtClean="0">
                <a:solidFill>
                  <a:srgbClr val="FF0000"/>
                </a:solidFill>
                <a:latin typeface="楷体" pitchFamily="49" charset="-122"/>
                <a:ea typeface="楷体" pitchFamily="49" charset="-122"/>
              </a:rPr>
              <a:t>猜疑    惊奇</a:t>
            </a:r>
            <a:endParaRPr lang="zh-CN" altLang="en-US" sz="3200" b="1" dirty="0">
              <a:solidFill>
                <a:srgbClr val="FF0000"/>
              </a:solidFill>
              <a:latin typeface="楷体" pitchFamily="49" charset="-122"/>
              <a:ea typeface="楷体" pitchFamily="49" charset="-122"/>
            </a:endParaRPr>
          </a:p>
        </p:txBody>
      </p:sp>
    </p:spTree>
    <p:extLst>
      <p:ext uri="{BB962C8B-B14F-4D97-AF65-F5344CB8AC3E}">
        <p14:creationId xmlns:p14="http://schemas.microsoft.com/office/powerpoint/2010/main" val="8909029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1043" y="257969"/>
            <a:ext cx="6541914" cy="4619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384598" y="1322267"/>
            <a:ext cx="6336704" cy="1436932"/>
          </a:xfrm>
          <a:prstGeom prst="rect">
            <a:avLst/>
          </a:prstGeom>
          <a:noFill/>
        </p:spPr>
        <p:txBody>
          <a:bodyPr wrap="square" rtlCol="0">
            <a:spAutoFit/>
          </a:bodyPr>
          <a:lstStyle/>
          <a:p>
            <a:pPr>
              <a:lnSpc>
                <a:spcPct val="200000"/>
              </a:lnSpc>
            </a:pPr>
            <a:r>
              <a:rPr lang="zh-CN" altLang="en-US" sz="2400" b="1" dirty="0" smtClean="0">
                <a:solidFill>
                  <a:srgbClr val="FF0000"/>
                </a:solidFill>
                <a:latin typeface="楷体" pitchFamily="49" charset="-122"/>
                <a:ea typeface="楷体" pitchFamily="49" charset="-122"/>
              </a:rPr>
              <a:t>                        因为两个国方兵士一个铜板也没有搜出，所以他们被激怒了。</a:t>
            </a:r>
            <a:endParaRPr lang="zh-CN" altLang="en-US" sz="2400" b="1" dirty="0">
              <a:solidFill>
                <a:srgbClr val="FF0000"/>
              </a:solidFill>
              <a:latin typeface="楷体" pitchFamily="49" charset="-122"/>
              <a:ea typeface="楷体" pitchFamily="49" charset="-122"/>
            </a:endParaRPr>
          </a:p>
        </p:txBody>
      </p:sp>
      <p:sp>
        <p:nvSpPr>
          <p:cNvPr id="5" name="TextBox 4"/>
          <p:cNvSpPr txBox="1"/>
          <p:nvPr/>
        </p:nvSpPr>
        <p:spPr>
          <a:xfrm>
            <a:off x="1365547" y="3440682"/>
            <a:ext cx="6571779" cy="1569660"/>
          </a:xfrm>
          <a:prstGeom prst="rect">
            <a:avLst/>
          </a:prstGeom>
          <a:noFill/>
        </p:spPr>
        <p:txBody>
          <a:bodyPr wrap="square" rtlCol="0">
            <a:spAutoFit/>
          </a:bodyPr>
          <a:lstStyle/>
          <a:p>
            <a:pPr>
              <a:lnSpc>
                <a:spcPct val="200000"/>
              </a:lnSpc>
            </a:pPr>
            <a:r>
              <a:rPr lang="zh-CN" altLang="en-US" sz="2400" b="1" dirty="0" smtClean="0">
                <a:solidFill>
                  <a:srgbClr val="FF0000"/>
                </a:solidFill>
                <a:latin typeface="楷体" pitchFamily="49" charset="-122"/>
                <a:ea typeface="楷体" pitchFamily="49" charset="-122"/>
              </a:rPr>
              <a:t>               清贫，洁白朴素的生活，难道不正是我们革命者能够战胜许多困难的地方吗？</a:t>
            </a:r>
            <a:endParaRPr lang="zh-CN" altLang="en-US" sz="2400" b="1" dirty="0">
              <a:solidFill>
                <a:srgbClr val="FF0000"/>
              </a:solidFill>
              <a:latin typeface="楷体" pitchFamily="49" charset="-122"/>
              <a:ea typeface="楷体" pitchFamily="49" charset="-122"/>
            </a:endParaRPr>
          </a:p>
        </p:txBody>
      </p:sp>
    </p:spTree>
    <p:extLst>
      <p:ext uri="{BB962C8B-B14F-4D97-AF65-F5344CB8AC3E}">
        <p14:creationId xmlns:p14="http://schemas.microsoft.com/office/powerpoint/2010/main" val="282069048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89618" y="123478"/>
            <a:ext cx="7964765" cy="4880322"/>
            <a:chOff x="589618" y="123478"/>
            <a:chExt cx="7964765" cy="4880322"/>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618" y="124209"/>
              <a:ext cx="3838365" cy="354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85" r="555" b="68693"/>
            <a:stretch/>
          </p:blipFill>
          <p:spPr bwMode="auto">
            <a:xfrm>
              <a:off x="589618" y="3641242"/>
              <a:ext cx="3838366" cy="1362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85" t="31287" r="555"/>
            <a:stretch/>
          </p:blipFill>
          <p:spPr bwMode="auto">
            <a:xfrm>
              <a:off x="4716016" y="123478"/>
              <a:ext cx="3838366" cy="29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49" r="556"/>
            <a:stretch/>
          </p:blipFill>
          <p:spPr bwMode="auto">
            <a:xfrm>
              <a:off x="4716017" y="3102745"/>
              <a:ext cx="3838366" cy="170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8867550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714" y="220886"/>
            <a:ext cx="4986572" cy="4683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210547" y="217481"/>
            <a:ext cx="811138" cy="400110"/>
          </a:xfrm>
          <a:prstGeom prst="rect">
            <a:avLst/>
          </a:prstGeom>
          <a:noFill/>
        </p:spPr>
        <p:txBody>
          <a:bodyPr wrap="square" rtlCol="0">
            <a:spAutoFit/>
          </a:bodyPr>
          <a:lstStyle/>
          <a:p>
            <a:r>
              <a:rPr lang="zh-CN" altLang="en-US" sz="2000" b="1" dirty="0" smtClean="0">
                <a:solidFill>
                  <a:srgbClr val="FF0000"/>
                </a:solidFill>
                <a:latin typeface="楷体" pitchFamily="49" charset="-122"/>
                <a:ea typeface="楷体" pitchFamily="49" charset="-122"/>
              </a:rPr>
              <a:t>设问</a:t>
            </a:r>
            <a:endParaRPr lang="zh-CN" altLang="en-US" sz="2000" b="1" dirty="0">
              <a:solidFill>
                <a:srgbClr val="FF0000"/>
              </a:solidFill>
              <a:latin typeface="楷体" pitchFamily="49" charset="-122"/>
              <a:ea typeface="楷体" pitchFamily="49" charset="-122"/>
            </a:endParaRPr>
          </a:p>
        </p:txBody>
      </p:sp>
      <p:sp>
        <p:nvSpPr>
          <p:cNvPr id="5" name="TextBox 4"/>
          <p:cNvSpPr txBox="1"/>
          <p:nvPr/>
        </p:nvSpPr>
        <p:spPr>
          <a:xfrm>
            <a:off x="3208039" y="568414"/>
            <a:ext cx="2347690" cy="400110"/>
          </a:xfrm>
          <a:prstGeom prst="rect">
            <a:avLst/>
          </a:prstGeom>
          <a:noFill/>
        </p:spPr>
        <p:txBody>
          <a:bodyPr wrap="square" rtlCol="0">
            <a:spAutoFit/>
          </a:bodyPr>
          <a:lstStyle/>
          <a:p>
            <a:r>
              <a:rPr lang="zh-CN" altLang="en-US" sz="2000" b="1" dirty="0" smtClean="0">
                <a:solidFill>
                  <a:srgbClr val="FF0000"/>
                </a:solidFill>
                <a:latin typeface="楷体" pitchFamily="49" charset="-122"/>
                <a:ea typeface="楷体" pitchFamily="49" charset="-122"/>
              </a:rPr>
              <a:t>祖国母亲的可爱</a:t>
            </a:r>
            <a:endParaRPr lang="zh-CN" altLang="en-US" sz="2000" b="1" dirty="0">
              <a:solidFill>
                <a:srgbClr val="FF0000"/>
              </a:solidFill>
              <a:latin typeface="楷体" pitchFamily="49" charset="-122"/>
              <a:ea typeface="楷体" pitchFamily="49" charset="-122"/>
            </a:endParaRPr>
          </a:p>
        </p:txBody>
      </p:sp>
      <p:sp>
        <p:nvSpPr>
          <p:cNvPr id="6" name="TextBox 5"/>
          <p:cNvSpPr txBox="1"/>
          <p:nvPr/>
        </p:nvSpPr>
        <p:spPr>
          <a:xfrm>
            <a:off x="3722762" y="930424"/>
            <a:ext cx="811138" cy="400110"/>
          </a:xfrm>
          <a:prstGeom prst="rect">
            <a:avLst/>
          </a:prstGeom>
          <a:noFill/>
        </p:spPr>
        <p:txBody>
          <a:bodyPr wrap="square" rtlCol="0">
            <a:spAutoFit/>
          </a:bodyPr>
          <a:lstStyle/>
          <a:p>
            <a:r>
              <a:rPr lang="zh-CN" altLang="en-US" sz="2000" b="1" dirty="0" smtClean="0">
                <a:solidFill>
                  <a:srgbClr val="FF0000"/>
                </a:solidFill>
                <a:latin typeface="楷体" pitchFamily="49" charset="-122"/>
                <a:ea typeface="楷体" pitchFamily="49" charset="-122"/>
              </a:rPr>
              <a:t>祖国</a:t>
            </a:r>
            <a:endParaRPr lang="zh-CN" altLang="en-US" sz="2000" b="1" dirty="0">
              <a:solidFill>
                <a:srgbClr val="FF0000"/>
              </a:solidFill>
              <a:latin typeface="楷体" pitchFamily="49" charset="-122"/>
              <a:ea typeface="楷体" pitchFamily="49" charset="-122"/>
            </a:endParaRPr>
          </a:p>
        </p:txBody>
      </p:sp>
      <p:sp>
        <p:nvSpPr>
          <p:cNvPr id="7" name="TextBox 6"/>
          <p:cNvSpPr txBox="1"/>
          <p:nvPr/>
        </p:nvSpPr>
        <p:spPr>
          <a:xfrm>
            <a:off x="2038332" y="1286242"/>
            <a:ext cx="811138" cy="400110"/>
          </a:xfrm>
          <a:prstGeom prst="rect">
            <a:avLst/>
          </a:prstGeom>
          <a:noFill/>
        </p:spPr>
        <p:txBody>
          <a:bodyPr wrap="square" rtlCol="0">
            <a:spAutoFit/>
          </a:bodyPr>
          <a:lstStyle/>
          <a:p>
            <a:r>
              <a:rPr lang="zh-CN" altLang="en-US" sz="2000" b="1" dirty="0" smtClean="0">
                <a:solidFill>
                  <a:srgbClr val="FF0000"/>
                </a:solidFill>
                <a:latin typeface="楷体" pitchFamily="49" charset="-122"/>
                <a:ea typeface="楷体" pitchFamily="49" charset="-122"/>
              </a:rPr>
              <a:t>温暖</a:t>
            </a:r>
            <a:endParaRPr lang="zh-CN" altLang="en-US" sz="2000" b="1" dirty="0">
              <a:solidFill>
                <a:srgbClr val="FF0000"/>
              </a:solidFill>
              <a:latin typeface="楷体" pitchFamily="49" charset="-122"/>
              <a:ea typeface="楷体" pitchFamily="49" charset="-122"/>
            </a:endParaRPr>
          </a:p>
        </p:txBody>
      </p:sp>
      <p:sp>
        <p:nvSpPr>
          <p:cNvPr id="8" name="TextBox 7"/>
          <p:cNvSpPr txBox="1"/>
          <p:nvPr/>
        </p:nvSpPr>
        <p:spPr>
          <a:xfrm>
            <a:off x="3247281" y="1286669"/>
            <a:ext cx="811138" cy="400110"/>
          </a:xfrm>
          <a:prstGeom prst="rect">
            <a:avLst/>
          </a:prstGeom>
          <a:noFill/>
        </p:spPr>
        <p:txBody>
          <a:bodyPr wrap="square" rtlCol="0">
            <a:spAutoFit/>
          </a:bodyPr>
          <a:lstStyle/>
          <a:p>
            <a:r>
              <a:rPr lang="zh-CN" altLang="en-US" sz="2000" b="1" dirty="0" smtClean="0">
                <a:solidFill>
                  <a:srgbClr val="FF0000"/>
                </a:solidFill>
                <a:latin typeface="楷体" pitchFamily="49" charset="-122"/>
                <a:ea typeface="楷体" pitchFamily="49" charset="-122"/>
              </a:rPr>
              <a:t>广大</a:t>
            </a:r>
            <a:endParaRPr lang="zh-CN" altLang="en-US" sz="2000" b="1" dirty="0">
              <a:solidFill>
                <a:srgbClr val="FF0000"/>
              </a:solidFill>
              <a:latin typeface="楷体" pitchFamily="49" charset="-122"/>
              <a:ea typeface="楷体" pitchFamily="49" charset="-122"/>
            </a:endParaRPr>
          </a:p>
        </p:txBody>
      </p:sp>
      <p:sp>
        <p:nvSpPr>
          <p:cNvPr id="9" name="TextBox 8"/>
          <p:cNvSpPr txBox="1"/>
          <p:nvPr/>
        </p:nvSpPr>
        <p:spPr>
          <a:xfrm>
            <a:off x="4585345" y="1276717"/>
            <a:ext cx="811138" cy="400110"/>
          </a:xfrm>
          <a:prstGeom prst="rect">
            <a:avLst/>
          </a:prstGeom>
          <a:noFill/>
        </p:spPr>
        <p:txBody>
          <a:bodyPr wrap="square" rtlCol="0">
            <a:spAutoFit/>
          </a:bodyPr>
          <a:lstStyle/>
          <a:p>
            <a:r>
              <a:rPr lang="zh-CN" altLang="en-US" sz="2000" b="1" dirty="0" smtClean="0">
                <a:solidFill>
                  <a:srgbClr val="FF0000"/>
                </a:solidFill>
                <a:latin typeface="楷体" pitchFamily="49" charset="-122"/>
                <a:ea typeface="楷体" pitchFamily="49" charset="-122"/>
              </a:rPr>
              <a:t>丰富</a:t>
            </a:r>
            <a:endParaRPr lang="zh-CN" altLang="en-US" sz="2000" b="1" dirty="0">
              <a:solidFill>
                <a:srgbClr val="FF0000"/>
              </a:solidFill>
              <a:latin typeface="楷体" pitchFamily="49" charset="-122"/>
              <a:ea typeface="楷体" pitchFamily="49" charset="-122"/>
            </a:endParaRPr>
          </a:p>
        </p:txBody>
      </p:sp>
      <p:sp>
        <p:nvSpPr>
          <p:cNvPr id="10" name="TextBox 9"/>
          <p:cNvSpPr txBox="1"/>
          <p:nvPr/>
        </p:nvSpPr>
        <p:spPr>
          <a:xfrm>
            <a:off x="5915769" y="1267192"/>
            <a:ext cx="811138" cy="400110"/>
          </a:xfrm>
          <a:prstGeom prst="rect">
            <a:avLst/>
          </a:prstGeom>
          <a:noFill/>
        </p:spPr>
        <p:txBody>
          <a:bodyPr wrap="square" rtlCol="0">
            <a:spAutoFit/>
          </a:bodyPr>
          <a:lstStyle/>
          <a:p>
            <a:r>
              <a:rPr lang="zh-CN" altLang="en-US" sz="2000" b="1" dirty="0" smtClean="0">
                <a:solidFill>
                  <a:srgbClr val="FF0000"/>
                </a:solidFill>
                <a:latin typeface="楷体" pitchFamily="49" charset="-122"/>
                <a:ea typeface="楷体" pitchFamily="49" charset="-122"/>
              </a:rPr>
              <a:t>秀丽</a:t>
            </a:r>
            <a:endParaRPr lang="zh-CN" altLang="en-US" sz="2000" b="1" dirty="0">
              <a:solidFill>
                <a:srgbClr val="FF0000"/>
              </a:solidFill>
              <a:latin typeface="楷体" pitchFamily="49" charset="-122"/>
              <a:ea typeface="楷体" pitchFamily="49" charset="-122"/>
            </a:endParaRPr>
          </a:p>
        </p:txBody>
      </p:sp>
      <p:sp>
        <p:nvSpPr>
          <p:cNvPr id="11" name="TextBox 10"/>
          <p:cNvSpPr txBox="1"/>
          <p:nvPr/>
        </p:nvSpPr>
        <p:spPr>
          <a:xfrm>
            <a:off x="3506738" y="1995686"/>
            <a:ext cx="811138" cy="400110"/>
          </a:xfrm>
          <a:prstGeom prst="rect">
            <a:avLst/>
          </a:prstGeom>
          <a:noFill/>
        </p:spPr>
        <p:txBody>
          <a:bodyPr wrap="square" rtlCol="0">
            <a:spAutoFit/>
          </a:bodyPr>
          <a:lstStyle/>
          <a:p>
            <a:r>
              <a:rPr lang="en-US" altLang="zh-CN" sz="2000" b="1" dirty="0" smtClean="0">
                <a:solidFill>
                  <a:srgbClr val="FF0000"/>
                </a:solidFill>
                <a:latin typeface="楷体" pitchFamily="49" charset="-122"/>
                <a:ea typeface="楷体" pitchFamily="49" charset="-122"/>
              </a:rPr>
              <a:t>ABCD</a:t>
            </a:r>
            <a:endParaRPr lang="zh-CN" altLang="en-US" sz="2000" b="1" dirty="0">
              <a:solidFill>
                <a:srgbClr val="FF0000"/>
              </a:solidFill>
              <a:latin typeface="楷体" pitchFamily="49" charset="-122"/>
              <a:ea typeface="楷体" pitchFamily="49" charset="-122"/>
            </a:endParaRPr>
          </a:p>
        </p:txBody>
      </p:sp>
      <p:sp>
        <p:nvSpPr>
          <p:cNvPr id="12" name="TextBox 11"/>
          <p:cNvSpPr txBox="1"/>
          <p:nvPr/>
        </p:nvSpPr>
        <p:spPr>
          <a:xfrm>
            <a:off x="2114204" y="3824756"/>
            <a:ext cx="4824535" cy="1051250"/>
          </a:xfrm>
          <a:prstGeom prst="rect">
            <a:avLst/>
          </a:prstGeom>
          <a:noFill/>
        </p:spPr>
        <p:txBody>
          <a:bodyPr wrap="square" rtlCol="0">
            <a:spAutoFit/>
          </a:bodyPr>
          <a:lstStyle/>
          <a:p>
            <a:pPr>
              <a:lnSpc>
                <a:spcPct val="170000"/>
              </a:lnSpc>
            </a:pPr>
            <a:r>
              <a:rPr lang="zh-CN" altLang="en-US" sz="2000" b="1" dirty="0" smtClean="0">
                <a:solidFill>
                  <a:srgbClr val="FF0000"/>
                </a:solidFill>
                <a:latin typeface="楷体" pitchFamily="49" charset="-122"/>
                <a:ea typeface="楷体" pitchFamily="49" charset="-122"/>
              </a:rPr>
              <a:t>    示例：我感受到了方志敏热爱祖国的可贵品质以及对祖国美好未来的坚定信念。</a:t>
            </a:r>
            <a:endParaRPr lang="zh-CN" altLang="en-US" sz="2000" b="1" dirty="0">
              <a:solidFill>
                <a:srgbClr val="FF0000"/>
              </a:solidFill>
              <a:latin typeface="楷体" pitchFamily="49" charset="-122"/>
              <a:ea typeface="楷体" pitchFamily="49" charset="-122"/>
            </a:endParaRPr>
          </a:p>
        </p:txBody>
      </p:sp>
    </p:spTree>
    <p:extLst>
      <p:ext uri="{BB962C8B-B14F-4D97-AF65-F5344CB8AC3E}">
        <p14:creationId xmlns:p14="http://schemas.microsoft.com/office/powerpoint/2010/main" val="279057233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3"/>
          <p:cNvSpPr txBox="1"/>
          <p:nvPr/>
        </p:nvSpPr>
        <p:spPr>
          <a:xfrm>
            <a:off x="839053" y="1576412"/>
            <a:ext cx="7837403" cy="923330"/>
          </a:xfrm>
          <a:prstGeom prst="rect">
            <a:avLst/>
          </a:prstGeom>
          <a:noFill/>
          <a:effectLst/>
        </p:spPr>
        <p:txBody>
          <a:bodyPr wrap="none" rtlCol="0">
            <a:spAutoFit/>
          </a:bodyPr>
          <a:lstStyle/>
          <a:p>
            <a:pPr algn="ctr" defTabSz="685800"/>
            <a:r>
              <a:rPr kumimoji="1" lang="zh-CN" altLang="en-US" sz="5400" b="1" dirty="0">
                <a:solidFill>
                  <a:srgbClr val="FF6600"/>
                </a:solidFill>
                <a:latin typeface="黑体" pitchFamily="49" charset="-122"/>
                <a:ea typeface="黑体" pitchFamily="49" charset="-122"/>
              </a:rPr>
              <a:t>时代天</a:t>
            </a:r>
            <a:r>
              <a:rPr kumimoji="1" lang="zh-CN" altLang="en-US" sz="5400" b="1" dirty="0" smtClean="0">
                <a:solidFill>
                  <a:srgbClr val="FF6600"/>
                </a:solidFill>
                <a:latin typeface="黑体" pitchFamily="49" charset="-122"/>
                <a:ea typeface="黑体" pitchFamily="49" charset="-122"/>
              </a:rPr>
              <a:t>华祝</a:t>
            </a:r>
            <a:r>
              <a:rPr kumimoji="1" lang="zh-CN" altLang="en-US" sz="5400" b="1" smtClean="0">
                <a:solidFill>
                  <a:srgbClr val="FF6600"/>
                </a:solidFill>
                <a:latin typeface="黑体" pitchFamily="49" charset="-122"/>
                <a:ea typeface="黑体" pitchFamily="49" charset="-122"/>
              </a:rPr>
              <a:t>你学习进步</a:t>
            </a:r>
            <a:r>
              <a:rPr kumimoji="1" lang="zh-CN" altLang="en-US" sz="5400" b="1" dirty="0" smtClean="0">
                <a:solidFill>
                  <a:srgbClr val="FF6600"/>
                </a:solidFill>
                <a:latin typeface="黑体" pitchFamily="49" charset="-122"/>
                <a:ea typeface="黑体" pitchFamily="49" charset="-122"/>
              </a:rPr>
              <a:t>！</a:t>
            </a:r>
            <a:endParaRPr kumimoji="1" lang="en-US" altLang="zh-CN" sz="5400" b="1" dirty="0" smtClean="0">
              <a:solidFill>
                <a:srgbClr val="FF6600"/>
              </a:solidFill>
              <a:latin typeface="黑体" pitchFamily="49" charset="-122"/>
              <a:ea typeface="黑体" pitchFamily="49" charset="-122"/>
            </a:endParaRPr>
          </a:p>
        </p:txBody>
      </p:sp>
    </p:spTree>
    <p:extLst>
      <p:ext uri="{BB962C8B-B14F-4D97-AF65-F5344CB8AC3E}">
        <p14:creationId xmlns:p14="http://schemas.microsoft.com/office/powerpoint/2010/main" val="237535040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七彩课堂》课件模板（新）">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371</TotalTime>
  <Words>106</Words>
  <Application>Microsoft Office PowerPoint</Application>
  <PresentationFormat>全屏显示(16:9)</PresentationFormat>
  <Paragraphs>25</Paragraphs>
  <Slides>7</Slides>
  <Notes>1</Notes>
  <HiddenSlides>0</HiddenSlides>
  <MMClips>0</MMClips>
  <ScaleCrop>false</ScaleCrop>
  <HeadingPairs>
    <vt:vector size="4" baseType="variant">
      <vt:variant>
        <vt:lpstr>主题</vt:lpstr>
      </vt:variant>
      <vt:variant>
        <vt:i4>1</vt:i4>
      </vt:variant>
      <vt:variant>
        <vt:lpstr>幻灯片标题</vt:lpstr>
      </vt:variant>
      <vt:variant>
        <vt:i4>7</vt:i4>
      </vt:variant>
    </vt:vector>
  </HeadingPairs>
  <TitlesOfParts>
    <vt:vector size="8" baseType="lpstr">
      <vt:lpstr>《七彩课堂》课件模板（新）</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Microsoft</cp:lastModifiedBy>
  <cp:revision>38</cp:revision>
  <dcterms:created xsi:type="dcterms:W3CDTF">2021-03-26T07:48:59Z</dcterms:created>
  <dcterms:modified xsi:type="dcterms:W3CDTF">2021-09-24T07:07:38Z</dcterms:modified>
</cp:coreProperties>
</file>