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4" r:id="rId3"/>
    <p:sldId id="265" r:id="rId4"/>
    <p:sldId id="261" r:id="rId5"/>
    <p:sldId id="263" r:id="rId6"/>
    <p:sldId id="262" r:id="rId7"/>
    <p:sldId id="266" r:id="rId8"/>
    <p:sldId id="260" r:id="rId9"/>
  </p:sldIdLst>
  <p:sldSz cx="9144000" cy="5143500" type="screen16x9"/>
  <p:notesSz cx="6858000" cy="9144000"/>
  <p:embeddedFontLst>
    <p:embeddedFont>
      <p:font typeface="Wingdings 2" pitchFamily="18" charset="2"/>
      <p:regular r:id="rId10"/>
    </p:embeddedFont>
    <p:embeddedFont>
      <p:font typeface="仿宋" pitchFamily="49" charset="-122"/>
      <p:regular r:id="rId11"/>
    </p:embeddedFont>
    <p:embeddedFont>
      <p:font typeface="楷体" pitchFamily="49" charset="-122"/>
      <p:regular r:id="rId12"/>
    </p:embeddedFont>
    <p:embeddedFont>
      <p:font typeface="Franklin Gothic Book" pitchFamily="34" charset="0"/>
      <p:regular r:id="rId13"/>
      <p:italic r:id="rId14"/>
    </p:embeddedFont>
    <p:embeddedFont>
      <p:font typeface="黑体" pitchFamily="49" charset="-122"/>
      <p:regular r:id="rId1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462"/>
      </p:cViewPr>
      <p:guideLst>
        <p:guide orient="horz" pos="160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9"/>
          <p:cNvSpPr txBox="1"/>
          <p:nvPr/>
        </p:nvSpPr>
        <p:spPr>
          <a:xfrm>
            <a:off x="1763688" y="195486"/>
            <a:ext cx="4319121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>
              <a:defRPr sz="4000" b="1"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爱唠叨的电梯阿姨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18926" y="987574"/>
            <a:ext cx="7089378" cy="355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看到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这个题目，你可能会感到很奇怪：管电梯的阿姨怎么会唠叨呢？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且听我细细道来。</a:t>
            </a:r>
          </a:p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　　暑假里的一天，我和几个小伙伴在楼道里玩游戏。我们玩得正欢，突然，电梯门开了，电梯里站着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一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位</a:t>
            </a:r>
            <a:endParaRPr lang="zh-CN" altLang="en-US" sz="3200" b="1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1108943"/>
            <a:ext cx="0" cy="3416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365280" y="1304017"/>
            <a:ext cx="14761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疑问</a:t>
            </a:r>
            <a:r>
              <a:rPr lang="zh-CN" altLang="en-US" sz="30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开头，引起读者兴趣，引出下文。</a:t>
            </a:r>
            <a:endParaRPr lang="en-US" altLang="zh-CN" sz="3000" b="1" dirty="0">
              <a:solidFill>
                <a:prstClr val="black"/>
              </a:solidFill>
              <a:latin typeface="+mn-ea"/>
              <a:cs typeface="仿宋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221583"/>
            <a:ext cx="7056784" cy="4819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“门神”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。说是“门神”，其实是一位管电梯的阿姨。不等我们反应过来，她就开始“放机关枪”：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“哎，你们是谁？你们在这儿吵吵闹闹干什么？”“我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……”“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不要在楼道里打闹，会影响别人休息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的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。哎、哎、哎，听见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了没有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……”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我们经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不住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那“门神”的唠叨，像老鼠见了猫一样，</a:t>
            </a:r>
            <a:endParaRPr lang="en-US" altLang="zh-CN" sz="3200" b="1" smtClean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31047" y="236686"/>
            <a:ext cx="0" cy="4423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308304" y="1369809"/>
            <a:ext cx="17278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语言</a:t>
            </a:r>
            <a:r>
              <a:rPr lang="zh-CN" altLang="en-US" sz="30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描写，形象地写出电梯阿姨爱唠叨的特点。</a:t>
            </a:r>
          </a:p>
        </p:txBody>
      </p:sp>
    </p:spTree>
    <p:extLst>
      <p:ext uri="{BB962C8B-B14F-4D97-AF65-F5344CB8AC3E}">
        <p14:creationId xmlns:p14="http://schemas.microsoft.com/office/powerpoint/2010/main" val="276064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7504" y="287116"/>
            <a:ext cx="8925074" cy="4819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飞快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地逃下了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楼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。</a:t>
            </a:r>
            <a:endParaRPr lang="en-US" altLang="zh-CN" sz="3200" b="1" smtClean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有一天</a:t>
            </a:r>
            <a:r>
              <a:rPr lang="zh-CN" altLang="en-US" sz="3200" b="1"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上午，我和我的伙伴们想到四楼玩游戏。我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们看到墙上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贴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着公告：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“凡是上二楼、三楼、四楼、五楼的人不准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乘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电梯”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这让我们想起了那位“电梯门神”。我们想乘电梯上四楼，为了保险起见，我们先派了一位“侦察兵”去打探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“敌情”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。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真是天助我们也，“电梯门神”竟然没有在电梯里“坚守岗位”！我们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大摇大摆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地</a:t>
            </a:r>
            <a:endParaRPr lang="zh-CN" altLang="en-US" sz="3200" b="1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064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8926" y="123478"/>
            <a:ext cx="708937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走进了电梯。当电梯门在四楼打开的一霎那，我们惊呆了！</a:t>
            </a:r>
          </a:p>
          <a:p>
            <a:pPr lvl="0"/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那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位电梯阿姨正一脸怒气，双腿分立、两手叉腰，矗立在门外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——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分明是在候着“犯人”！为了避免与她“正面交锋”，我们飞似的逃了出去。可是，背后还是传来了她的“狼嚎虎啸”：“谁家的孩子？这么不懂事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……”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我们被她逮了个正着，真是又羞又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恼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！</a:t>
            </a:r>
            <a:endParaRPr lang="zh-CN" altLang="en-US" sz="3200" b="1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68890" y="267494"/>
            <a:ext cx="1" cy="4257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391083" y="1059582"/>
            <a:ext cx="17529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通过</a:t>
            </a:r>
            <a:r>
              <a:rPr lang="zh-CN" altLang="en-US" sz="2800" b="1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动作、神态、语言描写，把爱唠叨的电梯阿姨写得活灵活现。</a:t>
            </a:r>
          </a:p>
        </p:txBody>
      </p:sp>
    </p:spTree>
    <p:extLst>
      <p:ext uri="{BB962C8B-B14F-4D97-AF65-F5344CB8AC3E}">
        <p14:creationId xmlns:p14="http://schemas.microsoft.com/office/powerpoint/2010/main" val="2329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207675"/>
            <a:ext cx="835292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那时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我很讨厌她。可后来，我又见到了她的另一面</a:t>
            </a:r>
            <a:r>
              <a:rPr lang="en-US" altLang="zh-CN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……</a:t>
            </a:r>
            <a:endParaRPr lang="zh-CN" altLang="en-US" sz="3200" b="1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有一天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下午，我下楼扔垃圾。我家住在五楼，需要走步行梯下楼。我出了家门，下楼梯时，感到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肚子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有点儿疼，走着走着觉得疼痛无比，很快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我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就疼得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缩成一团，头上直冒冷汗。我努力站起来，慢慢地、一步一步地往下挪。好不容易才挪到三楼，我看见电梯阿姨从电梯里走了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出来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。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她一看到我难受的样子，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就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急忙</a:t>
            </a:r>
            <a:endParaRPr lang="en-US" altLang="zh-CN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728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555526"/>
            <a:ext cx="680134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跑过来问：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“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怎么啦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？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肚子疼？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你别走楼梯了，坐电梯！”说着，她便搀扶着我往电梯里走。天哪！我不是在做梦吧？她竟然主动让我乘电梯！看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着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她关切的样子，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我的心里涌出一阵暖流</a:t>
            </a:r>
            <a:r>
              <a:rPr lang="en-US" altLang="zh-CN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……</a:t>
            </a:r>
          </a:p>
          <a:p>
            <a:pPr lvl="0"/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到</a:t>
            </a:r>
            <a:r>
              <a:rPr lang="zh-CN" altLang="en-US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了楼下，“电梯阿姨”马上给我妈妈打了</a:t>
            </a:r>
            <a:r>
              <a:rPr lang="zh-CN" altLang="en-US" sz="32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电话</a:t>
            </a:r>
            <a:r>
              <a:rPr lang="zh-CN" altLang="en-US" sz="32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32886" y="699542"/>
            <a:ext cx="0" cy="4032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380312" y="699542"/>
            <a:ext cx="17529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通过</a:t>
            </a:r>
            <a:r>
              <a:rPr lang="zh-CN" altLang="en-US" sz="2800" b="1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动作、神态、语言描写，把爱唠叨的电梯阿姨写得活灵活现。</a:t>
            </a:r>
          </a:p>
        </p:txBody>
      </p:sp>
    </p:spTree>
    <p:extLst>
      <p:ext uri="{BB962C8B-B14F-4D97-AF65-F5344CB8AC3E}">
        <p14:creationId xmlns:p14="http://schemas.microsoft.com/office/powerpoint/2010/main" val="2329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843558"/>
            <a:ext cx="680134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   当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妈妈要带我去医院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时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，我们身后继续工作的“电梯阿姨”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又开始了她的“饶舌”：“上二楼、三楼、四楼、五楼的走楼梯，五楼以下的不准坐电梯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……”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不知为什么，我忽然觉得她的声音是那么悦耳，那么亲切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……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32886" y="699542"/>
            <a:ext cx="0" cy="3384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409432" y="830882"/>
            <a:ext cx="1476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描写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结尾，突出了电梯阿姨爱唠叨的特点和文章中心</a:t>
            </a:r>
            <a:r>
              <a:rPr lang="zh-CN" altLang="en-US" sz="28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。</a:t>
            </a:r>
            <a:endParaRPr lang="en-US" altLang="zh-CN" sz="2800" b="1" dirty="0">
              <a:solidFill>
                <a:prstClr val="black"/>
              </a:solidFill>
              <a:latin typeface="+mn-ea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857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67544" y="495126"/>
            <a:ext cx="8280920" cy="43088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defRPr>
            </a:lvl1pPr>
          </a:lstStyle>
          <a:p>
            <a:r>
              <a:rPr lang="en-US" altLang="zh-CN" smtClean="0"/>
              <a:t>    </a:t>
            </a:r>
            <a:r>
              <a:rPr lang="zh-CN" smtClean="0">
                <a:latin typeface="黑体" pitchFamily="49" charset="-122"/>
                <a:ea typeface="黑体" pitchFamily="49" charset="-122"/>
              </a:rPr>
              <a:t>点评：</a:t>
            </a:r>
            <a:endParaRPr lang="en-US" altLang="zh-CN" smtClean="0">
              <a:latin typeface="黑体" pitchFamily="49" charset="-122"/>
              <a:ea typeface="黑体" pitchFamily="49" charset="-122"/>
            </a:endParaRPr>
          </a:p>
          <a:p>
            <a:r>
              <a:rPr lang="en-US" altLang="zh-CN"/>
              <a:t> </a:t>
            </a:r>
            <a:r>
              <a:rPr lang="en-US" altLang="zh-CN" smtClean="0"/>
              <a:t>   </a:t>
            </a:r>
            <a:r>
              <a:rPr lang="zh-CN" altLang="en-US" sz="3000" smtClean="0"/>
              <a:t>小</a:t>
            </a:r>
            <a:r>
              <a:rPr lang="zh-CN" altLang="en-US" sz="3000" dirty="0"/>
              <a:t>作者</a:t>
            </a:r>
            <a:r>
              <a:rPr lang="zh-CN" altLang="en-US" sz="3000" dirty="0"/>
              <a:t>写</a:t>
            </a:r>
            <a:r>
              <a:rPr lang="zh-CN" altLang="en-US" sz="3000" dirty="0"/>
              <a:t>的是电梯阿姨，主要表现</a:t>
            </a:r>
            <a:r>
              <a:rPr lang="zh-CN" altLang="en-US" sz="3000"/>
              <a:t>的</a:t>
            </a:r>
            <a:r>
              <a:rPr lang="zh-CN" altLang="en-US" sz="3000" smtClean="0"/>
              <a:t>是她爱</a:t>
            </a:r>
            <a:r>
              <a:rPr lang="zh-CN" altLang="en-US" sz="3000" dirty="0"/>
              <a:t>唠叨的特点。为了表现爱唠叨的特点，作者选取了三</a:t>
            </a:r>
            <a:r>
              <a:rPr lang="zh-CN" altLang="en-US" sz="3000"/>
              <a:t>个</a:t>
            </a:r>
            <a:r>
              <a:rPr lang="zh-CN" altLang="en-US" sz="3000" smtClean="0"/>
              <a:t>事例：唠叨</a:t>
            </a:r>
            <a:r>
              <a:rPr lang="zh-CN" altLang="en-US" sz="3000" dirty="0"/>
              <a:t>我们不要在楼道打闹，影响别人</a:t>
            </a:r>
            <a:r>
              <a:rPr lang="zh-CN" altLang="en-US" sz="3000"/>
              <a:t>休息</a:t>
            </a:r>
            <a:r>
              <a:rPr lang="zh-CN" altLang="en-US" sz="3000" smtClean="0"/>
              <a:t>；唠叨</a:t>
            </a:r>
            <a:r>
              <a:rPr lang="zh-CN" altLang="en-US" sz="3000" dirty="0"/>
              <a:t>我们不懂事，违反规定坐</a:t>
            </a:r>
            <a:r>
              <a:rPr lang="zh-CN" altLang="en-US" sz="3000"/>
              <a:t>电梯</a:t>
            </a:r>
            <a:r>
              <a:rPr lang="zh-CN" altLang="en-US" sz="3000" smtClean="0"/>
              <a:t>；在</a:t>
            </a:r>
            <a:r>
              <a:rPr lang="zh-CN" altLang="en-US" sz="3000" dirty="0"/>
              <a:t>我</a:t>
            </a:r>
            <a:r>
              <a:rPr lang="zh-CN" altLang="en-US" sz="3000"/>
              <a:t>肚子</a:t>
            </a:r>
            <a:r>
              <a:rPr lang="zh-CN" altLang="en-US" sz="3000" smtClean="0"/>
              <a:t>疼时让</a:t>
            </a:r>
            <a:r>
              <a:rPr lang="zh-CN" altLang="en-US" sz="3000" dirty="0"/>
              <a:t>我违反规定坐电梯。这三个事例很</a:t>
            </a:r>
            <a:r>
              <a:rPr lang="zh-CN" altLang="en-US" sz="3000"/>
              <a:t>典型</a:t>
            </a:r>
            <a:r>
              <a:rPr lang="zh-CN" altLang="en-US" sz="3000" smtClean="0"/>
              <a:t>，表现出了电梯</a:t>
            </a:r>
            <a:r>
              <a:rPr lang="zh-CN" altLang="en-US" sz="3000" dirty="0"/>
              <a:t>阿姨忠于职守、乐于助人的好品质。</a:t>
            </a:r>
            <a:r>
              <a:rPr lang="zh-CN" altLang="en-US" sz="3000"/>
              <a:t>同时</a:t>
            </a:r>
            <a:r>
              <a:rPr lang="zh-CN" altLang="en-US" sz="3000" smtClean="0"/>
              <a:t>，作者还运用</a:t>
            </a:r>
            <a:r>
              <a:rPr lang="zh-CN" altLang="en-US" sz="3000" dirty="0"/>
              <a:t>了动作描写、语言描写、神态描写等，使人物形象栩栩如生。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54</TotalTime>
  <Words>757</Words>
  <Application>Microsoft Office PowerPoint</Application>
  <PresentationFormat>全屏显示(16:9)</PresentationFormat>
  <Paragraphs>20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 2</vt:lpstr>
      <vt:lpstr>仿宋</vt:lpstr>
      <vt:lpstr>楷体</vt:lpstr>
      <vt:lpstr>Franklin Gothic Book</vt:lpstr>
      <vt:lpstr>黑体</vt:lpstr>
      <vt:lpstr>暗香扑面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X</cp:lastModifiedBy>
  <cp:revision>47</cp:revision>
  <dcterms:created xsi:type="dcterms:W3CDTF">2019-09-02T04:02:00Z</dcterms:created>
  <dcterms:modified xsi:type="dcterms:W3CDTF">2020-10-17T07:45:36Z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