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72" r:id="rId3"/>
    <p:sldId id="273" r:id="rId4"/>
    <p:sldId id="267" r:id="rId5"/>
    <p:sldId id="269" r:id="rId6"/>
    <p:sldId id="271" r:id="rId7"/>
  </p:sldIdLst>
  <p:sldSz cx="9144000" cy="5143500" type="screen16x9"/>
  <p:notesSz cx="6858000" cy="9144000"/>
  <p:embeddedFontLst>
    <p:embeddedFont>
      <p:font typeface="Wingdings 2" pitchFamily="18" charset="2"/>
      <p:regular r:id="rId8"/>
    </p:embeddedFont>
    <p:embeddedFont>
      <p:font typeface="仿宋" pitchFamily="49" charset="-122"/>
      <p:regular r:id="rId9"/>
    </p:embeddedFont>
    <p:embeddedFont>
      <p:font typeface="楷体" pitchFamily="49" charset="-122"/>
      <p:regular r:id="rId10"/>
    </p:embeddedFont>
    <p:embeddedFont>
      <p:font typeface="黑体" pitchFamily="49" charset="-122"/>
      <p:regular r:id="rId1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-29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83014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6"/>
          <p:cNvSpPr txBox="1"/>
          <p:nvPr/>
        </p:nvSpPr>
        <p:spPr>
          <a:xfrm>
            <a:off x="2339752" y="501036"/>
            <a:ext cx="2656496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爱臭美的妈妈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6626" name="TextBox 7"/>
          <p:cNvSpPr txBox="1"/>
          <p:nvPr/>
        </p:nvSpPr>
        <p:spPr>
          <a:xfrm>
            <a:off x="467544" y="1131590"/>
            <a:ext cx="6749395" cy="35394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俗话说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：“爱美之心，人皆有之。”我妈妈不仅爱美，而且已经到了臭美的程度。</a:t>
            </a:r>
          </a:p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妈妈为了美，花了大把钞票买化妆品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花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大量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时间涂抹化妆品。你瞧，护肤霜、防晒霜、保湿水、植物精油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要什么有什么。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每天一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起床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7308303" y="1175784"/>
            <a:ext cx="1" cy="3375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7360955" y="1203598"/>
            <a:ext cx="14761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引用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开头，扣题，引出下文。</a:t>
            </a:r>
          </a:p>
        </p:txBody>
      </p:sp>
    </p:spTree>
    <p:extLst>
      <p:ext uri="{BB962C8B-B14F-4D97-AF65-F5344CB8AC3E}">
        <p14:creationId xmlns:p14="http://schemas.microsoft.com/office/powerpoint/2010/main" val="21922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/>
          <p:nvPr/>
        </p:nvSpPr>
        <p:spPr>
          <a:xfrm>
            <a:off x="323528" y="411510"/>
            <a:ext cx="6749395" cy="45243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妈妈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的第一件事就是擦化妆品，她将那些乱七八糟的霜，挨个地倒在手上，右手拿着镜子，仔细涂抹，生怕漏了哪块“阵地”。她左擦擦，右抹抹，东涂涂，西揉揉，像粉刷墙壁似的，把那些霜啊膏啊一层一层地往脸上敷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不光早上擦，晚上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睡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前这也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是必做的功课。我晚上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去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睡觉前，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看她无比勤奋地抹着，第二天清晨我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打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214883" y="411510"/>
            <a:ext cx="1" cy="44644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308304" y="555526"/>
            <a:ext cx="1800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通过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动作描写和修辞运用，把爱臭美的妈妈写得很形象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。</a:t>
            </a:r>
            <a:endParaRPr lang="zh-CN" altLang="en-US" sz="3200" b="1" dirty="0">
              <a:solidFill>
                <a:prstClr val="black"/>
              </a:solidFill>
              <a:latin typeface="+mn-ea"/>
              <a:cs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370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/>
          <p:nvPr/>
        </p:nvSpPr>
        <p:spPr>
          <a:xfrm>
            <a:off x="395536" y="351691"/>
            <a:ext cx="8640960" cy="45243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哈欠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起床，又见她不知疲倦地擦着。我的天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不指导的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，还以为她是从晚上一直抹到天亮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呢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</a:p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“啊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!”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一天清晨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妈妈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忽然对着镜子尖叫起来，“我长胡子了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!”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我一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看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，“扑哧”一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声笑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出来：两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个小雀斑悄悄地爬上了妈妈的嘴唇上方，一边一个，很对称，活像一对“老鼠须”。这还了得，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当天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妈妈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买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瓶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昂贵的祛斑霜，仔细地涂抹。可她一擦，脸就火辣辣地疼。第二天起来，妈妈拿起镜子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准备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“涂墙”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844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8140" y="279683"/>
            <a:ext cx="6696744" cy="45243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时，发现脸已经肿起来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和爸爸都劝妈妈不要再祛斑了，可妈妈望着镜中顽固的老鼠须，忍着泪，咬牙切齿道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“又辣又肿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，说明祛斑霜发挥功效了。这是关键时刻，就得坚持住，我就不相信对付不了它们，还得抹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!”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听完这番“豪言壮语”，望着满脸红肿强忍疼痛的妈妈，我和爸爸哭笑不得。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7092280" y="411510"/>
            <a:ext cx="0" cy="44644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214884" y="339502"/>
            <a:ext cx="19291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运用</a:t>
            </a:r>
            <a:r>
              <a:rPr lang="zh-CN" altLang="en-US" sz="30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典型的语言描写、神态描写，形象地写出妈妈为了美，强忍疼。</a:t>
            </a:r>
          </a:p>
        </p:txBody>
      </p:sp>
    </p:spTree>
    <p:extLst>
      <p:ext uri="{BB962C8B-B14F-4D97-AF65-F5344CB8AC3E}">
        <p14:creationId xmlns:p14="http://schemas.microsoft.com/office/powerpoint/2010/main" val="299351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268649"/>
            <a:ext cx="8722432" cy="424731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000" b="1" spc="-90" dirty="0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妈妈</a:t>
            </a:r>
            <a:r>
              <a:rPr lang="zh-CN" altLang="en-US" sz="3000" b="1" spc="-90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为了美，什么招数都使上了。有天晚上我去喝水，刚到客厅，天啊，一个满脸惨白，眼框发绿，嘴唇碧绿的妖怪正悠闲地躺在我家沙发上。我一声惨叫：“啊</a:t>
            </a:r>
            <a:r>
              <a:rPr lang="en-US" altLang="zh-CN" sz="3000" b="1" spc="-90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——</a:t>
            </a:r>
            <a:r>
              <a:rPr lang="zh-CN" altLang="en-US" sz="3000" b="1" spc="-90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救命啊，鬼</a:t>
            </a:r>
            <a:r>
              <a:rPr lang="en-US" altLang="zh-CN" sz="3000" b="1" spc="-90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!</a:t>
            </a:r>
            <a:r>
              <a:rPr lang="zh-CN" altLang="en-US" sz="3000" b="1" spc="-90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有鬼呀</a:t>
            </a:r>
            <a:r>
              <a:rPr lang="en-US" altLang="zh-CN" sz="3000" b="1" spc="-90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!”</a:t>
            </a:r>
            <a:r>
              <a:rPr lang="zh-CN" altLang="en-US" sz="3000" b="1" spc="-90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正做面膜的妈妈从沙发上跳起来，拿掉眼睛上的黄瓜片，揭去嘴巴上的西瓜皮，东张西望，问我：“鬼在哪里</a:t>
            </a:r>
            <a:r>
              <a:rPr lang="en-US" altLang="zh-CN" sz="3000" b="1" spc="-90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?</a:t>
            </a:r>
            <a:r>
              <a:rPr lang="zh-CN" altLang="en-US" sz="3000" b="1" spc="-90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哪里有鬼</a:t>
            </a:r>
            <a:r>
              <a:rPr lang="en-US" altLang="zh-CN" sz="3000" b="1" spc="-90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?”</a:t>
            </a:r>
            <a:r>
              <a:rPr lang="zh-CN" altLang="en-US" sz="3000" b="1" spc="-90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我惊魂未定，捂着扑通扑通乱跳的小心脏，说道：“远在天边，近在眼前。就是你呀</a:t>
            </a:r>
            <a:r>
              <a:rPr lang="en-US" altLang="zh-CN" sz="3000" b="1" spc="-90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!”</a:t>
            </a:r>
          </a:p>
          <a:p>
            <a:r>
              <a:rPr lang="zh-CN" altLang="en-US" sz="3000" b="1" spc="-9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　　唉，瞧我这个爱臭美的</a:t>
            </a:r>
            <a:r>
              <a:rPr lang="zh-CN" altLang="en-US" sz="3000" b="1" spc="-9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妈妈</a:t>
            </a:r>
            <a:r>
              <a:rPr lang="en-US" altLang="zh-CN" sz="3000" b="1" spc="-9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!</a:t>
            </a:r>
            <a:endParaRPr lang="zh-CN" altLang="en-US" sz="3000" b="1" spc="-9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4515966"/>
            <a:ext cx="56886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smtClean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    结尾</a:t>
            </a:r>
            <a:r>
              <a:rPr lang="zh-CN" altLang="en-US" sz="3000" b="1" dirty="0">
                <a:solidFill>
                  <a:prstClr val="black"/>
                </a:solidFill>
                <a:latin typeface="+mn-ea"/>
                <a:cs typeface="仿宋" panose="02010609060101010101" charset="-122"/>
              </a:rPr>
              <a:t>总结全文，突出中心。</a:t>
            </a:r>
          </a:p>
        </p:txBody>
      </p:sp>
    </p:spTree>
    <p:extLst>
      <p:ext uri="{BB962C8B-B14F-4D97-AF65-F5344CB8AC3E}">
        <p14:creationId xmlns:p14="http://schemas.microsoft.com/office/powerpoint/2010/main" val="276770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467544" y="627534"/>
            <a:ext cx="8380498" cy="40318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  <a:cs typeface="楷体" panose="02010609060101010101" pitchFamily="49" charset="-122"/>
              </a:defRPr>
            </a:lvl1pPr>
          </a:lstStyle>
          <a:p>
            <a:r>
              <a:rPr lang="en-US" altLang="zh-CN" dirty="0"/>
              <a:t>    </a:t>
            </a:r>
            <a:r>
              <a:rPr lang="zh-CN" altLang="en-US"/>
              <a:t>点评</a:t>
            </a:r>
            <a:r>
              <a:rPr lang="zh-CN" altLang="en-US" smtClean="0"/>
              <a:t>：</a:t>
            </a:r>
            <a:endParaRPr lang="en-US" altLang="zh-CN" smtClean="0"/>
          </a:p>
          <a:p>
            <a:r>
              <a:rPr lang="en-US" altLang="zh-CN"/>
              <a:t> </a:t>
            </a:r>
            <a:r>
              <a:rPr lang="en-US" altLang="zh-CN" smtClean="0"/>
              <a:t>   </a:t>
            </a:r>
            <a:r>
              <a:rPr lang="zh-CN" altLang="en-US" smtClean="0"/>
              <a:t>文章</a:t>
            </a:r>
            <a:r>
              <a:rPr lang="zh-CN" altLang="en-US" dirty="0"/>
              <a:t>开篇扣题，引出下文。然后用“妈妈为了美，花了大把钞票买化妆品，花大量时间</a:t>
            </a:r>
            <a:r>
              <a:rPr lang="zh-CN" altLang="en-US"/>
              <a:t>涂抹</a:t>
            </a:r>
            <a:r>
              <a:rPr lang="zh-CN" altLang="en-US" smtClean="0"/>
              <a:t>化妆品”</a:t>
            </a:r>
            <a:r>
              <a:rPr lang="zh-CN" altLang="en-US" dirty="0"/>
              <a:t>“忍痛涂祛</a:t>
            </a:r>
            <a:r>
              <a:rPr lang="zh-CN" altLang="en-US"/>
              <a:t>斑</a:t>
            </a:r>
            <a:r>
              <a:rPr lang="zh-CN" altLang="en-US" smtClean="0"/>
              <a:t>霜”</a:t>
            </a:r>
            <a:r>
              <a:rPr lang="zh-CN" altLang="en-US" dirty="0"/>
              <a:t>“晚上敷面膜”三个事例，把妈妈爱臭美的特点写得很具体，同时用动作描写、语言描写把爱臭美的妈妈写得活灵活现。结尾总结全文，突出中心</a:t>
            </a:r>
            <a:r>
              <a:rPr lang="zh-CN" altLang="en-US"/>
              <a:t>。</a:t>
            </a:r>
            <a:r>
              <a:rPr lang="zh-CN" altLang="en-US" smtClean="0"/>
              <a:t>这是</a:t>
            </a:r>
            <a:r>
              <a:rPr lang="zh-CN" altLang="en-US" dirty="0"/>
              <a:t>一篇值得大家学习的好习作。</a:t>
            </a:r>
          </a:p>
        </p:txBody>
      </p:sp>
    </p:spTree>
    <p:extLst>
      <p:ext uri="{BB962C8B-B14F-4D97-AF65-F5344CB8AC3E}">
        <p14:creationId xmlns:p14="http://schemas.microsoft.com/office/powerpoint/2010/main" val="50886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34</TotalTime>
  <Words>625</Words>
  <Application>Microsoft Office PowerPoint</Application>
  <PresentationFormat>全屏显示(16:9)</PresentationFormat>
  <Paragraphs>15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</vt:lpstr>
      <vt:lpstr>宋体</vt:lpstr>
      <vt:lpstr>Wingdings 2</vt:lpstr>
      <vt:lpstr>仿宋</vt:lpstr>
      <vt:lpstr>楷体</vt:lpstr>
      <vt:lpstr>黑体</vt:lpstr>
      <vt:lpstr>暗香扑面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dxq</dc:creator>
  <cp:lastModifiedBy>X</cp:lastModifiedBy>
  <cp:revision>35</cp:revision>
  <dcterms:created xsi:type="dcterms:W3CDTF">2019-09-02T04:02:00Z</dcterms:created>
  <dcterms:modified xsi:type="dcterms:W3CDTF">2020-10-17T07:26:37Z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