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58" r:id="rId1"/>
  </p:sldMasterIdLst>
  <p:notesMasterIdLst>
    <p:notesMasterId r:id="rId3"/>
  </p:notesMasterIdLst>
  <p:handoutMasterIdLst>
    <p:handoutMasterId r:id="rId4"/>
  </p:handoutMasterIdLst>
  <p:sldIdLst>
    <p:sldId id="1296" r:id="rId2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5"/>
    </p:embeddedFont>
    <p:embeddedFont>
      <p:font typeface="微软雅黑" panose="020B0503020204020204" pitchFamily="34" charset="-122"/>
      <p:regular r:id="rId6"/>
      <p:bold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EFCDE"/>
    <a:srgbClr val="FF0000"/>
    <a:srgbClr val="FFFFFF"/>
    <a:srgbClr val="0000FF"/>
    <a:srgbClr val="A38302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9" autoAdjust="0"/>
    <p:restoredTop sz="98963" autoAdjust="0"/>
  </p:normalViewPr>
  <p:slideViewPr>
    <p:cSldViewPr>
      <p:cViewPr>
        <p:scale>
          <a:sx n="100" d="100"/>
          <a:sy n="100" d="100"/>
        </p:scale>
        <p:origin x="-483" y="-159"/>
      </p:cViewPr>
      <p:guideLst>
        <p:guide orient="horz" pos="123"/>
        <p:guide pos="5760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53" d="100"/>
          <a:sy n="53" d="100"/>
        </p:scale>
        <p:origin x="-2952" y="-102"/>
      </p:cViewPr>
      <p:guideLst>
        <p:guide orient="horz" pos="3173"/>
        <p:guide pos="22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11BABD2D-FF55-4DE5-9262-A9500BA9F9BB}" type="datetimeFigureOut">
              <a:rPr lang="zh-CN" altLang="en-US"/>
              <a:pPr>
                <a:defRPr/>
              </a:pPr>
              <a:t>2024/12/13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0E841903-4F2A-4FAD-847A-1A15F447648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2279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7ED56AB-43C8-414D-93FC-24BEB1DCF3C3}" type="datetimeFigureOut">
              <a:rPr lang="zh-CN" altLang="en-US"/>
              <a:pPr>
                <a:defRPr/>
              </a:pPr>
              <a:t>2024/12/13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98003AC3-3BFC-498A-8611-256DB568C3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776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495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129481" y="4731990"/>
            <a:ext cx="9089226" cy="416016"/>
            <a:chOff x="42962" y="4776118"/>
            <a:chExt cx="9089226" cy="416016"/>
          </a:xfrm>
        </p:grpSpPr>
        <p:sp>
          <p:nvSpPr>
            <p:cNvPr id="9" name="Freeform 1246"/>
            <p:cNvSpPr>
              <a:spLocks/>
            </p:cNvSpPr>
            <p:nvPr userDrawn="1"/>
          </p:nvSpPr>
          <p:spPr bwMode="auto">
            <a:xfrm>
              <a:off x="703276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0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4 w 51"/>
                <a:gd name="T19" fmla="*/ 52 h 83"/>
                <a:gd name="T20" fmla="*/ 35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0" y="30"/>
                  </a:cubicBezTo>
                  <a:cubicBezTo>
                    <a:pt x="50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7" y="66"/>
                    <a:pt x="22" y="68"/>
                  </a:cubicBezTo>
                  <a:cubicBezTo>
                    <a:pt x="19" y="69"/>
                    <a:pt x="18" y="71"/>
                    <a:pt x="19" y="74"/>
                  </a:cubicBezTo>
                  <a:cubicBezTo>
                    <a:pt x="19" y="76"/>
                    <a:pt x="22" y="78"/>
                    <a:pt x="22" y="79"/>
                  </a:cubicBezTo>
                  <a:cubicBezTo>
                    <a:pt x="22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4" y="52"/>
                  </a:cubicBezTo>
                  <a:cubicBezTo>
                    <a:pt x="0" y="30"/>
                    <a:pt x="17" y="12"/>
                    <a:pt x="35" y="5"/>
                  </a:cubicBezTo>
                  <a:cubicBezTo>
                    <a:pt x="36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1247"/>
            <p:cNvSpPr>
              <a:spLocks/>
            </p:cNvSpPr>
            <p:nvPr userDrawn="1"/>
          </p:nvSpPr>
          <p:spPr bwMode="auto">
            <a:xfrm>
              <a:off x="1728744" y="4896300"/>
              <a:ext cx="523384" cy="254232"/>
            </a:xfrm>
            <a:custGeom>
              <a:avLst/>
              <a:gdLst>
                <a:gd name="T0" fmla="*/ 79 w 80"/>
                <a:gd name="T1" fmla="*/ 20 h 51"/>
                <a:gd name="T2" fmla="*/ 60 w 80"/>
                <a:gd name="T3" fmla="*/ 40 h 51"/>
                <a:gd name="T4" fmla="*/ 39 w 80"/>
                <a:gd name="T5" fmla="*/ 50 h 51"/>
                <a:gd name="T6" fmla="*/ 27 w 80"/>
                <a:gd name="T7" fmla="*/ 49 h 51"/>
                <a:gd name="T8" fmla="*/ 12 w 80"/>
                <a:gd name="T9" fmla="*/ 41 h 51"/>
                <a:gd name="T10" fmla="*/ 5 w 80"/>
                <a:gd name="T11" fmla="*/ 42 h 51"/>
                <a:gd name="T12" fmla="*/ 3 w 80"/>
                <a:gd name="T13" fmla="*/ 48 h 51"/>
                <a:gd name="T14" fmla="*/ 0 w 80"/>
                <a:gd name="T15" fmla="*/ 46 h 51"/>
                <a:gd name="T16" fmla="*/ 8 w 80"/>
                <a:gd name="T17" fmla="*/ 37 h 51"/>
                <a:gd name="T18" fmla="*/ 14 w 80"/>
                <a:gd name="T19" fmla="*/ 17 h 51"/>
                <a:gd name="T20" fmla="*/ 71 w 80"/>
                <a:gd name="T21" fmla="*/ 12 h 51"/>
                <a:gd name="T22" fmla="*/ 79 w 80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51">
                  <a:moveTo>
                    <a:pt x="79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39" y="50"/>
                  </a:cubicBezTo>
                  <a:cubicBezTo>
                    <a:pt x="35" y="51"/>
                    <a:pt x="31" y="50"/>
                    <a:pt x="27" y="49"/>
                  </a:cubicBezTo>
                  <a:cubicBezTo>
                    <a:pt x="22" y="47"/>
                    <a:pt x="17" y="44"/>
                    <a:pt x="12" y="41"/>
                  </a:cubicBezTo>
                  <a:cubicBezTo>
                    <a:pt x="10" y="39"/>
                    <a:pt x="7" y="40"/>
                    <a:pt x="5" y="42"/>
                  </a:cubicBezTo>
                  <a:cubicBezTo>
                    <a:pt x="4" y="43"/>
                    <a:pt x="4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5" y="38"/>
                    <a:pt x="8" y="37"/>
                  </a:cubicBezTo>
                  <a:cubicBezTo>
                    <a:pt x="7" y="31"/>
                    <a:pt x="11" y="21"/>
                    <a:pt x="14" y="17"/>
                  </a:cubicBezTo>
                  <a:cubicBezTo>
                    <a:pt x="29" y="0"/>
                    <a:pt x="53" y="2"/>
                    <a:pt x="71" y="12"/>
                  </a:cubicBezTo>
                  <a:cubicBezTo>
                    <a:pt x="71" y="13"/>
                    <a:pt x="80" y="18"/>
                    <a:pt x="79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1248"/>
            <p:cNvSpPr>
              <a:spLocks noEditPoints="1"/>
            </p:cNvSpPr>
            <p:nvPr userDrawn="1"/>
          </p:nvSpPr>
          <p:spPr bwMode="auto">
            <a:xfrm>
              <a:off x="316825" y="4900923"/>
              <a:ext cx="249520" cy="231120"/>
            </a:xfrm>
            <a:custGeom>
              <a:avLst/>
              <a:gdLst>
                <a:gd name="T0" fmla="*/ 36 w 38"/>
                <a:gd name="T1" fmla="*/ 46 h 46"/>
                <a:gd name="T2" fmla="*/ 0 w 38"/>
                <a:gd name="T3" fmla="*/ 8 h 46"/>
                <a:gd name="T4" fmla="*/ 0 w 38"/>
                <a:gd name="T5" fmla="*/ 8 h 46"/>
                <a:gd name="T6" fmla="*/ 1 w 38"/>
                <a:gd name="T7" fmla="*/ 1 h 46"/>
                <a:gd name="T8" fmla="*/ 1 w 38"/>
                <a:gd name="T9" fmla="*/ 1 h 46"/>
                <a:gd name="T10" fmla="*/ 2 w 38"/>
                <a:gd name="T11" fmla="*/ 0 h 46"/>
                <a:gd name="T12" fmla="*/ 2 w 38"/>
                <a:gd name="T13" fmla="*/ 0 h 46"/>
                <a:gd name="T14" fmla="*/ 4 w 38"/>
                <a:gd name="T15" fmla="*/ 0 h 46"/>
                <a:gd name="T16" fmla="*/ 4 w 38"/>
                <a:gd name="T17" fmla="*/ 0 h 46"/>
                <a:gd name="T18" fmla="*/ 38 w 38"/>
                <a:gd name="T19" fmla="*/ 37 h 46"/>
                <a:gd name="T20" fmla="*/ 38 w 38"/>
                <a:gd name="T21" fmla="*/ 37 h 46"/>
                <a:gd name="T22" fmla="*/ 38 w 38"/>
                <a:gd name="T23" fmla="*/ 45 h 46"/>
                <a:gd name="T24" fmla="*/ 38 w 38"/>
                <a:gd name="T25" fmla="*/ 45 h 46"/>
                <a:gd name="T26" fmla="*/ 37 w 38"/>
                <a:gd name="T27" fmla="*/ 46 h 46"/>
                <a:gd name="T28" fmla="*/ 37 w 38"/>
                <a:gd name="T29" fmla="*/ 46 h 46"/>
                <a:gd name="T30" fmla="*/ 37 w 38"/>
                <a:gd name="T31" fmla="*/ 46 h 46"/>
                <a:gd name="T32" fmla="*/ 37 w 38"/>
                <a:gd name="T33" fmla="*/ 46 h 46"/>
                <a:gd name="T34" fmla="*/ 37 w 38"/>
                <a:gd name="T35" fmla="*/ 46 h 46"/>
                <a:gd name="T36" fmla="*/ 37 w 38"/>
                <a:gd name="T37" fmla="*/ 46 h 46"/>
                <a:gd name="T38" fmla="*/ 37 w 38"/>
                <a:gd name="T39" fmla="*/ 46 h 46"/>
                <a:gd name="T40" fmla="*/ 37 w 38"/>
                <a:gd name="T41" fmla="*/ 46 h 46"/>
                <a:gd name="T42" fmla="*/ 37 w 38"/>
                <a:gd name="T43" fmla="*/ 46 h 46"/>
                <a:gd name="T44" fmla="*/ 37 w 38"/>
                <a:gd name="T45" fmla="*/ 46 h 46"/>
                <a:gd name="T46" fmla="*/ 37 w 38"/>
                <a:gd name="T47" fmla="*/ 46 h 46"/>
                <a:gd name="T48" fmla="*/ 37 w 38"/>
                <a:gd name="T49" fmla="*/ 46 h 46"/>
                <a:gd name="T50" fmla="*/ 36 w 38"/>
                <a:gd name="T51" fmla="*/ 46 h 46"/>
                <a:gd name="T52" fmla="*/ 2 w 38"/>
                <a:gd name="T53" fmla="*/ 8 h 46"/>
                <a:gd name="T54" fmla="*/ 34 w 38"/>
                <a:gd name="T55" fmla="*/ 43 h 46"/>
                <a:gd name="T56" fmla="*/ 34 w 38"/>
                <a:gd name="T57" fmla="*/ 43 h 46"/>
                <a:gd name="T58" fmla="*/ 10 w 38"/>
                <a:gd name="T59" fmla="*/ 9 h 46"/>
                <a:gd name="T60" fmla="*/ 10 w 38"/>
                <a:gd name="T61" fmla="*/ 9 h 46"/>
                <a:gd name="T62" fmla="*/ 10 w 38"/>
                <a:gd name="T63" fmla="*/ 8 h 46"/>
                <a:gd name="T64" fmla="*/ 10 w 38"/>
                <a:gd name="T65" fmla="*/ 8 h 46"/>
                <a:gd name="T66" fmla="*/ 12 w 38"/>
                <a:gd name="T67" fmla="*/ 8 h 46"/>
                <a:gd name="T68" fmla="*/ 12 w 38"/>
                <a:gd name="T69" fmla="*/ 8 h 46"/>
                <a:gd name="T70" fmla="*/ 36 w 38"/>
                <a:gd name="T71" fmla="*/ 42 h 46"/>
                <a:gd name="T72" fmla="*/ 36 w 38"/>
                <a:gd name="T73" fmla="*/ 42 h 46"/>
                <a:gd name="T74" fmla="*/ 36 w 38"/>
                <a:gd name="T75" fmla="*/ 37 h 46"/>
                <a:gd name="T76" fmla="*/ 36 w 38"/>
                <a:gd name="T77" fmla="*/ 37 h 46"/>
                <a:gd name="T78" fmla="*/ 4 w 38"/>
                <a:gd name="T79" fmla="*/ 2 h 46"/>
                <a:gd name="T80" fmla="*/ 4 w 38"/>
                <a:gd name="T81" fmla="*/ 2 h 46"/>
                <a:gd name="T82" fmla="*/ 3 w 38"/>
                <a:gd name="T83" fmla="*/ 2 h 46"/>
                <a:gd name="T84" fmla="*/ 3 w 38"/>
                <a:gd name="T85" fmla="*/ 2 h 46"/>
                <a:gd name="T86" fmla="*/ 2 w 38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8" h="46">
                  <a:moveTo>
                    <a:pt x="36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4" y="0"/>
                    <a:pt x="38" y="1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7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6" y="46"/>
                    <a:pt x="36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8" y="31"/>
                    <a:pt x="20" y="1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1" y="17"/>
                    <a:pt x="29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6" y="40"/>
                    <a:pt x="36" y="38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18"/>
                    <a:pt x="2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1249"/>
            <p:cNvSpPr>
              <a:spLocks noEditPoints="1"/>
            </p:cNvSpPr>
            <p:nvPr userDrawn="1"/>
          </p:nvSpPr>
          <p:spPr bwMode="auto">
            <a:xfrm>
              <a:off x="42962" y="5071952"/>
              <a:ext cx="234306" cy="120182"/>
            </a:xfrm>
            <a:custGeom>
              <a:avLst/>
              <a:gdLst>
                <a:gd name="T0" fmla="*/ 36 w 36"/>
                <a:gd name="T1" fmla="*/ 12 h 24"/>
                <a:gd name="T2" fmla="*/ 4 w 36"/>
                <a:gd name="T3" fmla="*/ 16 h 24"/>
                <a:gd name="T4" fmla="*/ 4 w 36"/>
                <a:gd name="T5" fmla="*/ 16 h 24"/>
                <a:gd name="T6" fmla="*/ 0 w 36"/>
                <a:gd name="T7" fmla="*/ 13 h 24"/>
                <a:gd name="T8" fmla="*/ 0 w 36"/>
                <a:gd name="T9" fmla="*/ 13 h 24"/>
                <a:gd name="T10" fmla="*/ 0 w 36"/>
                <a:gd name="T11" fmla="*/ 12 h 24"/>
                <a:gd name="T12" fmla="*/ 0 w 36"/>
                <a:gd name="T13" fmla="*/ 12 h 24"/>
                <a:gd name="T14" fmla="*/ 1 w 36"/>
                <a:gd name="T15" fmla="*/ 10 h 24"/>
                <a:gd name="T16" fmla="*/ 1 w 36"/>
                <a:gd name="T17" fmla="*/ 10 h 24"/>
                <a:gd name="T18" fmla="*/ 33 w 36"/>
                <a:gd name="T19" fmla="*/ 8 h 24"/>
                <a:gd name="T20" fmla="*/ 33 w 36"/>
                <a:gd name="T21" fmla="*/ 8 h 24"/>
                <a:gd name="T22" fmla="*/ 36 w 36"/>
                <a:gd name="T23" fmla="*/ 11 h 24"/>
                <a:gd name="T24" fmla="*/ 36 w 36"/>
                <a:gd name="T25" fmla="*/ 11 h 24"/>
                <a:gd name="T26" fmla="*/ 36 w 36"/>
                <a:gd name="T27" fmla="*/ 12 h 24"/>
                <a:gd name="T28" fmla="*/ 36 w 36"/>
                <a:gd name="T29" fmla="*/ 12 h 24"/>
                <a:gd name="T30" fmla="*/ 36 w 36"/>
                <a:gd name="T31" fmla="*/ 12 h 24"/>
                <a:gd name="T32" fmla="*/ 36 w 36"/>
                <a:gd name="T33" fmla="*/ 12 h 24"/>
                <a:gd name="T34" fmla="*/ 36 w 36"/>
                <a:gd name="T35" fmla="*/ 12 h 24"/>
                <a:gd name="T36" fmla="*/ 36 w 36"/>
                <a:gd name="T37" fmla="*/ 12 h 24"/>
                <a:gd name="T38" fmla="*/ 36 w 36"/>
                <a:gd name="T39" fmla="*/ 12 h 24"/>
                <a:gd name="T40" fmla="*/ 36 w 36"/>
                <a:gd name="T41" fmla="*/ 12 h 24"/>
                <a:gd name="T42" fmla="*/ 36 w 36"/>
                <a:gd name="T43" fmla="*/ 12 h 24"/>
                <a:gd name="T44" fmla="*/ 36 w 36"/>
                <a:gd name="T45" fmla="*/ 12 h 24"/>
                <a:gd name="T46" fmla="*/ 36 w 36"/>
                <a:gd name="T47" fmla="*/ 12 h 24"/>
                <a:gd name="T48" fmla="*/ 36 w 36"/>
                <a:gd name="T49" fmla="*/ 12 h 24"/>
                <a:gd name="T50" fmla="*/ 36 w 36"/>
                <a:gd name="T51" fmla="*/ 12 h 24"/>
                <a:gd name="T52" fmla="*/ 4 w 36"/>
                <a:gd name="T53" fmla="*/ 15 h 24"/>
                <a:gd name="T54" fmla="*/ 34 w 36"/>
                <a:gd name="T55" fmla="*/ 12 h 24"/>
                <a:gd name="T56" fmla="*/ 34 w 36"/>
                <a:gd name="T57" fmla="*/ 12 h 24"/>
                <a:gd name="T58" fmla="*/ 8 w 36"/>
                <a:gd name="T59" fmla="*/ 11 h 24"/>
                <a:gd name="T60" fmla="*/ 8 w 36"/>
                <a:gd name="T61" fmla="*/ 11 h 24"/>
                <a:gd name="T62" fmla="*/ 7 w 36"/>
                <a:gd name="T63" fmla="*/ 11 h 24"/>
                <a:gd name="T64" fmla="*/ 7 w 36"/>
                <a:gd name="T65" fmla="*/ 11 h 24"/>
                <a:gd name="T66" fmla="*/ 8 w 36"/>
                <a:gd name="T67" fmla="*/ 10 h 24"/>
                <a:gd name="T68" fmla="*/ 8 w 36"/>
                <a:gd name="T69" fmla="*/ 10 h 24"/>
                <a:gd name="T70" fmla="*/ 34 w 36"/>
                <a:gd name="T71" fmla="*/ 11 h 24"/>
                <a:gd name="T72" fmla="*/ 34 w 36"/>
                <a:gd name="T73" fmla="*/ 11 h 24"/>
                <a:gd name="T74" fmla="*/ 32 w 36"/>
                <a:gd name="T75" fmla="*/ 9 h 24"/>
                <a:gd name="T76" fmla="*/ 32 w 36"/>
                <a:gd name="T77" fmla="*/ 9 h 24"/>
                <a:gd name="T78" fmla="*/ 2 w 36"/>
                <a:gd name="T79" fmla="*/ 11 h 24"/>
                <a:gd name="T80" fmla="*/ 2 w 36"/>
                <a:gd name="T81" fmla="*/ 11 h 24"/>
                <a:gd name="T82" fmla="*/ 1 w 36"/>
                <a:gd name="T83" fmla="*/ 12 h 24"/>
                <a:gd name="T84" fmla="*/ 1 w 36"/>
                <a:gd name="T85" fmla="*/ 12 h 24"/>
                <a:gd name="T86" fmla="*/ 4 w 36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" h="24">
                  <a:moveTo>
                    <a:pt x="36" y="12"/>
                  </a:moveTo>
                  <a:cubicBezTo>
                    <a:pt x="25" y="19"/>
                    <a:pt x="14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8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lose/>
                  <a:moveTo>
                    <a:pt x="4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3" y="14"/>
                    <a:pt x="4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250"/>
            <p:cNvSpPr>
              <a:spLocks noEditPoints="1"/>
            </p:cNvSpPr>
            <p:nvPr userDrawn="1"/>
          </p:nvSpPr>
          <p:spPr bwMode="auto">
            <a:xfrm>
              <a:off x="1196230" y="4970259"/>
              <a:ext cx="322550" cy="201074"/>
            </a:xfrm>
            <a:custGeom>
              <a:avLst/>
              <a:gdLst>
                <a:gd name="T0" fmla="*/ 48 w 49"/>
                <a:gd name="T1" fmla="*/ 40 h 40"/>
                <a:gd name="T2" fmla="*/ 2 w 49"/>
                <a:gd name="T3" fmla="*/ 16 h 40"/>
                <a:gd name="T4" fmla="*/ 2 w 49"/>
                <a:gd name="T5" fmla="*/ 16 h 40"/>
                <a:gd name="T6" fmla="*/ 0 w 49"/>
                <a:gd name="T7" fmla="*/ 8 h 40"/>
                <a:gd name="T8" fmla="*/ 0 w 49"/>
                <a:gd name="T9" fmla="*/ 8 h 40"/>
                <a:gd name="T10" fmla="*/ 1 w 49"/>
                <a:gd name="T11" fmla="*/ 7 h 40"/>
                <a:gd name="T12" fmla="*/ 1 w 49"/>
                <a:gd name="T13" fmla="*/ 7 h 40"/>
                <a:gd name="T14" fmla="*/ 4 w 49"/>
                <a:gd name="T15" fmla="*/ 6 h 40"/>
                <a:gd name="T16" fmla="*/ 4 w 49"/>
                <a:gd name="T17" fmla="*/ 6 h 40"/>
                <a:gd name="T18" fmla="*/ 47 w 49"/>
                <a:gd name="T19" fmla="*/ 31 h 40"/>
                <a:gd name="T20" fmla="*/ 47 w 49"/>
                <a:gd name="T21" fmla="*/ 31 h 40"/>
                <a:gd name="T22" fmla="*/ 49 w 49"/>
                <a:gd name="T23" fmla="*/ 39 h 40"/>
                <a:gd name="T24" fmla="*/ 49 w 49"/>
                <a:gd name="T25" fmla="*/ 39 h 40"/>
                <a:gd name="T26" fmla="*/ 49 w 49"/>
                <a:gd name="T27" fmla="*/ 40 h 40"/>
                <a:gd name="T28" fmla="*/ 49 w 49"/>
                <a:gd name="T29" fmla="*/ 40 h 40"/>
                <a:gd name="T30" fmla="*/ 49 w 49"/>
                <a:gd name="T31" fmla="*/ 40 h 40"/>
                <a:gd name="T32" fmla="*/ 49 w 49"/>
                <a:gd name="T33" fmla="*/ 40 h 40"/>
                <a:gd name="T34" fmla="*/ 49 w 49"/>
                <a:gd name="T35" fmla="*/ 40 h 40"/>
                <a:gd name="T36" fmla="*/ 49 w 49"/>
                <a:gd name="T37" fmla="*/ 40 h 40"/>
                <a:gd name="T38" fmla="*/ 49 w 49"/>
                <a:gd name="T39" fmla="*/ 40 h 40"/>
                <a:gd name="T40" fmla="*/ 49 w 49"/>
                <a:gd name="T41" fmla="*/ 40 h 40"/>
                <a:gd name="T42" fmla="*/ 49 w 49"/>
                <a:gd name="T43" fmla="*/ 40 h 40"/>
                <a:gd name="T44" fmla="*/ 49 w 49"/>
                <a:gd name="T45" fmla="*/ 40 h 40"/>
                <a:gd name="T46" fmla="*/ 48 w 49"/>
                <a:gd name="T47" fmla="*/ 40 h 40"/>
                <a:gd name="T48" fmla="*/ 48 w 49"/>
                <a:gd name="T49" fmla="*/ 40 h 40"/>
                <a:gd name="T50" fmla="*/ 48 w 49"/>
                <a:gd name="T51" fmla="*/ 40 h 40"/>
                <a:gd name="T52" fmla="*/ 4 w 49"/>
                <a:gd name="T53" fmla="*/ 15 h 40"/>
                <a:gd name="T54" fmla="*/ 45 w 49"/>
                <a:gd name="T55" fmla="*/ 38 h 40"/>
                <a:gd name="T56" fmla="*/ 45 w 49"/>
                <a:gd name="T57" fmla="*/ 38 h 40"/>
                <a:gd name="T58" fmla="*/ 12 w 49"/>
                <a:gd name="T59" fmla="*/ 13 h 40"/>
                <a:gd name="T60" fmla="*/ 12 w 49"/>
                <a:gd name="T61" fmla="*/ 13 h 40"/>
                <a:gd name="T62" fmla="*/ 12 w 49"/>
                <a:gd name="T63" fmla="*/ 12 h 40"/>
                <a:gd name="T64" fmla="*/ 12 w 49"/>
                <a:gd name="T65" fmla="*/ 12 h 40"/>
                <a:gd name="T66" fmla="*/ 13 w 49"/>
                <a:gd name="T67" fmla="*/ 12 h 40"/>
                <a:gd name="T68" fmla="*/ 13 w 49"/>
                <a:gd name="T69" fmla="*/ 12 h 40"/>
                <a:gd name="T70" fmla="*/ 47 w 49"/>
                <a:gd name="T71" fmla="*/ 36 h 40"/>
                <a:gd name="T72" fmla="*/ 47 w 49"/>
                <a:gd name="T73" fmla="*/ 36 h 40"/>
                <a:gd name="T74" fmla="*/ 46 w 49"/>
                <a:gd name="T75" fmla="*/ 32 h 40"/>
                <a:gd name="T76" fmla="*/ 46 w 49"/>
                <a:gd name="T77" fmla="*/ 32 h 40"/>
                <a:gd name="T78" fmla="*/ 4 w 49"/>
                <a:gd name="T79" fmla="*/ 8 h 40"/>
                <a:gd name="T80" fmla="*/ 4 w 49"/>
                <a:gd name="T81" fmla="*/ 8 h 40"/>
                <a:gd name="T82" fmla="*/ 3 w 49"/>
                <a:gd name="T83" fmla="*/ 9 h 40"/>
                <a:gd name="T84" fmla="*/ 3 w 49"/>
                <a:gd name="T85" fmla="*/ 9 h 40"/>
                <a:gd name="T86" fmla="*/ 4 w 49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9" h="40">
                  <a:moveTo>
                    <a:pt x="48" y="40"/>
                  </a:moveTo>
                  <a:cubicBezTo>
                    <a:pt x="27" y="39"/>
                    <a:pt x="9" y="3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3"/>
                    <a:pt x="1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3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2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3"/>
                    <a:pt x="49" y="36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lose/>
                  <a:moveTo>
                    <a:pt x="4" y="15"/>
                  </a:moveTo>
                  <a:cubicBezTo>
                    <a:pt x="10" y="33"/>
                    <a:pt x="26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35" y="29"/>
                    <a:pt x="24" y="19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1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1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25" y="17"/>
                    <a:pt x="37" y="28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5"/>
                    <a:pt x="46" y="33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0" y="14"/>
                    <a:pt x="22" y="2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3" y="8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1"/>
                    <a:pt x="3" y="13"/>
                    <a:pt x="4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51"/>
            <p:cNvSpPr>
              <a:spLocks noEditPoints="1"/>
            </p:cNvSpPr>
            <p:nvPr userDrawn="1"/>
          </p:nvSpPr>
          <p:spPr bwMode="auto">
            <a:xfrm>
              <a:off x="1603983" y="4870876"/>
              <a:ext cx="158232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4 w 24"/>
                <a:gd name="T15" fmla="*/ 1 h 37"/>
                <a:gd name="T16" fmla="*/ 14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3 w 24"/>
                <a:gd name="T59" fmla="*/ 8 h 37"/>
                <a:gd name="T60" fmla="*/ 13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3 w 24"/>
                <a:gd name="T79" fmla="*/ 2 h 37"/>
                <a:gd name="T80" fmla="*/ 13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4" y="16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2" y="10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252"/>
            <p:cNvSpPr>
              <a:spLocks/>
            </p:cNvSpPr>
            <p:nvPr userDrawn="1"/>
          </p:nvSpPr>
          <p:spPr bwMode="auto">
            <a:xfrm>
              <a:off x="2994602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1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5 w 51"/>
                <a:gd name="T19" fmla="*/ 52 h 83"/>
                <a:gd name="T20" fmla="*/ 36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1" y="30"/>
                  </a:cubicBezTo>
                  <a:cubicBezTo>
                    <a:pt x="50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7" y="66"/>
                    <a:pt x="22" y="68"/>
                  </a:cubicBezTo>
                  <a:cubicBezTo>
                    <a:pt x="19" y="69"/>
                    <a:pt x="18" y="71"/>
                    <a:pt x="19" y="74"/>
                  </a:cubicBezTo>
                  <a:cubicBezTo>
                    <a:pt x="19" y="76"/>
                    <a:pt x="22" y="78"/>
                    <a:pt x="22" y="79"/>
                  </a:cubicBezTo>
                  <a:cubicBezTo>
                    <a:pt x="22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5" y="52"/>
                  </a:cubicBezTo>
                  <a:cubicBezTo>
                    <a:pt x="0" y="30"/>
                    <a:pt x="17" y="12"/>
                    <a:pt x="36" y="5"/>
                  </a:cubicBezTo>
                  <a:cubicBezTo>
                    <a:pt x="36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1253"/>
            <p:cNvSpPr>
              <a:spLocks/>
            </p:cNvSpPr>
            <p:nvPr userDrawn="1"/>
          </p:nvSpPr>
          <p:spPr bwMode="auto">
            <a:xfrm>
              <a:off x="4020067" y="4896300"/>
              <a:ext cx="523384" cy="254232"/>
            </a:xfrm>
            <a:custGeom>
              <a:avLst/>
              <a:gdLst>
                <a:gd name="T0" fmla="*/ 79 w 80"/>
                <a:gd name="T1" fmla="*/ 20 h 51"/>
                <a:gd name="T2" fmla="*/ 60 w 80"/>
                <a:gd name="T3" fmla="*/ 40 h 51"/>
                <a:gd name="T4" fmla="*/ 39 w 80"/>
                <a:gd name="T5" fmla="*/ 50 h 51"/>
                <a:gd name="T6" fmla="*/ 27 w 80"/>
                <a:gd name="T7" fmla="*/ 49 h 51"/>
                <a:gd name="T8" fmla="*/ 12 w 80"/>
                <a:gd name="T9" fmla="*/ 41 h 51"/>
                <a:gd name="T10" fmla="*/ 6 w 80"/>
                <a:gd name="T11" fmla="*/ 42 h 51"/>
                <a:gd name="T12" fmla="*/ 3 w 80"/>
                <a:gd name="T13" fmla="*/ 48 h 51"/>
                <a:gd name="T14" fmla="*/ 0 w 80"/>
                <a:gd name="T15" fmla="*/ 46 h 51"/>
                <a:gd name="T16" fmla="*/ 8 w 80"/>
                <a:gd name="T17" fmla="*/ 37 h 51"/>
                <a:gd name="T18" fmla="*/ 15 w 80"/>
                <a:gd name="T19" fmla="*/ 17 h 51"/>
                <a:gd name="T20" fmla="*/ 71 w 80"/>
                <a:gd name="T21" fmla="*/ 12 h 51"/>
                <a:gd name="T22" fmla="*/ 79 w 80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51">
                  <a:moveTo>
                    <a:pt x="79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39" y="50"/>
                  </a:cubicBezTo>
                  <a:cubicBezTo>
                    <a:pt x="36" y="51"/>
                    <a:pt x="31" y="50"/>
                    <a:pt x="27" y="49"/>
                  </a:cubicBezTo>
                  <a:cubicBezTo>
                    <a:pt x="22" y="47"/>
                    <a:pt x="17" y="44"/>
                    <a:pt x="12" y="41"/>
                  </a:cubicBezTo>
                  <a:cubicBezTo>
                    <a:pt x="10" y="39"/>
                    <a:pt x="8" y="40"/>
                    <a:pt x="6" y="42"/>
                  </a:cubicBezTo>
                  <a:cubicBezTo>
                    <a:pt x="4" y="43"/>
                    <a:pt x="4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5" y="38"/>
                    <a:pt x="8" y="37"/>
                  </a:cubicBezTo>
                  <a:cubicBezTo>
                    <a:pt x="7" y="31"/>
                    <a:pt x="11" y="21"/>
                    <a:pt x="15" y="17"/>
                  </a:cubicBezTo>
                  <a:cubicBezTo>
                    <a:pt x="29" y="0"/>
                    <a:pt x="53" y="2"/>
                    <a:pt x="71" y="12"/>
                  </a:cubicBezTo>
                  <a:cubicBezTo>
                    <a:pt x="71" y="13"/>
                    <a:pt x="80" y="18"/>
                    <a:pt x="79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1254"/>
            <p:cNvSpPr>
              <a:spLocks noEditPoints="1"/>
            </p:cNvSpPr>
            <p:nvPr userDrawn="1"/>
          </p:nvSpPr>
          <p:spPr bwMode="auto">
            <a:xfrm>
              <a:off x="2608149" y="4900923"/>
              <a:ext cx="255606" cy="231120"/>
            </a:xfrm>
            <a:custGeom>
              <a:avLst/>
              <a:gdLst>
                <a:gd name="T0" fmla="*/ 36 w 39"/>
                <a:gd name="T1" fmla="*/ 46 h 46"/>
                <a:gd name="T2" fmla="*/ 0 w 39"/>
                <a:gd name="T3" fmla="*/ 8 h 46"/>
                <a:gd name="T4" fmla="*/ 0 w 39"/>
                <a:gd name="T5" fmla="*/ 8 h 46"/>
                <a:gd name="T6" fmla="*/ 1 w 39"/>
                <a:gd name="T7" fmla="*/ 1 h 46"/>
                <a:gd name="T8" fmla="*/ 1 w 39"/>
                <a:gd name="T9" fmla="*/ 1 h 46"/>
                <a:gd name="T10" fmla="*/ 2 w 39"/>
                <a:gd name="T11" fmla="*/ 0 h 46"/>
                <a:gd name="T12" fmla="*/ 2 w 39"/>
                <a:gd name="T13" fmla="*/ 0 h 46"/>
                <a:gd name="T14" fmla="*/ 5 w 39"/>
                <a:gd name="T15" fmla="*/ 0 h 46"/>
                <a:gd name="T16" fmla="*/ 5 w 39"/>
                <a:gd name="T17" fmla="*/ 0 h 46"/>
                <a:gd name="T18" fmla="*/ 39 w 39"/>
                <a:gd name="T19" fmla="*/ 37 h 46"/>
                <a:gd name="T20" fmla="*/ 39 w 39"/>
                <a:gd name="T21" fmla="*/ 37 h 46"/>
                <a:gd name="T22" fmla="*/ 38 w 39"/>
                <a:gd name="T23" fmla="*/ 45 h 46"/>
                <a:gd name="T24" fmla="*/ 38 w 39"/>
                <a:gd name="T25" fmla="*/ 45 h 46"/>
                <a:gd name="T26" fmla="*/ 37 w 39"/>
                <a:gd name="T27" fmla="*/ 46 h 46"/>
                <a:gd name="T28" fmla="*/ 37 w 39"/>
                <a:gd name="T29" fmla="*/ 46 h 46"/>
                <a:gd name="T30" fmla="*/ 37 w 39"/>
                <a:gd name="T31" fmla="*/ 46 h 46"/>
                <a:gd name="T32" fmla="*/ 37 w 39"/>
                <a:gd name="T33" fmla="*/ 46 h 46"/>
                <a:gd name="T34" fmla="*/ 37 w 39"/>
                <a:gd name="T35" fmla="*/ 46 h 46"/>
                <a:gd name="T36" fmla="*/ 37 w 39"/>
                <a:gd name="T37" fmla="*/ 46 h 46"/>
                <a:gd name="T38" fmla="*/ 37 w 39"/>
                <a:gd name="T39" fmla="*/ 46 h 46"/>
                <a:gd name="T40" fmla="*/ 37 w 39"/>
                <a:gd name="T41" fmla="*/ 46 h 46"/>
                <a:gd name="T42" fmla="*/ 37 w 39"/>
                <a:gd name="T43" fmla="*/ 46 h 46"/>
                <a:gd name="T44" fmla="*/ 37 w 39"/>
                <a:gd name="T45" fmla="*/ 46 h 46"/>
                <a:gd name="T46" fmla="*/ 37 w 39"/>
                <a:gd name="T47" fmla="*/ 46 h 46"/>
                <a:gd name="T48" fmla="*/ 37 w 39"/>
                <a:gd name="T49" fmla="*/ 46 h 46"/>
                <a:gd name="T50" fmla="*/ 36 w 39"/>
                <a:gd name="T51" fmla="*/ 46 h 46"/>
                <a:gd name="T52" fmla="*/ 2 w 39"/>
                <a:gd name="T53" fmla="*/ 8 h 46"/>
                <a:gd name="T54" fmla="*/ 34 w 39"/>
                <a:gd name="T55" fmla="*/ 43 h 46"/>
                <a:gd name="T56" fmla="*/ 34 w 39"/>
                <a:gd name="T57" fmla="*/ 43 h 46"/>
                <a:gd name="T58" fmla="*/ 10 w 39"/>
                <a:gd name="T59" fmla="*/ 9 h 46"/>
                <a:gd name="T60" fmla="*/ 10 w 39"/>
                <a:gd name="T61" fmla="*/ 9 h 46"/>
                <a:gd name="T62" fmla="*/ 10 w 39"/>
                <a:gd name="T63" fmla="*/ 8 h 46"/>
                <a:gd name="T64" fmla="*/ 10 w 39"/>
                <a:gd name="T65" fmla="*/ 8 h 46"/>
                <a:gd name="T66" fmla="*/ 12 w 39"/>
                <a:gd name="T67" fmla="*/ 8 h 46"/>
                <a:gd name="T68" fmla="*/ 12 w 39"/>
                <a:gd name="T69" fmla="*/ 8 h 46"/>
                <a:gd name="T70" fmla="*/ 36 w 39"/>
                <a:gd name="T71" fmla="*/ 42 h 46"/>
                <a:gd name="T72" fmla="*/ 36 w 39"/>
                <a:gd name="T73" fmla="*/ 42 h 46"/>
                <a:gd name="T74" fmla="*/ 37 w 39"/>
                <a:gd name="T75" fmla="*/ 37 h 46"/>
                <a:gd name="T76" fmla="*/ 37 w 39"/>
                <a:gd name="T77" fmla="*/ 37 h 46"/>
                <a:gd name="T78" fmla="*/ 5 w 39"/>
                <a:gd name="T79" fmla="*/ 2 h 46"/>
                <a:gd name="T80" fmla="*/ 5 w 39"/>
                <a:gd name="T81" fmla="*/ 2 h 46"/>
                <a:gd name="T82" fmla="*/ 3 w 39"/>
                <a:gd name="T83" fmla="*/ 2 h 46"/>
                <a:gd name="T84" fmla="*/ 3 w 39"/>
                <a:gd name="T85" fmla="*/ 2 h 46"/>
                <a:gd name="T86" fmla="*/ 2 w 39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" h="46">
                  <a:moveTo>
                    <a:pt x="36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4" y="0"/>
                    <a:pt x="39" y="1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7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6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8" y="31"/>
                    <a:pt x="20" y="1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2" y="17"/>
                    <a:pt x="29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6" y="40"/>
                    <a:pt x="37" y="38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18"/>
                    <a:pt x="23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255"/>
            <p:cNvSpPr>
              <a:spLocks noEditPoints="1"/>
            </p:cNvSpPr>
            <p:nvPr userDrawn="1"/>
          </p:nvSpPr>
          <p:spPr bwMode="auto">
            <a:xfrm>
              <a:off x="2331243" y="5071952"/>
              <a:ext cx="243434" cy="120182"/>
            </a:xfrm>
            <a:custGeom>
              <a:avLst/>
              <a:gdLst>
                <a:gd name="T0" fmla="*/ 36 w 37"/>
                <a:gd name="T1" fmla="*/ 12 h 24"/>
                <a:gd name="T2" fmla="*/ 4 w 37"/>
                <a:gd name="T3" fmla="*/ 16 h 24"/>
                <a:gd name="T4" fmla="*/ 4 w 37"/>
                <a:gd name="T5" fmla="*/ 16 h 24"/>
                <a:gd name="T6" fmla="*/ 0 w 37"/>
                <a:gd name="T7" fmla="*/ 13 h 24"/>
                <a:gd name="T8" fmla="*/ 0 w 37"/>
                <a:gd name="T9" fmla="*/ 13 h 24"/>
                <a:gd name="T10" fmla="*/ 0 w 37"/>
                <a:gd name="T11" fmla="*/ 12 h 24"/>
                <a:gd name="T12" fmla="*/ 0 w 37"/>
                <a:gd name="T13" fmla="*/ 12 h 24"/>
                <a:gd name="T14" fmla="*/ 1 w 37"/>
                <a:gd name="T15" fmla="*/ 10 h 24"/>
                <a:gd name="T16" fmla="*/ 1 w 37"/>
                <a:gd name="T17" fmla="*/ 10 h 24"/>
                <a:gd name="T18" fmla="*/ 33 w 37"/>
                <a:gd name="T19" fmla="*/ 8 h 24"/>
                <a:gd name="T20" fmla="*/ 33 w 37"/>
                <a:gd name="T21" fmla="*/ 8 h 24"/>
                <a:gd name="T22" fmla="*/ 36 w 37"/>
                <a:gd name="T23" fmla="*/ 11 h 24"/>
                <a:gd name="T24" fmla="*/ 36 w 37"/>
                <a:gd name="T25" fmla="*/ 11 h 24"/>
                <a:gd name="T26" fmla="*/ 37 w 37"/>
                <a:gd name="T27" fmla="*/ 12 h 24"/>
                <a:gd name="T28" fmla="*/ 37 w 37"/>
                <a:gd name="T29" fmla="*/ 12 h 24"/>
                <a:gd name="T30" fmla="*/ 37 w 37"/>
                <a:gd name="T31" fmla="*/ 12 h 24"/>
                <a:gd name="T32" fmla="*/ 37 w 37"/>
                <a:gd name="T33" fmla="*/ 12 h 24"/>
                <a:gd name="T34" fmla="*/ 37 w 37"/>
                <a:gd name="T35" fmla="*/ 12 h 24"/>
                <a:gd name="T36" fmla="*/ 37 w 37"/>
                <a:gd name="T37" fmla="*/ 12 h 24"/>
                <a:gd name="T38" fmla="*/ 37 w 37"/>
                <a:gd name="T39" fmla="*/ 12 h 24"/>
                <a:gd name="T40" fmla="*/ 37 w 37"/>
                <a:gd name="T41" fmla="*/ 12 h 24"/>
                <a:gd name="T42" fmla="*/ 36 w 37"/>
                <a:gd name="T43" fmla="*/ 12 h 24"/>
                <a:gd name="T44" fmla="*/ 36 w 37"/>
                <a:gd name="T45" fmla="*/ 12 h 24"/>
                <a:gd name="T46" fmla="*/ 36 w 37"/>
                <a:gd name="T47" fmla="*/ 12 h 24"/>
                <a:gd name="T48" fmla="*/ 36 w 37"/>
                <a:gd name="T49" fmla="*/ 12 h 24"/>
                <a:gd name="T50" fmla="*/ 36 w 37"/>
                <a:gd name="T51" fmla="*/ 12 h 24"/>
                <a:gd name="T52" fmla="*/ 4 w 37"/>
                <a:gd name="T53" fmla="*/ 15 h 24"/>
                <a:gd name="T54" fmla="*/ 34 w 37"/>
                <a:gd name="T55" fmla="*/ 12 h 24"/>
                <a:gd name="T56" fmla="*/ 34 w 37"/>
                <a:gd name="T57" fmla="*/ 12 h 24"/>
                <a:gd name="T58" fmla="*/ 8 w 37"/>
                <a:gd name="T59" fmla="*/ 11 h 24"/>
                <a:gd name="T60" fmla="*/ 8 w 37"/>
                <a:gd name="T61" fmla="*/ 11 h 24"/>
                <a:gd name="T62" fmla="*/ 7 w 37"/>
                <a:gd name="T63" fmla="*/ 11 h 24"/>
                <a:gd name="T64" fmla="*/ 7 w 37"/>
                <a:gd name="T65" fmla="*/ 11 h 24"/>
                <a:gd name="T66" fmla="*/ 8 w 37"/>
                <a:gd name="T67" fmla="*/ 10 h 24"/>
                <a:gd name="T68" fmla="*/ 8 w 37"/>
                <a:gd name="T69" fmla="*/ 10 h 24"/>
                <a:gd name="T70" fmla="*/ 34 w 37"/>
                <a:gd name="T71" fmla="*/ 11 h 24"/>
                <a:gd name="T72" fmla="*/ 34 w 37"/>
                <a:gd name="T73" fmla="*/ 11 h 24"/>
                <a:gd name="T74" fmla="*/ 32 w 37"/>
                <a:gd name="T75" fmla="*/ 9 h 24"/>
                <a:gd name="T76" fmla="*/ 32 w 37"/>
                <a:gd name="T77" fmla="*/ 9 h 24"/>
                <a:gd name="T78" fmla="*/ 2 w 37"/>
                <a:gd name="T79" fmla="*/ 11 h 24"/>
                <a:gd name="T80" fmla="*/ 2 w 37"/>
                <a:gd name="T81" fmla="*/ 11 h 24"/>
                <a:gd name="T82" fmla="*/ 1 w 37"/>
                <a:gd name="T83" fmla="*/ 12 h 24"/>
                <a:gd name="T84" fmla="*/ 1 w 37"/>
                <a:gd name="T85" fmla="*/ 12 h 24"/>
                <a:gd name="T86" fmla="*/ 4 w 37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24">
                  <a:moveTo>
                    <a:pt x="36" y="12"/>
                  </a:moveTo>
                  <a:cubicBezTo>
                    <a:pt x="25" y="19"/>
                    <a:pt x="14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9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1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lose/>
                  <a:moveTo>
                    <a:pt x="4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3" y="14"/>
                    <a:pt x="4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1256"/>
            <p:cNvSpPr>
              <a:spLocks noEditPoints="1"/>
            </p:cNvSpPr>
            <p:nvPr userDrawn="1"/>
          </p:nvSpPr>
          <p:spPr bwMode="auto">
            <a:xfrm>
              <a:off x="3493642" y="4970259"/>
              <a:ext cx="316464" cy="201074"/>
            </a:xfrm>
            <a:custGeom>
              <a:avLst/>
              <a:gdLst>
                <a:gd name="T0" fmla="*/ 47 w 48"/>
                <a:gd name="T1" fmla="*/ 40 h 40"/>
                <a:gd name="T2" fmla="*/ 1 w 48"/>
                <a:gd name="T3" fmla="*/ 16 h 40"/>
                <a:gd name="T4" fmla="*/ 1 w 48"/>
                <a:gd name="T5" fmla="*/ 16 h 40"/>
                <a:gd name="T6" fmla="*/ 0 w 48"/>
                <a:gd name="T7" fmla="*/ 8 h 40"/>
                <a:gd name="T8" fmla="*/ 0 w 48"/>
                <a:gd name="T9" fmla="*/ 8 h 40"/>
                <a:gd name="T10" fmla="*/ 0 w 48"/>
                <a:gd name="T11" fmla="*/ 7 h 40"/>
                <a:gd name="T12" fmla="*/ 0 w 48"/>
                <a:gd name="T13" fmla="*/ 7 h 40"/>
                <a:gd name="T14" fmla="*/ 3 w 48"/>
                <a:gd name="T15" fmla="*/ 6 h 40"/>
                <a:gd name="T16" fmla="*/ 3 w 48"/>
                <a:gd name="T17" fmla="*/ 6 h 40"/>
                <a:gd name="T18" fmla="*/ 47 w 48"/>
                <a:gd name="T19" fmla="*/ 31 h 40"/>
                <a:gd name="T20" fmla="*/ 47 w 48"/>
                <a:gd name="T21" fmla="*/ 31 h 40"/>
                <a:gd name="T22" fmla="*/ 48 w 48"/>
                <a:gd name="T23" fmla="*/ 39 h 40"/>
                <a:gd name="T24" fmla="*/ 48 w 48"/>
                <a:gd name="T25" fmla="*/ 39 h 40"/>
                <a:gd name="T26" fmla="*/ 48 w 48"/>
                <a:gd name="T27" fmla="*/ 40 h 40"/>
                <a:gd name="T28" fmla="*/ 48 w 48"/>
                <a:gd name="T29" fmla="*/ 40 h 40"/>
                <a:gd name="T30" fmla="*/ 48 w 48"/>
                <a:gd name="T31" fmla="*/ 40 h 40"/>
                <a:gd name="T32" fmla="*/ 48 w 48"/>
                <a:gd name="T33" fmla="*/ 40 h 40"/>
                <a:gd name="T34" fmla="*/ 48 w 48"/>
                <a:gd name="T35" fmla="*/ 40 h 40"/>
                <a:gd name="T36" fmla="*/ 48 w 48"/>
                <a:gd name="T37" fmla="*/ 40 h 40"/>
                <a:gd name="T38" fmla="*/ 48 w 48"/>
                <a:gd name="T39" fmla="*/ 40 h 40"/>
                <a:gd name="T40" fmla="*/ 48 w 48"/>
                <a:gd name="T41" fmla="*/ 40 h 40"/>
                <a:gd name="T42" fmla="*/ 48 w 48"/>
                <a:gd name="T43" fmla="*/ 40 h 40"/>
                <a:gd name="T44" fmla="*/ 48 w 48"/>
                <a:gd name="T45" fmla="*/ 40 h 40"/>
                <a:gd name="T46" fmla="*/ 48 w 48"/>
                <a:gd name="T47" fmla="*/ 40 h 40"/>
                <a:gd name="T48" fmla="*/ 48 w 48"/>
                <a:gd name="T49" fmla="*/ 40 h 40"/>
                <a:gd name="T50" fmla="*/ 47 w 48"/>
                <a:gd name="T51" fmla="*/ 40 h 40"/>
                <a:gd name="T52" fmla="*/ 3 w 48"/>
                <a:gd name="T53" fmla="*/ 15 h 40"/>
                <a:gd name="T54" fmla="*/ 44 w 48"/>
                <a:gd name="T55" fmla="*/ 38 h 40"/>
                <a:gd name="T56" fmla="*/ 44 w 48"/>
                <a:gd name="T57" fmla="*/ 38 h 40"/>
                <a:gd name="T58" fmla="*/ 11 w 48"/>
                <a:gd name="T59" fmla="*/ 13 h 40"/>
                <a:gd name="T60" fmla="*/ 11 w 48"/>
                <a:gd name="T61" fmla="*/ 13 h 40"/>
                <a:gd name="T62" fmla="*/ 11 w 48"/>
                <a:gd name="T63" fmla="*/ 12 h 40"/>
                <a:gd name="T64" fmla="*/ 11 w 48"/>
                <a:gd name="T65" fmla="*/ 12 h 40"/>
                <a:gd name="T66" fmla="*/ 12 w 48"/>
                <a:gd name="T67" fmla="*/ 12 h 40"/>
                <a:gd name="T68" fmla="*/ 12 w 48"/>
                <a:gd name="T69" fmla="*/ 12 h 40"/>
                <a:gd name="T70" fmla="*/ 46 w 48"/>
                <a:gd name="T71" fmla="*/ 36 h 40"/>
                <a:gd name="T72" fmla="*/ 46 w 48"/>
                <a:gd name="T73" fmla="*/ 36 h 40"/>
                <a:gd name="T74" fmla="*/ 45 w 48"/>
                <a:gd name="T75" fmla="*/ 32 h 40"/>
                <a:gd name="T76" fmla="*/ 45 w 48"/>
                <a:gd name="T77" fmla="*/ 32 h 40"/>
                <a:gd name="T78" fmla="*/ 3 w 48"/>
                <a:gd name="T79" fmla="*/ 8 h 40"/>
                <a:gd name="T80" fmla="*/ 3 w 48"/>
                <a:gd name="T81" fmla="*/ 8 h 40"/>
                <a:gd name="T82" fmla="*/ 2 w 48"/>
                <a:gd name="T83" fmla="*/ 9 h 40"/>
                <a:gd name="T84" fmla="*/ 2 w 48"/>
                <a:gd name="T85" fmla="*/ 9 h 40"/>
                <a:gd name="T86" fmla="*/ 3 w 48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0">
                  <a:moveTo>
                    <a:pt x="47" y="40"/>
                  </a:moveTo>
                  <a:cubicBezTo>
                    <a:pt x="27" y="39"/>
                    <a:pt x="8" y="3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3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1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3"/>
                    <a:pt x="48" y="36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8" y="39"/>
                    <a:pt x="48" y="39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7" y="40"/>
                    <a:pt x="47" y="40"/>
                    <a:pt x="47" y="40"/>
                  </a:cubicBezTo>
                  <a:close/>
                  <a:moveTo>
                    <a:pt x="3" y="15"/>
                  </a:moveTo>
                  <a:cubicBezTo>
                    <a:pt x="9" y="33"/>
                    <a:pt x="25" y="37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34" y="29"/>
                    <a:pt x="23" y="19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4" y="17"/>
                    <a:pt x="36" y="28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5"/>
                    <a:pt x="45" y="33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39" y="14"/>
                    <a:pt x="21" y="2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1"/>
                    <a:pt x="3" y="13"/>
                    <a:pt x="3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1257"/>
            <p:cNvSpPr>
              <a:spLocks noEditPoints="1"/>
            </p:cNvSpPr>
            <p:nvPr userDrawn="1"/>
          </p:nvSpPr>
          <p:spPr bwMode="auto">
            <a:xfrm>
              <a:off x="3895308" y="4870876"/>
              <a:ext cx="155190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4 w 24"/>
                <a:gd name="T15" fmla="*/ 1 h 37"/>
                <a:gd name="T16" fmla="*/ 14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3 w 24"/>
                <a:gd name="T59" fmla="*/ 8 h 37"/>
                <a:gd name="T60" fmla="*/ 13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4 w 24"/>
                <a:gd name="T79" fmla="*/ 2 h 37"/>
                <a:gd name="T80" fmla="*/ 14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5" y="16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3" y="1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1258"/>
            <p:cNvSpPr>
              <a:spLocks/>
            </p:cNvSpPr>
            <p:nvPr userDrawn="1"/>
          </p:nvSpPr>
          <p:spPr bwMode="auto">
            <a:xfrm>
              <a:off x="5285925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1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5 w 51"/>
                <a:gd name="T19" fmla="*/ 52 h 83"/>
                <a:gd name="T20" fmla="*/ 36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1" y="30"/>
                  </a:cubicBezTo>
                  <a:cubicBezTo>
                    <a:pt x="50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8" y="66"/>
                    <a:pt x="22" y="68"/>
                  </a:cubicBezTo>
                  <a:cubicBezTo>
                    <a:pt x="19" y="69"/>
                    <a:pt x="18" y="71"/>
                    <a:pt x="19" y="74"/>
                  </a:cubicBezTo>
                  <a:cubicBezTo>
                    <a:pt x="19" y="76"/>
                    <a:pt x="22" y="78"/>
                    <a:pt x="22" y="79"/>
                  </a:cubicBezTo>
                  <a:cubicBezTo>
                    <a:pt x="23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5" y="52"/>
                  </a:cubicBezTo>
                  <a:cubicBezTo>
                    <a:pt x="0" y="30"/>
                    <a:pt x="17" y="12"/>
                    <a:pt x="36" y="5"/>
                  </a:cubicBezTo>
                  <a:cubicBezTo>
                    <a:pt x="37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1259"/>
            <p:cNvSpPr>
              <a:spLocks/>
            </p:cNvSpPr>
            <p:nvPr userDrawn="1"/>
          </p:nvSpPr>
          <p:spPr bwMode="auto">
            <a:xfrm>
              <a:off x="6308349" y="4896300"/>
              <a:ext cx="532513" cy="254232"/>
            </a:xfrm>
            <a:custGeom>
              <a:avLst/>
              <a:gdLst>
                <a:gd name="T0" fmla="*/ 79 w 81"/>
                <a:gd name="T1" fmla="*/ 20 h 51"/>
                <a:gd name="T2" fmla="*/ 60 w 81"/>
                <a:gd name="T3" fmla="*/ 40 h 51"/>
                <a:gd name="T4" fmla="*/ 39 w 81"/>
                <a:gd name="T5" fmla="*/ 50 h 51"/>
                <a:gd name="T6" fmla="*/ 27 w 81"/>
                <a:gd name="T7" fmla="*/ 49 h 51"/>
                <a:gd name="T8" fmla="*/ 12 w 81"/>
                <a:gd name="T9" fmla="*/ 41 h 51"/>
                <a:gd name="T10" fmla="*/ 6 w 81"/>
                <a:gd name="T11" fmla="*/ 42 h 51"/>
                <a:gd name="T12" fmla="*/ 3 w 81"/>
                <a:gd name="T13" fmla="*/ 48 h 51"/>
                <a:gd name="T14" fmla="*/ 0 w 81"/>
                <a:gd name="T15" fmla="*/ 46 h 51"/>
                <a:gd name="T16" fmla="*/ 9 w 81"/>
                <a:gd name="T17" fmla="*/ 37 h 51"/>
                <a:gd name="T18" fmla="*/ 15 w 81"/>
                <a:gd name="T19" fmla="*/ 17 h 51"/>
                <a:gd name="T20" fmla="*/ 71 w 81"/>
                <a:gd name="T21" fmla="*/ 12 h 51"/>
                <a:gd name="T22" fmla="*/ 79 w 81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" h="51">
                  <a:moveTo>
                    <a:pt x="79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39" y="50"/>
                  </a:cubicBezTo>
                  <a:cubicBezTo>
                    <a:pt x="36" y="51"/>
                    <a:pt x="31" y="50"/>
                    <a:pt x="27" y="49"/>
                  </a:cubicBezTo>
                  <a:cubicBezTo>
                    <a:pt x="22" y="47"/>
                    <a:pt x="17" y="44"/>
                    <a:pt x="12" y="41"/>
                  </a:cubicBezTo>
                  <a:cubicBezTo>
                    <a:pt x="10" y="39"/>
                    <a:pt x="8" y="40"/>
                    <a:pt x="6" y="42"/>
                  </a:cubicBezTo>
                  <a:cubicBezTo>
                    <a:pt x="4" y="43"/>
                    <a:pt x="4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5" y="38"/>
                    <a:pt x="9" y="37"/>
                  </a:cubicBezTo>
                  <a:cubicBezTo>
                    <a:pt x="7" y="31"/>
                    <a:pt x="11" y="21"/>
                    <a:pt x="15" y="17"/>
                  </a:cubicBezTo>
                  <a:cubicBezTo>
                    <a:pt x="29" y="0"/>
                    <a:pt x="53" y="2"/>
                    <a:pt x="71" y="12"/>
                  </a:cubicBezTo>
                  <a:cubicBezTo>
                    <a:pt x="72" y="13"/>
                    <a:pt x="81" y="18"/>
                    <a:pt x="79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1260"/>
            <p:cNvSpPr>
              <a:spLocks noEditPoints="1"/>
            </p:cNvSpPr>
            <p:nvPr userDrawn="1"/>
          </p:nvSpPr>
          <p:spPr bwMode="auto">
            <a:xfrm>
              <a:off x="4899474" y="4900923"/>
              <a:ext cx="255606" cy="231120"/>
            </a:xfrm>
            <a:custGeom>
              <a:avLst/>
              <a:gdLst>
                <a:gd name="T0" fmla="*/ 37 w 39"/>
                <a:gd name="T1" fmla="*/ 46 h 46"/>
                <a:gd name="T2" fmla="*/ 0 w 39"/>
                <a:gd name="T3" fmla="*/ 8 h 46"/>
                <a:gd name="T4" fmla="*/ 0 w 39"/>
                <a:gd name="T5" fmla="*/ 8 h 46"/>
                <a:gd name="T6" fmla="*/ 1 w 39"/>
                <a:gd name="T7" fmla="*/ 1 h 46"/>
                <a:gd name="T8" fmla="*/ 1 w 39"/>
                <a:gd name="T9" fmla="*/ 1 h 46"/>
                <a:gd name="T10" fmla="*/ 2 w 39"/>
                <a:gd name="T11" fmla="*/ 0 h 46"/>
                <a:gd name="T12" fmla="*/ 2 w 39"/>
                <a:gd name="T13" fmla="*/ 0 h 46"/>
                <a:gd name="T14" fmla="*/ 5 w 39"/>
                <a:gd name="T15" fmla="*/ 0 h 46"/>
                <a:gd name="T16" fmla="*/ 5 w 39"/>
                <a:gd name="T17" fmla="*/ 0 h 46"/>
                <a:gd name="T18" fmla="*/ 39 w 39"/>
                <a:gd name="T19" fmla="*/ 37 h 46"/>
                <a:gd name="T20" fmla="*/ 39 w 39"/>
                <a:gd name="T21" fmla="*/ 37 h 46"/>
                <a:gd name="T22" fmla="*/ 38 w 39"/>
                <a:gd name="T23" fmla="*/ 45 h 46"/>
                <a:gd name="T24" fmla="*/ 38 w 39"/>
                <a:gd name="T25" fmla="*/ 45 h 46"/>
                <a:gd name="T26" fmla="*/ 37 w 39"/>
                <a:gd name="T27" fmla="*/ 46 h 46"/>
                <a:gd name="T28" fmla="*/ 37 w 39"/>
                <a:gd name="T29" fmla="*/ 46 h 46"/>
                <a:gd name="T30" fmla="*/ 37 w 39"/>
                <a:gd name="T31" fmla="*/ 46 h 46"/>
                <a:gd name="T32" fmla="*/ 37 w 39"/>
                <a:gd name="T33" fmla="*/ 46 h 46"/>
                <a:gd name="T34" fmla="*/ 37 w 39"/>
                <a:gd name="T35" fmla="*/ 46 h 46"/>
                <a:gd name="T36" fmla="*/ 37 w 39"/>
                <a:gd name="T37" fmla="*/ 46 h 46"/>
                <a:gd name="T38" fmla="*/ 37 w 39"/>
                <a:gd name="T39" fmla="*/ 46 h 46"/>
                <a:gd name="T40" fmla="*/ 37 w 39"/>
                <a:gd name="T41" fmla="*/ 46 h 46"/>
                <a:gd name="T42" fmla="*/ 37 w 39"/>
                <a:gd name="T43" fmla="*/ 46 h 46"/>
                <a:gd name="T44" fmla="*/ 37 w 39"/>
                <a:gd name="T45" fmla="*/ 46 h 46"/>
                <a:gd name="T46" fmla="*/ 37 w 39"/>
                <a:gd name="T47" fmla="*/ 46 h 46"/>
                <a:gd name="T48" fmla="*/ 37 w 39"/>
                <a:gd name="T49" fmla="*/ 46 h 46"/>
                <a:gd name="T50" fmla="*/ 37 w 39"/>
                <a:gd name="T51" fmla="*/ 46 h 46"/>
                <a:gd name="T52" fmla="*/ 2 w 39"/>
                <a:gd name="T53" fmla="*/ 8 h 46"/>
                <a:gd name="T54" fmla="*/ 35 w 39"/>
                <a:gd name="T55" fmla="*/ 43 h 46"/>
                <a:gd name="T56" fmla="*/ 35 w 39"/>
                <a:gd name="T57" fmla="*/ 43 h 46"/>
                <a:gd name="T58" fmla="*/ 10 w 39"/>
                <a:gd name="T59" fmla="*/ 9 h 46"/>
                <a:gd name="T60" fmla="*/ 10 w 39"/>
                <a:gd name="T61" fmla="*/ 9 h 46"/>
                <a:gd name="T62" fmla="*/ 10 w 39"/>
                <a:gd name="T63" fmla="*/ 8 h 46"/>
                <a:gd name="T64" fmla="*/ 10 w 39"/>
                <a:gd name="T65" fmla="*/ 8 h 46"/>
                <a:gd name="T66" fmla="*/ 12 w 39"/>
                <a:gd name="T67" fmla="*/ 8 h 46"/>
                <a:gd name="T68" fmla="*/ 12 w 39"/>
                <a:gd name="T69" fmla="*/ 8 h 46"/>
                <a:gd name="T70" fmla="*/ 36 w 39"/>
                <a:gd name="T71" fmla="*/ 42 h 46"/>
                <a:gd name="T72" fmla="*/ 36 w 39"/>
                <a:gd name="T73" fmla="*/ 42 h 46"/>
                <a:gd name="T74" fmla="*/ 37 w 39"/>
                <a:gd name="T75" fmla="*/ 37 h 46"/>
                <a:gd name="T76" fmla="*/ 37 w 39"/>
                <a:gd name="T77" fmla="*/ 37 h 46"/>
                <a:gd name="T78" fmla="*/ 5 w 39"/>
                <a:gd name="T79" fmla="*/ 2 h 46"/>
                <a:gd name="T80" fmla="*/ 5 w 39"/>
                <a:gd name="T81" fmla="*/ 2 h 46"/>
                <a:gd name="T82" fmla="*/ 3 w 39"/>
                <a:gd name="T83" fmla="*/ 2 h 46"/>
                <a:gd name="T84" fmla="*/ 3 w 39"/>
                <a:gd name="T85" fmla="*/ 2 h 46"/>
                <a:gd name="T86" fmla="*/ 2 w 39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" h="46">
                  <a:moveTo>
                    <a:pt x="37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1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4" y="0"/>
                    <a:pt x="39" y="1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5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28" y="31"/>
                    <a:pt x="20" y="1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2" y="17"/>
                    <a:pt x="29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7" y="40"/>
                    <a:pt x="37" y="38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18"/>
                    <a:pt x="23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1261"/>
            <p:cNvSpPr>
              <a:spLocks noEditPoints="1"/>
            </p:cNvSpPr>
            <p:nvPr userDrawn="1"/>
          </p:nvSpPr>
          <p:spPr bwMode="auto">
            <a:xfrm>
              <a:off x="4622567" y="5071952"/>
              <a:ext cx="243434" cy="120182"/>
            </a:xfrm>
            <a:custGeom>
              <a:avLst/>
              <a:gdLst>
                <a:gd name="T0" fmla="*/ 36 w 37"/>
                <a:gd name="T1" fmla="*/ 12 h 24"/>
                <a:gd name="T2" fmla="*/ 4 w 37"/>
                <a:gd name="T3" fmla="*/ 16 h 24"/>
                <a:gd name="T4" fmla="*/ 4 w 37"/>
                <a:gd name="T5" fmla="*/ 16 h 24"/>
                <a:gd name="T6" fmla="*/ 0 w 37"/>
                <a:gd name="T7" fmla="*/ 13 h 24"/>
                <a:gd name="T8" fmla="*/ 0 w 37"/>
                <a:gd name="T9" fmla="*/ 13 h 24"/>
                <a:gd name="T10" fmla="*/ 0 w 37"/>
                <a:gd name="T11" fmla="*/ 12 h 24"/>
                <a:gd name="T12" fmla="*/ 0 w 37"/>
                <a:gd name="T13" fmla="*/ 12 h 24"/>
                <a:gd name="T14" fmla="*/ 1 w 37"/>
                <a:gd name="T15" fmla="*/ 10 h 24"/>
                <a:gd name="T16" fmla="*/ 1 w 37"/>
                <a:gd name="T17" fmla="*/ 10 h 24"/>
                <a:gd name="T18" fmla="*/ 33 w 37"/>
                <a:gd name="T19" fmla="*/ 8 h 24"/>
                <a:gd name="T20" fmla="*/ 33 w 37"/>
                <a:gd name="T21" fmla="*/ 8 h 24"/>
                <a:gd name="T22" fmla="*/ 36 w 37"/>
                <a:gd name="T23" fmla="*/ 11 h 24"/>
                <a:gd name="T24" fmla="*/ 36 w 37"/>
                <a:gd name="T25" fmla="*/ 11 h 24"/>
                <a:gd name="T26" fmla="*/ 37 w 37"/>
                <a:gd name="T27" fmla="*/ 12 h 24"/>
                <a:gd name="T28" fmla="*/ 37 w 37"/>
                <a:gd name="T29" fmla="*/ 12 h 24"/>
                <a:gd name="T30" fmla="*/ 37 w 37"/>
                <a:gd name="T31" fmla="*/ 12 h 24"/>
                <a:gd name="T32" fmla="*/ 37 w 37"/>
                <a:gd name="T33" fmla="*/ 12 h 24"/>
                <a:gd name="T34" fmla="*/ 37 w 37"/>
                <a:gd name="T35" fmla="*/ 12 h 24"/>
                <a:gd name="T36" fmla="*/ 37 w 37"/>
                <a:gd name="T37" fmla="*/ 12 h 24"/>
                <a:gd name="T38" fmla="*/ 37 w 37"/>
                <a:gd name="T39" fmla="*/ 12 h 24"/>
                <a:gd name="T40" fmla="*/ 37 w 37"/>
                <a:gd name="T41" fmla="*/ 12 h 24"/>
                <a:gd name="T42" fmla="*/ 37 w 37"/>
                <a:gd name="T43" fmla="*/ 12 h 24"/>
                <a:gd name="T44" fmla="*/ 37 w 37"/>
                <a:gd name="T45" fmla="*/ 12 h 24"/>
                <a:gd name="T46" fmla="*/ 36 w 37"/>
                <a:gd name="T47" fmla="*/ 12 h 24"/>
                <a:gd name="T48" fmla="*/ 36 w 37"/>
                <a:gd name="T49" fmla="*/ 12 h 24"/>
                <a:gd name="T50" fmla="*/ 36 w 37"/>
                <a:gd name="T51" fmla="*/ 12 h 24"/>
                <a:gd name="T52" fmla="*/ 4 w 37"/>
                <a:gd name="T53" fmla="*/ 15 h 24"/>
                <a:gd name="T54" fmla="*/ 34 w 37"/>
                <a:gd name="T55" fmla="*/ 12 h 24"/>
                <a:gd name="T56" fmla="*/ 34 w 37"/>
                <a:gd name="T57" fmla="*/ 12 h 24"/>
                <a:gd name="T58" fmla="*/ 8 w 37"/>
                <a:gd name="T59" fmla="*/ 11 h 24"/>
                <a:gd name="T60" fmla="*/ 8 w 37"/>
                <a:gd name="T61" fmla="*/ 11 h 24"/>
                <a:gd name="T62" fmla="*/ 7 w 37"/>
                <a:gd name="T63" fmla="*/ 11 h 24"/>
                <a:gd name="T64" fmla="*/ 7 w 37"/>
                <a:gd name="T65" fmla="*/ 11 h 24"/>
                <a:gd name="T66" fmla="*/ 8 w 37"/>
                <a:gd name="T67" fmla="*/ 10 h 24"/>
                <a:gd name="T68" fmla="*/ 8 w 37"/>
                <a:gd name="T69" fmla="*/ 10 h 24"/>
                <a:gd name="T70" fmla="*/ 34 w 37"/>
                <a:gd name="T71" fmla="*/ 11 h 24"/>
                <a:gd name="T72" fmla="*/ 34 w 37"/>
                <a:gd name="T73" fmla="*/ 11 h 24"/>
                <a:gd name="T74" fmla="*/ 32 w 37"/>
                <a:gd name="T75" fmla="*/ 9 h 24"/>
                <a:gd name="T76" fmla="*/ 32 w 37"/>
                <a:gd name="T77" fmla="*/ 9 h 24"/>
                <a:gd name="T78" fmla="*/ 2 w 37"/>
                <a:gd name="T79" fmla="*/ 11 h 24"/>
                <a:gd name="T80" fmla="*/ 2 w 37"/>
                <a:gd name="T81" fmla="*/ 11 h 24"/>
                <a:gd name="T82" fmla="*/ 1 w 37"/>
                <a:gd name="T83" fmla="*/ 12 h 24"/>
                <a:gd name="T84" fmla="*/ 1 w 37"/>
                <a:gd name="T85" fmla="*/ 12 h 24"/>
                <a:gd name="T86" fmla="*/ 4 w 37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24">
                  <a:moveTo>
                    <a:pt x="36" y="12"/>
                  </a:moveTo>
                  <a:cubicBezTo>
                    <a:pt x="25" y="19"/>
                    <a:pt x="15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9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1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lose/>
                  <a:moveTo>
                    <a:pt x="4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3" y="14"/>
                    <a:pt x="4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1262"/>
            <p:cNvSpPr>
              <a:spLocks noEditPoints="1"/>
            </p:cNvSpPr>
            <p:nvPr userDrawn="1"/>
          </p:nvSpPr>
          <p:spPr bwMode="auto">
            <a:xfrm>
              <a:off x="5784966" y="4970259"/>
              <a:ext cx="313423" cy="201074"/>
            </a:xfrm>
            <a:custGeom>
              <a:avLst/>
              <a:gdLst>
                <a:gd name="T0" fmla="*/ 47 w 48"/>
                <a:gd name="T1" fmla="*/ 40 h 40"/>
                <a:gd name="T2" fmla="*/ 1 w 48"/>
                <a:gd name="T3" fmla="*/ 16 h 40"/>
                <a:gd name="T4" fmla="*/ 1 w 48"/>
                <a:gd name="T5" fmla="*/ 16 h 40"/>
                <a:gd name="T6" fmla="*/ 0 w 48"/>
                <a:gd name="T7" fmla="*/ 8 h 40"/>
                <a:gd name="T8" fmla="*/ 0 w 48"/>
                <a:gd name="T9" fmla="*/ 8 h 40"/>
                <a:gd name="T10" fmla="*/ 0 w 48"/>
                <a:gd name="T11" fmla="*/ 7 h 40"/>
                <a:gd name="T12" fmla="*/ 0 w 48"/>
                <a:gd name="T13" fmla="*/ 7 h 40"/>
                <a:gd name="T14" fmla="*/ 3 w 48"/>
                <a:gd name="T15" fmla="*/ 6 h 40"/>
                <a:gd name="T16" fmla="*/ 3 w 48"/>
                <a:gd name="T17" fmla="*/ 6 h 40"/>
                <a:gd name="T18" fmla="*/ 47 w 48"/>
                <a:gd name="T19" fmla="*/ 31 h 40"/>
                <a:gd name="T20" fmla="*/ 47 w 48"/>
                <a:gd name="T21" fmla="*/ 31 h 40"/>
                <a:gd name="T22" fmla="*/ 48 w 48"/>
                <a:gd name="T23" fmla="*/ 39 h 40"/>
                <a:gd name="T24" fmla="*/ 48 w 48"/>
                <a:gd name="T25" fmla="*/ 39 h 40"/>
                <a:gd name="T26" fmla="*/ 48 w 48"/>
                <a:gd name="T27" fmla="*/ 40 h 40"/>
                <a:gd name="T28" fmla="*/ 48 w 48"/>
                <a:gd name="T29" fmla="*/ 40 h 40"/>
                <a:gd name="T30" fmla="*/ 48 w 48"/>
                <a:gd name="T31" fmla="*/ 40 h 40"/>
                <a:gd name="T32" fmla="*/ 48 w 48"/>
                <a:gd name="T33" fmla="*/ 40 h 40"/>
                <a:gd name="T34" fmla="*/ 48 w 48"/>
                <a:gd name="T35" fmla="*/ 40 h 40"/>
                <a:gd name="T36" fmla="*/ 48 w 48"/>
                <a:gd name="T37" fmla="*/ 40 h 40"/>
                <a:gd name="T38" fmla="*/ 48 w 48"/>
                <a:gd name="T39" fmla="*/ 40 h 40"/>
                <a:gd name="T40" fmla="*/ 48 w 48"/>
                <a:gd name="T41" fmla="*/ 40 h 40"/>
                <a:gd name="T42" fmla="*/ 48 w 48"/>
                <a:gd name="T43" fmla="*/ 40 h 40"/>
                <a:gd name="T44" fmla="*/ 48 w 48"/>
                <a:gd name="T45" fmla="*/ 40 h 40"/>
                <a:gd name="T46" fmla="*/ 48 w 48"/>
                <a:gd name="T47" fmla="*/ 40 h 40"/>
                <a:gd name="T48" fmla="*/ 48 w 48"/>
                <a:gd name="T49" fmla="*/ 40 h 40"/>
                <a:gd name="T50" fmla="*/ 47 w 48"/>
                <a:gd name="T51" fmla="*/ 40 h 40"/>
                <a:gd name="T52" fmla="*/ 3 w 48"/>
                <a:gd name="T53" fmla="*/ 15 h 40"/>
                <a:gd name="T54" fmla="*/ 45 w 48"/>
                <a:gd name="T55" fmla="*/ 38 h 40"/>
                <a:gd name="T56" fmla="*/ 45 w 48"/>
                <a:gd name="T57" fmla="*/ 38 h 40"/>
                <a:gd name="T58" fmla="*/ 11 w 48"/>
                <a:gd name="T59" fmla="*/ 13 h 40"/>
                <a:gd name="T60" fmla="*/ 11 w 48"/>
                <a:gd name="T61" fmla="*/ 13 h 40"/>
                <a:gd name="T62" fmla="*/ 11 w 48"/>
                <a:gd name="T63" fmla="*/ 12 h 40"/>
                <a:gd name="T64" fmla="*/ 11 w 48"/>
                <a:gd name="T65" fmla="*/ 12 h 40"/>
                <a:gd name="T66" fmla="*/ 12 w 48"/>
                <a:gd name="T67" fmla="*/ 12 h 40"/>
                <a:gd name="T68" fmla="*/ 12 w 48"/>
                <a:gd name="T69" fmla="*/ 12 h 40"/>
                <a:gd name="T70" fmla="*/ 46 w 48"/>
                <a:gd name="T71" fmla="*/ 36 h 40"/>
                <a:gd name="T72" fmla="*/ 46 w 48"/>
                <a:gd name="T73" fmla="*/ 36 h 40"/>
                <a:gd name="T74" fmla="*/ 45 w 48"/>
                <a:gd name="T75" fmla="*/ 32 h 40"/>
                <a:gd name="T76" fmla="*/ 45 w 48"/>
                <a:gd name="T77" fmla="*/ 32 h 40"/>
                <a:gd name="T78" fmla="*/ 3 w 48"/>
                <a:gd name="T79" fmla="*/ 8 h 40"/>
                <a:gd name="T80" fmla="*/ 3 w 48"/>
                <a:gd name="T81" fmla="*/ 8 h 40"/>
                <a:gd name="T82" fmla="*/ 2 w 48"/>
                <a:gd name="T83" fmla="*/ 9 h 40"/>
                <a:gd name="T84" fmla="*/ 2 w 48"/>
                <a:gd name="T85" fmla="*/ 9 h 40"/>
                <a:gd name="T86" fmla="*/ 3 w 48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0">
                  <a:moveTo>
                    <a:pt x="47" y="40"/>
                  </a:moveTo>
                  <a:cubicBezTo>
                    <a:pt x="27" y="39"/>
                    <a:pt x="8" y="3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3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1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3"/>
                    <a:pt x="48" y="36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8" y="39"/>
                    <a:pt x="48" y="39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7" y="40"/>
                    <a:pt x="47" y="40"/>
                  </a:cubicBezTo>
                  <a:close/>
                  <a:moveTo>
                    <a:pt x="3" y="15"/>
                  </a:moveTo>
                  <a:cubicBezTo>
                    <a:pt x="9" y="33"/>
                    <a:pt x="25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35" y="29"/>
                    <a:pt x="23" y="19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4" y="17"/>
                    <a:pt x="36" y="28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5"/>
                    <a:pt x="45" y="33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39" y="14"/>
                    <a:pt x="21" y="2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1"/>
                    <a:pt x="3" y="13"/>
                    <a:pt x="3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1263"/>
            <p:cNvSpPr>
              <a:spLocks noEditPoints="1"/>
            </p:cNvSpPr>
            <p:nvPr userDrawn="1"/>
          </p:nvSpPr>
          <p:spPr bwMode="auto">
            <a:xfrm>
              <a:off x="6183590" y="4870876"/>
              <a:ext cx="158232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4 w 24"/>
                <a:gd name="T15" fmla="*/ 1 h 37"/>
                <a:gd name="T16" fmla="*/ 14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3 w 24"/>
                <a:gd name="T59" fmla="*/ 8 h 37"/>
                <a:gd name="T60" fmla="*/ 13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4 w 24"/>
                <a:gd name="T79" fmla="*/ 2 h 37"/>
                <a:gd name="T80" fmla="*/ 14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5" y="16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3" y="1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1264"/>
            <p:cNvSpPr>
              <a:spLocks/>
            </p:cNvSpPr>
            <p:nvPr userDrawn="1"/>
          </p:nvSpPr>
          <p:spPr bwMode="auto">
            <a:xfrm>
              <a:off x="7577251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1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5 w 51"/>
                <a:gd name="T19" fmla="*/ 52 h 83"/>
                <a:gd name="T20" fmla="*/ 36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1" y="30"/>
                  </a:cubicBezTo>
                  <a:cubicBezTo>
                    <a:pt x="51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8" y="66"/>
                    <a:pt x="22" y="68"/>
                  </a:cubicBezTo>
                  <a:cubicBezTo>
                    <a:pt x="19" y="69"/>
                    <a:pt x="19" y="71"/>
                    <a:pt x="19" y="74"/>
                  </a:cubicBezTo>
                  <a:cubicBezTo>
                    <a:pt x="20" y="76"/>
                    <a:pt x="22" y="78"/>
                    <a:pt x="22" y="79"/>
                  </a:cubicBezTo>
                  <a:cubicBezTo>
                    <a:pt x="23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5" y="52"/>
                  </a:cubicBezTo>
                  <a:cubicBezTo>
                    <a:pt x="0" y="30"/>
                    <a:pt x="17" y="12"/>
                    <a:pt x="36" y="5"/>
                  </a:cubicBezTo>
                  <a:cubicBezTo>
                    <a:pt x="37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1265"/>
            <p:cNvSpPr>
              <a:spLocks/>
            </p:cNvSpPr>
            <p:nvPr userDrawn="1"/>
          </p:nvSpPr>
          <p:spPr bwMode="auto">
            <a:xfrm>
              <a:off x="8599675" y="4896300"/>
              <a:ext cx="532513" cy="254232"/>
            </a:xfrm>
            <a:custGeom>
              <a:avLst/>
              <a:gdLst>
                <a:gd name="T0" fmla="*/ 80 w 81"/>
                <a:gd name="T1" fmla="*/ 20 h 51"/>
                <a:gd name="T2" fmla="*/ 60 w 81"/>
                <a:gd name="T3" fmla="*/ 40 h 51"/>
                <a:gd name="T4" fmla="*/ 40 w 81"/>
                <a:gd name="T5" fmla="*/ 50 h 51"/>
                <a:gd name="T6" fmla="*/ 27 w 81"/>
                <a:gd name="T7" fmla="*/ 49 h 51"/>
                <a:gd name="T8" fmla="*/ 13 w 81"/>
                <a:gd name="T9" fmla="*/ 41 h 51"/>
                <a:gd name="T10" fmla="*/ 6 w 81"/>
                <a:gd name="T11" fmla="*/ 42 h 51"/>
                <a:gd name="T12" fmla="*/ 3 w 81"/>
                <a:gd name="T13" fmla="*/ 48 h 51"/>
                <a:gd name="T14" fmla="*/ 0 w 81"/>
                <a:gd name="T15" fmla="*/ 46 h 51"/>
                <a:gd name="T16" fmla="*/ 9 w 81"/>
                <a:gd name="T17" fmla="*/ 37 h 51"/>
                <a:gd name="T18" fmla="*/ 15 w 81"/>
                <a:gd name="T19" fmla="*/ 17 h 51"/>
                <a:gd name="T20" fmla="*/ 71 w 81"/>
                <a:gd name="T21" fmla="*/ 12 h 51"/>
                <a:gd name="T22" fmla="*/ 80 w 81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" h="51">
                  <a:moveTo>
                    <a:pt x="80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40" y="50"/>
                  </a:cubicBezTo>
                  <a:cubicBezTo>
                    <a:pt x="36" y="51"/>
                    <a:pt x="31" y="50"/>
                    <a:pt x="27" y="49"/>
                  </a:cubicBezTo>
                  <a:cubicBezTo>
                    <a:pt x="22" y="47"/>
                    <a:pt x="17" y="44"/>
                    <a:pt x="13" y="41"/>
                  </a:cubicBezTo>
                  <a:cubicBezTo>
                    <a:pt x="10" y="39"/>
                    <a:pt x="8" y="40"/>
                    <a:pt x="6" y="42"/>
                  </a:cubicBezTo>
                  <a:cubicBezTo>
                    <a:pt x="4" y="43"/>
                    <a:pt x="5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6" y="38"/>
                    <a:pt x="9" y="37"/>
                  </a:cubicBezTo>
                  <a:cubicBezTo>
                    <a:pt x="7" y="31"/>
                    <a:pt x="11" y="21"/>
                    <a:pt x="15" y="17"/>
                  </a:cubicBezTo>
                  <a:cubicBezTo>
                    <a:pt x="29" y="0"/>
                    <a:pt x="54" y="2"/>
                    <a:pt x="71" y="12"/>
                  </a:cubicBezTo>
                  <a:cubicBezTo>
                    <a:pt x="72" y="13"/>
                    <a:pt x="81" y="18"/>
                    <a:pt x="80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1266"/>
            <p:cNvSpPr>
              <a:spLocks noEditPoints="1"/>
            </p:cNvSpPr>
            <p:nvPr userDrawn="1"/>
          </p:nvSpPr>
          <p:spPr bwMode="auto">
            <a:xfrm>
              <a:off x="7187756" y="4900923"/>
              <a:ext cx="258650" cy="231120"/>
            </a:xfrm>
            <a:custGeom>
              <a:avLst/>
              <a:gdLst>
                <a:gd name="T0" fmla="*/ 37 w 39"/>
                <a:gd name="T1" fmla="*/ 46 h 46"/>
                <a:gd name="T2" fmla="*/ 0 w 39"/>
                <a:gd name="T3" fmla="*/ 8 h 46"/>
                <a:gd name="T4" fmla="*/ 0 w 39"/>
                <a:gd name="T5" fmla="*/ 8 h 46"/>
                <a:gd name="T6" fmla="*/ 1 w 39"/>
                <a:gd name="T7" fmla="*/ 1 h 46"/>
                <a:gd name="T8" fmla="*/ 1 w 39"/>
                <a:gd name="T9" fmla="*/ 1 h 46"/>
                <a:gd name="T10" fmla="*/ 2 w 39"/>
                <a:gd name="T11" fmla="*/ 0 h 46"/>
                <a:gd name="T12" fmla="*/ 2 w 39"/>
                <a:gd name="T13" fmla="*/ 0 h 46"/>
                <a:gd name="T14" fmla="*/ 5 w 39"/>
                <a:gd name="T15" fmla="*/ 0 h 46"/>
                <a:gd name="T16" fmla="*/ 5 w 39"/>
                <a:gd name="T17" fmla="*/ 0 h 46"/>
                <a:gd name="T18" fmla="*/ 39 w 39"/>
                <a:gd name="T19" fmla="*/ 37 h 46"/>
                <a:gd name="T20" fmla="*/ 39 w 39"/>
                <a:gd name="T21" fmla="*/ 37 h 46"/>
                <a:gd name="T22" fmla="*/ 38 w 39"/>
                <a:gd name="T23" fmla="*/ 45 h 46"/>
                <a:gd name="T24" fmla="*/ 38 w 39"/>
                <a:gd name="T25" fmla="*/ 45 h 46"/>
                <a:gd name="T26" fmla="*/ 37 w 39"/>
                <a:gd name="T27" fmla="*/ 46 h 46"/>
                <a:gd name="T28" fmla="*/ 37 w 39"/>
                <a:gd name="T29" fmla="*/ 46 h 46"/>
                <a:gd name="T30" fmla="*/ 37 w 39"/>
                <a:gd name="T31" fmla="*/ 46 h 46"/>
                <a:gd name="T32" fmla="*/ 37 w 39"/>
                <a:gd name="T33" fmla="*/ 46 h 46"/>
                <a:gd name="T34" fmla="*/ 37 w 39"/>
                <a:gd name="T35" fmla="*/ 46 h 46"/>
                <a:gd name="T36" fmla="*/ 37 w 39"/>
                <a:gd name="T37" fmla="*/ 46 h 46"/>
                <a:gd name="T38" fmla="*/ 37 w 39"/>
                <a:gd name="T39" fmla="*/ 46 h 46"/>
                <a:gd name="T40" fmla="*/ 37 w 39"/>
                <a:gd name="T41" fmla="*/ 46 h 46"/>
                <a:gd name="T42" fmla="*/ 37 w 39"/>
                <a:gd name="T43" fmla="*/ 46 h 46"/>
                <a:gd name="T44" fmla="*/ 37 w 39"/>
                <a:gd name="T45" fmla="*/ 46 h 46"/>
                <a:gd name="T46" fmla="*/ 37 w 39"/>
                <a:gd name="T47" fmla="*/ 46 h 46"/>
                <a:gd name="T48" fmla="*/ 37 w 39"/>
                <a:gd name="T49" fmla="*/ 46 h 46"/>
                <a:gd name="T50" fmla="*/ 37 w 39"/>
                <a:gd name="T51" fmla="*/ 46 h 46"/>
                <a:gd name="T52" fmla="*/ 2 w 39"/>
                <a:gd name="T53" fmla="*/ 8 h 46"/>
                <a:gd name="T54" fmla="*/ 35 w 39"/>
                <a:gd name="T55" fmla="*/ 43 h 46"/>
                <a:gd name="T56" fmla="*/ 35 w 39"/>
                <a:gd name="T57" fmla="*/ 43 h 46"/>
                <a:gd name="T58" fmla="*/ 11 w 39"/>
                <a:gd name="T59" fmla="*/ 9 h 46"/>
                <a:gd name="T60" fmla="*/ 11 w 39"/>
                <a:gd name="T61" fmla="*/ 9 h 46"/>
                <a:gd name="T62" fmla="*/ 10 w 39"/>
                <a:gd name="T63" fmla="*/ 8 h 46"/>
                <a:gd name="T64" fmla="*/ 10 w 39"/>
                <a:gd name="T65" fmla="*/ 8 h 46"/>
                <a:gd name="T66" fmla="*/ 12 w 39"/>
                <a:gd name="T67" fmla="*/ 8 h 46"/>
                <a:gd name="T68" fmla="*/ 12 w 39"/>
                <a:gd name="T69" fmla="*/ 8 h 46"/>
                <a:gd name="T70" fmla="*/ 36 w 39"/>
                <a:gd name="T71" fmla="*/ 42 h 46"/>
                <a:gd name="T72" fmla="*/ 36 w 39"/>
                <a:gd name="T73" fmla="*/ 42 h 46"/>
                <a:gd name="T74" fmla="*/ 37 w 39"/>
                <a:gd name="T75" fmla="*/ 37 h 46"/>
                <a:gd name="T76" fmla="*/ 37 w 39"/>
                <a:gd name="T77" fmla="*/ 37 h 46"/>
                <a:gd name="T78" fmla="*/ 5 w 39"/>
                <a:gd name="T79" fmla="*/ 2 h 46"/>
                <a:gd name="T80" fmla="*/ 5 w 39"/>
                <a:gd name="T81" fmla="*/ 2 h 46"/>
                <a:gd name="T82" fmla="*/ 3 w 39"/>
                <a:gd name="T83" fmla="*/ 2 h 46"/>
                <a:gd name="T84" fmla="*/ 3 w 39"/>
                <a:gd name="T85" fmla="*/ 2 h 46"/>
                <a:gd name="T86" fmla="*/ 2 w 39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" h="46">
                  <a:moveTo>
                    <a:pt x="37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1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4" y="0"/>
                    <a:pt x="39" y="1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5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28" y="31"/>
                    <a:pt x="20" y="1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2" y="17"/>
                    <a:pt x="30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7" y="40"/>
                    <a:pt x="37" y="38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18"/>
                    <a:pt x="23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1267"/>
            <p:cNvSpPr>
              <a:spLocks noEditPoints="1"/>
            </p:cNvSpPr>
            <p:nvPr userDrawn="1"/>
          </p:nvSpPr>
          <p:spPr bwMode="auto">
            <a:xfrm>
              <a:off x="6913893" y="5071952"/>
              <a:ext cx="243434" cy="120182"/>
            </a:xfrm>
            <a:custGeom>
              <a:avLst/>
              <a:gdLst>
                <a:gd name="T0" fmla="*/ 36 w 37"/>
                <a:gd name="T1" fmla="*/ 12 h 24"/>
                <a:gd name="T2" fmla="*/ 4 w 37"/>
                <a:gd name="T3" fmla="*/ 16 h 24"/>
                <a:gd name="T4" fmla="*/ 4 w 37"/>
                <a:gd name="T5" fmla="*/ 16 h 24"/>
                <a:gd name="T6" fmla="*/ 0 w 37"/>
                <a:gd name="T7" fmla="*/ 13 h 24"/>
                <a:gd name="T8" fmla="*/ 0 w 37"/>
                <a:gd name="T9" fmla="*/ 13 h 24"/>
                <a:gd name="T10" fmla="*/ 0 w 37"/>
                <a:gd name="T11" fmla="*/ 12 h 24"/>
                <a:gd name="T12" fmla="*/ 0 w 37"/>
                <a:gd name="T13" fmla="*/ 12 h 24"/>
                <a:gd name="T14" fmla="*/ 1 w 37"/>
                <a:gd name="T15" fmla="*/ 10 h 24"/>
                <a:gd name="T16" fmla="*/ 1 w 37"/>
                <a:gd name="T17" fmla="*/ 10 h 24"/>
                <a:gd name="T18" fmla="*/ 33 w 37"/>
                <a:gd name="T19" fmla="*/ 8 h 24"/>
                <a:gd name="T20" fmla="*/ 33 w 37"/>
                <a:gd name="T21" fmla="*/ 8 h 24"/>
                <a:gd name="T22" fmla="*/ 37 w 37"/>
                <a:gd name="T23" fmla="*/ 11 h 24"/>
                <a:gd name="T24" fmla="*/ 37 w 37"/>
                <a:gd name="T25" fmla="*/ 11 h 24"/>
                <a:gd name="T26" fmla="*/ 37 w 37"/>
                <a:gd name="T27" fmla="*/ 12 h 24"/>
                <a:gd name="T28" fmla="*/ 37 w 37"/>
                <a:gd name="T29" fmla="*/ 12 h 24"/>
                <a:gd name="T30" fmla="*/ 37 w 37"/>
                <a:gd name="T31" fmla="*/ 12 h 24"/>
                <a:gd name="T32" fmla="*/ 37 w 37"/>
                <a:gd name="T33" fmla="*/ 12 h 24"/>
                <a:gd name="T34" fmla="*/ 37 w 37"/>
                <a:gd name="T35" fmla="*/ 12 h 24"/>
                <a:gd name="T36" fmla="*/ 37 w 37"/>
                <a:gd name="T37" fmla="*/ 12 h 24"/>
                <a:gd name="T38" fmla="*/ 37 w 37"/>
                <a:gd name="T39" fmla="*/ 12 h 24"/>
                <a:gd name="T40" fmla="*/ 37 w 37"/>
                <a:gd name="T41" fmla="*/ 12 h 24"/>
                <a:gd name="T42" fmla="*/ 37 w 37"/>
                <a:gd name="T43" fmla="*/ 12 h 24"/>
                <a:gd name="T44" fmla="*/ 37 w 37"/>
                <a:gd name="T45" fmla="*/ 12 h 24"/>
                <a:gd name="T46" fmla="*/ 37 w 37"/>
                <a:gd name="T47" fmla="*/ 12 h 24"/>
                <a:gd name="T48" fmla="*/ 37 w 37"/>
                <a:gd name="T49" fmla="*/ 12 h 24"/>
                <a:gd name="T50" fmla="*/ 36 w 37"/>
                <a:gd name="T51" fmla="*/ 12 h 24"/>
                <a:gd name="T52" fmla="*/ 5 w 37"/>
                <a:gd name="T53" fmla="*/ 15 h 24"/>
                <a:gd name="T54" fmla="*/ 34 w 37"/>
                <a:gd name="T55" fmla="*/ 12 h 24"/>
                <a:gd name="T56" fmla="*/ 34 w 37"/>
                <a:gd name="T57" fmla="*/ 12 h 24"/>
                <a:gd name="T58" fmla="*/ 8 w 37"/>
                <a:gd name="T59" fmla="*/ 11 h 24"/>
                <a:gd name="T60" fmla="*/ 8 w 37"/>
                <a:gd name="T61" fmla="*/ 11 h 24"/>
                <a:gd name="T62" fmla="*/ 7 w 37"/>
                <a:gd name="T63" fmla="*/ 11 h 24"/>
                <a:gd name="T64" fmla="*/ 7 w 37"/>
                <a:gd name="T65" fmla="*/ 11 h 24"/>
                <a:gd name="T66" fmla="*/ 8 w 37"/>
                <a:gd name="T67" fmla="*/ 10 h 24"/>
                <a:gd name="T68" fmla="*/ 8 w 37"/>
                <a:gd name="T69" fmla="*/ 10 h 24"/>
                <a:gd name="T70" fmla="*/ 34 w 37"/>
                <a:gd name="T71" fmla="*/ 11 h 24"/>
                <a:gd name="T72" fmla="*/ 34 w 37"/>
                <a:gd name="T73" fmla="*/ 11 h 24"/>
                <a:gd name="T74" fmla="*/ 32 w 37"/>
                <a:gd name="T75" fmla="*/ 9 h 24"/>
                <a:gd name="T76" fmla="*/ 32 w 37"/>
                <a:gd name="T77" fmla="*/ 9 h 24"/>
                <a:gd name="T78" fmla="*/ 2 w 37"/>
                <a:gd name="T79" fmla="*/ 11 h 24"/>
                <a:gd name="T80" fmla="*/ 2 w 37"/>
                <a:gd name="T81" fmla="*/ 11 h 24"/>
                <a:gd name="T82" fmla="*/ 1 w 37"/>
                <a:gd name="T83" fmla="*/ 12 h 24"/>
                <a:gd name="T84" fmla="*/ 1 w 37"/>
                <a:gd name="T85" fmla="*/ 12 h 24"/>
                <a:gd name="T86" fmla="*/ 5 w 37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24">
                  <a:moveTo>
                    <a:pt x="36" y="12"/>
                  </a:moveTo>
                  <a:cubicBezTo>
                    <a:pt x="26" y="19"/>
                    <a:pt x="15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9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6" y="12"/>
                    <a:pt x="36" y="12"/>
                  </a:cubicBezTo>
                  <a:close/>
                  <a:moveTo>
                    <a:pt x="5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4" y="14"/>
                    <a:pt x="5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1268"/>
            <p:cNvSpPr>
              <a:spLocks noEditPoints="1"/>
            </p:cNvSpPr>
            <p:nvPr userDrawn="1"/>
          </p:nvSpPr>
          <p:spPr bwMode="auto">
            <a:xfrm>
              <a:off x="8076291" y="4970259"/>
              <a:ext cx="313423" cy="201074"/>
            </a:xfrm>
            <a:custGeom>
              <a:avLst/>
              <a:gdLst>
                <a:gd name="T0" fmla="*/ 47 w 48"/>
                <a:gd name="T1" fmla="*/ 40 h 40"/>
                <a:gd name="T2" fmla="*/ 1 w 48"/>
                <a:gd name="T3" fmla="*/ 16 h 40"/>
                <a:gd name="T4" fmla="*/ 1 w 48"/>
                <a:gd name="T5" fmla="*/ 16 h 40"/>
                <a:gd name="T6" fmla="*/ 0 w 48"/>
                <a:gd name="T7" fmla="*/ 8 h 40"/>
                <a:gd name="T8" fmla="*/ 0 w 48"/>
                <a:gd name="T9" fmla="*/ 8 h 40"/>
                <a:gd name="T10" fmla="*/ 0 w 48"/>
                <a:gd name="T11" fmla="*/ 7 h 40"/>
                <a:gd name="T12" fmla="*/ 0 w 48"/>
                <a:gd name="T13" fmla="*/ 7 h 40"/>
                <a:gd name="T14" fmla="*/ 3 w 48"/>
                <a:gd name="T15" fmla="*/ 6 h 40"/>
                <a:gd name="T16" fmla="*/ 3 w 48"/>
                <a:gd name="T17" fmla="*/ 6 h 40"/>
                <a:gd name="T18" fmla="*/ 47 w 48"/>
                <a:gd name="T19" fmla="*/ 31 h 40"/>
                <a:gd name="T20" fmla="*/ 47 w 48"/>
                <a:gd name="T21" fmla="*/ 31 h 40"/>
                <a:gd name="T22" fmla="*/ 48 w 48"/>
                <a:gd name="T23" fmla="*/ 39 h 40"/>
                <a:gd name="T24" fmla="*/ 48 w 48"/>
                <a:gd name="T25" fmla="*/ 39 h 40"/>
                <a:gd name="T26" fmla="*/ 48 w 48"/>
                <a:gd name="T27" fmla="*/ 40 h 40"/>
                <a:gd name="T28" fmla="*/ 48 w 48"/>
                <a:gd name="T29" fmla="*/ 40 h 40"/>
                <a:gd name="T30" fmla="*/ 48 w 48"/>
                <a:gd name="T31" fmla="*/ 40 h 40"/>
                <a:gd name="T32" fmla="*/ 48 w 48"/>
                <a:gd name="T33" fmla="*/ 40 h 40"/>
                <a:gd name="T34" fmla="*/ 48 w 48"/>
                <a:gd name="T35" fmla="*/ 40 h 40"/>
                <a:gd name="T36" fmla="*/ 48 w 48"/>
                <a:gd name="T37" fmla="*/ 40 h 40"/>
                <a:gd name="T38" fmla="*/ 48 w 48"/>
                <a:gd name="T39" fmla="*/ 40 h 40"/>
                <a:gd name="T40" fmla="*/ 48 w 48"/>
                <a:gd name="T41" fmla="*/ 40 h 40"/>
                <a:gd name="T42" fmla="*/ 48 w 48"/>
                <a:gd name="T43" fmla="*/ 40 h 40"/>
                <a:gd name="T44" fmla="*/ 48 w 48"/>
                <a:gd name="T45" fmla="*/ 40 h 40"/>
                <a:gd name="T46" fmla="*/ 48 w 48"/>
                <a:gd name="T47" fmla="*/ 40 h 40"/>
                <a:gd name="T48" fmla="*/ 48 w 48"/>
                <a:gd name="T49" fmla="*/ 40 h 40"/>
                <a:gd name="T50" fmla="*/ 47 w 48"/>
                <a:gd name="T51" fmla="*/ 40 h 40"/>
                <a:gd name="T52" fmla="*/ 3 w 48"/>
                <a:gd name="T53" fmla="*/ 15 h 40"/>
                <a:gd name="T54" fmla="*/ 45 w 48"/>
                <a:gd name="T55" fmla="*/ 38 h 40"/>
                <a:gd name="T56" fmla="*/ 45 w 48"/>
                <a:gd name="T57" fmla="*/ 38 h 40"/>
                <a:gd name="T58" fmla="*/ 11 w 48"/>
                <a:gd name="T59" fmla="*/ 13 h 40"/>
                <a:gd name="T60" fmla="*/ 11 w 48"/>
                <a:gd name="T61" fmla="*/ 13 h 40"/>
                <a:gd name="T62" fmla="*/ 11 w 48"/>
                <a:gd name="T63" fmla="*/ 12 h 40"/>
                <a:gd name="T64" fmla="*/ 11 w 48"/>
                <a:gd name="T65" fmla="*/ 12 h 40"/>
                <a:gd name="T66" fmla="*/ 12 w 48"/>
                <a:gd name="T67" fmla="*/ 12 h 40"/>
                <a:gd name="T68" fmla="*/ 12 w 48"/>
                <a:gd name="T69" fmla="*/ 12 h 40"/>
                <a:gd name="T70" fmla="*/ 46 w 48"/>
                <a:gd name="T71" fmla="*/ 36 h 40"/>
                <a:gd name="T72" fmla="*/ 46 w 48"/>
                <a:gd name="T73" fmla="*/ 36 h 40"/>
                <a:gd name="T74" fmla="*/ 45 w 48"/>
                <a:gd name="T75" fmla="*/ 32 h 40"/>
                <a:gd name="T76" fmla="*/ 45 w 48"/>
                <a:gd name="T77" fmla="*/ 32 h 40"/>
                <a:gd name="T78" fmla="*/ 4 w 48"/>
                <a:gd name="T79" fmla="*/ 8 h 40"/>
                <a:gd name="T80" fmla="*/ 4 w 48"/>
                <a:gd name="T81" fmla="*/ 8 h 40"/>
                <a:gd name="T82" fmla="*/ 2 w 48"/>
                <a:gd name="T83" fmla="*/ 9 h 40"/>
                <a:gd name="T84" fmla="*/ 2 w 48"/>
                <a:gd name="T85" fmla="*/ 9 h 40"/>
                <a:gd name="T86" fmla="*/ 3 w 48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0">
                  <a:moveTo>
                    <a:pt x="47" y="40"/>
                  </a:moveTo>
                  <a:cubicBezTo>
                    <a:pt x="27" y="39"/>
                    <a:pt x="8" y="3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3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2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3"/>
                    <a:pt x="48" y="36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8" y="39"/>
                    <a:pt x="48" y="39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7" y="40"/>
                  </a:cubicBezTo>
                  <a:close/>
                  <a:moveTo>
                    <a:pt x="3" y="15"/>
                  </a:moveTo>
                  <a:cubicBezTo>
                    <a:pt x="9" y="33"/>
                    <a:pt x="25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35" y="29"/>
                    <a:pt x="23" y="19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4" y="17"/>
                    <a:pt x="36" y="28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5"/>
                    <a:pt x="45" y="33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39" y="14"/>
                    <a:pt x="21" y="2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1"/>
                    <a:pt x="3" y="13"/>
                    <a:pt x="3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1269"/>
            <p:cNvSpPr>
              <a:spLocks noEditPoints="1"/>
            </p:cNvSpPr>
            <p:nvPr userDrawn="1"/>
          </p:nvSpPr>
          <p:spPr bwMode="auto">
            <a:xfrm>
              <a:off x="8474914" y="4870876"/>
              <a:ext cx="158232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5 w 24"/>
                <a:gd name="T15" fmla="*/ 1 h 37"/>
                <a:gd name="T16" fmla="*/ 15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4 w 24"/>
                <a:gd name="T59" fmla="*/ 8 h 37"/>
                <a:gd name="T60" fmla="*/ 14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4 w 24"/>
                <a:gd name="T79" fmla="*/ 2 h 37"/>
                <a:gd name="T80" fmla="*/ 14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1"/>
                    <a:pt x="14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5" y="16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3" y="1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88067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33341" y="509645"/>
            <a:ext cx="2978422" cy="4070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6143503" y="1133475"/>
            <a:ext cx="1020786" cy="39284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右箭头 6"/>
          <p:cNvSpPr/>
          <p:nvPr/>
        </p:nvSpPr>
        <p:spPr>
          <a:xfrm flipH="1">
            <a:off x="3096996" y="1176146"/>
            <a:ext cx="2987172" cy="20323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07081" y="949122"/>
            <a:ext cx="1921638" cy="540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习作单元</a:t>
            </a:r>
            <a:endParaRPr lang="zh-CN" altLang="en-US" sz="2800" b="1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020272" y="4083918"/>
            <a:ext cx="1440160" cy="4320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右箭头 12"/>
          <p:cNvSpPr/>
          <p:nvPr/>
        </p:nvSpPr>
        <p:spPr>
          <a:xfrm rot="1419208" flipH="1">
            <a:off x="5503508" y="4021180"/>
            <a:ext cx="1080000" cy="20323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5536" y="2183336"/>
            <a:ext cx="50405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语文要素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：</a:t>
            </a:r>
            <a:endParaRPr lang="en-US" altLang="zh-CN" sz="28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720725">
              <a:lnSpc>
                <a:spcPct val="120000"/>
              </a:lnSpc>
            </a:pP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学习描写人物的基本方法。</a:t>
            </a:r>
            <a:endParaRPr lang="en-US" altLang="zh-CN" sz="28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720725">
              <a:lnSpc>
                <a:spcPct val="120000"/>
              </a:lnSpc>
            </a:pPr>
            <a:r>
              <a:rPr lang="zh-CN" altLang="en-US" sz="2800" b="1" spc="1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初</a:t>
            </a:r>
            <a:r>
              <a:rPr lang="zh-CN" altLang="en-US" sz="2800" b="1" spc="10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步运用描写人物的基本方法，具体地表现一个人的特点</a:t>
            </a: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。</a:t>
            </a:r>
            <a:endParaRPr lang="zh-CN" altLang="en-US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61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3" grpId="0" animBg="1"/>
      <p:bldP spid="14" grpId="0"/>
    </p:bldLst>
  </p:timing>
</p:sld>
</file>

<file path=ppt/theme/theme1.xml><?xml version="1.0" encoding="utf-8"?>
<a:theme xmlns:a="http://schemas.openxmlformats.org/drawingml/2006/main" name="2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全屏显示(16:9)</PresentationFormat>
  <Paragraphs>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黑体</vt:lpstr>
      <vt:lpstr>微软雅黑</vt:lpstr>
      <vt:lpstr>Calibri</vt:lpstr>
      <vt:lpstr>Times New Roman</vt:lpstr>
      <vt:lpstr>2_Office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114</cp:revision>
  <dcterms:created xsi:type="dcterms:W3CDTF">2017-03-17T02:28:00Z</dcterms:created>
  <dcterms:modified xsi:type="dcterms:W3CDTF">2024-12-13T08:55:17Z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2052-10.8.2.6543</vt:lpwstr>
  </property>
</Properties>
</file>