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handoutMasterIdLst>
    <p:handoutMasterId r:id="rId9"/>
  </p:handoutMasterIdLst>
  <p:sldIdLst>
    <p:sldId id="297" r:id="rId2"/>
    <p:sldId id="298" r:id="rId3"/>
    <p:sldId id="299" r:id="rId4"/>
    <p:sldId id="300" r:id="rId5"/>
    <p:sldId id="301" r:id="rId6"/>
    <p:sldId id="263" r:id="rId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86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93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42962" y="4776118"/>
            <a:ext cx="9089226" cy="416016"/>
            <a:chOff x="42962" y="4776118"/>
            <a:chExt cx="9089226" cy="416016"/>
          </a:xfrm>
        </p:grpSpPr>
        <p:sp>
          <p:nvSpPr>
            <p:cNvPr id="8" name="Freeform 1246"/>
            <p:cNvSpPr>
              <a:spLocks/>
            </p:cNvSpPr>
            <p:nvPr/>
          </p:nvSpPr>
          <p:spPr bwMode="auto">
            <a:xfrm>
              <a:off x="703276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0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4 w 51"/>
                <a:gd name="T19" fmla="*/ 52 h 83"/>
                <a:gd name="T20" fmla="*/ 35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0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4" y="52"/>
                  </a:cubicBezTo>
                  <a:cubicBezTo>
                    <a:pt x="0" y="30"/>
                    <a:pt x="17" y="12"/>
                    <a:pt x="35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247"/>
            <p:cNvSpPr>
              <a:spLocks/>
            </p:cNvSpPr>
            <p:nvPr/>
          </p:nvSpPr>
          <p:spPr bwMode="auto">
            <a:xfrm>
              <a:off x="1728744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5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4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5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7" y="40"/>
                    <a:pt x="5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4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48"/>
            <p:cNvSpPr>
              <a:spLocks noEditPoints="1"/>
            </p:cNvSpPr>
            <p:nvPr/>
          </p:nvSpPr>
          <p:spPr bwMode="auto">
            <a:xfrm>
              <a:off x="316825" y="4900923"/>
              <a:ext cx="249520" cy="231120"/>
            </a:xfrm>
            <a:custGeom>
              <a:avLst/>
              <a:gdLst>
                <a:gd name="T0" fmla="*/ 36 w 38"/>
                <a:gd name="T1" fmla="*/ 46 h 46"/>
                <a:gd name="T2" fmla="*/ 0 w 38"/>
                <a:gd name="T3" fmla="*/ 8 h 46"/>
                <a:gd name="T4" fmla="*/ 0 w 38"/>
                <a:gd name="T5" fmla="*/ 8 h 46"/>
                <a:gd name="T6" fmla="*/ 1 w 38"/>
                <a:gd name="T7" fmla="*/ 1 h 46"/>
                <a:gd name="T8" fmla="*/ 1 w 38"/>
                <a:gd name="T9" fmla="*/ 1 h 46"/>
                <a:gd name="T10" fmla="*/ 2 w 38"/>
                <a:gd name="T11" fmla="*/ 0 h 46"/>
                <a:gd name="T12" fmla="*/ 2 w 38"/>
                <a:gd name="T13" fmla="*/ 0 h 46"/>
                <a:gd name="T14" fmla="*/ 4 w 38"/>
                <a:gd name="T15" fmla="*/ 0 h 46"/>
                <a:gd name="T16" fmla="*/ 4 w 38"/>
                <a:gd name="T17" fmla="*/ 0 h 46"/>
                <a:gd name="T18" fmla="*/ 38 w 38"/>
                <a:gd name="T19" fmla="*/ 37 h 46"/>
                <a:gd name="T20" fmla="*/ 38 w 38"/>
                <a:gd name="T21" fmla="*/ 37 h 46"/>
                <a:gd name="T22" fmla="*/ 38 w 38"/>
                <a:gd name="T23" fmla="*/ 45 h 46"/>
                <a:gd name="T24" fmla="*/ 38 w 38"/>
                <a:gd name="T25" fmla="*/ 45 h 46"/>
                <a:gd name="T26" fmla="*/ 37 w 38"/>
                <a:gd name="T27" fmla="*/ 46 h 46"/>
                <a:gd name="T28" fmla="*/ 37 w 38"/>
                <a:gd name="T29" fmla="*/ 46 h 46"/>
                <a:gd name="T30" fmla="*/ 37 w 38"/>
                <a:gd name="T31" fmla="*/ 46 h 46"/>
                <a:gd name="T32" fmla="*/ 37 w 38"/>
                <a:gd name="T33" fmla="*/ 46 h 46"/>
                <a:gd name="T34" fmla="*/ 37 w 38"/>
                <a:gd name="T35" fmla="*/ 46 h 46"/>
                <a:gd name="T36" fmla="*/ 37 w 38"/>
                <a:gd name="T37" fmla="*/ 46 h 46"/>
                <a:gd name="T38" fmla="*/ 37 w 38"/>
                <a:gd name="T39" fmla="*/ 46 h 46"/>
                <a:gd name="T40" fmla="*/ 37 w 38"/>
                <a:gd name="T41" fmla="*/ 46 h 46"/>
                <a:gd name="T42" fmla="*/ 37 w 38"/>
                <a:gd name="T43" fmla="*/ 46 h 46"/>
                <a:gd name="T44" fmla="*/ 37 w 38"/>
                <a:gd name="T45" fmla="*/ 46 h 46"/>
                <a:gd name="T46" fmla="*/ 37 w 38"/>
                <a:gd name="T47" fmla="*/ 46 h 46"/>
                <a:gd name="T48" fmla="*/ 37 w 38"/>
                <a:gd name="T49" fmla="*/ 46 h 46"/>
                <a:gd name="T50" fmla="*/ 36 w 38"/>
                <a:gd name="T51" fmla="*/ 46 h 46"/>
                <a:gd name="T52" fmla="*/ 2 w 38"/>
                <a:gd name="T53" fmla="*/ 8 h 46"/>
                <a:gd name="T54" fmla="*/ 34 w 38"/>
                <a:gd name="T55" fmla="*/ 43 h 46"/>
                <a:gd name="T56" fmla="*/ 34 w 38"/>
                <a:gd name="T57" fmla="*/ 43 h 46"/>
                <a:gd name="T58" fmla="*/ 10 w 38"/>
                <a:gd name="T59" fmla="*/ 9 h 46"/>
                <a:gd name="T60" fmla="*/ 10 w 38"/>
                <a:gd name="T61" fmla="*/ 9 h 46"/>
                <a:gd name="T62" fmla="*/ 10 w 38"/>
                <a:gd name="T63" fmla="*/ 8 h 46"/>
                <a:gd name="T64" fmla="*/ 10 w 38"/>
                <a:gd name="T65" fmla="*/ 8 h 46"/>
                <a:gd name="T66" fmla="*/ 12 w 38"/>
                <a:gd name="T67" fmla="*/ 8 h 46"/>
                <a:gd name="T68" fmla="*/ 12 w 38"/>
                <a:gd name="T69" fmla="*/ 8 h 46"/>
                <a:gd name="T70" fmla="*/ 36 w 38"/>
                <a:gd name="T71" fmla="*/ 42 h 46"/>
                <a:gd name="T72" fmla="*/ 36 w 38"/>
                <a:gd name="T73" fmla="*/ 42 h 46"/>
                <a:gd name="T74" fmla="*/ 36 w 38"/>
                <a:gd name="T75" fmla="*/ 37 h 46"/>
                <a:gd name="T76" fmla="*/ 36 w 38"/>
                <a:gd name="T77" fmla="*/ 37 h 46"/>
                <a:gd name="T78" fmla="*/ 4 w 38"/>
                <a:gd name="T79" fmla="*/ 2 h 46"/>
                <a:gd name="T80" fmla="*/ 4 w 38"/>
                <a:gd name="T81" fmla="*/ 2 h 46"/>
                <a:gd name="T82" fmla="*/ 3 w 38"/>
                <a:gd name="T83" fmla="*/ 2 h 46"/>
                <a:gd name="T84" fmla="*/ 3 w 38"/>
                <a:gd name="T85" fmla="*/ 2 h 46"/>
                <a:gd name="T86" fmla="*/ 2 w 38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4" y="0"/>
                    <a:pt x="38" y="1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6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1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6" y="3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18"/>
                    <a:pt x="2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249"/>
            <p:cNvSpPr>
              <a:spLocks noEditPoints="1"/>
            </p:cNvSpPr>
            <p:nvPr/>
          </p:nvSpPr>
          <p:spPr bwMode="auto">
            <a:xfrm>
              <a:off x="42962" y="5071952"/>
              <a:ext cx="234306" cy="120182"/>
            </a:xfrm>
            <a:custGeom>
              <a:avLst/>
              <a:gdLst>
                <a:gd name="T0" fmla="*/ 36 w 36"/>
                <a:gd name="T1" fmla="*/ 12 h 24"/>
                <a:gd name="T2" fmla="*/ 4 w 36"/>
                <a:gd name="T3" fmla="*/ 16 h 24"/>
                <a:gd name="T4" fmla="*/ 4 w 36"/>
                <a:gd name="T5" fmla="*/ 16 h 24"/>
                <a:gd name="T6" fmla="*/ 0 w 36"/>
                <a:gd name="T7" fmla="*/ 13 h 24"/>
                <a:gd name="T8" fmla="*/ 0 w 36"/>
                <a:gd name="T9" fmla="*/ 13 h 24"/>
                <a:gd name="T10" fmla="*/ 0 w 36"/>
                <a:gd name="T11" fmla="*/ 12 h 24"/>
                <a:gd name="T12" fmla="*/ 0 w 36"/>
                <a:gd name="T13" fmla="*/ 12 h 24"/>
                <a:gd name="T14" fmla="*/ 1 w 36"/>
                <a:gd name="T15" fmla="*/ 10 h 24"/>
                <a:gd name="T16" fmla="*/ 1 w 36"/>
                <a:gd name="T17" fmla="*/ 10 h 24"/>
                <a:gd name="T18" fmla="*/ 33 w 36"/>
                <a:gd name="T19" fmla="*/ 8 h 24"/>
                <a:gd name="T20" fmla="*/ 33 w 36"/>
                <a:gd name="T21" fmla="*/ 8 h 24"/>
                <a:gd name="T22" fmla="*/ 36 w 36"/>
                <a:gd name="T23" fmla="*/ 11 h 24"/>
                <a:gd name="T24" fmla="*/ 36 w 36"/>
                <a:gd name="T25" fmla="*/ 11 h 24"/>
                <a:gd name="T26" fmla="*/ 36 w 36"/>
                <a:gd name="T27" fmla="*/ 12 h 24"/>
                <a:gd name="T28" fmla="*/ 36 w 36"/>
                <a:gd name="T29" fmla="*/ 12 h 24"/>
                <a:gd name="T30" fmla="*/ 36 w 36"/>
                <a:gd name="T31" fmla="*/ 12 h 24"/>
                <a:gd name="T32" fmla="*/ 36 w 36"/>
                <a:gd name="T33" fmla="*/ 12 h 24"/>
                <a:gd name="T34" fmla="*/ 36 w 36"/>
                <a:gd name="T35" fmla="*/ 12 h 24"/>
                <a:gd name="T36" fmla="*/ 36 w 36"/>
                <a:gd name="T37" fmla="*/ 12 h 24"/>
                <a:gd name="T38" fmla="*/ 36 w 36"/>
                <a:gd name="T39" fmla="*/ 12 h 24"/>
                <a:gd name="T40" fmla="*/ 36 w 36"/>
                <a:gd name="T41" fmla="*/ 12 h 24"/>
                <a:gd name="T42" fmla="*/ 36 w 36"/>
                <a:gd name="T43" fmla="*/ 12 h 24"/>
                <a:gd name="T44" fmla="*/ 36 w 36"/>
                <a:gd name="T45" fmla="*/ 12 h 24"/>
                <a:gd name="T46" fmla="*/ 36 w 36"/>
                <a:gd name="T47" fmla="*/ 12 h 24"/>
                <a:gd name="T48" fmla="*/ 36 w 36"/>
                <a:gd name="T49" fmla="*/ 12 h 24"/>
                <a:gd name="T50" fmla="*/ 36 w 36"/>
                <a:gd name="T51" fmla="*/ 12 h 24"/>
                <a:gd name="T52" fmla="*/ 4 w 36"/>
                <a:gd name="T53" fmla="*/ 15 h 24"/>
                <a:gd name="T54" fmla="*/ 34 w 36"/>
                <a:gd name="T55" fmla="*/ 12 h 24"/>
                <a:gd name="T56" fmla="*/ 34 w 36"/>
                <a:gd name="T57" fmla="*/ 12 h 24"/>
                <a:gd name="T58" fmla="*/ 8 w 36"/>
                <a:gd name="T59" fmla="*/ 11 h 24"/>
                <a:gd name="T60" fmla="*/ 8 w 36"/>
                <a:gd name="T61" fmla="*/ 11 h 24"/>
                <a:gd name="T62" fmla="*/ 7 w 36"/>
                <a:gd name="T63" fmla="*/ 11 h 24"/>
                <a:gd name="T64" fmla="*/ 7 w 36"/>
                <a:gd name="T65" fmla="*/ 11 h 24"/>
                <a:gd name="T66" fmla="*/ 8 w 36"/>
                <a:gd name="T67" fmla="*/ 10 h 24"/>
                <a:gd name="T68" fmla="*/ 8 w 36"/>
                <a:gd name="T69" fmla="*/ 10 h 24"/>
                <a:gd name="T70" fmla="*/ 34 w 36"/>
                <a:gd name="T71" fmla="*/ 11 h 24"/>
                <a:gd name="T72" fmla="*/ 34 w 36"/>
                <a:gd name="T73" fmla="*/ 11 h 24"/>
                <a:gd name="T74" fmla="*/ 32 w 36"/>
                <a:gd name="T75" fmla="*/ 9 h 24"/>
                <a:gd name="T76" fmla="*/ 32 w 36"/>
                <a:gd name="T77" fmla="*/ 9 h 24"/>
                <a:gd name="T78" fmla="*/ 2 w 36"/>
                <a:gd name="T79" fmla="*/ 11 h 24"/>
                <a:gd name="T80" fmla="*/ 2 w 36"/>
                <a:gd name="T81" fmla="*/ 11 h 24"/>
                <a:gd name="T82" fmla="*/ 1 w 36"/>
                <a:gd name="T83" fmla="*/ 12 h 24"/>
                <a:gd name="T84" fmla="*/ 1 w 36"/>
                <a:gd name="T85" fmla="*/ 12 h 24"/>
                <a:gd name="T86" fmla="*/ 4 w 36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8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250"/>
            <p:cNvSpPr>
              <a:spLocks noEditPoints="1"/>
            </p:cNvSpPr>
            <p:nvPr/>
          </p:nvSpPr>
          <p:spPr bwMode="auto">
            <a:xfrm>
              <a:off x="1196230" y="4970259"/>
              <a:ext cx="322550" cy="201074"/>
            </a:xfrm>
            <a:custGeom>
              <a:avLst/>
              <a:gdLst>
                <a:gd name="T0" fmla="*/ 48 w 49"/>
                <a:gd name="T1" fmla="*/ 40 h 40"/>
                <a:gd name="T2" fmla="*/ 2 w 49"/>
                <a:gd name="T3" fmla="*/ 16 h 40"/>
                <a:gd name="T4" fmla="*/ 2 w 49"/>
                <a:gd name="T5" fmla="*/ 16 h 40"/>
                <a:gd name="T6" fmla="*/ 0 w 49"/>
                <a:gd name="T7" fmla="*/ 8 h 40"/>
                <a:gd name="T8" fmla="*/ 0 w 49"/>
                <a:gd name="T9" fmla="*/ 8 h 40"/>
                <a:gd name="T10" fmla="*/ 1 w 49"/>
                <a:gd name="T11" fmla="*/ 7 h 40"/>
                <a:gd name="T12" fmla="*/ 1 w 49"/>
                <a:gd name="T13" fmla="*/ 7 h 40"/>
                <a:gd name="T14" fmla="*/ 4 w 49"/>
                <a:gd name="T15" fmla="*/ 6 h 40"/>
                <a:gd name="T16" fmla="*/ 4 w 49"/>
                <a:gd name="T17" fmla="*/ 6 h 40"/>
                <a:gd name="T18" fmla="*/ 47 w 49"/>
                <a:gd name="T19" fmla="*/ 31 h 40"/>
                <a:gd name="T20" fmla="*/ 47 w 49"/>
                <a:gd name="T21" fmla="*/ 31 h 40"/>
                <a:gd name="T22" fmla="*/ 49 w 49"/>
                <a:gd name="T23" fmla="*/ 39 h 40"/>
                <a:gd name="T24" fmla="*/ 49 w 49"/>
                <a:gd name="T25" fmla="*/ 39 h 40"/>
                <a:gd name="T26" fmla="*/ 49 w 49"/>
                <a:gd name="T27" fmla="*/ 40 h 40"/>
                <a:gd name="T28" fmla="*/ 49 w 49"/>
                <a:gd name="T29" fmla="*/ 40 h 40"/>
                <a:gd name="T30" fmla="*/ 49 w 49"/>
                <a:gd name="T31" fmla="*/ 40 h 40"/>
                <a:gd name="T32" fmla="*/ 49 w 49"/>
                <a:gd name="T33" fmla="*/ 40 h 40"/>
                <a:gd name="T34" fmla="*/ 49 w 49"/>
                <a:gd name="T35" fmla="*/ 40 h 40"/>
                <a:gd name="T36" fmla="*/ 49 w 49"/>
                <a:gd name="T37" fmla="*/ 40 h 40"/>
                <a:gd name="T38" fmla="*/ 49 w 49"/>
                <a:gd name="T39" fmla="*/ 40 h 40"/>
                <a:gd name="T40" fmla="*/ 49 w 49"/>
                <a:gd name="T41" fmla="*/ 40 h 40"/>
                <a:gd name="T42" fmla="*/ 49 w 49"/>
                <a:gd name="T43" fmla="*/ 40 h 40"/>
                <a:gd name="T44" fmla="*/ 49 w 49"/>
                <a:gd name="T45" fmla="*/ 40 h 40"/>
                <a:gd name="T46" fmla="*/ 48 w 49"/>
                <a:gd name="T47" fmla="*/ 40 h 40"/>
                <a:gd name="T48" fmla="*/ 48 w 49"/>
                <a:gd name="T49" fmla="*/ 40 h 40"/>
                <a:gd name="T50" fmla="*/ 48 w 49"/>
                <a:gd name="T51" fmla="*/ 40 h 40"/>
                <a:gd name="T52" fmla="*/ 4 w 49"/>
                <a:gd name="T53" fmla="*/ 15 h 40"/>
                <a:gd name="T54" fmla="*/ 45 w 49"/>
                <a:gd name="T55" fmla="*/ 38 h 40"/>
                <a:gd name="T56" fmla="*/ 45 w 49"/>
                <a:gd name="T57" fmla="*/ 38 h 40"/>
                <a:gd name="T58" fmla="*/ 12 w 49"/>
                <a:gd name="T59" fmla="*/ 13 h 40"/>
                <a:gd name="T60" fmla="*/ 12 w 49"/>
                <a:gd name="T61" fmla="*/ 13 h 40"/>
                <a:gd name="T62" fmla="*/ 12 w 49"/>
                <a:gd name="T63" fmla="*/ 12 h 40"/>
                <a:gd name="T64" fmla="*/ 12 w 49"/>
                <a:gd name="T65" fmla="*/ 12 h 40"/>
                <a:gd name="T66" fmla="*/ 13 w 49"/>
                <a:gd name="T67" fmla="*/ 12 h 40"/>
                <a:gd name="T68" fmla="*/ 13 w 49"/>
                <a:gd name="T69" fmla="*/ 12 h 40"/>
                <a:gd name="T70" fmla="*/ 47 w 49"/>
                <a:gd name="T71" fmla="*/ 36 h 40"/>
                <a:gd name="T72" fmla="*/ 47 w 49"/>
                <a:gd name="T73" fmla="*/ 36 h 40"/>
                <a:gd name="T74" fmla="*/ 46 w 49"/>
                <a:gd name="T75" fmla="*/ 32 h 40"/>
                <a:gd name="T76" fmla="*/ 46 w 49"/>
                <a:gd name="T77" fmla="*/ 32 h 40"/>
                <a:gd name="T78" fmla="*/ 4 w 49"/>
                <a:gd name="T79" fmla="*/ 8 h 40"/>
                <a:gd name="T80" fmla="*/ 4 w 49"/>
                <a:gd name="T81" fmla="*/ 8 h 40"/>
                <a:gd name="T82" fmla="*/ 3 w 49"/>
                <a:gd name="T83" fmla="*/ 9 h 40"/>
                <a:gd name="T84" fmla="*/ 3 w 49"/>
                <a:gd name="T85" fmla="*/ 9 h 40"/>
                <a:gd name="T86" fmla="*/ 4 w 49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" h="40">
                  <a:moveTo>
                    <a:pt x="48" y="40"/>
                  </a:moveTo>
                  <a:cubicBezTo>
                    <a:pt x="27" y="39"/>
                    <a:pt x="9" y="3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9" y="36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lose/>
                  <a:moveTo>
                    <a:pt x="4" y="15"/>
                  </a:moveTo>
                  <a:cubicBezTo>
                    <a:pt x="10" y="33"/>
                    <a:pt x="2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4" y="19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1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25" y="17"/>
                    <a:pt x="37" y="28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5"/>
                    <a:pt x="46" y="33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0" y="14"/>
                    <a:pt x="22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1"/>
                    <a:pt x="3" y="13"/>
                    <a:pt x="4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51"/>
            <p:cNvSpPr>
              <a:spLocks noEditPoints="1"/>
            </p:cNvSpPr>
            <p:nvPr/>
          </p:nvSpPr>
          <p:spPr bwMode="auto">
            <a:xfrm>
              <a:off x="1603983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3 w 24"/>
                <a:gd name="T79" fmla="*/ 2 h 37"/>
                <a:gd name="T80" fmla="*/ 13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4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2" y="10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252"/>
            <p:cNvSpPr>
              <a:spLocks/>
            </p:cNvSpPr>
            <p:nvPr/>
          </p:nvSpPr>
          <p:spPr bwMode="auto">
            <a:xfrm>
              <a:off x="2994602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253"/>
            <p:cNvSpPr>
              <a:spLocks/>
            </p:cNvSpPr>
            <p:nvPr/>
          </p:nvSpPr>
          <p:spPr bwMode="auto">
            <a:xfrm>
              <a:off x="4020067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6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5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254"/>
            <p:cNvSpPr>
              <a:spLocks noEditPoints="1"/>
            </p:cNvSpPr>
            <p:nvPr/>
          </p:nvSpPr>
          <p:spPr bwMode="auto">
            <a:xfrm>
              <a:off x="2608149" y="4900923"/>
              <a:ext cx="255606" cy="231120"/>
            </a:xfrm>
            <a:custGeom>
              <a:avLst/>
              <a:gdLst>
                <a:gd name="T0" fmla="*/ 36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6 w 39"/>
                <a:gd name="T51" fmla="*/ 46 h 46"/>
                <a:gd name="T52" fmla="*/ 2 w 39"/>
                <a:gd name="T53" fmla="*/ 8 h 46"/>
                <a:gd name="T54" fmla="*/ 34 w 39"/>
                <a:gd name="T55" fmla="*/ 43 h 46"/>
                <a:gd name="T56" fmla="*/ 34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255"/>
            <p:cNvSpPr>
              <a:spLocks noEditPoints="1"/>
            </p:cNvSpPr>
            <p:nvPr/>
          </p:nvSpPr>
          <p:spPr bwMode="auto">
            <a:xfrm>
              <a:off x="233124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6 w 37"/>
                <a:gd name="T43" fmla="*/ 12 h 24"/>
                <a:gd name="T44" fmla="*/ 36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256"/>
            <p:cNvSpPr>
              <a:spLocks noEditPoints="1"/>
            </p:cNvSpPr>
            <p:nvPr/>
          </p:nvSpPr>
          <p:spPr bwMode="auto">
            <a:xfrm>
              <a:off x="3493642" y="4970259"/>
              <a:ext cx="316464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4 w 48"/>
                <a:gd name="T55" fmla="*/ 38 h 40"/>
                <a:gd name="T56" fmla="*/ 44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4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257"/>
            <p:cNvSpPr>
              <a:spLocks noEditPoints="1"/>
            </p:cNvSpPr>
            <p:nvPr/>
          </p:nvSpPr>
          <p:spPr bwMode="auto">
            <a:xfrm>
              <a:off x="3895308" y="4870876"/>
              <a:ext cx="155190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258"/>
            <p:cNvSpPr>
              <a:spLocks/>
            </p:cNvSpPr>
            <p:nvPr/>
          </p:nvSpPr>
          <p:spPr bwMode="auto">
            <a:xfrm>
              <a:off x="5285925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259"/>
            <p:cNvSpPr>
              <a:spLocks/>
            </p:cNvSpPr>
            <p:nvPr/>
          </p:nvSpPr>
          <p:spPr bwMode="auto">
            <a:xfrm>
              <a:off x="6308349" y="4896300"/>
              <a:ext cx="532513" cy="254232"/>
            </a:xfrm>
            <a:custGeom>
              <a:avLst/>
              <a:gdLst>
                <a:gd name="T0" fmla="*/ 79 w 81"/>
                <a:gd name="T1" fmla="*/ 20 h 51"/>
                <a:gd name="T2" fmla="*/ 60 w 81"/>
                <a:gd name="T3" fmla="*/ 40 h 51"/>
                <a:gd name="T4" fmla="*/ 39 w 81"/>
                <a:gd name="T5" fmla="*/ 50 h 51"/>
                <a:gd name="T6" fmla="*/ 27 w 81"/>
                <a:gd name="T7" fmla="*/ 49 h 51"/>
                <a:gd name="T8" fmla="*/ 12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79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2" y="13"/>
                    <a:pt x="81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60"/>
            <p:cNvSpPr>
              <a:spLocks noEditPoints="1"/>
            </p:cNvSpPr>
            <p:nvPr/>
          </p:nvSpPr>
          <p:spPr bwMode="auto">
            <a:xfrm>
              <a:off x="4899474" y="4900923"/>
              <a:ext cx="255606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261"/>
            <p:cNvSpPr>
              <a:spLocks noEditPoints="1"/>
            </p:cNvSpPr>
            <p:nvPr/>
          </p:nvSpPr>
          <p:spPr bwMode="auto">
            <a:xfrm>
              <a:off x="4622567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262"/>
            <p:cNvSpPr>
              <a:spLocks noEditPoints="1"/>
            </p:cNvSpPr>
            <p:nvPr/>
          </p:nvSpPr>
          <p:spPr bwMode="auto">
            <a:xfrm>
              <a:off x="5784966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263"/>
            <p:cNvSpPr>
              <a:spLocks noEditPoints="1"/>
            </p:cNvSpPr>
            <p:nvPr/>
          </p:nvSpPr>
          <p:spPr bwMode="auto">
            <a:xfrm>
              <a:off x="6183590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264"/>
            <p:cNvSpPr>
              <a:spLocks/>
            </p:cNvSpPr>
            <p:nvPr/>
          </p:nvSpPr>
          <p:spPr bwMode="auto">
            <a:xfrm>
              <a:off x="7577251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1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9" y="71"/>
                    <a:pt x="19" y="74"/>
                  </a:cubicBezTo>
                  <a:cubicBezTo>
                    <a:pt x="20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265"/>
            <p:cNvSpPr>
              <a:spLocks/>
            </p:cNvSpPr>
            <p:nvPr/>
          </p:nvSpPr>
          <p:spPr bwMode="auto">
            <a:xfrm>
              <a:off x="8599675" y="4896300"/>
              <a:ext cx="532513" cy="254232"/>
            </a:xfrm>
            <a:custGeom>
              <a:avLst/>
              <a:gdLst>
                <a:gd name="T0" fmla="*/ 80 w 81"/>
                <a:gd name="T1" fmla="*/ 20 h 51"/>
                <a:gd name="T2" fmla="*/ 60 w 81"/>
                <a:gd name="T3" fmla="*/ 40 h 51"/>
                <a:gd name="T4" fmla="*/ 40 w 81"/>
                <a:gd name="T5" fmla="*/ 50 h 51"/>
                <a:gd name="T6" fmla="*/ 27 w 81"/>
                <a:gd name="T7" fmla="*/ 49 h 51"/>
                <a:gd name="T8" fmla="*/ 13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80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80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40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3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5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6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4" y="2"/>
                    <a:pt x="71" y="12"/>
                  </a:cubicBezTo>
                  <a:cubicBezTo>
                    <a:pt x="72" y="13"/>
                    <a:pt x="81" y="18"/>
                    <a:pt x="80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266"/>
            <p:cNvSpPr>
              <a:spLocks noEditPoints="1"/>
            </p:cNvSpPr>
            <p:nvPr/>
          </p:nvSpPr>
          <p:spPr bwMode="auto">
            <a:xfrm>
              <a:off x="7187756" y="4900923"/>
              <a:ext cx="258650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1 w 39"/>
                <a:gd name="T59" fmla="*/ 9 h 46"/>
                <a:gd name="T60" fmla="*/ 11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30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267"/>
            <p:cNvSpPr>
              <a:spLocks noEditPoints="1"/>
            </p:cNvSpPr>
            <p:nvPr/>
          </p:nvSpPr>
          <p:spPr bwMode="auto">
            <a:xfrm>
              <a:off x="691389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7 w 37"/>
                <a:gd name="T23" fmla="*/ 11 h 24"/>
                <a:gd name="T24" fmla="*/ 37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7 w 37"/>
                <a:gd name="T47" fmla="*/ 12 h 24"/>
                <a:gd name="T48" fmla="*/ 37 w 37"/>
                <a:gd name="T49" fmla="*/ 12 h 24"/>
                <a:gd name="T50" fmla="*/ 36 w 37"/>
                <a:gd name="T51" fmla="*/ 12 h 24"/>
                <a:gd name="T52" fmla="*/ 5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5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6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6" y="12"/>
                    <a:pt x="36" y="12"/>
                  </a:cubicBezTo>
                  <a:close/>
                  <a:moveTo>
                    <a:pt x="5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4" y="14"/>
                    <a:pt x="5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268"/>
            <p:cNvSpPr>
              <a:spLocks noEditPoints="1"/>
            </p:cNvSpPr>
            <p:nvPr/>
          </p:nvSpPr>
          <p:spPr bwMode="auto">
            <a:xfrm>
              <a:off x="8076291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4 w 48"/>
                <a:gd name="T79" fmla="*/ 8 h 40"/>
                <a:gd name="T80" fmla="*/ 4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269"/>
            <p:cNvSpPr>
              <a:spLocks noEditPoints="1"/>
            </p:cNvSpPr>
            <p:nvPr/>
          </p:nvSpPr>
          <p:spPr bwMode="auto">
            <a:xfrm>
              <a:off x="8474914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5 w 24"/>
                <a:gd name="T15" fmla="*/ 1 h 37"/>
                <a:gd name="T16" fmla="*/ 15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4 w 24"/>
                <a:gd name="T59" fmla="*/ 8 h 37"/>
                <a:gd name="T60" fmla="*/ 14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149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8502"/>
          <a:stretch/>
        </p:blipFill>
        <p:spPr bwMode="auto">
          <a:xfrm>
            <a:off x="297620" y="2183245"/>
            <a:ext cx="2750149" cy="218870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27171"/>
            <a:ext cx="3425590" cy="2344779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83245"/>
            <a:ext cx="2808312" cy="218870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kumimoji="1" lang="zh-CN" altLang="en-US" sz="1400">
              <a:solidFill>
                <a:prstClr val="white"/>
              </a:solidFill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22207" y="877466"/>
            <a:ext cx="6592573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09933" y="974864"/>
            <a:ext cx="806138" cy="79208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 dirty="0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94173" y="843558"/>
            <a:ext cx="5480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人物</a:t>
            </a:r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描写一组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32979" y="2008460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课课练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22149" y="872535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BF53">
                    <a:lumMod val="75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13</a:t>
            </a:r>
            <a:r>
              <a:rPr lang="en-US" altLang="zh-CN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284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053" y="343533"/>
            <a:ext cx="6039895" cy="4401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41365" y="762025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30763" y="814983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5429" y="1337275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7252" y="1325750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3981" y="1880245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46440" y="1887815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99556" y="3200772"/>
            <a:ext cx="112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摔跤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73860" y="3200489"/>
            <a:ext cx="112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脚腕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95789" y="3209731"/>
            <a:ext cx="112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破绽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51931" y="4133517"/>
            <a:ext cx="112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欺负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73860" y="4142759"/>
            <a:ext cx="112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侄子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95789" y="4152001"/>
            <a:ext cx="112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格局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473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44" y="627534"/>
            <a:ext cx="7350125" cy="373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49128" y="1754262"/>
            <a:ext cx="845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73664" y="3065554"/>
            <a:ext cx="845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22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6125" y="51470"/>
            <a:ext cx="3831859" cy="4900634"/>
            <a:chOff x="2382783" y="51470"/>
            <a:chExt cx="3831859" cy="490063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783" y="51470"/>
              <a:ext cx="3831859" cy="2446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783" y="2468493"/>
              <a:ext cx="3831859" cy="2483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589" y="2518792"/>
            <a:ext cx="3831859" cy="1457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01521" y="1684670"/>
            <a:ext cx="253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动作描写、心理描写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2738" y="2132613"/>
            <a:ext cx="27704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小嘎子富有心计，好胜心强。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7541" y="4144485"/>
            <a:ext cx="1540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外貌描写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8758" y="4419575"/>
            <a:ext cx="2770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祥</a:t>
            </a:r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子外表普通，但精神十足，生气勃勃。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77985" y="3159753"/>
            <a:ext cx="253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动作描写、神态描写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68727" y="3565004"/>
            <a:ext cx="2770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严监生爱财如命。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338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25167" y="152539"/>
            <a:ext cx="3812342" cy="4771886"/>
            <a:chOff x="611560" y="195486"/>
            <a:chExt cx="3465765" cy="4338078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95486"/>
              <a:ext cx="3465765" cy="3796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" r="1764" b="66491"/>
            <a:stretch/>
          </p:blipFill>
          <p:spPr bwMode="auto">
            <a:xfrm>
              <a:off x="611560" y="3990545"/>
              <a:ext cx="3465765" cy="543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" t="32395" r="1764"/>
          <a:stretch/>
        </p:blipFill>
        <p:spPr bwMode="auto">
          <a:xfrm>
            <a:off x="4686743" y="171103"/>
            <a:ext cx="3812342" cy="120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744" y="1491630"/>
            <a:ext cx="3812342" cy="213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2471549" y="699542"/>
            <a:ext cx="11957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419872" y="1313706"/>
            <a:ext cx="11957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345140" y="1620788"/>
            <a:ext cx="11957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80455" y="2825874"/>
            <a:ext cx="11957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237756" y="3147814"/>
            <a:ext cx="11957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159049" y="4058122"/>
            <a:ext cx="11957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360215" y="4608327"/>
            <a:ext cx="11957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73367" y="2620131"/>
            <a:ext cx="4002606" cy="1864463"/>
            <a:chOff x="573367" y="2620131"/>
            <a:chExt cx="4002606" cy="1864463"/>
          </a:xfrm>
        </p:grpSpPr>
        <p:sp>
          <p:nvSpPr>
            <p:cNvPr id="17" name="TextBox 16"/>
            <p:cNvSpPr txBox="1"/>
            <p:nvPr/>
          </p:nvSpPr>
          <p:spPr>
            <a:xfrm>
              <a:off x="2319157" y="2620131"/>
              <a:ext cx="2252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spc="-250" dirty="0" smtClean="0">
                  <a:solidFill>
                    <a:srgbClr val="FF0000"/>
                  </a:solidFill>
                  <a:ea typeface="楷体" pitchFamily="49" charset="-122"/>
                </a:rPr>
                <a:t>~~~~~~~~~~~~~~~~~~~~~~~~~~~</a:t>
              </a:r>
              <a:endParaRPr lang="zh-CN" altLang="en-US" sz="1600" b="1" spc="-250" dirty="0">
                <a:solidFill>
                  <a:srgbClr val="FF0000"/>
                </a:solidFill>
                <a:ea typeface="楷体" pitchFamily="49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4376" y="2931790"/>
              <a:ext cx="398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spc="-250" dirty="0" smtClean="0">
                  <a:solidFill>
                    <a:srgbClr val="FF0000"/>
                  </a:solidFill>
                  <a:ea typeface="楷体" pitchFamily="49" charset="-122"/>
                </a:rPr>
                <a:t>~~~~~~~~~~~~~~~~~~~~~~~~~~~~~~~~~~~~~~~~~~~~~~~~~~</a:t>
              </a:r>
              <a:endParaRPr lang="zh-CN" altLang="en-US" sz="1600" b="1" spc="-250" dirty="0">
                <a:solidFill>
                  <a:srgbClr val="FF0000"/>
                </a:solidFill>
                <a:ea typeface="楷体" pitchFamily="49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3386" y="3248639"/>
              <a:ext cx="398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spc="-250" dirty="0" smtClean="0">
                  <a:solidFill>
                    <a:srgbClr val="FF0000"/>
                  </a:solidFill>
                  <a:ea typeface="楷体" pitchFamily="49" charset="-122"/>
                </a:rPr>
                <a:t>~~~~~~~~~~~~~~~~~~~~~~~~~~~~~~~~~~~~~~~~~~~~~~~~~~</a:t>
              </a:r>
              <a:endParaRPr lang="zh-CN" altLang="en-US" sz="1600" b="1" spc="-250" dirty="0">
                <a:solidFill>
                  <a:srgbClr val="FF0000"/>
                </a:solidFill>
                <a:ea typeface="楷体" pitchFamily="49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3367" y="3542053"/>
              <a:ext cx="398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spc="-250" dirty="0" smtClean="0">
                  <a:solidFill>
                    <a:srgbClr val="FF0000"/>
                  </a:solidFill>
                  <a:ea typeface="楷体" pitchFamily="49" charset="-122"/>
                </a:rPr>
                <a:t>~~~~~~~~~~~~~~~~~~~~~~~~~~~~~~~~~~~~~~~~~~~~~~~~~~</a:t>
              </a:r>
              <a:endParaRPr lang="zh-CN" altLang="en-US" sz="1600" b="1" spc="-250" dirty="0">
                <a:solidFill>
                  <a:srgbClr val="FF0000"/>
                </a:solidFill>
                <a:ea typeface="楷体" pitchFamily="49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8350" y="3861566"/>
              <a:ext cx="398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spc="-250" dirty="0" smtClean="0">
                  <a:solidFill>
                    <a:srgbClr val="FF0000"/>
                  </a:solidFill>
                  <a:ea typeface="楷体" pitchFamily="49" charset="-122"/>
                </a:rPr>
                <a:t>~~~~~~~~~~~~~~~~~~~~~~~~~~~~~~~~~~~~~~~~~~~~~~~~~~</a:t>
              </a:r>
              <a:endParaRPr lang="zh-CN" altLang="en-US" sz="1600" b="1" spc="-250" dirty="0">
                <a:solidFill>
                  <a:srgbClr val="FF0000"/>
                </a:solidFill>
                <a:ea typeface="楷体" pitchFamily="49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8350" y="4146040"/>
              <a:ext cx="398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spc="-250" dirty="0" smtClean="0">
                  <a:solidFill>
                    <a:srgbClr val="FF0000"/>
                  </a:solidFill>
                  <a:ea typeface="楷体" pitchFamily="49" charset="-122"/>
                </a:rPr>
                <a:t>~~~~~~~~~~~~~~~~~~~~~~~~~~~</a:t>
              </a:r>
              <a:endParaRPr lang="zh-CN" altLang="en-US" sz="1600" b="1" spc="-250" dirty="0">
                <a:solidFill>
                  <a:srgbClr val="FF0000"/>
                </a:solidFill>
                <a:ea typeface="楷体" pitchFamily="49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958763" y="2056204"/>
            <a:ext cx="42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04943" y="2958685"/>
            <a:ext cx="42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45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79</Words>
  <Application>Microsoft Office PowerPoint</Application>
  <PresentationFormat>全屏显示(16:9)</PresentationFormat>
  <Paragraphs>34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1_《七彩课堂》课件模板（新）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43</cp:revision>
  <dcterms:created xsi:type="dcterms:W3CDTF">2021-03-26T07:48:59Z</dcterms:created>
  <dcterms:modified xsi:type="dcterms:W3CDTF">2021-09-24T08:10:28Z</dcterms:modified>
</cp:coreProperties>
</file>