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notesMasterIdLst>
    <p:notesMasterId r:id="rId8"/>
  </p:notesMasterIdLst>
  <p:handoutMasterIdLst>
    <p:handoutMasterId r:id="rId9"/>
  </p:handoutMasterIdLst>
  <p:sldIdLst>
    <p:sldId id="299" r:id="rId2"/>
    <p:sldId id="300" r:id="rId3"/>
    <p:sldId id="301" r:id="rId4"/>
    <p:sldId id="302" r:id="rId5"/>
    <p:sldId id="303" r:id="rId6"/>
    <p:sldId id="263" r:id="rId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34" y="-21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282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DE20E-D4C3-447A-8A0B-155F9B55DB3B}" type="datetimeFigureOut">
              <a:rPr lang="zh-CN" altLang="en-US" smtClean="0"/>
              <a:t>2023/1/7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5DD3B-43F7-4CCF-B8EB-70AA5820A1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376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2023/1/7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04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40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305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 userDrawn="1"/>
        </p:nvGrpSpPr>
        <p:grpSpPr>
          <a:xfrm>
            <a:off x="0" y="4803998"/>
            <a:ext cx="9144000" cy="292100"/>
            <a:chOff x="2370138" y="3116263"/>
            <a:chExt cx="4792663" cy="292100"/>
          </a:xfrm>
        </p:grpSpPr>
        <p:sp>
          <p:nvSpPr>
            <p:cNvPr id="34" name="Freeform 187"/>
            <p:cNvSpPr>
              <a:spLocks/>
            </p:cNvSpPr>
            <p:nvPr/>
          </p:nvSpPr>
          <p:spPr bwMode="auto">
            <a:xfrm>
              <a:off x="2882901" y="3236913"/>
              <a:ext cx="168275" cy="147638"/>
            </a:xfrm>
            <a:custGeom>
              <a:avLst/>
              <a:gdLst>
                <a:gd name="T0" fmla="*/ 33 w 49"/>
                <a:gd name="T1" fmla="*/ 12 h 43"/>
                <a:gd name="T2" fmla="*/ 32 w 49"/>
                <a:gd name="T3" fmla="*/ 14 h 43"/>
                <a:gd name="T4" fmla="*/ 33 w 49"/>
                <a:gd name="T5" fmla="*/ 1 h 43"/>
                <a:gd name="T6" fmla="*/ 26 w 49"/>
                <a:gd name="T7" fmla="*/ 1 h 43"/>
                <a:gd name="T8" fmla="*/ 22 w 49"/>
                <a:gd name="T9" fmla="*/ 6 h 43"/>
                <a:gd name="T10" fmla="*/ 18 w 49"/>
                <a:gd name="T11" fmla="*/ 1 h 43"/>
                <a:gd name="T12" fmla="*/ 12 w 49"/>
                <a:gd name="T13" fmla="*/ 2 h 43"/>
                <a:gd name="T14" fmla="*/ 10 w 49"/>
                <a:gd name="T15" fmla="*/ 11 h 43"/>
                <a:gd name="T16" fmla="*/ 14 w 49"/>
                <a:gd name="T17" fmla="*/ 17 h 43"/>
                <a:gd name="T18" fmla="*/ 10 w 49"/>
                <a:gd name="T19" fmla="*/ 14 h 43"/>
                <a:gd name="T20" fmla="*/ 5 w 49"/>
                <a:gd name="T21" fmla="*/ 13 h 43"/>
                <a:gd name="T22" fmla="*/ 1 w 49"/>
                <a:gd name="T23" fmla="*/ 18 h 43"/>
                <a:gd name="T24" fmla="*/ 6 w 49"/>
                <a:gd name="T25" fmla="*/ 22 h 43"/>
                <a:gd name="T26" fmla="*/ 3 w 49"/>
                <a:gd name="T27" fmla="*/ 28 h 43"/>
                <a:gd name="T28" fmla="*/ 8 w 49"/>
                <a:gd name="T29" fmla="*/ 31 h 43"/>
                <a:gd name="T30" fmla="*/ 12 w 49"/>
                <a:gd name="T31" fmla="*/ 30 h 43"/>
                <a:gd name="T32" fmla="*/ 15 w 49"/>
                <a:gd name="T33" fmla="*/ 28 h 43"/>
                <a:gd name="T34" fmla="*/ 10 w 49"/>
                <a:gd name="T35" fmla="*/ 36 h 43"/>
                <a:gd name="T36" fmla="*/ 6 w 49"/>
                <a:gd name="T37" fmla="*/ 38 h 43"/>
                <a:gd name="T38" fmla="*/ 2 w 49"/>
                <a:gd name="T39" fmla="*/ 39 h 43"/>
                <a:gd name="T40" fmla="*/ 3 w 49"/>
                <a:gd name="T41" fmla="*/ 41 h 43"/>
                <a:gd name="T42" fmla="*/ 18 w 49"/>
                <a:gd name="T43" fmla="*/ 30 h 43"/>
                <a:gd name="T44" fmla="*/ 17 w 49"/>
                <a:gd name="T45" fmla="*/ 32 h 43"/>
                <a:gd name="T46" fmla="*/ 16 w 49"/>
                <a:gd name="T47" fmla="*/ 35 h 43"/>
                <a:gd name="T48" fmla="*/ 17 w 49"/>
                <a:gd name="T49" fmla="*/ 40 h 43"/>
                <a:gd name="T50" fmla="*/ 25 w 49"/>
                <a:gd name="T51" fmla="*/ 37 h 43"/>
                <a:gd name="T52" fmla="*/ 36 w 49"/>
                <a:gd name="T53" fmla="*/ 38 h 43"/>
                <a:gd name="T54" fmla="*/ 37 w 49"/>
                <a:gd name="T55" fmla="*/ 33 h 43"/>
                <a:gd name="T56" fmla="*/ 35 w 49"/>
                <a:gd name="T57" fmla="*/ 29 h 43"/>
                <a:gd name="T58" fmla="*/ 37 w 49"/>
                <a:gd name="T59" fmla="*/ 30 h 43"/>
                <a:gd name="T60" fmla="*/ 40 w 49"/>
                <a:gd name="T61" fmla="*/ 31 h 43"/>
                <a:gd name="T62" fmla="*/ 46 w 49"/>
                <a:gd name="T63" fmla="*/ 31 h 43"/>
                <a:gd name="T64" fmla="*/ 48 w 49"/>
                <a:gd name="T65" fmla="*/ 24 h 43"/>
                <a:gd name="T66" fmla="*/ 43 w 49"/>
                <a:gd name="T67" fmla="*/ 20 h 43"/>
                <a:gd name="T68" fmla="*/ 44 w 49"/>
                <a:gd name="T69" fmla="*/ 11 h 43"/>
                <a:gd name="T70" fmla="*/ 38 w 49"/>
                <a:gd name="T71" fmla="*/ 9 h 43"/>
                <a:gd name="T72" fmla="*/ 33 w 49"/>
                <a:gd name="T73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" h="43">
                  <a:moveTo>
                    <a:pt x="33" y="12"/>
                  </a:moveTo>
                  <a:cubicBezTo>
                    <a:pt x="33" y="13"/>
                    <a:pt x="32" y="14"/>
                    <a:pt x="32" y="14"/>
                  </a:cubicBezTo>
                  <a:cubicBezTo>
                    <a:pt x="34" y="11"/>
                    <a:pt x="38" y="4"/>
                    <a:pt x="33" y="1"/>
                  </a:cubicBezTo>
                  <a:cubicBezTo>
                    <a:pt x="31" y="0"/>
                    <a:pt x="28" y="0"/>
                    <a:pt x="26" y="1"/>
                  </a:cubicBezTo>
                  <a:cubicBezTo>
                    <a:pt x="23" y="2"/>
                    <a:pt x="22" y="3"/>
                    <a:pt x="22" y="6"/>
                  </a:cubicBezTo>
                  <a:cubicBezTo>
                    <a:pt x="22" y="4"/>
                    <a:pt x="19" y="2"/>
                    <a:pt x="18" y="1"/>
                  </a:cubicBezTo>
                  <a:cubicBezTo>
                    <a:pt x="16" y="0"/>
                    <a:pt x="14" y="1"/>
                    <a:pt x="12" y="2"/>
                  </a:cubicBezTo>
                  <a:cubicBezTo>
                    <a:pt x="9" y="4"/>
                    <a:pt x="8" y="7"/>
                    <a:pt x="10" y="11"/>
                  </a:cubicBezTo>
                  <a:cubicBezTo>
                    <a:pt x="11" y="13"/>
                    <a:pt x="12" y="15"/>
                    <a:pt x="14" y="17"/>
                  </a:cubicBezTo>
                  <a:cubicBezTo>
                    <a:pt x="13" y="16"/>
                    <a:pt x="11" y="15"/>
                    <a:pt x="10" y="14"/>
                  </a:cubicBezTo>
                  <a:cubicBezTo>
                    <a:pt x="8" y="13"/>
                    <a:pt x="7" y="13"/>
                    <a:pt x="5" y="13"/>
                  </a:cubicBezTo>
                  <a:cubicBezTo>
                    <a:pt x="2" y="13"/>
                    <a:pt x="0" y="16"/>
                    <a:pt x="1" y="18"/>
                  </a:cubicBezTo>
                  <a:cubicBezTo>
                    <a:pt x="1" y="21"/>
                    <a:pt x="4" y="22"/>
                    <a:pt x="6" y="22"/>
                  </a:cubicBezTo>
                  <a:cubicBezTo>
                    <a:pt x="4" y="23"/>
                    <a:pt x="3" y="25"/>
                    <a:pt x="3" y="28"/>
                  </a:cubicBezTo>
                  <a:cubicBezTo>
                    <a:pt x="4" y="30"/>
                    <a:pt x="6" y="31"/>
                    <a:pt x="8" y="31"/>
                  </a:cubicBezTo>
                  <a:cubicBezTo>
                    <a:pt x="10" y="31"/>
                    <a:pt x="11" y="31"/>
                    <a:pt x="12" y="30"/>
                  </a:cubicBezTo>
                  <a:cubicBezTo>
                    <a:pt x="13" y="29"/>
                    <a:pt x="14" y="28"/>
                    <a:pt x="15" y="28"/>
                  </a:cubicBezTo>
                  <a:cubicBezTo>
                    <a:pt x="15" y="31"/>
                    <a:pt x="12" y="34"/>
                    <a:pt x="10" y="36"/>
                  </a:cubicBezTo>
                  <a:cubicBezTo>
                    <a:pt x="9" y="37"/>
                    <a:pt x="7" y="38"/>
                    <a:pt x="6" y="38"/>
                  </a:cubicBezTo>
                  <a:cubicBezTo>
                    <a:pt x="5" y="38"/>
                    <a:pt x="2" y="39"/>
                    <a:pt x="2" y="39"/>
                  </a:cubicBezTo>
                  <a:cubicBezTo>
                    <a:pt x="1" y="40"/>
                    <a:pt x="3" y="41"/>
                    <a:pt x="3" y="41"/>
                  </a:cubicBezTo>
                  <a:cubicBezTo>
                    <a:pt x="9" y="40"/>
                    <a:pt x="16" y="35"/>
                    <a:pt x="18" y="30"/>
                  </a:cubicBezTo>
                  <a:cubicBezTo>
                    <a:pt x="17" y="30"/>
                    <a:pt x="17" y="31"/>
                    <a:pt x="17" y="32"/>
                  </a:cubicBezTo>
                  <a:cubicBezTo>
                    <a:pt x="17" y="33"/>
                    <a:pt x="17" y="34"/>
                    <a:pt x="16" y="35"/>
                  </a:cubicBezTo>
                  <a:cubicBezTo>
                    <a:pt x="16" y="37"/>
                    <a:pt x="16" y="39"/>
                    <a:pt x="17" y="40"/>
                  </a:cubicBezTo>
                  <a:cubicBezTo>
                    <a:pt x="20" y="43"/>
                    <a:pt x="25" y="41"/>
                    <a:pt x="25" y="37"/>
                  </a:cubicBezTo>
                  <a:cubicBezTo>
                    <a:pt x="27" y="41"/>
                    <a:pt x="33" y="41"/>
                    <a:pt x="36" y="38"/>
                  </a:cubicBezTo>
                  <a:cubicBezTo>
                    <a:pt x="38" y="37"/>
                    <a:pt x="38" y="35"/>
                    <a:pt x="37" y="33"/>
                  </a:cubicBezTo>
                  <a:cubicBezTo>
                    <a:pt x="37" y="32"/>
                    <a:pt x="35" y="30"/>
                    <a:pt x="35" y="29"/>
                  </a:cubicBezTo>
                  <a:cubicBezTo>
                    <a:pt x="35" y="29"/>
                    <a:pt x="37" y="30"/>
                    <a:pt x="37" y="30"/>
                  </a:cubicBezTo>
                  <a:cubicBezTo>
                    <a:pt x="38" y="31"/>
                    <a:pt x="39" y="31"/>
                    <a:pt x="40" y="31"/>
                  </a:cubicBezTo>
                  <a:cubicBezTo>
                    <a:pt x="43" y="32"/>
                    <a:pt x="44" y="32"/>
                    <a:pt x="46" y="31"/>
                  </a:cubicBezTo>
                  <a:cubicBezTo>
                    <a:pt x="48" y="29"/>
                    <a:pt x="49" y="26"/>
                    <a:pt x="48" y="24"/>
                  </a:cubicBezTo>
                  <a:cubicBezTo>
                    <a:pt x="47" y="22"/>
                    <a:pt x="45" y="20"/>
                    <a:pt x="43" y="20"/>
                  </a:cubicBezTo>
                  <a:cubicBezTo>
                    <a:pt x="45" y="17"/>
                    <a:pt x="47" y="15"/>
                    <a:pt x="44" y="11"/>
                  </a:cubicBezTo>
                  <a:cubicBezTo>
                    <a:pt x="43" y="9"/>
                    <a:pt x="40" y="8"/>
                    <a:pt x="38" y="9"/>
                  </a:cubicBezTo>
                  <a:cubicBezTo>
                    <a:pt x="36" y="9"/>
                    <a:pt x="34" y="11"/>
                    <a:pt x="33" y="12"/>
                  </a:cubicBezTo>
                  <a:close/>
                </a:path>
              </a:pathLst>
            </a:custGeom>
            <a:solidFill>
              <a:srgbClr val="EDF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188"/>
            <p:cNvSpPr>
              <a:spLocks/>
            </p:cNvSpPr>
            <p:nvPr/>
          </p:nvSpPr>
          <p:spPr bwMode="auto">
            <a:xfrm>
              <a:off x="2882901" y="3236913"/>
              <a:ext cx="168275" cy="147638"/>
            </a:xfrm>
            <a:custGeom>
              <a:avLst/>
              <a:gdLst>
                <a:gd name="T0" fmla="*/ 33 w 49"/>
                <a:gd name="T1" fmla="*/ 12 h 43"/>
                <a:gd name="T2" fmla="*/ 32 w 49"/>
                <a:gd name="T3" fmla="*/ 14 h 43"/>
                <a:gd name="T4" fmla="*/ 33 w 49"/>
                <a:gd name="T5" fmla="*/ 1 h 43"/>
                <a:gd name="T6" fmla="*/ 26 w 49"/>
                <a:gd name="T7" fmla="*/ 1 h 43"/>
                <a:gd name="T8" fmla="*/ 22 w 49"/>
                <a:gd name="T9" fmla="*/ 6 h 43"/>
                <a:gd name="T10" fmla="*/ 18 w 49"/>
                <a:gd name="T11" fmla="*/ 1 h 43"/>
                <a:gd name="T12" fmla="*/ 12 w 49"/>
                <a:gd name="T13" fmla="*/ 2 h 43"/>
                <a:gd name="T14" fmla="*/ 10 w 49"/>
                <a:gd name="T15" fmla="*/ 11 h 43"/>
                <a:gd name="T16" fmla="*/ 14 w 49"/>
                <a:gd name="T17" fmla="*/ 17 h 43"/>
                <a:gd name="T18" fmla="*/ 10 w 49"/>
                <a:gd name="T19" fmla="*/ 14 h 43"/>
                <a:gd name="T20" fmla="*/ 5 w 49"/>
                <a:gd name="T21" fmla="*/ 13 h 43"/>
                <a:gd name="T22" fmla="*/ 1 w 49"/>
                <a:gd name="T23" fmla="*/ 18 h 43"/>
                <a:gd name="T24" fmla="*/ 6 w 49"/>
                <a:gd name="T25" fmla="*/ 22 h 43"/>
                <a:gd name="T26" fmla="*/ 3 w 49"/>
                <a:gd name="T27" fmla="*/ 28 h 43"/>
                <a:gd name="T28" fmla="*/ 8 w 49"/>
                <a:gd name="T29" fmla="*/ 31 h 43"/>
                <a:gd name="T30" fmla="*/ 12 w 49"/>
                <a:gd name="T31" fmla="*/ 30 h 43"/>
                <a:gd name="T32" fmla="*/ 15 w 49"/>
                <a:gd name="T33" fmla="*/ 28 h 43"/>
                <a:gd name="T34" fmla="*/ 10 w 49"/>
                <a:gd name="T35" fmla="*/ 36 h 43"/>
                <a:gd name="T36" fmla="*/ 6 w 49"/>
                <a:gd name="T37" fmla="*/ 38 h 43"/>
                <a:gd name="T38" fmla="*/ 2 w 49"/>
                <a:gd name="T39" fmla="*/ 39 h 43"/>
                <a:gd name="T40" fmla="*/ 3 w 49"/>
                <a:gd name="T41" fmla="*/ 41 h 43"/>
                <a:gd name="T42" fmla="*/ 18 w 49"/>
                <a:gd name="T43" fmla="*/ 30 h 43"/>
                <a:gd name="T44" fmla="*/ 17 w 49"/>
                <a:gd name="T45" fmla="*/ 32 h 43"/>
                <a:gd name="T46" fmla="*/ 16 w 49"/>
                <a:gd name="T47" fmla="*/ 35 h 43"/>
                <a:gd name="T48" fmla="*/ 17 w 49"/>
                <a:gd name="T49" fmla="*/ 40 h 43"/>
                <a:gd name="T50" fmla="*/ 25 w 49"/>
                <a:gd name="T51" fmla="*/ 37 h 43"/>
                <a:gd name="T52" fmla="*/ 36 w 49"/>
                <a:gd name="T53" fmla="*/ 38 h 43"/>
                <a:gd name="T54" fmla="*/ 37 w 49"/>
                <a:gd name="T55" fmla="*/ 33 h 43"/>
                <a:gd name="T56" fmla="*/ 35 w 49"/>
                <a:gd name="T57" fmla="*/ 29 h 43"/>
                <a:gd name="T58" fmla="*/ 37 w 49"/>
                <a:gd name="T59" fmla="*/ 30 h 43"/>
                <a:gd name="T60" fmla="*/ 40 w 49"/>
                <a:gd name="T61" fmla="*/ 31 h 43"/>
                <a:gd name="T62" fmla="*/ 46 w 49"/>
                <a:gd name="T63" fmla="*/ 31 h 43"/>
                <a:gd name="T64" fmla="*/ 48 w 49"/>
                <a:gd name="T65" fmla="*/ 24 h 43"/>
                <a:gd name="T66" fmla="*/ 43 w 49"/>
                <a:gd name="T67" fmla="*/ 20 h 43"/>
                <a:gd name="T68" fmla="*/ 44 w 49"/>
                <a:gd name="T69" fmla="*/ 11 h 43"/>
                <a:gd name="T70" fmla="*/ 38 w 49"/>
                <a:gd name="T71" fmla="*/ 9 h 43"/>
                <a:gd name="T72" fmla="*/ 33 w 49"/>
                <a:gd name="T73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" h="43">
                  <a:moveTo>
                    <a:pt x="33" y="12"/>
                  </a:moveTo>
                  <a:cubicBezTo>
                    <a:pt x="33" y="13"/>
                    <a:pt x="32" y="14"/>
                    <a:pt x="32" y="14"/>
                  </a:cubicBezTo>
                  <a:cubicBezTo>
                    <a:pt x="34" y="11"/>
                    <a:pt x="38" y="4"/>
                    <a:pt x="33" y="1"/>
                  </a:cubicBezTo>
                  <a:cubicBezTo>
                    <a:pt x="31" y="0"/>
                    <a:pt x="28" y="0"/>
                    <a:pt x="26" y="1"/>
                  </a:cubicBezTo>
                  <a:cubicBezTo>
                    <a:pt x="23" y="2"/>
                    <a:pt x="22" y="3"/>
                    <a:pt x="22" y="6"/>
                  </a:cubicBezTo>
                  <a:cubicBezTo>
                    <a:pt x="22" y="4"/>
                    <a:pt x="19" y="2"/>
                    <a:pt x="18" y="1"/>
                  </a:cubicBezTo>
                  <a:cubicBezTo>
                    <a:pt x="16" y="0"/>
                    <a:pt x="14" y="1"/>
                    <a:pt x="12" y="2"/>
                  </a:cubicBezTo>
                  <a:cubicBezTo>
                    <a:pt x="9" y="4"/>
                    <a:pt x="8" y="7"/>
                    <a:pt x="10" y="11"/>
                  </a:cubicBezTo>
                  <a:cubicBezTo>
                    <a:pt x="11" y="13"/>
                    <a:pt x="12" y="15"/>
                    <a:pt x="14" y="17"/>
                  </a:cubicBezTo>
                  <a:cubicBezTo>
                    <a:pt x="13" y="16"/>
                    <a:pt x="11" y="15"/>
                    <a:pt x="10" y="14"/>
                  </a:cubicBezTo>
                  <a:cubicBezTo>
                    <a:pt x="8" y="13"/>
                    <a:pt x="7" y="13"/>
                    <a:pt x="5" y="13"/>
                  </a:cubicBezTo>
                  <a:cubicBezTo>
                    <a:pt x="2" y="13"/>
                    <a:pt x="0" y="16"/>
                    <a:pt x="1" y="18"/>
                  </a:cubicBezTo>
                  <a:cubicBezTo>
                    <a:pt x="1" y="21"/>
                    <a:pt x="4" y="22"/>
                    <a:pt x="6" y="22"/>
                  </a:cubicBezTo>
                  <a:cubicBezTo>
                    <a:pt x="4" y="23"/>
                    <a:pt x="3" y="25"/>
                    <a:pt x="3" y="28"/>
                  </a:cubicBezTo>
                  <a:cubicBezTo>
                    <a:pt x="4" y="30"/>
                    <a:pt x="6" y="31"/>
                    <a:pt x="8" y="31"/>
                  </a:cubicBezTo>
                  <a:cubicBezTo>
                    <a:pt x="10" y="31"/>
                    <a:pt x="11" y="31"/>
                    <a:pt x="12" y="30"/>
                  </a:cubicBezTo>
                  <a:cubicBezTo>
                    <a:pt x="13" y="29"/>
                    <a:pt x="14" y="28"/>
                    <a:pt x="15" y="28"/>
                  </a:cubicBezTo>
                  <a:cubicBezTo>
                    <a:pt x="15" y="31"/>
                    <a:pt x="12" y="34"/>
                    <a:pt x="10" y="36"/>
                  </a:cubicBezTo>
                  <a:cubicBezTo>
                    <a:pt x="9" y="37"/>
                    <a:pt x="7" y="38"/>
                    <a:pt x="6" y="38"/>
                  </a:cubicBezTo>
                  <a:cubicBezTo>
                    <a:pt x="5" y="38"/>
                    <a:pt x="2" y="39"/>
                    <a:pt x="2" y="39"/>
                  </a:cubicBezTo>
                  <a:cubicBezTo>
                    <a:pt x="1" y="40"/>
                    <a:pt x="3" y="41"/>
                    <a:pt x="3" y="41"/>
                  </a:cubicBezTo>
                  <a:cubicBezTo>
                    <a:pt x="9" y="40"/>
                    <a:pt x="16" y="35"/>
                    <a:pt x="18" y="30"/>
                  </a:cubicBezTo>
                  <a:cubicBezTo>
                    <a:pt x="17" y="30"/>
                    <a:pt x="17" y="31"/>
                    <a:pt x="17" y="32"/>
                  </a:cubicBezTo>
                  <a:cubicBezTo>
                    <a:pt x="17" y="33"/>
                    <a:pt x="17" y="34"/>
                    <a:pt x="16" y="35"/>
                  </a:cubicBezTo>
                  <a:cubicBezTo>
                    <a:pt x="16" y="37"/>
                    <a:pt x="16" y="39"/>
                    <a:pt x="17" y="40"/>
                  </a:cubicBezTo>
                  <a:cubicBezTo>
                    <a:pt x="20" y="43"/>
                    <a:pt x="25" y="41"/>
                    <a:pt x="25" y="37"/>
                  </a:cubicBezTo>
                  <a:cubicBezTo>
                    <a:pt x="27" y="41"/>
                    <a:pt x="33" y="41"/>
                    <a:pt x="36" y="38"/>
                  </a:cubicBezTo>
                  <a:cubicBezTo>
                    <a:pt x="38" y="37"/>
                    <a:pt x="38" y="35"/>
                    <a:pt x="37" y="33"/>
                  </a:cubicBezTo>
                  <a:cubicBezTo>
                    <a:pt x="37" y="32"/>
                    <a:pt x="35" y="30"/>
                    <a:pt x="35" y="29"/>
                  </a:cubicBezTo>
                  <a:cubicBezTo>
                    <a:pt x="35" y="29"/>
                    <a:pt x="37" y="30"/>
                    <a:pt x="37" y="30"/>
                  </a:cubicBezTo>
                  <a:cubicBezTo>
                    <a:pt x="38" y="31"/>
                    <a:pt x="39" y="31"/>
                    <a:pt x="40" y="31"/>
                  </a:cubicBezTo>
                  <a:cubicBezTo>
                    <a:pt x="43" y="32"/>
                    <a:pt x="44" y="32"/>
                    <a:pt x="46" y="31"/>
                  </a:cubicBezTo>
                  <a:cubicBezTo>
                    <a:pt x="48" y="29"/>
                    <a:pt x="49" y="26"/>
                    <a:pt x="48" y="24"/>
                  </a:cubicBezTo>
                  <a:cubicBezTo>
                    <a:pt x="47" y="22"/>
                    <a:pt x="45" y="20"/>
                    <a:pt x="43" y="20"/>
                  </a:cubicBezTo>
                  <a:cubicBezTo>
                    <a:pt x="45" y="17"/>
                    <a:pt x="47" y="15"/>
                    <a:pt x="44" y="11"/>
                  </a:cubicBezTo>
                  <a:cubicBezTo>
                    <a:pt x="43" y="9"/>
                    <a:pt x="40" y="8"/>
                    <a:pt x="38" y="9"/>
                  </a:cubicBezTo>
                  <a:cubicBezTo>
                    <a:pt x="36" y="9"/>
                    <a:pt x="34" y="11"/>
                    <a:pt x="33" y="12"/>
                  </a:cubicBezTo>
                  <a:close/>
                </a:path>
              </a:pathLst>
            </a:custGeom>
            <a:noFill/>
            <a:ln w="4763" cap="rnd">
              <a:solidFill>
                <a:srgbClr val="78823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189"/>
            <p:cNvSpPr>
              <a:spLocks/>
            </p:cNvSpPr>
            <p:nvPr/>
          </p:nvSpPr>
          <p:spPr bwMode="auto">
            <a:xfrm>
              <a:off x="2728913" y="3186113"/>
              <a:ext cx="120650" cy="109538"/>
            </a:xfrm>
            <a:custGeom>
              <a:avLst/>
              <a:gdLst>
                <a:gd name="T0" fmla="*/ 22 w 35"/>
                <a:gd name="T1" fmla="*/ 8 h 32"/>
                <a:gd name="T2" fmla="*/ 24 w 35"/>
                <a:gd name="T3" fmla="*/ 7 h 32"/>
                <a:gd name="T4" fmla="*/ 28 w 35"/>
                <a:gd name="T5" fmla="*/ 5 h 32"/>
                <a:gd name="T6" fmla="*/ 29 w 35"/>
                <a:gd name="T7" fmla="*/ 12 h 32"/>
                <a:gd name="T8" fmla="*/ 33 w 35"/>
                <a:gd name="T9" fmla="*/ 17 h 32"/>
                <a:gd name="T10" fmla="*/ 24 w 35"/>
                <a:gd name="T11" fmla="*/ 18 h 32"/>
                <a:gd name="T12" fmla="*/ 30 w 35"/>
                <a:gd name="T13" fmla="*/ 24 h 32"/>
                <a:gd name="T14" fmla="*/ 22 w 35"/>
                <a:gd name="T15" fmla="*/ 26 h 32"/>
                <a:gd name="T16" fmla="*/ 17 w 35"/>
                <a:gd name="T17" fmla="*/ 30 h 32"/>
                <a:gd name="T18" fmla="*/ 16 w 35"/>
                <a:gd name="T19" fmla="*/ 22 h 32"/>
                <a:gd name="T20" fmla="*/ 6 w 35"/>
                <a:gd name="T21" fmla="*/ 28 h 32"/>
                <a:gd name="T22" fmla="*/ 5 w 35"/>
                <a:gd name="T23" fmla="*/ 25 h 32"/>
                <a:gd name="T24" fmla="*/ 6 w 35"/>
                <a:gd name="T25" fmla="*/ 23 h 32"/>
                <a:gd name="T26" fmla="*/ 3 w 35"/>
                <a:gd name="T27" fmla="*/ 21 h 32"/>
                <a:gd name="T28" fmla="*/ 2 w 35"/>
                <a:gd name="T29" fmla="*/ 15 h 32"/>
                <a:gd name="T30" fmla="*/ 10 w 35"/>
                <a:gd name="T31" fmla="*/ 14 h 32"/>
                <a:gd name="T32" fmla="*/ 5 w 35"/>
                <a:gd name="T33" fmla="*/ 7 h 32"/>
                <a:gd name="T34" fmla="*/ 13 w 35"/>
                <a:gd name="T35" fmla="*/ 6 h 32"/>
                <a:gd name="T36" fmla="*/ 15 w 35"/>
                <a:gd name="T37" fmla="*/ 1 h 32"/>
                <a:gd name="T38" fmla="*/ 20 w 35"/>
                <a:gd name="T39" fmla="*/ 3 h 32"/>
                <a:gd name="T40" fmla="*/ 20 w 35"/>
                <a:gd name="T41" fmla="*/ 10 h 32"/>
                <a:gd name="T42" fmla="*/ 22 w 35"/>
                <a:gd name="T43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32">
                  <a:moveTo>
                    <a:pt x="22" y="8"/>
                  </a:moveTo>
                  <a:cubicBezTo>
                    <a:pt x="23" y="7"/>
                    <a:pt x="23" y="7"/>
                    <a:pt x="24" y="7"/>
                  </a:cubicBezTo>
                  <a:cubicBezTo>
                    <a:pt x="25" y="6"/>
                    <a:pt x="27" y="5"/>
                    <a:pt x="28" y="5"/>
                  </a:cubicBezTo>
                  <a:cubicBezTo>
                    <a:pt x="32" y="5"/>
                    <a:pt x="31" y="10"/>
                    <a:pt x="29" y="12"/>
                  </a:cubicBezTo>
                  <a:cubicBezTo>
                    <a:pt x="32" y="11"/>
                    <a:pt x="35" y="15"/>
                    <a:pt x="33" y="17"/>
                  </a:cubicBezTo>
                  <a:cubicBezTo>
                    <a:pt x="31" y="19"/>
                    <a:pt x="27" y="19"/>
                    <a:pt x="24" y="18"/>
                  </a:cubicBezTo>
                  <a:cubicBezTo>
                    <a:pt x="27" y="19"/>
                    <a:pt x="30" y="21"/>
                    <a:pt x="30" y="24"/>
                  </a:cubicBezTo>
                  <a:cubicBezTo>
                    <a:pt x="30" y="28"/>
                    <a:pt x="25" y="29"/>
                    <a:pt x="22" y="26"/>
                  </a:cubicBezTo>
                  <a:cubicBezTo>
                    <a:pt x="22" y="29"/>
                    <a:pt x="20" y="32"/>
                    <a:pt x="17" y="30"/>
                  </a:cubicBezTo>
                  <a:cubicBezTo>
                    <a:pt x="15" y="28"/>
                    <a:pt x="16" y="24"/>
                    <a:pt x="16" y="22"/>
                  </a:cubicBezTo>
                  <a:cubicBezTo>
                    <a:pt x="15" y="25"/>
                    <a:pt x="11" y="32"/>
                    <a:pt x="6" y="28"/>
                  </a:cubicBezTo>
                  <a:cubicBezTo>
                    <a:pt x="6" y="28"/>
                    <a:pt x="5" y="26"/>
                    <a:pt x="5" y="25"/>
                  </a:cubicBezTo>
                  <a:cubicBezTo>
                    <a:pt x="5" y="25"/>
                    <a:pt x="6" y="24"/>
                    <a:pt x="6" y="23"/>
                  </a:cubicBezTo>
                  <a:cubicBezTo>
                    <a:pt x="6" y="22"/>
                    <a:pt x="4" y="22"/>
                    <a:pt x="3" y="21"/>
                  </a:cubicBezTo>
                  <a:cubicBezTo>
                    <a:pt x="1" y="20"/>
                    <a:pt x="0" y="18"/>
                    <a:pt x="2" y="15"/>
                  </a:cubicBezTo>
                  <a:cubicBezTo>
                    <a:pt x="4" y="13"/>
                    <a:pt x="8" y="13"/>
                    <a:pt x="10" y="14"/>
                  </a:cubicBezTo>
                  <a:cubicBezTo>
                    <a:pt x="8" y="13"/>
                    <a:pt x="4" y="10"/>
                    <a:pt x="5" y="7"/>
                  </a:cubicBezTo>
                  <a:cubicBezTo>
                    <a:pt x="6" y="3"/>
                    <a:pt x="11" y="4"/>
                    <a:pt x="13" y="6"/>
                  </a:cubicBezTo>
                  <a:cubicBezTo>
                    <a:pt x="14" y="4"/>
                    <a:pt x="14" y="3"/>
                    <a:pt x="15" y="1"/>
                  </a:cubicBezTo>
                  <a:cubicBezTo>
                    <a:pt x="17" y="0"/>
                    <a:pt x="19" y="0"/>
                    <a:pt x="20" y="3"/>
                  </a:cubicBezTo>
                  <a:cubicBezTo>
                    <a:pt x="21" y="5"/>
                    <a:pt x="20" y="8"/>
                    <a:pt x="20" y="10"/>
                  </a:cubicBezTo>
                  <a:cubicBezTo>
                    <a:pt x="20" y="10"/>
                    <a:pt x="21" y="9"/>
                    <a:pt x="22" y="8"/>
                  </a:cubicBezTo>
                  <a:close/>
                </a:path>
              </a:pathLst>
            </a:custGeom>
            <a:solidFill>
              <a:srgbClr val="A1B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190"/>
            <p:cNvSpPr>
              <a:spLocks/>
            </p:cNvSpPr>
            <p:nvPr/>
          </p:nvSpPr>
          <p:spPr bwMode="auto">
            <a:xfrm>
              <a:off x="3071813" y="3240088"/>
              <a:ext cx="65088" cy="55563"/>
            </a:xfrm>
            <a:custGeom>
              <a:avLst/>
              <a:gdLst>
                <a:gd name="T0" fmla="*/ 10 w 19"/>
                <a:gd name="T1" fmla="*/ 3 h 16"/>
                <a:gd name="T2" fmla="*/ 9 w 19"/>
                <a:gd name="T3" fmla="*/ 0 h 16"/>
                <a:gd name="T4" fmla="*/ 7 w 19"/>
                <a:gd name="T5" fmla="*/ 2 h 16"/>
                <a:gd name="T6" fmla="*/ 3 w 19"/>
                <a:gd name="T7" fmla="*/ 3 h 16"/>
                <a:gd name="T8" fmla="*/ 6 w 19"/>
                <a:gd name="T9" fmla="*/ 6 h 16"/>
                <a:gd name="T10" fmla="*/ 2 w 19"/>
                <a:gd name="T11" fmla="*/ 7 h 16"/>
                <a:gd name="T12" fmla="*/ 4 w 19"/>
                <a:gd name="T13" fmla="*/ 10 h 16"/>
                <a:gd name="T14" fmla="*/ 4 w 19"/>
                <a:gd name="T15" fmla="*/ 13 h 16"/>
                <a:gd name="T16" fmla="*/ 8 w 19"/>
                <a:gd name="T17" fmla="*/ 11 h 16"/>
                <a:gd name="T18" fmla="*/ 8 w 19"/>
                <a:gd name="T19" fmla="*/ 15 h 16"/>
                <a:gd name="T20" fmla="*/ 11 w 19"/>
                <a:gd name="T21" fmla="*/ 14 h 16"/>
                <a:gd name="T22" fmla="*/ 13 w 19"/>
                <a:gd name="T23" fmla="*/ 15 h 16"/>
                <a:gd name="T24" fmla="*/ 15 w 19"/>
                <a:gd name="T25" fmla="*/ 13 h 16"/>
                <a:gd name="T26" fmla="*/ 12 w 19"/>
                <a:gd name="T27" fmla="*/ 9 h 16"/>
                <a:gd name="T28" fmla="*/ 17 w 19"/>
                <a:gd name="T29" fmla="*/ 9 h 16"/>
                <a:gd name="T30" fmla="*/ 14 w 19"/>
                <a:gd name="T31" fmla="*/ 5 h 16"/>
                <a:gd name="T32" fmla="*/ 15 w 19"/>
                <a:gd name="T33" fmla="*/ 1 h 16"/>
                <a:gd name="T34" fmla="*/ 12 w 19"/>
                <a:gd name="T35" fmla="*/ 2 h 16"/>
                <a:gd name="T36" fmla="*/ 10 w 19"/>
                <a:gd name="T37" fmla="*/ 4 h 16"/>
                <a:gd name="T38" fmla="*/ 10 w 19"/>
                <a:gd name="T3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16">
                  <a:moveTo>
                    <a:pt x="10" y="3"/>
                  </a:moveTo>
                  <a:cubicBezTo>
                    <a:pt x="11" y="2"/>
                    <a:pt x="11" y="1"/>
                    <a:pt x="9" y="0"/>
                  </a:cubicBezTo>
                  <a:cubicBezTo>
                    <a:pt x="8" y="0"/>
                    <a:pt x="7" y="1"/>
                    <a:pt x="7" y="2"/>
                  </a:cubicBezTo>
                  <a:cubicBezTo>
                    <a:pt x="6" y="1"/>
                    <a:pt x="4" y="2"/>
                    <a:pt x="3" y="3"/>
                  </a:cubicBezTo>
                  <a:cubicBezTo>
                    <a:pt x="2" y="5"/>
                    <a:pt x="5" y="6"/>
                    <a:pt x="6" y="6"/>
                  </a:cubicBezTo>
                  <a:cubicBezTo>
                    <a:pt x="5" y="6"/>
                    <a:pt x="3" y="6"/>
                    <a:pt x="2" y="7"/>
                  </a:cubicBezTo>
                  <a:cubicBezTo>
                    <a:pt x="0" y="8"/>
                    <a:pt x="2" y="10"/>
                    <a:pt x="4" y="10"/>
                  </a:cubicBezTo>
                  <a:cubicBezTo>
                    <a:pt x="2" y="11"/>
                    <a:pt x="3" y="13"/>
                    <a:pt x="4" y="13"/>
                  </a:cubicBezTo>
                  <a:cubicBezTo>
                    <a:pt x="6" y="13"/>
                    <a:pt x="7" y="12"/>
                    <a:pt x="8" y="11"/>
                  </a:cubicBezTo>
                  <a:cubicBezTo>
                    <a:pt x="7" y="12"/>
                    <a:pt x="7" y="14"/>
                    <a:pt x="8" y="15"/>
                  </a:cubicBezTo>
                  <a:cubicBezTo>
                    <a:pt x="9" y="16"/>
                    <a:pt x="11" y="15"/>
                    <a:pt x="11" y="14"/>
                  </a:cubicBezTo>
                  <a:cubicBezTo>
                    <a:pt x="11" y="15"/>
                    <a:pt x="13" y="15"/>
                    <a:pt x="13" y="15"/>
                  </a:cubicBezTo>
                  <a:cubicBezTo>
                    <a:pt x="14" y="15"/>
                    <a:pt x="14" y="14"/>
                    <a:pt x="15" y="13"/>
                  </a:cubicBezTo>
                  <a:cubicBezTo>
                    <a:pt x="16" y="11"/>
                    <a:pt x="14" y="10"/>
                    <a:pt x="12" y="9"/>
                  </a:cubicBezTo>
                  <a:cubicBezTo>
                    <a:pt x="13" y="10"/>
                    <a:pt x="17" y="10"/>
                    <a:pt x="17" y="9"/>
                  </a:cubicBezTo>
                  <a:cubicBezTo>
                    <a:pt x="19" y="7"/>
                    <a:pt x="16" y="4"/>
                    <a:pt x="14" y="5"/>
                  </a:cubicBezTo>
                  <a:cubicBezTo>
                    <a:pt x="15" y="4"/>
                    <a:pt x="16" y="2"/>
                    <a:pt x="15" y="1"/>
                  </a:cubicBezTo>
                  <a:cubicBezTo>
                    <a:pt x="14" y="1"/>
                    <a:pt x="13" y="2"/>
                    <a:pt x="12" y="2"/>
                  </a:cubicBezTo>
                  <a:cubicBezTo>
                    <a:pt x="11" y="3"/>
                    <a:pt x="10" y="4"/>
                    <a:pt x="10" y="4"/>
                  </a:cubicBezTo>
                  <a:cubicBezTo>
                    <a:pt x="10" y="4"/>
                    <a:pt x="10" y="4"/>
                    <a:pt x="10" y="3"/>
                  </a:cubicBezTo>
                  <a:close/>
                </a:path>
              </a:pathLst>
            </a:custGeom>
            <a:solidFill>
              <a:srgbClr val="A1B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191"/>
            <p:cNvSpPr>
              <a:spLocks/>
            </p:cNvSpPr>
            <p:nvPr/>
          </p:nvSpPr>
          <p:spPr bwMode="auto">
            <a:xfrm>
              <a:off x="2808288" y="3313113"/>
              <a:ext cx="60325" cy="53975"/>
            </a:xfrm>
            <a:custGeom>
              <a:avLst/>
              <a:gdLst>
                <a:gd name="T0" fmla="*/ 10 w 18"/>
                <a:gd name="T1" fmla="*/ 13 h 16"/>
                <a:gd name="T2" fmla="*/ 8 w 18"/>
                <a:gd name="T3" fmla="*/ 15 h 16"/>
                <a:gd name="T4" fmla="*/ 6 w 18"/>
                <a:gd name="T5" fmla="*/ 13 h 16"/>
                <a:gd name="T6" fmla="*/ 3 w 18"/>
                <a:gd name="T7" fmla="*/ 12 h 16"/>
                <a:gd name="T8" fmla="*/ 6 w 18"/>
                <a:gd name="T9" fmla="*/ 9 h 16"/>
                <a:gd name="T10" fmla="*/ 1 w 18"/>
                <a:gd name="T11" fmla="*/ 8 h 16"/>
                <a:gd name="T12" fmla="*/ 4 w 18"/>
                <a:gd name="T13" fmla="*/ 5 h 16"/>
                <a:gd name="T14" fmla="*/ 4 w 18"/>
                <a:gd name="T15" fmla="*/ 2 h 16"/>
                <a:gd name="T16" fmla="*/ 8 w 18"/>
                <a:gd name="T17" fmla="*/ 5 h 16"/>
                <a:gd name="T18" fmla="*/ 10 w 18"/>
                <a:gd name="T19" fmla="*/ 0 h 16"/>
                <a:gd name="T20" fmla="*/ 11 w 18"/>
                <a:gd name="T21" fmla="*/ 2 h 16"/>
                <a:gd name="T22" fmla="*/ 13 w 18"/>
                <a:gd name="T23" fmla="*/ 2 h 16"/>
                <a:gd name="T24" fmla="*/ 15 w 18"/>
                <a:gd name="T25" fmla="*/ 4 h 16"/>
                <a:gd name="T26" fmla="*/ 12 w 18"/>
                <a:gd name="T27" fmla="*/ 7 h 16"/>
                <a:gd name="T28" fmla="*/ 16 w 18"/>
                <a:gd name="T29" fmla="*/ 7 h 16"/>
                <a:gd name="T30" fmla="*/ 14 w 18"/>
                <a:gd name="T31" fmla="*/ 11 h 16"/>
                <a:gd name="T32" fmla="*/ 14 w 18"/>
                <a:gd name="T33" fmla="*/ 14 h 16"/>
                <a:gd name="T34" fmla="*/ 10 w 18"/>
                <a:gd name="T35" fmla="*/ 11 h 16"/>
                <a:gd name="T36" fmla="*/ 10 w 18"/>
                <a:gd name="T37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" h="16">
                  <a:moveTo>
                    <a:pt x="10" y="13"/>
                  </a:moveTo>
                  <a:cubicBezTo>
                    <a:pt x="10" y="14"/>
                    <a:pt x="10" y="15"/>
                    <a:pt x="8" y="15"/>
                  </a:cubicBezTo>
                  <a:cubicBezTo>
                    <a:pt x="7" y="16"/>
                    <a:pt x="6" y="15"/>
                    <a:pt x="6" y="13"/>
                  </a:cubicBezTo>
                  <a:cubicBezTo>
                    <a:pt x="4" y="14"/>
                    <a:pt x="2" y="14"/>
                    <a:pt x="3" y="12"/>
                  </a:cubicBezTo>
                  <a:cubicBezTo>
                    <a:pt x="3" y="11"/>
                    <a:pt x="5" y="10"/>
                    <a:pt x="6" y="9"/>
                  </a:cubicBezTo>
                  <a:cubicBezTo>
                    <a:pt x="5" y="9"/>
                    <a:pt x="2" y="10"/>
                    <a:pt x="1" y="8"/>
                  </a:cubicBezTo>
                  <a:cubicBezTo>
                    <a:pt x="0" y="6"/>
                    <a:pt x="2" y="5"/>
                    <a:pt x="4" y="5"/>
                  </a:cubicBezTo>
                  <a:cubicBezTo>
                    <a:pt x="2" y="5"/>
                    <a:pt x="2" y="2"/>
                    <a:pt x="4" y="2"/>
                  </a:cubicBezTo>
                  <a:cubicBezTo>
                    <a:pt x="6" y="2"/>
                    <a:pt x="8" y="4"/>
                    <a:pt x="8" y="5"/>
                  </a:cubicBezTo>
                  <a:cubicBezTo>
                    <a:pt x="8" y="4"/>
                    <a:pt x="7" y="0"/>
                    <a:pt x="10" y="0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2"/>
                    <a:pt x="13" y="2"/>
                    <a:pt x="13" y="2"/>
                  </a:cubicBezTo>
                  <a:cubicBezTo>
                    <a:pt x="14" y="2"/>
                    <a:pt x="15" y="3"/>
                    <a:pt x="15" y="4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3" y="6"/>
                    <a:pt x="15" y="6"/>
                    <a:pt x="16" y="7"/>
                  </a:cubicBezTo>
                  <a:cubicBezTo>
                    <a:pt x="18" y="8"/>
                    <a:pt x="16" y="11"/>
                    <a:pt x="14" y="11"/>
                  </a:cubicBezTo>
                  <a:cubicBezTo>
                    <a:pt x="15" y="12"/>
                    <a:pt x="15" y="14"/>
                    <a:pt x="14" y="14"/>
                  </a:cubicBezTo>
                  <a:cubicBezTo>
                    <a:pt x="12" y="15"/>
                    <a:pt x="10" y="12"/>
                    <a:pt x="10" y="11"/>
                  </a:cubicBezTo>
                  <a:cubicBezTo>
                    <a:pt x="10" y="11"/>
                    <a:pt x="10" y="12"/>
                    <a:pt x="10" y="13"/>
                  </a:cubicBezTo>
                  <a:close/>
                </a:path>
              </a:pathLst>
            </a:custGeom>
            <a:solidFill>
              <a:srgbClr val="416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192"/>
            <p:cNvSpPr>
              <a:spLocks noEditPoints="1"/>
            </p:cNvSpPr>
            <p:nvPr/>
          </p:nvSpPr>
          <p:spPr bwMode="auto">
            <a:xfrm>
              <a:off x="2370138" y="3116263"/>
              <a:ext cx="304800" cy="292100"/>
            </a:xfrm>
            <a:custGeom>
              <a:avLst/>
              <a:gdLst>
                <a:gd name="T0" fmla="*/ 85 w 89"/>
                <a:gd name="T1" fmla="*/ 51 h 85"/>
                <a:gd name="T2" fmla="*/ 83 w 89"/>
                <a:gd name="T3" fmla="*/ 36 h 85"/>
                <a:gd name="T4" fmla="*/ 79 w 89"/>
                <a:gd name="T5" fmla="*/ 24 h 85"/>
                <a:gd name="T6" fmla="*/ 57 w 89"/>
                <a:gd name="T7" fmla="*/ 24 h 85"/>
                <a:gd name="T8" fmla="*/ 56 w 89"/>
                <a:gd name="T9" fmla="*/ 21 h 85"/>
                <a:gd name="T10" fmla="*/ 47 w 89"/>
                <a:gd name="T11" fmla="*/ 1 h 85"/>
                <a:gd name="T12" fmla="*/ 35 w 89"/>
                <a:gd name="T13" fmla="*/ 10 h 85"/>
                <a:gd name="T14" fmla="*/ 24 w 89"/>
                <a:gd name="T15" fmla="*/ 11 h 85"/>
                <a:gd name="T16" fmla="*/ 19 w 89"/>
                <a:gd name="T17" fmla="*/ 29 h 85"/>
                <a:gd name="T18" fmla="*/ 21 w 89"/>
                <a:gd name="T19" fmla="*/ 34 h 85"/>
                <a:gd name="T20" fmla="*/ 14 w 89"/>
                <a:gd name="T21" fmla="*/ 53 h 85"/>
                <a:gd name="T22" fmla="*/ 14 w 89"/>
                <a:gd name="T23" fmla="*/ 68 h 85"/>
                <a:gd name="T24" fmla="*/ 29 w 89"/>
                <a:gd name="T25" fmla="*/ 69 h 85"/>
                <a:gd name="T26" fmla="*/ 50 w 89"/>
                <a:gd name="T27" fmla="*/ 76 h 85"/>
                <a:gd name="T28" fmla="*/ 65 w 89"/>
                <a:gd name="T29" fmla="*/ 62 h 85"/>
                <a:gd name="T30" fmla="*/ 64 w 89"/>
                <a:gd name="T31" fmla="*/ 58 h 85"/>
                <a:gd name="T32" fmla="*/ 75 w 89"/>
                <a:gd name="T33" fmla="*/ 66 h 85"/>
                <a:gd name="T34" fmla="*/ 78 w 89"/>
                <a:gd name="T35" fmla="*/ 79 h 85"/>
                <a:gd name="T36" fmla="*/ 79 w 89"/>
                <a:gd name="T37" fmla="*/ 68 h 85"/>
                <a:gd name="T38" fmla="*/ 68 w 89"/>
                <a:gd name="T39" fmla="*/ 55 h 85"/>
                <a:gd name="T40" fmla="*/ 55 w 89"/>
                <a:gd name="T41" fmla="*/ 39 h 85"/>
                <a:gd name="T42" fmla="*/ 54 w 89"/>
                <a:gd name="T43" fmla="*/ 42 h 85"/>
                <a:gd name="T44" fmla="*/ 51 w 89"/>
                <a:gd name="T45" fmla="*/ 43 h 85"/>
                <a:gd name="T46" fmla="*/ 53 w 89"/>
                <a:gd name="T47" fmla="*/ 56 h 85"/>
                <a:gd name="T48" fmla="*/ 48 w 89"/>
                <a:gd name="T49" fmla="*/ 49 h 85"/>
                <a:gd name="T50" fmla="*/ 41 w 89"/>
                <a:gd name="T51" fmla="*/ 52 h 85"/>
                <a:gd name="T52" fmla="*/ 42 w 89"/>
                <a:gd name="T53" fmla="*/ 46 h 85"/>
                <a:gd name="T54" fmla="*/ 23 w 89"/>
                <a:gd name="T55" fmla="*/ 50 h 85"/>
                <a:gd name="T56" fmla="*/ 39 w 89"/>
                <a:gd name="T57" fmla="*/ 43 h 85"/>
                <a:gd name="T58" fmla="*/ 35 w 89"/>
                <a:gd name="T59" fmla="*/ 41 h 85"/>
                <a:gd name="T60" fmla="*/ 34 w 89"/>
                <a:gd name="T61" fmla="*/ 41 h 85"/>
                <a:gd name="T62" fmla="*/ 41 w 89"/>
                <a:gd name="T63" fmla="*/ 41 h 85"/>
                <a:gd name="T64" fmla="*/ 37 w 89"/>
                <a:gd name="T65" fmla="*/ 27 h 85"/>
                <a:gd name="T66" fmla="*/ 43 w 89"/>
                <a:gd name="T67" fmla="*/ 39 h 85"/>
                <a:gd name="T68" fmla="*/ 49 w 89"/>
                <a:gd name="T69" fmla="*/ 33 h 85"/>
                <a:gd name="T70" fmla="*/ 46 w 89"/>
                <a:gd name="T71" fmla="*/ 40 h 85"/>
                <a:gd name="T72" fmla="*/ 48 w 89"/>
                <a:gd name="T73" fmla="*/ 40 h 85"/>
                <a:gd name="T74" fmla="*/ 62 w 89"/>
                <a:gd name="T75" fmla="*/ 36 h 85"/>
                <a:gd name="T76" fmla="*/ 55 w 89"/>
                <a:gd name="T77" fmla="*/ 3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9" h="85">
                  <a:moveTo>
                    <a:pt x="73" y="54"/>
                  </a:moveTo>
                  <a:cubicBezTo>
                    <a:pt x="77" y="54"/>
                    <a:pt x="81" y="55"/>
                    <a:pt x="85" y="51"/>
                  </a:cubicBezTo>
                  <a:cubicBezTo>
                    <a:pt x="88" y="48"/>
                    <a:pt x="89" y="45"/>
                    <a:pt x="87" y="41"/>
                  </a:cubicBezTo>
                  <a:cubicBezTo>
                    <a:pt x="86" y="39"/>
                    <a:pt x="85" y="37"/>
                    <a:pt x="83" y="36"/>
                  </a:cubicBezTo>
                  <a:cubicBezTo>
                    <a:pt x="83" y="36"/>
                    <a:pt x="78" y="34"/>
                    <a:pt x="77" y="34"/>
                  </a:cubicBezTo>
                  <a:cubicBezTo>
                    <a:pt x="78" y="31"/>
                    <a:pt x="80" y="28"/>
                    <a:pt x="79" y="24"/>
                  </a:cubicBezTo>
                  <a:cubicBezTo>
                    <a:pt x="77" y="18"/>
                    <a:pt x="67" y="16"/>
                    <a:pt x="62" y="19"/>
                  </a:cubicBezTo>
                  <a:cubicBezTo>
                    <a:pt x="60" y="20"/>
                    <a:pt x="58" y="22"/>
                    <a:pt x="57" y="24"/>
                  </a:cubicBezTo>
                  <a:cubicBezTo>
                    <a:pt x="56" y="25"/>
                    <a:pt x="56" y="26"/>
                    <a:pt x="55" y="26"/>
                  </a:cubicBezTo>
                  <a:cubicBezTo>
                    <a:pt x="55" y="25"/>
                    <a:pt x="55" y="23"/>
                    <a:pt x="56" y="21"/>
                  </a:cubicBezTo>
                  <a:cubicBezTo>
                    <a:pt x="57" y="18"/>
                    <a:pt x="57" y="15"/>
                    <a:pt x="57" y="12"/>
                  </a:cubicBezTo>
                  <a:cubicBezTo>
                    <a:pt x="56" y="6"/>
                    <a:pt x="53" y="1"/>
                    <a:pt x="47" y="1"/>
                  </a:cubicBezTo>
                  <a:cubicBezTo>
                    <a:pt x="43" y="0"/>
                    <a:pt x="40" y="1"/>
                    <a:pt x="37" y="4"/>
                  </a:cubicBezTo>
                  <a:cubicBezTo>
                    <a:pt x="36" y="6"/>
                    <a:pt x="36" y="8"/>
                    <a:pt x="35" y="10"/>
                  </a:cubicBezTo>
                  <a:cubicBezTo>
                    <a:pt x="34" y="12"/>
                    <a:pt x="32" y="11"/>
                    <a:pt x="30" y="11"/>
                  </a:cubicBezTo>
                  <a:cubicBezTo>
                    <a:pt x="28" y="11"/>
                    <a:pt x="26" y="11"/>
                    <a:pt x="24" y="11"/>
                  </a:cubicBezTo>
                  <a:cubicBezTo>
                    <a:pt x="20" y="12"/>
                    <a:pt x="16" y="13"/>
                    <a:pt x="14" y="17"/>
                  </a:cubicBezTo>
                  <a:cubicBezTo>
                    <a:pt x="13" y="22"/>
                    <a:pt x="15" y="26"/>
                    <a:pt x="19" y="29"/>
                  </a:cubicBezTo>
                  <a:cubicBezTo>
                    <a:pt x="20" y="31"/>
                    <a:pt x="23" y="32"/>
                    <a:pt x="24" y="34"/>
                  </a:cubicBezTo>
                  <a:cubicBezTo>
                    <a:pt x="23" y="34"/>
                    <a:pt x="22" y="34"/>
                    <a:pt x="21" y="34"/>
                  </a:cubicBezTo>
                  <a:cubicBezTo>
                    <a:pt x="15" y="33"/>
                    <a:pt x="7" y="33"/>
                    <a:pt x="4" y="38"/>
                  </a:cubicBezTo>
                  <a:cubicBezTo>
                    <a:pt x="0" y="46"/>
                    <a:pt x="6" y="53"/>
                    <a:pt x="14" y="53"/>
                  </a:cubicBezTo>
                  <a:cubicBezTo>
                    <a:pt x="12" y="55"/>
                    <a:pt x="10" y="56"/>
                    <a:pt x="10" y="60"/>
                  </a:cubicBezTo>
                  <a:cubicBezTo>
                    <a:pt x="10" y="63"/>
                    <a:pt x="11" y="67"/>
                    <a:pt x="14" y="68"/>
                  </a:cubicBezTo>
                  <a:cubicBezTo>
                    <a:pt x="23" y="72"/>
                    <a:pt x="29" y="62"/>
                    <a:pt x="35" y="57"/>
                  </a:cubicBezTo>
                  <a:cubicBezTo>
                    <a:pt x="33" y="61"/>
                    <a:pt x="30" y="64"/>
                    <a:pt x="29" y="69"/>
                  </a:cubicBezTo>
                  <a:cubicBezTo>
                    <a:pt x="28" y="75"/>
                    <a:pt x="30" y="80"/>
                    <a:pt x="36" y="82"/>
                  </a:cubicBezTo>
                  <a:cubicBezTo>
                    <a:pt x="41" y="85"/>
                    <a:pt x="48" y="81"/>
                    <a:pt x="50" y="76"/>
                  </a:cubicBezTo>
                  <a:cubicBezTo>
                    <a:pt x="55" y="84"/>
                    <a:pt x="67" y="79"/>
                    <a:pt x="68" y="71"/>
                  </a:cubicBezTo>
                  <a:cubicBezTo>
                    <a:pt x="69" y="68"/>
                    <a:pt x="67" y="64"/>
                    <a:pt x="65" y="62"/>
                  </a:cubicBezTo>
                  <a:cubicBezTo>
                    <a:pt x="63" y="60"/>
                    <a:pt x="61" y="59"/>
                    <a:pt x="60" y="57"/>
                  </a:cubicBezTo>
                  <a:cubicBezTo>
                    <a:pt x="60" y="56"/>
                    <a:pt x="64" y="57"/>
                    <a:pt x="64" y="58"/>
                  </a:cubicBezTo>
                  <a:cubicBezTo>
                    <a:pt x="65" y="58"/>
                    <a:pt x="66" y="59"/>
                    <a:pt x="68" y="60"/>
                  </a:cubicBezTo>
                  <a:cubicBezTo>
                    <a:pt x="70" y="61"/>
                    <a:pt x="73" y="64"/>
                    <a:pt x="75" y="66"/>
                  </a:cubicBezTo>
                  <a:cubicBezTo>
                    <a:pt x="76" y="68"/>
                    <a:pt x="78" y="70"/>
                    <a:pt x="78" y="73"/>
                  </a:cubicBezTo>
                  <a:cubicBezTo>
                    <a:pt x="79" y="75"/>
                    <a:pt x="78" y="77"/>
                    <a:pt x="78" y="79"/>
                  </a:cubicBezTo>
                  <a:cubicBezTo>
                    <a:pt x="79" y="81"/>
                    <a:pt x="81" y="78"/>
                    <a:pt x="81" y="77"/>
                  </a:cubicBezTo>
                  <a:cubicBezTo>
                    <a:pt x="82" y="74"/>
                    <a:pt x="81" y="70"/>
                    <a:pt x="79" y="68"/>
                  </a:cubicBezTo>
                  <a:cubicBezTo>
                    <a:pt x="77" y="65"/>
                    <a:pt x="74" y="62"/>
                    <a:pt x="71" y="59"/>
                  </a:cubicBezTo>
                  <a:cubicBezTo>
                    <a:pt x="71" y="58"/>
                    <a:pt x="68" y="56"/>
                    <a:pt x="68" y="55"/>
                  </a:cubicBezTo>
                  <a:cubicBezTo>
                    <a:pt x="69" y="54"/>
                    <a:pt x="72" y="54"/>
                    <a:pt x="73" y="54"/>
                  </a:cubicBezTo>
                  <a:close/>
                  <a:moveTo>
                    <a:pt x="55" y="39"/>
                  </a:moveTo>
                  <a:cubicBezTo>
                    <a:pt x="54" y="39"/>
                    <a:pt x="50" y="40"/>
                    <a:pt x="51" y="41"/>
                  </a:cubicBezTo>
                  <a:cubicBezTo>
                    <a:pt x="51" y="42"/>
                    <a:pt x="53" y="42"/>
                    <a:pt x="54" y="42"/>
                  </a:cubicBezTo>
                  <a:cubicBezTo>
                    <a:pt x="56" y="43"/>
                    <a:pt x="59" y="44"/>
                    <a:pt x="60" y="45"/>
                  </a:cubicBezTo>
                  <a:cubicBezTo>
                    <a:pt x="58" y="44"/>
                    <a:pt x="54" y="43"/>
                    <a:pt x="51" y="43"/>
                  </a:cubicBezTo>
                  <a:cubicBezTo>
                    <a:pt x="47" y="44"/>
                    <a:pt x="50" y="48"/>
                    <a:pt x="51" y="50"/>
                  </a:cubicBezTo>
                  <a:cubicBezTo>
                    <a:pt x="51" y="52"/>
                    <a:pt x="52" y="54"/>
                    <a:pt x="53" y="56"/>
                  </a:cubicBezTo>
                  <a:cubicBezTo>
                    <a:pt x="53" y="58"/>
                    <a:pt x="53" y="60"/>
                    <a:pt x="54" y="62"/>
                  </a:cubicBezTo>
                  <a:cubicBezTo>
                    <a:pt x="53" y="57"/>
                    <a:pt x="50" y="53"/>
                    <a:pt x="48" y="49"/>
                  </a:cubicBezTo>
                  <a:cubicBezTo>
                    <a:pt x="47" y="48"/>
                    <a:pt x="47" y="46"/>
                    <a:pt x="46" y="46"/>
                  </a:cubicBezTo>
                  <a:cubicBezTo>
                    <a:pt x="43" y="45"/>
                    <a:pt x="42" y="51"/>
                    <a:pt x="41" y="52"/>
                  </a:cubicBezTo>
                  <a:cubicBezTo>
                    <a:pt x="41" y="51"/>
                    <a:pt x="41" y="49"/>
                    <a:pt x="42" y="48"/>
                  </a:cubicBezTo>
                  <a:cubicBezTo>
                    <a:pt x="42" y="48"/>
                    <a:pt x="43" y="46"/>
                    <a:pt x="42" y="46"/>
                  </a:cubicBezTo>
                  <a:cubicBezTo>
                    <a:pt x="42" y="44"/>
                    <a:pt x="35" y="46"/>
                    <a:pt x="34" y="46"/>
                  </a:cubicBezTo>
                  <a:cubicBezTo>
                    <a:pt x="30" y="47"/>
                    <a:pt x="27" y="49"/>
                    <a:pt x="23" y="50"/>
                  </a:cubicBezTo>
                  <a:cubicBezTo>
                    <a:pt x="26" y="47"/>
                    <a:pt x="31" y="45"/>
                    <a:pt x="36" y="44"/>
                  </a:cubicBezTo>
                  <a:cubicBezTo>
                    <a:pt x="36" y="44"/>
                    <a:pt x="39" y="44"/>
                    <a:pt x="39" y="43"/>
                  </a:cubicBezTo>
                  <a:cubicBezTo>
                    <a:pt x="39" y="43"/>
                    <a:pt x="39" y="43"/>
                    <a:pt x="38" y="42"/>
                  </a:cubicBezTo>
                  <a:cubicBezTo>
                    <a:pt x="37" y="42"/>
                    <a:pt x="36" y="41"/>
                    <a:pt x="35" y="41"/>
                  </a:cubicBezTo>
                  <a:cubicBezTo>
                    <a:pt x="33" y="41"/>
                    <a:pt x="32" y="41"/>
                    <a:pt x="31" y="41"/>
                  </a:cubicBezTo>
                  <a:cubicBezTo>
                    <a:pt x="31" y="41"/>
                    <a:pt x="33" y="41"/>
                    <a:pt x="34" y="41"/>
                  </a:cubicBezTo>
                  <a:cubicBezTo>
                    <a:pt x="35" y="41"/>
                    <a:pt x="35" y="41"/>
                    <a:pt x="36" y="41"/>
                  </a:cubicBezTo>
                  <a:cubicBezTo>
                    <a:pt x="38" y="41"/>
                    <a:pt x="40" y="42"/>
                    <a:pt x="41" y="41"/>
                  </a:cubicBezTo>
                  <a:cubicBezTo>
                    <a:pt x="42" y="41"/>
                    <a:pt x="41" y="39"/>
                    <a:pt x="41" y="38"/>
                  </a:cubicBezTo>
                  <a:cubicBezTo>
                    <a:pt x="40" y="34"/>
                    <a:pt x="39" y="30"/>
                    <a:pt x="37" y="27"/>
                  </a:cubicBezTo>
                  <a:cubicBezTo>
                    <a:pt x="39" y="28"/>
                    <a:pt x="40" y="32"/>
                    <a:pt x="41" y="34"/>
                  </a:cubicBezTo>
                  <a:cubicBezTo>
                    <a:pt x="42" y="36"/>
                    <a:pt x="42" y="38"/>
                    <a:pt x="43" y="39"/>
                  </a:cubicBezTo>
                  <a:cubicBezTo>
                    <a:pt x="44" y="40"/>
                    <a:pt x="44" y="40"/>
                    <a:pt x="45" y="38"/>
                  </a:cubicBezTo>
                  <a:cubicBezTo>
                    <a:pt x="46" y="37"/>
                    <a:pt x="47" y="35"/>
                    <a:pt x="49" y="33"/>
                  </a:cubicBezTo>
                  <a:cubicBezTo>
                    <a:pt x="48" y="35"/>
                    <a:pt x="47" y="36"/>
                    <a:pt x="47" y="38"/>
                  </a:cubicBezTo>
                  <a:cubicBezTo>
                    <a:pt x="47" y="38"/>
                    <a:pt x="46" y="40"/>
                    <a:pt x="46" y="40"/>
                  </a:cubicBezTo>
                  <a:cubicBezTo>
                    <a:pt x="47" y="41"/>
                    <a:pt x="47" y="41"/>
                    <a:pt x="47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50" y="38"/>
                    <a:pt x="53" y="38"/>
                    <a:pt x="55" y="37"/>
                  </a:cubicBezTo>
                  <a:cubicBezTo>
                    <a:pt x="58" y="36"/>
                    <a:pt x="59" y="36"/>
                    <a:pt x="62" y="36"/>
                  </a:cubicBezTo>
                  <a:cubicBezTo>
                    <a:pt x="63" y="35"/>
                    <a:pt x="66" y="35"/>
                    <a:pt x="67" y="36"/>
                  </a:cubicBezTo>
                  <a:cubicBezTo>
                    <a:pt x="63" y="36"/>
                    <a:pt x="59" y="37"/>
                    <a:pt x="55" y="39"/>
                  </a:cubicBezTo>
                  <a:close/>
                </a:path>
              </a:pathLst>
            </a:custGeom>
            <a:solidFill>
              <a:srgbClr val="416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193"/>
            <p:cNvSpPr>
              <a:spLocks/>
            </p:cNvSpPr>
            <p:nvPr/>
          </p:nvSpPr>
          <p:spPr bwMode="auto">
            <a:xfrm>
              <a:off x="2921001" y="3275013"/>
              <a:ext cx="92075" cy="74613"/>
            </a:xfrm>
            <a:custGeom>
              <a:avLst/>
              <a:gdLst>
                <a:gd name="T0" fmla="*/ 10 w 27"/>
                <a:gd name="T1" fmla="*/ 9 h 22"/>
                <a:gd name="T2" fmla="*/ 9 w 27"/>
                <a:gd name="T3" fmla="*/ 9 h 22"/>
                <a:gd name="T4" fmla="*/ 8 w 27"/>
                <a:gd name="T5" fmla="*/ 7 h 22"/>
                <a:gd name="T6" fmla="*/ 6 w 27"/>
                <a:gd name="T7" fmla="*/ 7 h 22"/>
                <a:gd name="T8" fmla="*/ 7 w 27"/>
                <a:gd name="T9" fmla="*/ 7 h 22"/>
                <a:gd name="T10" fmla="*/ 9 w 27"/>
                <a:gd name="T11" fmla="*/ 7 h 22"/>
                <a:gd name="T12" fmla="*/ 11 w 27"/>
                <a:gd name="T13" fmla="*/ 8 h 22"/>
                <a:gd name="T14" fmla="*/ 12 w 27"/>
                <a:gd name="T15" fmla="*/ 6 h 22"/>
                <a:gd name="T16" fmla="*/ 11 w 27"/>
                <a:gd name="T17" fmla="*/ 0 h 22"/>
                <a:gd name="T18" fmla="*/ 12 w 27"/>
                <a:gd name="T19" fmla="*/ 5 h 22"/>
                <a:gd name="T20" fmla="*/ 13 w 27"/>
                <a:gd name="T21" fmla="*/ 8 h 22"/>
                <a:gd name="T22" fmla="*/ 14 w 27"/>
                <a:gd name="T23" fmla="*/ 7 h 22"/>
                <a:gd name="T24" fmla="*/ 17 w 27"/>
                <a:gd name="T25" fmla="*/ 5 h 22"/>
                <a:gd name="T26" fmla="*/ 15 w 27"/>
                <a:gd name="T27" fmla="*/ 7 h 22"/>
                <a:gd name="T28" fmla="*/ 14 w 27"/>
                <a:gd name="T29" fmla="*/ 9 h 22"/>
                <a:gd name="T30" fmla="*/ 15 w 27"/>
                <a:gd name="T31" fmla="*/ 9 h 22"/>
                <a:gd name="T32" fmla="*/ 15 w 27"/>
                <a:gd name="T33" fmla="*/ 9 h 22"/>
                <a:gd name="T34" fmla="*/ 20 w 27"/>
                <a:gd name="T35" fmla="*/ 8 h 22"/>
                <a:gd name="T36" fmla="*/ 24 w 27"/>
                <a:gd name="T37" fmla="*/ 8 h 22"/>
                <a:gd name="T38" fmla="*/ 27 w 27"/>
                <a:gd name="T39" fmla="*/ 9 h 22"/>
                <a:gd name="T40" fmla="*/ 19 w 27"/>
                <a:gd name="T41" fmla="*/ 9 h 22"/>
                <a:gd name="T42" fmla="*/ 17 w 27"/>
                <a:gd name="T43" fmla="*/ 10 h 22"/>
                <a:gd name="T44" fmla="*/ 18 w 27"/>
                <a:gd name="T45" fmla="*/ 11 h 22"/>
                <a:gd name="T46" fmla="*/ 21 w 27"/>
                <a:gd name="T47" fmla="*/ 14 h 22"/>
                <a:gd name="T48" fmla="*/ 17 w 27"/>
                <a:gd name="T49" fmla="*/ 11 h 22"/>
                <a:gd name="T50" fmla="*/ 15 w 27"/>
                <a:gd name="T51" fmla="*/ 15 h 22"/>
                <a:gd name="T52" fmla="*/ 15 w 27"/>
                <a:gd name="T53" fmla="*/ 18 h 22"/>
                <a:gd name="T54" fmla="*/ 15 w 27"/>
                <a:gd name="T55" fmla="*/ 22 h 22"/>
                <a:gd name="T56" fmla="*/ 14 w 27"/>
                <a:gd name="T57" fmla="*/ 14 h 22"/>
                <a:gd name="T58" fmla="*/ 13 w 27"/>
                <a:gd name="T59" fmla="*/ 12 h 22"/>
                <a:gd name="T60" fmla="*/ 9 w 27"/>
                <a:gd name="T61" fmla="*/ 14 h 22"/>
                <a:gd name="T62" fmla="*/ 10 w 27"/>
                <a:gd name="T63" fmla="*/ 12 h 22"/>
                <a:gd name="T64" fmla="*/ 11 w 27"/>
                <a:gd name="T65" fmla="*/ 11 h 22"/>
                <a:gd name="T66" fmla="*/ 6 w 27"/>
                <a:gd name="T67" fmla="*/ 10 h 22"/>
                <a:gd name="T68" fmla="*/ 0 w 27"/>
                <a:gd name="T69" fmla="*/ 11 h 22"/>
                <a:gd name="T70" fmla="*/ 8 w 27"/>
                <a:gd name="T71" fmla="*/ 9 h 22"/>
                <a:gd name="T72" fmla="*/ 10 w 27"/>
                <a:gd name="T73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7" h="22">
                  <a:moveTo>
                    <a:pt x="10" y="9"/>
                  </a:moveTo>
                  <a:cubicBezTo>
                    <a:pt x="10" y="9"/>
                    <a:pt x="10" y="9"/>
                    <a:pt x="9" y="9"/>
                  </a:cubicBezTo>
                  <a:cubicBezTo>
                    <a:pt x="9" y="8"/>
                    <a:pt x="8" y="8"/>
                    <a:pt x="8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8" y="7"/>
                    <a:pt x="8" y="7"/>
                    <a:pt x="9" y="7"/>
                  </a:cubicBezTo>
                  <a:cubicBezTo>
                    <a:pt x="9" y="8"/>
                    <a:pt x="11" y="9"/>
                    <a:pt x="11" y="8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4"/>
                    <a:pt x="12" y="2"/>
                    <a:pt x="11" y="0"/>
                  </a:cubicBezTo>
                  <a:cubicBezTo>
                    <a:pt x="12" y="1"/>
                    <a:pt x="12" y="3"/>
                    <a:pt x="12" y="5"/>
                  </a:cubicBezTo>
                  <a:cubicBezTo>
                    <a:pt x="13" y="6"/>
                    <a:pt x="13" y="7"/>
                    <a:pt x="13" y="8"/>
                  </a:cubicBezTo>
                  <a:cubicBezTo>
                    <a:pt x="13" y="8"/>
                    <a:pt x="13" y="8"/>
                    <a:pt x="14" y="7"/>
                  </a:cubicBezTo>
                  <a:cubicBezTo>
                    <a:pt x="15" y="7"/>
                    <a:pt x="16" y="6"/>
                    <a:pt x="17" y="5"/>
                  </a:cubicBezTo>
                  <a:cubicBezTo>
                    <a:pt x="16" y="6"/>
                    <a:pt x="15" y="7"/>
                    <a:pt x="15" y="7"/>
                  </a:cubicBezTo>
                  <a:cubicBezTo>
                    <a:pt x="15" y="7"/>
                    <a:pt x="14" y="9"/>
                    <a:pt x="14" y="9"/>
                  </a:cubicBezTo>
                  <a:cubicBezTo>
                    <a:pt x="14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7" y="8"/>
                    <a:pt x="18" y="8"/>
                    <a:pt x="20" y="8"/>
                  </a:cubicBezTo>
                  <a:cubicBezTo>
                    <a:pt x="21" y="8"/>
                    <a:pt x="22" y="8"/>
                    <a:pt x="24" y="8"/>
                  </a:cubicBezTo>
                  <a:cubicBezTo>
                    <a:pt x="24" y="9"/>
                    <a:pt x="26" y="9"/>
                    <a:pt x="27" y="9"/>
                  </a:cubicBezTo>
                  <a:cubicBezTo>
                    <a:pt x="24" y="9"/>
                    <a:pt x="22" y="9"/>
                    <a:pt x="19" y="9"/>
                  </a:cubicBezTo>
                  <a:cubicBezTo>
                    <a:pt x="19" y="9"/>
                    <a:pt x="16" y="9"/>
                    <a:pt x="17" y="10"/>
                  </a:cubicBezTo>
                  <a:cubicBezTo>
                    <a:pt x="17" y="10"/>
                    <a:pt x="18" y="11"/>
                    <a:pt x="18" y="11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0" y="13"/>
                    <a:pt x="18" y="12"/>
                    <a:pt x="17" y="11"/>
                  </a:cubicBezTo>
                  <a:cubicBezTo>
                    <a:pt x="14" y="11"/>
                    <a:pt x="15" y="13"/>
                    <a:pt x="15" y="15"/>
                  </a:cubicBezTo>
                  <a:cubicBezTo>
                    <a:pt x="15" y="16"/>
                    <a:pt x="15" y="17"/>
                    <a:pt x="15" y="18"/>
                  </a:cubicBezTo>
                  <a:cubicBezTo>
                    <a:pt x="15" y="20"/>
                    <a:pt x="15" y="21"/>
                    <a:pt x="15" y="22"/>
                  </a:cubicBezTo>
                  <a:cubicBezTo>
                    <a:pt x="15" y="19"/>
                    <a:pt x="14" y="16"/>
                    <a:pt x="14" y="14"/>
                  </a:cubicBezTo>
                  <a:cubicBezTo>
                    <a:pt x="14" y="13"/>
                    <a:pt x="14" y="12"/>
                    <a:pt x="13" y="12"/>
                  </a:cubicBezTo>
                  <a:cubicBezTo>
                    <a:pt x="12" y="11"/>
                    <a:pt x="10" y="14"/>
                    <a:pt x="9" y="14"/>
                  </a:cubicBezTo>
                  <a:cubicBezTo>
                    <a:pt x="10" y="14"/>
                    <a:pt x="10" y="13"/>
                    <a:pt x="10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0"/>
                    <a:pt x="7" y="10"/>
                    <a:pt x="6" y="10"/>
                  </a:cubicBezTo>
                  <a:cubicBezTo>
                    <a:pt x="4" y="10"/>
                    <a:pt x="2" y="10"/>
                    <a:pt x="0" y="11"/>
                  </a:cubicBezTo>
                  <a:cubicBezTo>
                    <a:pt x="2" y="9"/>
                    <a:pt x="5" y="9"/>
                    <a:pt x="8" y="9"/>
                  </a:cubicBezTo>
                  <a:cubicBezTo>
                    <a:pt x="8" y="9"/>
                    <a:pt x="10" y="9"/>
                    <a:pt x="10" y="9"/>
                  </a:cubicBezTo>
                  <a:close/>
                </a:path>
              </a:pathLst>
            </a:custGeom>
            <a:solidFill>
              <a:srgbClr val="416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194"/>
            <p:cNvSpPr>
              <a:spLocks/>
            </p:cNvSpPr>
            <p:nvPr/>
          </p:nvSpPr>
          <p:spPr bwMode="auto">
            <a:xfrm>
              <a:off x="3676651" y="3236913"/>
              <a:ext cx="168275" cy="147638"/>
            </a:xfrm>
            <a:custGeom>
              <a:avLst/>
              <a:gdLst>
                <a:gd name="T0" fmla="*/ 33 w 49"/>
                <a:gd name="T1" fmla="*/ 12 h 43"/>
                <a:gd name="T2" fmla="*/ 32 w 49"/>
                <a:gd name="T3" fmla="*/ 14 h 43"/>
                <a:gd name="T4" fmla="*/ 33 w 49"/>
                <a:gd name="T5" fmla="*/ 1 h 43"/>
                <a:gd name="T6" fmla="*/ 26 w 49"/>
                <a:gd name="T7" fmla="*/ 1 h 43"/>
                <a:gd name="T8" fmla="*/ 22 w 49"/>
                <a:gd name="T9" fmla="*/ 6 h 43"/>
                <a:gd name="T10" fmla="*/ 18 w 49"/>
                <a:gd name="T11" fmla="*/ 1 h 43"/>
                <a:gd name="T12" fmla="*/ 12 w 49"/>
                <a:gd name="T13" fmla="*/ 2 h 43"/>
                <a:gd name="T14" fmla="*/ 10 w 49"/>
                <a:gd name="T15" fmla="*/ 11 h 43"/>
                <a:gd name="T16" fmla="*/ 14 w 49"/>
                <a:gd name="T17" fmla="*/ 17 h 43"/>
                <a:gd name="T18" fmla="*/ 10 w 49"/>
                <a:gd name="T19" fmla="*/ 14 h 43"/>
                <a:gd name="T20" fmla="*/ 5 w 49"/>
                <a:gd name="T21" fmla="*/ 13 h 43"/>
                <a:gd name="T22" fmla="*/ 1 w 49"/>
                <a:gd name="T23" fmla="*/ 18 h 43"/>
                <a:gd name="T24" fmla="*/ 6 w 49"/>
                <a:gd name="T25" fmla="*/ 22 h 43"/>
                <a:gd name="T26" fmla="*/ 3 w 49"/>
                <a:gd name="T27" fmla="*/ 28 h 43"/>
                <a:gd name="T28" fmla="*/ 8 w 49"/>
                <a:gd name="T29" fmla="*/ 31 h 43"/>
                <a:gd name="T30" fmla="*/ 12 w 49"/>
                <a:gd name="T31" fmla="*/ 30 h 43"/>
                <a:gd name="T32" fmla="*/ 15 w 49"/>
                <a:gd name="T33" fmla="*/ 28 h 43"/>
                <a:gd name="T34" fmla="*/ 10 w 49"/>
                <a:gd name="T35" fmla="*/ 36 h 43"/>
                <a:gd name="T36" fmla="*/ 6 w 49"/>
                <a:gd name="T37" fmla="*/ 38 h 43"/>
                <a:gd name="T38" fmla="*/ 2 w 49"/>
                <a:gd name="T39" fmla="*/ 39 h 43"/>
                <a:gd name="T40" fmla="*/ 3 w 49"/>
                <a:gd name="T41" fmla="*/ 41 h 43"/>
                <a:gd name="T42" fmla="*/ 18 w 49"/>
                <a:gd name="T43" fmla="*/ 30 h 43"/>
                <a:gd name="T44" fmla="*/ 17 w 49"/>
                <a:gd name="T45" fmla="*/ 32 h 43"/>
                <a:gd name="T46" fmla="*/ 16 w 49"/>
                <a:gd name="T47" fmla="*/ 35 h 43"/>
                <a:gd name="T48" fmla="*/ 17 w 49"/>
                <a:gd name="T49" fmla="*/ 40 h 43"/>
                <a:gd name="T50" fmla="*/ 25 w 49"/>
                <a:gd name="T51" fmla="*/ 37 h 43"/>
                <a:gd name="T52" fmla="*/ 36 w 49"/>
                <a:gd name="T53" fmla="*/ 38 h 43"/>
                <a:gd name="T54" fmla="*/ 37 w 49"/>
                <a:gd name="T55" fmla="*/ 33 h 43"/>
                <a:gd name="T56" fmla="*/ 35 w 49"/>
                <a:gd name="T57" fmla="*/ 29 h 43"/>
                <a:gd name="T58" fmla="*/ 37 w 49"/>
                <a:gd name="T59" fmla="*/ 30 h 43"/>
                <a:gd name="T60" fmla="*/ 40 w 49"/>
                <a:gd name="T61" fmla="*/ 31 h 43"/>
                <a:gd name="T62" fmla="*/ 46 w 49"/>
                <a:gd name="T63" fmla="*/ 31 h 43"/>
                <a:gd name="T64" fmla="*/ 48 w 49"/>
                <a:gd name="T65" fmla="*/ 24 h 43"/>
                <a:gd name="T66" fmla="*/ 43 w 49"/>
                <a:gd name="T67" fmla="*/ 20 h 43"/>
                <a:gd name="T68" fmla="*/ 44 w 49"/>
                <a:gd name="T69" fmla="*/ 11 h 43"/>
                <a:gd name="T70" fmla="*/ 38 w 49"/>
                <a:gd name="T71" fmla="*/ 9 h 43"/>
                <a:gd name="T72" fmla="*/ 33 w 49"/>
                <a:gd name="T73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" h="43">
                  <a:moveTo>
                    <a:pt x="33" y="12"/>
                  </a:moveTo>
                  <a:cubicBezTo>
                    <a:pt x="33" y="13"/>
                    <a:pt x="32" y="14"/>
                    <a:pt x="32" y="14"/>
                  </a:cubicBezTo>
                  <a:cubicBezTo>
                    <a:pt x="34" y="11"/>
                    <a:pt x="38" y="4"/>
                    <a:pt x="33" y="1"/>
                  </a:cubicBezTo>
                  <a:cubicBezTo>
                    <a:pt x="31" y="0"/>
                    <a:pt x="28" y="0"/>
                    <a:pt x="26" y="1"/>
                  </a:cubicBezTo>
                  <a:cubicBezTo>
                    <a:pt x="23" y="2"/>
                    <a:pt x="22" y="3"/>
                    <a:pt x="22" y="6"/>
                  </a:cubicBezTo>
                  <a:cubicBezTo>
                    <a:pt x="22" y="4"/>
                    <a:pt x="19" y="2"/>
                    <a:pt x="18" y="1"/>
                  </a:cubicBezTo>
                  <a:cubicBezTo>
                    <a:pt x="16" y="0"/>
                    <a:pt x="14" y="1"/>
                    <a:pt x="12" y="2"/>
                  </a:cubicBezTo>
                  <a:cubicBezTo>
                    <a:pt x="9" y="4"/>
                    <a:pt x="8" y="7"/>
                    <a:pt x="10" y="11"/>
                  </a:cubicBezTo>
                  <a:cubicBezTo>
                    <a:pt x="11" y="13"/>
                    <a:pt x="12" y="15"/>
                    <a:pt x="14" y="17"/>
                  </a:cubicBezTo>
                  <a:cubicBezTo>
                    <a:pt x="13" y="16"/>
                    <a:pt x="11" y="15"/>
                    <a:pt x="10" y="14"/>
                  </a:cubicBezTo>
                  <a:cubicBezTo>
                    <a:pt x="8" y="13"/>
                    <a:pt x="7" y="13"/>
                    <a:pt x="5" y="13"/>
                  </a:cubicBezTo>
                  <a:cubicBezTo>
                    <a:pt x="2" y="13"/>
                    <a:pt x="0" y="16"/>
                    <a:pt x="1" y="18"/>
                  </a:cubicBezTo>
                  <a:cubicBezTo>
                    <a:pt x="1" y="21"/>
                    <a:pt x="4" y="22"/>
                    <a:pt x="6" y="22"/>
                  </a:cubicBezTo>
                  <a:cubicBezTo>
                    <a:pt x="4" y="23"/>
                    <a:pt x="3" y="25"/>
                    <a:pt x="3" y="28"/>
                  </a:cubicBezTo>
                  <a:cubicBezTo>
                    <a:pt x="4" y="30"/>
                    <a:pt x="6" y="31"/>
                    <a:pt x="8" y="31"/>
                  </a:cubicBezTo>
                  <a:cubicBezTo>
                    <a:pt x="10" y="31"/>
                    <a:pt x="11" y="31"/>
                    <a:pt x="12" y="30"/>
                  </a:cubicBezTo>
                  <a:cubicBezTo>
                    <a:pt x="13" y="29"/>
                    <a:pt x="14" y="28"/>
                    <a:pt x="15" y="28"/>
                  </a:cubicBezTo>
                  <a:cubicBezTo>
                    <a:pt x="15" y="31"/>
                    <a:pt x="12" y="34"/>
                    <a:pt x="10" y="36"/>
                  </a:cubicBezTo>
                  <a:cubicBezTo>
                    <a:pt x="9" y="37"/>
                    <a:pt x="7" y="38"/>
                    <a:pt x="6" y="38"/>
                  </a:cubicBezTo>
                  <a:cubicBezTo>
                    <a:pt x="5" y="38"/>
                    <a:pt x="2" y="39"/>
                    <a:pt x="2" y="39"/>
                  </a:cubicBezTo>
                  <a:cubicBezTo>
                    <a:pt x="1" y="40"/>
                    <a:pt x="3" y="41"/>
                    <a:pt x="3" y="41"/>
                  </a:cubicBezTo>
                  <a:cubicBezTo>
                    <a:pt x="9" y="40"/>
                    <a:pt x="16" y="35"/>
                    <a:pt x="18" y="30"/>
                  </a:cubicBezTo>
                  <a:cubicBezTo>
                    <a:pt x="17" y="30"/>
                    <a:pt x="17" y="31"/>
                    <a:pt x="17" y="32"/>
                  </a:cubicBezTo>
                  <a:cubicBezTo>
                    <a:pt x="17" y="33"/>
                    <a:pt x="17" y="34"/>
                    <a:pt x="16" y="35"/>
                  </a:cubicBezTo>
                  <a:cubicBezTo>
                    <a:pt x="16" y="37"/>
                    <a:pt x="16" y="39"/>
                    <a:pt x="17" y="40"/>
                  </a:cubicBezTo>
                  <a:cubicBezTo>
                    <a:pt x="20" y="43"/>
                    <a:pt x="25" y="41"/>
                    <a:pt x="25" y="37"/>
                  </a:cubicBezTo>
                  <a:cubicBezTo>
                    <a:pt x="27" y="41"/>
                    <a:pt x="33" y="41"/>
                    <a:pt x="36" y="38"/>
                  </a:cubicBezTo>
                  <a:cubicBezTo>
                    <a:pt x="38" y="37"/>
                    <a:pt x="38" y="35"/>
                    <a:pt x="37" y="33"/>
                  </a:cubicBezTo>
                  <a:cubicBezTo>
                    <a:pt x="37" y="32"/>
                    <a:pt x="35" y="30"/>
                    <a:pt x="35" y="29"/>
                  </a:cubicBezTo>
                  <a:cubicBezTo>
                    <a:pt x="35" y="29"/>
                    <a:pt x="37" y="30"/>
                    <a:pt x="37" y="30"/>
                  </a:cubicBezTo>
                  <a:cubicBezTo>
                    <a:pt x="38" y="31"/>
                    <a:pt x="39" y="31"/>
                    <a:pt x="40" y="31"/>
                  </a:cubicBezTo>
                  <a:cubicBezTo>
                    <a:pt x="43" y="32"/>
                    <a:pt x="44" y="32"/>
                    <a:pt x="46" y="31"/>
                  </a:cubicBezTo>
                  <a:cubicBezTo>
                    <a:pt x="48" y="29"/>
                    <a:pt x="49" y="26"/>
                    <a:pt x="48" y="24"/>
                  </a:cubicBezTo>
                  <a:cubicBezTo>
                    <a:pt x="47" y="22"/>
                    <a:pt x="45" y="20"/>
                    <a:pt x="43" y="20"/>
                  </a:cubicBezTo>
                  <a:cubicBezTo>
                    <a:pt x="45" y="17"/>
                    <a:pt x="47" y="15"/>
                    <a:pt x="44" y="11"/>
                  </a:cubicBezTo>
                  <a:cubicBezTo>
                    <a:pt x="43" y="9"/>
                    <a:pt x="40" y="8"/>
                    <a:pt x="38" y="9"/>
                  </a:cubicBezTo>
                  <a:cubicBezTo>
                    <a:pt x="36" y="9"/>
                    <a:pt x="34" y="11"/>
                    <a:pt x="33" y="12"/>
                  </a:cubicBezTo>
                  <a:close/>
                </a:path>
              </a:pathLst>
            </a:custGeom>
            <a:solidFill>
              <a:srgbClr val="EDF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95"/>
            <p:cNvSpPr>
              <a:spLocks/>
            </p:cNvSpPr>
            <p:nvPr/>
          </p:nvSpPr>
          <p:spPr bwMode="auto">
            <a:xfrm>
              <a:off x="3676651" y="3236913"/>
              <a:ext cx="168275" cy="147638"/>
            </a:xfrm>
            <a:custGeom>
              <a:avLst/>
              <a:gdLst>
                <a:gd name="T0" fmla="*/ 33 w 49"/>
                <a:gd name="T1" fmla="*/ 12 h 43"/>
                <a:gd name="T2" fmla="*/ 32 w 49"/>
                <a:gd name="T3" fmla="*/ 14 h 43"/>
                <a:gd name="T4" fmla="*/ 33 w 49"/>
                <a:gd name="T5" fmla="*/ 1 h 43"/>
                <a:gd name="T6" fmla="*/ 26 w 49"/>
                <a:gd name="T7" fmla="*/ 1 h 43"/>
                <a:gd name="T8" fmla="*/ 22 w 49"/>
                <a:gd name="T9" fmla="*/ 6 h 43"/>
                <a:gd name="T10" fmla="*/ 18 w 49"/>
                <a:gd name="T11" fmla="*/ 1 h 43"/>
                <a:gd name="T12" fmla="*/ 12 w 49"/>
                <a:gd name="T13" fmla="*/ 2 h 43"/>
                <a:gd name="T14" fmla="*/ 10 w 49"/>
                <a:gd name="T15" fmla="*/ 11 h 43"/>
                <a:gd name="T16" fmla="*/ 14 w 49"/>
                <a:gd name="T17" fmla="*/ 17 h 43"/>
                <a:gd name="T18" fmla="*/ 10 w 49"/>
                <a:gd name="T19" fmla="*/ 14 h 43"/>
                <a:gd name="T20" fmla="*/ 5 w 49"/>
                <a:gd name="T21" fmla="*/ 13 h 43"/>
                <a:gd name="T22" fmla="*/ 1 w 49"/>
                <a:gd name="T23" fmla="*/ 18 h 43"/>
                <a:gd name="T24" fmla="*/ 6 w 49"/>
                <a:gd name="T25" fmla="*/ 22 h 43"/>
                <a:gd name="T26" fmla="*/ 3 w 49"/>
                <a:gd name="T27" fmla="*/ 28 h 43"/>
                <a:gd name="T28" fmla="*/ 8 w 49"/>
                <a:gd name="T29" fmla="*/ 31 h 43"/>
                <a:gd name="T30" fmla="*/ 12 w 49"/>
                <a:gd name="T31" fmla="*/ 30 h 43"/>
                <a:gd name="T32" fmla="*/ 15 w 49"/>
                <a:gd name="T33" fmla="*/ 28 h 43"/>
                <a:gd name="T34" fmla="*/ 10 w 49"/>
                <a:gd name="T35" fmla="*/ 36 h 43"/>
                <a:gd name="T36" fmla="*/ 6 w 49"/>
                <a:gd name="T37" fmla="*/ 38 h 43"/>
                <a:gd name="T38" fmla="*/ 2 w 49"/>
                <a:gd name="T39" fmla="*/ 39 h 43"/>
                <a:gd name="T40" fmla="*/ 3 w 49"/>
                <a:gd name="T41" fmla="*/ 41 h 43"/>
                <a:gd name="T42" fmla="*/ 18 w 49"/>
                <a:gd name="T43" fmla="*/ 30 h 43"/>
                <a:gd name="T44" fmla="*/ 17 w 49"/>
                <a:gd name="T45" fmla="*/ 32 h 43"/>
                <a:gd name="T46" fmla="*/ 16 w 49"/>
                <a:gd name="T47" fmla="*/ 35 h 43"/>
                <a:gd name="T48" fmla="*/ 17 w 49"/>
                <a:gd name="T49" fmla="*/ 40 h 43"/>
                <a:gd name="T50" fmla="*/ 25 w 49"/>
                <a:gd name="T51" fmla="*/ 37 h 43"/>
                <a:gd name="T52" fmla="*/ 36 w 49"/>
                <a:gd name="T53" fmla="*/ 38 h 43"/>
                <a:gd name="T54" fmla="*/ 37 w 49"/>
                <a:gd name="T55" fmla="*/ 33 h 43"/>
                <a:gd name="T56" fmla="*/ 35 w 49"/>
                <a:gd name="T57" fmla="*/ 29 h 43"/>
                <a:gd name="T58" fmla="*/ 37 w 49"/>
                <a:gd name="T59" fmla="*/ 30 h 43"/>
                <a:gd name="T60" fmla="*/ 40 w 49"/>
                <a:gd name="T61" fmla="*/ 31 h 43"/>
                <a:gd name="T62" fmla="*/ 46 w 49"/>
                <a:gd name="T63" fmla="*/ 31 h 43"/>
                <a:gd name="T64" fmla="*/ 48 w 49"/>
                <a:gd name="T65" fmla="*/ 24 h 43"/>
                <a:gd name="T66" fmla="*/ 43 w 49"/>
                <a:gd name="T67" fmla="*/ 20 h 43"/>
                <a:gd name="T68" fmla="*/ 44 w 49"/>
                <a:gd name="T69" fmla="*/ 11 h 43"/>
                <a:gd name="T70" fmla="*/ 38 w 49"/>
                <a:gd name="T71" fmla="*/ 9 h 43"/>
                <a:gd name="T72" fmla="*/ 33 w 49"/>
                <a:gd name="T73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" h="43">
                  <a:moveTo>
                    <a:pt x="33" y="12"/>
                  </a:moveTo>
                  <a:cubicBezTo>
                    <a:pt x="33" y="13"/>
                    <a:pt x="32" y="14"/>
                    <a:pt x="32" y="14"/>
                  </a:cubicBezTo>
                  <a:cubicBezTo>
                    <a:pt x="34" y="11"/>
                    <a:pt x="38" y="4"/>
                    <a:pt x="33" y="1"/>
                  </a:cubicBezTo>
                  <a:cubicBezTo>
                    <a:pt x="31" y="0"/>
                    <a:pt x="28" y="0"/>
                    <a:pt x="26" y="1"/>
                  </a:cubicBezTo>
                  <a:cubicBezTo>
                    <a:pt x="23" y="2"/>
                    <a:pt x="22" y="3"/>
                    <a:pt x="22" y="6"/>
                  </a:cubicBezTo>
                  <a:cubicBezTo>
                    <a:pt x="22" y="4"/>
                    <a:pt x="19" y="2"/>
                    <a:pt x="18" y="1"/>
                  </a:cubicBezTo>
                  <a:cubicBezTo>
                    <a:pt x="16" y="0"/>
                    <a:pt x="14" y="1"/>
                    <a:pt x="12" y="2"/>
                  </a:cubicBezTo>
                  <a:cubicBezTo>
                    <a:pt x="9" y="4"/>
                    <a:pt x="8" y="7"/>
                    <a:pt x="10" y="11"/>
                  </a:cubicBezTo>
                  <a:cubicBezTo>
                    <a:pt x="11" y="13"/>
                    <a:pt x="12" y="15"/>
                    <a:pt x="14" y="17"/>
                  </a:cubicBezTo>
                  <a:cubicBezTo>
                    <a:pt x="13" y="16"/>
                    <a:pt x="11" y="15"/>
                    <a:pt x="10" y="14"/>
                  </a:cubicBezTo>
                  <a:cubicBezTo>
                    <a:pt x="8" y="13"/>
                    <a:pt x="7" y="13"/>
                    <a:pt x="5" y="13"/>
                  </a:cubicBezTo>
                  <a:cubicBezTo>
                    <a:pt x="2" y="13"/>
                    <a:pt x="0" y="16"/>
                    <a:pt x="1" y="18"/>
                  </a:cubicBezTo>
                  <a:cubicBezTo>
                    <a:pt x="1" y="21"/>
                    <a:pt x="4" y="22"/>
                    <a:pt x="6" y="22"/>
                  </a:cubicBezTo>
                  <a:cubicBezTo>
                    <a:pt x="4" y="23"/>
                    <a:pt x="3" y="25"/>
                    <a:pt x="3" y="28"/>
                  </a:cubicBezTo>
                  <a:cubicBezTo>
                    <a:pt x="4" y="30"/>
                    <a:pt x="6" y="31"/>
                    <a:pt x="8" y="31"/>
                  </a:cubicBezTo>
                  <a:cubicBezTo>
                    <a:pt x="10" y="31"/>
                    <a:pt x="11" y="31"/>
                    <a:pt x="12" y="30"/>
                  </a:cubicBezTo>
                  <a:cubicBezTo>
                    <a:pt x="13" y="29"/>
                    <a:pt x="14" y="28"/>
                    <a:pt x="15" y="28"/>
                  </a:cubicBezTo>
                  <a:cubicBezTo>
                    <a:pt x="15" y="31"/>
                    <a:pt x="12" y="34"/>
                    <a:pt x="10" y="36"/>
                  </a:cubicBezTo>
                  <a:cubicBezTo>
                    <a:pt x="9" y="37"/>
                    <a:pt x="7" y="38"/>
                    <a:pt x="6" y="38"/>
                  </a:cubicBezTo>
                  <a:cubicBezTo>
                    <a:pt x="5" y="38"/>
                    <a:pt x="2" y="39"/>
                    <a:pt x="2" y="39"/>
                  </a:cubicBezTo>
                  <a:cubicBezTo>
                    <a:pt x="1" y="40"/>
                    <a:pt x="3" y="41"/>
                    <a:pt x="3" y="41"/>
                  </a:cubicBezTo>
                  <a:cubicBezTo>
                    <a:pt x="9" y="40"/>
                    <a:pt x="16" y="35"/>
                    <a:pt x="18" y="30"/>
                  </a:cubicBezTo>
                  <a:cubicBezTo>
                    <a:pt x="17" y="30"/>
                    <a:pt x="17" y="31"/>
                    <a:pt x="17" y="32"/>
                  </a:cubicBezTo>
                  <a:cubicBezTo>
                    <a:pt x="17" y="33"/>
                    <a:pt x="17" y="34"/>
                    <a:pt x="16" y="35"/>
                  </a:cubicBezTo>
                  <a:cubicBezTo>
                    <a:pt x="16" y="37"/>
                    <a:pt x="16" y="39"/>
                    <a:pt x="17" y="40"/>
                  </a:cubicBezTo>
                  <a:cubicBezTo>
                    <a:pt x="20" y="43"/>
                    <a:pt x="25" y="41"/>
                    <a:pt x="25" y="37"/>
                  </a:cubicBezTo>
                  <a:cubicBezTo>
                    <a:pt x="27" y="41"/>
                    <a:pt x="33" y="41"/>
                    <a:pt x="36" y="38"/>
                  </a:cubicBezTo>
                  <a:cubicBezTo>
                    <a:pt x="38" y="37"/>
                    <a:pt x="38" y="35"/>
                    <a:pt x="37" y="33"/>
                  </a:cubicBezTo>
                  <a:cubicBezTo>
                    <a:pt x="37" y="32"/>
                    <a:pt x="35" y="30"/>
                    <a:pt x="35" y="29"/>
                  </a:cubicBezTo>
                  <a:cubicBezTo>
                    <a:pt x="35" y="29"/>
                    <a:pt x="37" y="30"/>
                    <a:pt x="37" y="30"/>
                  </a:cubicBezTo>
                  <a:cubicBezTo>
                    <a:pt x="38" y="31"/>
                    <a:pt x="39" y="31"/>
                    <a:pt x="40" y="31"/>
                  </a:cubicBezTo>
                  <a:cubicBezTo>
                    <a:pt x="43" y="32"/>
                    <a:pt x="44" y="32"/>
                    <a:pt x="46" y="31"/>
                  </a:cubicBezTo>
                  <a:cubicBezTo>
                    <a:pt x="48" y="29"/>
                    <a:pt x="49" y="26"/>
                    <a:pt x="48" y="24"/>
                  </a:cubicBezTo>
                  <a:cubicBezTo>
                    <a:pt x="47" y="22"/>
                    <a:pt x="45" y="20"/>
                    <a:pt x="43" y="20"/>
                  </a:cubicBezTo>
                  <a:cubicBezTo>
                    <a:pt x="45" y="17"/>
                    <a:pt x="47" y="15"/>
                    <a:pt x="44" y="11"/>
                  </a:cubicBezTo>
                  <a:cubicBezTo>
                    <a:pt x="43" y="9"/>
                    <a:pt x="40" y="8"/>
                    <a:pt x="38" y="9"/>
                  </a:cubicBezTo>
                  <a:cubicBezTo>
                    <a:pt x="36" y="9"/>
                    <a:pt x="34" y="11"/>
                    <a:pt x="33" y="12"/>
                  </a:cubicBezTo>
                  <a:close/>
                </a:path>
              </a:pathLst>
            </a:custGeom>
            <a:noFill/>
            <a:ln w="4763" cap="rnd">
              <a:solidFill>
                <a:srgbClr val="78823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196"/>
            <p:cNvSpPr>
              <a:spLocks/>
            </p:cNvSpPr>
            <p:nvPr/>
          </p:nvSpPr>
          <p:spPr bwMode="auto">
            <a:xfrm>
              <a:off x="3522663" y="3186113"/>
              <a:ext cx="120650" cy="109538"/>
            </a:xfrm>
            <a:custGeom>
              <a:avLst/>
              <a:gdLst>
                <a:gd name="T0" fmla="*/ 22 w 35"/>
                <a:gd name="T1" fmla="*/ 8 h 32"/>
                <a:gd name="T2" fmla="*/ 24 w 35"/>
                <a:gd name="T3" fmla="*/ 7 h 32"/>
                <a:gd name="T4" fmla="*/ 28 w 35"/>
                <a:gd name="T5" fmla="*/ 5 h 32"/>
                <a:gd name="T6" fmla="*/ 29 w 35"/>
                <a:gd name="T7" fmla="*/ 12 h 32"/>
                <a:gd name="T8" fmla="*/ 33 w 35"/>
                <a:gd name="T9" fmla="*/ 17 h 32"/>
                <a:gd name="T10" fmla="*/ 24 w 35"/>
                <a:gd name="T11" fmla="*/ 18 h 32"/>
                <a:gd name="T12" fmla="*/ 30 w 35"/>
                <a:gd name="T13" fmla="*/ 24 h 32"/>
                <a:gd name="T14" fmla="*/ 22 w 35"/>
                <a:gd name="T15" fmla="*/ 26 h 32"/>
                <a:gd name="T16" fmla="*/ 17 w 35"/>
                <a:gd name="T17" fmla="*/ 30 h 32"/>
                <a:gd name="T18" fmla="*/ 16 w 35"/>
                <a:gd name="T19" fmla="*/ 22 h 32"/>
                <a:gd name="T20" fmla="*/ 6 w 35"/>
                <a:gd name="T21" fmla="*/ 28 h 32"/>
                <a:gd name="T22" fmla="*/ 5 w 35"/>
                <a:gd name="T23" fmla="*/ 25 h 32"/>
                <a:gd name="T24" fmla="*/ 6 w 35"/>
                <a:gd name="T25" fmla="*/ 23 h 32"/>
                <a:gd name="T26" fmla="*/ 3 w 35"/>
                <a:gd name="T27" fmla="*/ 21 h 32"/>
                <a:gd name="T28" fmla="*/ 2 w 35"/>
                <a:gd name="T29" fmla="*/ 15 h 32"/>
                <a:gd name="T30" fmla="*/ 10 w 35"/>
                <a:gd name="T31" fmla="*/ 14 h 32"/>
                <a:gd name="T32" fmla="*/ 5 w 35"/>
                <a:gd name="T33" fmla="*/ 7 h 32"/>
                <a:gd name="T34" fmla="*/ 13 w 35"/>
                <a:gd name="T35" fmla="*/ 6 h 32"/>
                <a:gd name="T36" fmla="*/ 15 w 35"/>
                <a:gd name="T37" fmla="*/ 1 h 32"/>
                <a:gd name="T38" fmla="*/ 20 w 35"/>
                <a:gd name="T39" fmla="*/ 3 h 32"/>
                <a:gd name="T40" fmla="*/ 20 w 35"/>
                <a:gd name="T41" fmla="*/ 10 h 32"/>
                <a:gd name="T42" fmla="*/ 22 w 35"/>
                <a:gd name="T43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32">
                  <a:moveTo>
                    <a:pt x="22" y="8"/>
                  </a:moveTo>
                  <a:cubicBezTo>
                    <a:pt x="23" y="7"/>
                    <a:pt x="23" y="7"/>
                    <a:pt x="24" y="7"/>
                  </a:cubicBezTo>
                  <a:cubicBezTo>
                    <a:pt x="25" y="6"/>
                    <a:pt x="27" y="5"/>
                    <a:pt x="28" y="5"/>
                  </a:cubicBezTo>
                  <a:cubicBezTo>
                    <a:pt x="31" y="5"/>
                    <a:pt x="31" y="10"/>
                    <a:pt x="29" y="12"/>
                  </a:cubicBezTo>
                  <a:cubicBezTo>
                    <a:pt x="32" y="11"/>
                    <a:pt x="35" y="15"/>
                    <a:pt x="33" y="17"/>
                  </a:cubicBezTo>
                  <a:cubicBezTo>
                    <a:pt x="31" y="19"/>
                    <a:pt x="27" y="19"/>
                    <a:pt x="24" y="18"/>
                  </a:cubicBezTo>
                  <a:cubicBezTo>
                    <a:pt x="27" y="19"/>
                    <a:pt x="30" y="21"/>
                    <a:pt x="30" y="24"/>
                  </a:cubicBezTo>
                  <a:cubicBezTo>
                    <a:pt x="30" y="28"/>
                    <a:pt x="25" y="29"/>
                    <a:pt x="22" y="26"/>
                  </a:cubicBezTo>
                  <a:cubicBezTo>
                    <a:pt x="22" y="29"/>
                    <a:pt x="20" y="32"/>
                    <a:pt x="17" y="30"/>
                  </a:cubicBezTo>
                  <a:cubicBezTo>
                    <a:pt x="15" y="28"/>
                    <a:pt x="16" y="24"/>
                    <a:pt x="16" y="22"/>
                  </a:cubicBezTo>
                  <a:cubicBezTo>
                    <a:pt x="15" y="25"/>
                    <a:pt x="11" y="32"/>
                    <a:pt x="6" y="28"/>
                  </a:cubicBezTo>
                  <a:cubicBezTo>
                    <a:pt x="6" y="28"/>
                    <a:pt x="5" y="26"/>
                    <a:pt x="5" y="25"/>
                  </a:cubicBezTo>
                  <a:cubicBezTo>
                    <a:pt x="5" y="25"/>
                    <a:pt x="6" y="24"/>
                    <a:pt x="6" y="23"/>
                  </a:cubicBezTo>
                  <a:cubicBezTo>
                    <a:pt x="6" y="22"/>
                    <a:pt x="4" y="22"/>
                    <a:pt x="3" y="21"/>
                  </a:cubicBezTo>
                  <a:cubicBezTo>
                    <a:pt x="1" y="20"/>
                    <a:pt x="0" y="18"/>
                    <a:pt x="2" y="15"/>
                  </a:cubicBezTo>
                  <a:cubicBezTo>
                    <a:pt x="4" y="13"/>
                    <a:pt x="8" y="13"/>
                    <a:pt x="10" y="14"/>
                  </a:cubicBezTo>
                  <a:cubicBezTo>
                    <a:pt x="8" y="13"/>
                    <a:pt x="4" y="10"/>
                    <a:pt x="5" y="7"/>
                  </a:cubicBezTo>
                  <a:cubicBezTo>
                    <a:pt x="5" y="3"/>
                    <a:pt x="11" y="4"/>
                    <a:pt x="13" y="6"/>
                  </a:cubicBezTo>
                  <a:cubicBezTo>
                    <a:pt x="14" y="4"/>
                    <a:pt x="13" y="3"/>
                    <a:pt x="15" y="1"/>
                  </a:cubicBezTo>
                  <a:cubicBezTo>
                    <a:pt x="17" y="0"/>
                    <a:pt x="19" y="0"/>
                    <a:pt x="20" y="3"/>
                  </a:cubicBezTo>
                  <a:cubicBezTo>
                    <a:pt x="21" y="5"/>
                    <a:pt x="20" y="8"/>
                    <a:pt x="20" y="10"/>
                  </a:cubicBezTo>
                  <a:cubicBezTo>
                    <a:pt x="20" y="10"/>
                    <a:pt x="21" y="9"/>
                    <a:pt x="22" y="8"/>
                  </a:cubicBezTo>
                  <a:close/>
                </a:path>
              </a:pathLst>
            </a:custGeom>
            <a:solidFill>
              <a:srgbClr val="A1B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197"/>
            <p:cNvSpPr>
              <a:spLocks/>
            </p:cNvSpPr>
            <p:nvPr/>
          </p:nvSpPr>
          <p:spPr bwMode="auto">
            <a:xfrm>
              <a:off x="3865563" y="3240088"/>
              <a:ext cx="65088" cy="55563"/>
            </a:xfrm>
            <a:custGeom>
              <a:avLst/>
              <a:gdLst>
                <a:gd name="T0" fmla="*/ 10 w 19"/>
                <a:gd name="T1" fmla="*/ 3 h 16"/>
                <a:gd name="T2" fmla="*/ 9 w 19"/>
                <a:gd name="T3" fmla="*/ 0 h 16"/>
                <a:gd name="T4" fmla="*/ 7 w 19"/>
                <a:gd name="T5" fmla="*/ 2 h 16"/>
                <a:gd name="T6" fmla="*/ 3 w 19"/>
                <a:gd name="T7" fmla="*/ 3 h 16"/>
                <a:gd name="T8" fmla="*/ 6 w 19"/>
                <a:gd name="T9" fmla="*/ 6 h 16"/>
                <a:gd name="T10" fmla="*/ 2 w 19"/>
                <a:gd name="T11" fmla="*/ 7 h 16"/>
                <a:gd name="T12" fmla="*/ 4 w 19"/>
                <a:gd name="T13" fmla="*/ 10 h 16"/>
                <a:gd name="T14" fmla="*/ 4 w 19"/>
                <a:gd name="T15" fmla="*/ 13 h 16"/>
                <a:gd name="T16" fmla="*/ 8 w 19"/>
                <a:gd name="T17" fmla="*/ 11 h 16"/>
                <a:gd name="T18" fmla="*/ 8 w 19"/>
                <a:gd name="T19" fmla="*/ 15 h 16"/>
                <a:gd name="T20" fmla="*/ 11 w 19"/>
                <a:gd name="T21" fmla="*/ 14 h 16"/>
                <a:gd name="T22" fmla="*/ 13 w 19"/>
                <a:gd name="T23" fmla="*/ 15 h 16"/>
                <a:gd name="T24" fmla="*/ 15 w 19"/>
                <a:gd name="T25" fmla="*/ 13 h 16"/>
                <a:gd name="T26" fmla="*/ 12 w 19"/>
                <a:gd name="T27" fmla="*/ 9 h 16"/>
                <a:gd name="T28" fmla="*/ 17 w 19"/>
                <a:gd name="T29" fmla="*/ 9 h 16"/>
                <a:gd name="T30" fmla="*/ 14 w 19"/>
                <a:gd name="T31" fmla="*/ 5 h 16"/>
                <a:gd name="T32" fmla="*/ 15 w 19"/>
                <a:gd name="T33" fmla="*/ 1 h 16"/>
                <a:gd name="T34" fmla="*/ 12 w 19"/>
                <a:gd name="T35" fmla="*/ 2 h 16"/>
                <a:gd name="T36" fmla="*/ 10 w 19"/>
                <a:gd name="T37" fmla="*/ 4 h 16"/>
                <a:gd name="T38" fmla="*/ 10 w 19"/>
                <a:gd name="T3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16">
                  <a:moveTo>
                    <a:pt x="10" y="3"/>
                  </a:moveTo>
                  <a:cubicBezTo>
                    <a:pt x="11" y="2"/>
                    <a:pt x="11" y="1"/>
                    <a:pt x="9" y="0"/>
                  </a:cubicBezTo>
                  <a:cubicBezTo>
                    <a:pt x="8" y="0"/>
                    <a:pt x="7" y="1"/>
                    <a:pt x="7" y="2"/>
                  </a:cubicBezTo>
                  <a:cubicBezTo>
                    <a:pt x="6" y="1"/>
                    <a:pt x="4" y="2"/>
                    <a:pt x="3" y="3"/>
                  </a:cubicBezTo>
                  <a:cubicBezTo>
                    <a:pt x="2" y="5"/>
                    <a:pt x="5" y="6"/>
                    <a:pt x="6" y="6"/>
                  </a:cubicBezTo>
                  <a:cubicBezTo>
                    <a:pt x="5" y="6"/>
                    <a:pt x="3" y="6"/>
                    <a:pt x="2" y="7"/>
                  </a:cubicBezTo>
                  <a:cubicBezTo>
                    <a:pt x="0" y="8"/>
                    <a:pt x="2" y="10"/>
                    <a:pt x="4" y="10"/>
                  </a:cubicBezTo>
                  <a:cubicBezTo>
                    <a:pt x="2" y="11"/>
                    <a:pt x="3" y="13"/>
                    <a:pt x="4" y="13"/>
                  </a:cubicBezTo>
                  <a:cubicBezTo>
                    <a:pt x="6" y="13"/>
                    <a:pt x="7" y="12"/>
                    <a:pt x="8" y="11"/>
                  </a:cubicBezTo>
                  <a:cubicBezTo>
                    <a:pt x="7" y="12"/>
                    <a:pt x="7" y="14"/>
                    <a:pt x="8" y="15"/>
                  </a:cubicBezTo>
                  <a:cubicBezTo>
                    <a:pt x="9" y="16"/>
                    <a:pt x="11" y="15"/>
                    <a:pt x="11" y="14"/>
                  </a:cubicBezTo>
                  <a:cubicBezTo>
                    <a:pt x="11" y="15"/>
                    <a:pt x="13" y="15"/>
                    <a:pt x="13" y="15"/>
                  </a:cubicBezTo>
                  <a:cubicBezTo>
                    <a:pt x="14" y="15"/>
                    <a:pt x="14" y="14"/>
                    <a:pt x="15" y="13"/>
                  </a:cubicBezTo>
                  <a:cubicBezTo>
                    <a:pt x="16" y="11"/>
                    <a:pt x="14" y="10"/>
                    <a:pt x="12" y="9"/>
                  </a:cubicBezTo>
                  <a:cubicBezTo>
                    <a:pt x="13" y="10"/>
                    <a:pt x="16" y="10"/>
                    <a:pt x="17" y="9"/>
                  </a:cubicBezTo>
                  <a:cubicBezTo>
                    <a:pt x="19" y="7"/>
                    <a:pt x="16" y="4"/>
                    <a:pt x="14" y="5"/>
                  </a:cubicBezTo>
                  <a:cubicBezTo>
                    <a:pt x="15" y="4"/>
                    <a:pt x="16" y="2"/>
                    <a:pt x="15" y="1"/>
                  </a:cubicBezTo>
                  <a:cubicBezTo>
                    <a:pt x="14" y="1"/>
                    <a:pt x="13" y="2"/>
                    <a:pt x="12" y="2"/>
                  </a:cubicBezTo>
                  <a:cubicBezTo>
                    <a:pt x="11" y="3"/>
                    <a:pt x="10" y="4"/>
                    <a:pt x="10" y="4"/>
                  </a:cubicBezTo>
                  <a:cubicBezTo>
                    <a:pt x="10" y="4"/>
                    <a:pt x="10" y="4"/>
                    <a:pt x="10" y="3"/>
                  </a:cubicBezTo>
                  <a:close/>
                </a:path>
              </a:pathLst>
            </a:custGeom>
            <a:solidFill>
              <a:srgbClr val="A1B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198"/>
            <p:cNvSpPr>
              <a:spLocks/>
            </p:cNvSpPr>
            <p:nvPr/>
          </p:nvSpPr>
          <p:spPr bwMode="auto">
            <a:xfrm>
              <a:off x="3602038" y="3313113"/>
              <a:ext cx="61913" cy="53975"/>
            </a:xfrm>
            <a:custGeom>
              <a:avLst/>
              <a:gdLst>
                <a:gd name="T0" fmla="*/ 10 w 18"/>
                <a:gd name="T1" fmla="*/ 13 h 16"/>
                <a:gd name="T2" fmla="*/ 8 w 18"/>
                <a:gd name="T3" fmla="*/ 15 h 16"/>
                <a:gd name="T4" fmla="*/ 6 w 18"/>
                <a:gd name="T5" fmla="*/ 13 h 16"/>
                <a:gd name="T6" fmla="*/ 3 w 18"/>
                <a:gd name="T7" fmla="*/ 12 h 16"/>
                <a:gd name="T8" fmla="*/ 6 w 18"/>
                <a:gd name="T9" fmla="*/ 9 h 16"/>
                <a:gd name="T10" fmla="*/ 1 w 18"/>
                <a:gd name="T11" fmla="*/ 8 h 16"/>
                <a:gd name="T12" fmla="*/ 3 w 18"/>
                <a:gd name="T13" fmla="*/ 5 h 16"/>
                <a:gd name="T14" fmla="*/ 4 w 18"/>
                <a:gd name="T15" fmla="*/ 2 h 16"/>
                <a:gd name="T16" fmla="*/ 8 w 18"/>
                <a:gd name="T17" fmla="*/ 5 h 16"/>
                <a:gd name="T18" fmla="*/ 10 w 18"/>
                <a:gd name="T19" fmla="*/ 0 h 16"/>
                <a:gd name="T20" fmla="*/ 11 w 18"/>
                <a:gd name="T21" fmla="*/ 2 h 16"/>
                <a:gd name="T22" fmla="*/ 13 w 18"/>
                <a:gd name="T23" fmla="*/ 2 h 16"/>
                <a:gd name="T24" fmla="*/ 15 w 18"/>
                <a:gd name="T25" fmla="*/ 4 h 16"/>
                <a:gd name="T26" fmla="*/ 12 w 18"/>
                <a:gd name="T27" fmla="*/ 7 h 16"/>
                <a:gd name="T28" fmla="*/ 16 w 18"/>
                <a:gd name="T29" fmla="*/ 7 h 16"/>
                <a:gd name="T30" fmla="*/ 14 w 18"/>
                <a:gd name="T31" fmla="*/ 11 h 16"/>
                <a:gd name="T32" fmla="*/ 14 w 18"/>
                <a:gd name="T33" fmla="*/ 14 h 16"/>
                <a:gd name="T34" fmla="*/ 10 w 18"/>
                <a:gd name="T35" fmla="*/ 11 h 16"/>
                <a:gd name="T36" fmla="*/ 10 w 18"/>
                <a:gd name="T37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" h="16">
                  <a:moveTo>
                    <a:pt x="10" y="13"/>
                  </a:moveTo>
                  <a:cubicBezTo>
                    <a:pt x="10" y="14"/>
                    <a:pt x="10" y="15"/>
                    <a:pt x="8" y="15"/>
                  </a:cubicBezTo>
                  <a:cubicBezTo>
                    <a:pt x="7" y="16"/>
                    <a:pt x="6" y="15"/>
                    <a:pt x="6" y="13"/>
                  </a:cubicBezTo>
                  <a:cubicBezTo>
                    <a:pt x="4" y="14"/>
                    <a:pt x="2" y="14"/>
                    <a:pt x="3" y="12"/>
                  </a:cubicBezTo>
                  <a:cubicBezTo>
                    <a:pt x="3" y="11"/>
                    <a:pt x="5" y="10"/>
                    <a:pt x="6" y="9"/>
                  </a:cubicBezTo>
                  <a:cubicBezTo>
                    <a:pt x="5" y="9"/>
                    <a:pt x="2" y="10"/>
                    <a:pt x="1" y="8"/>
                  </a:cubicBezTo>
                  <a:cubicBezTo>
                    <a:pt x="0" y="6"/>
                    <a:pt x="2" y="5"/>
                    <a:pt x="3" y="5"/>
                  </a:cubicBezTo>
                  <a:cubicBezTo>
                    <a:pt x="2" y="5"/>
                    <a:pt x="2" y="2"/>
                    <a:pt x="4" y="2"/>
                  </a:cubicBezTo>
                  <a:cubicBezTo>
                    <a:pt x="6" y="2"/>
                    <a:pt x="7" y="4"/>
                    <a:pt x="8" y="5"/>
                  </a:cubicBezTo>
                  <a:cubicBezTo>
                    <a:pt x="8" y="4"/>
                    <a:pt x="7" y="0"/>
                    <a:pt x="10" y="0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2"/>
                    <a:pt x="13" y="2"/>
                    <a:pt x="13" y="2"/>
                  </a:cubicBezTo>
                  <a:cubicBezTo>
                    <a:pt x="14" y="2"/>
                    <a:pt x="15" y="3"/>
                    <a:pt x="15" y="4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3" y="6"/>
                    <a:pt x="15" y="6"/>
                    <a:pt x="16" y="7"/>
                  </a:cubicBezTo>
                  <a:cubicBezTo>
                    <a:pt x="18" y="8"/>
                    <a:pt x="16" y="11"/>
                    <a:pt x="14" y="11"/>
                  </a:cubicBezTo>
                  <a:cubicBezTo>
                    <a:pt x="15" y="12"/>
                    <a:pt x="15" y="14"/>
                    <a:pt x="14" y="14"/>
                  </a:cubicBezTo>
                  <a:cubicBezTo>
                    <a:pt x="12" y="15"/>
                    <a:pt x="10" y="12"/>
                    <a:pt x="10" y="11"/>
                  </a:cubicBezTo>
                  <a:cubicBezTo>
                    <a:pt x="10" y="11"/>
                    <a:pt x="10" y="12"/>
                    <a:pt x="10" y="13"/>
                  </a:cubicBezTo>
                  <a:close/>
                </a:path>
              </a:pathLst>
            </a:custGeom>
            <a:solidFill>
              <a:srgbClr val="416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199"/>
            <p:cNvSpPr>
              <a:spLocks noEditPoints="1"/>
            </p:cNvSpPr>
            <p:nvPr/>
          </p:nvSpPr>
          <p:spPr bwMode="auto">
            <a:xfrm>
              <a:off x="3167063" y="3121026"/>
              <a:ext cx="319088" cy="284163"/>
            </a:xfrm>
            <a:custGeom>
              <a:avLst/>
              <a:gdLst>
                <a:gd name="T0" fmla="*/ 88 w 93"/>
                <a:gd name="T1" fmla="*/ 27 h 83"/>
                <a:gd name="T2" fmla="*/ 72 w 93"/>
                <a:gd name="T3" fmla="*/ 34 h 83"/>
                <a:gd name="T4" fmla="*/ 63 w 93"/>
                <a:gd name="T5" fmla="*/ 33 h 83"/>
                <a:gd name="T6" fmla="*/ 78 w 93"/>
                <a:gd name="T7" fmla="*/ 24 h 83"/>
                <a:gd name="T8" fmla="*/ 52 w 93"/>
                <a:gd name="T9" fmla="*/ 0 h 83"/>
                <a:gd name="T10" fmla="*/ 39 w 93"/>
                <a:gd name="T11" fmla="*/ 23 h 83"/>
                <a:gd name="T12" fmla="*/ 16 w 93"/>
                <a:gd name="T13" fmla="*/ 10 h 83"/>
                <a:gd name="T14" fmla="*/ 1 w 93"/>
                <a:gd name="T15" fmla="*/ 27 h 83"/>
                <a:gd name="T16" fmla="*/ 18 w 93"/>
                <a:gd name="T17" fmla="*/ 39 h 83"/>
                <a:gd name="T18" fmla="*/ 1 w 93"/>
                <a:gd name="T19" fmla="*/ 50 h 83"/>
                <a:gd name="T20" fmla="*/ 13 w 93"/>
                <a:gd name="T21" fmla="*/ 63 h 83"/>
                <a:gd name="T22" fmla="*/ 17 w 93"/>
                <a:gd name="T23" fmla="*/ 72 h 83"/>
                <a:gd name="T24" fmla="*/ 44 w 93"/>
                <a:gd name="T25" fmla="*/ 60 h 83"/>
                <a:gd name="T26" fmla="*/ 63 w 93"/>
                <a:gd name="T27" fmla="*/ 61 h 83"/>
                <a:gd name="T28" fmla="*/ 65 w 93"/>
                <a:gd name="T29" fmla="*/ 40 h 83"/>
                <a:gd name="T30" fmla="*/ 87 w 93"/>
                <a:gd name="T31" fmla="*/ 31 h 83"/>
                <a:gd name="T32" fmla="*/ 90 w 93"/>
                <a:gd name="T33" fmla="*/ 21 h 83"/>
                <a:gd name="T34" fmla="*/ 49 w 93"/>
                <a:gd name="T35" fmla="*/ 50 h 83"/>
                <a:gd name="T36" fmla="*/ 43 w 93"/>
                <a:gd name="T37" fmla="*/ 43 h 83"/>
                <a:gd name="T38" fmla="*/ 42 w 93"/>
                <a:gd name="T39" fmla="*/ 45 h 83"/>
                <a:gd name="T40" fmla="*/ 40 w 93"/>
                <a:gd name="T41" fmla="*/ 44 h 83"/>
                <a:gd name="T42" fmla="*/ 35 w 93"/>
                <a:gd name="T43" fmla="*/ 46 h 83"/>
                <a:gd name="T44" fmla="*/ 36 w 93"/>
                <a:gd name="T45" fmla="*/ 43 h 83"/>
                <a:gd name="T46" fmla="*/ 33 w 93"/>
                <a:gd name="T47" fmla="*/ 38 h 83"/>
                <a:gd name="T48" fmla="*/ 28 w 93"/>
                <a:gd name="T49" fmla="*/ 36 h 83"/>
                <a:gd name="T50" fmla="*/ 36 w 93"/>
                <a:gd name="T51" fmla="*/ 37 h 83"/>
                <a:gd name="T52" fmla="*/ 34 w 93"/>
                <a:gd name="T53" fmla="*/ 35 h 83"/>
                <a:gd name="T54" fmla="*/ 33 w 93"/>
                <a:gd name="T55" fmla="*/ 32 h 83"/>
                <a:gd name="T56" fmla="*/ 41 w 93"/>
                <a:gd name="T57" fmla="*/ 34 h 83"/>
                <a:gd name="T58" fmla="*/ 45 w 93"/>
                <a:gd name="T59" fmla="*/ 37 h 83"/>
                <a:gd name="T60" fmla="*/ 59 w 93"/>
                <a:gd name="T61" fmla="*/ 26 h 83"/>
                <a:gd name="T62" fmla="*/ 51 w 93"/>
                <a:gd name="T63" fmla="*/ 36 h 83"/>
                <a:gd name="T64" fmla="*/ 58 w 93"/>
                <a:gd name="T65" fmla="*/ 44 h 83"/>
                <a:gd name="T66" fmla="*/ 47 w 93"/>
                <a:gd name="T67" fmla="*/ 44 h 83"/>
                <a:gd name="T68" fmla="*/ 60 w 93"/>
                <a:gd name="T69" fmla="*/ 5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3" h="83">
                  <a:moveTo>
                    <a:pt x="90" y="21"/>
                  </a:moveTo>
                  <a:cubicBezTo>
                    <a:pt x="89" y="22"/>
                    <a:pt x="89" y="25"/>
                    <a:pt x="88" y="27"/>
                  </a:cubicBezTo>
                  <a:cubicBezTo>
                    <a:pt x="86" y="29"/>
                    <a:pt x="84" y="30"/>
                    <a:pt x="81" y="31"/>
                  </a:cubicBezTo>
                  <a:cubicBezTo>
                    <a:pt x="78" y="32"/>
                    <a:pt x="75" y="34"/>
                    <a:pt x="72" y="34"/>
                  </a:cubicBezTo>
                  <a:cubicBezTo>
                    <a:pt x="70" y="34"/>
                    <a:pt x="69" y="34"/>
                    <a:pt x="67" y="35"/>
                  </a:cubicBezTo>
                  <a:cubicBezTo>
                    <a:pt x="67" y="35"/>
                    <a:pt x="63" y="34"/>
                    <a:pt x="63" y="33"/>
                  </a:cubicBezTo>
                  <a:cubicBezTo>
                    <a:pt x="65" y="32"/>
                    <a:pt x="68" y="32"/>
                    <a:pt x="70" y="31"/>
                  </a:cubicBezTo>
                  <a:cubicBezTo>
                    <a:pt x="73" y="30"/>
                    <a:pt x="77" y="27"/>
                    <a:pt x="78" y="24"/>
                  </a:cubicBezTo>
                  <a:cubicBezTo>
                    <a:pt x="80" y="16"/>
                    <a:pt x="70" y="7"/>
                    <a:pt x="63" y="12"/>
                  </a:cubicBezTo>
                  <a:cubicBezTo>
                    <a:pt x="63" y="6"/>
                    <a:pt x="58" y="0"/>
                    <a:pt x="52" y="0"/>
                  </a:cubicBezTo>
                  <a:cubicBezTo>
                    <a:pt x="45" y="0"/>
                    <a:pt x="40" y="3"/>
                    <a:pt x="39" y="10"/>
                  </a:cubicBezTo>
                  <a:cubicBezTo>
                    <a:pt x="38" y="14"/>
                    <a:pt x="38" y="18"/>
                    <a:pt x="39" y="23"/>
                  </a:cubicBezTo>
                  <a:cubicBezTo>
                    <a:pt x="36" y="16"/>
                    <a:pt x="34" y="4"/>
                    <a:pt x="24" y="4"/>
                  </a:cubicBezTo>
                  <a:cubicBezTo>
                    <a:pt x="20" y="4"/>
                    <a:pt x="18" y="7"/>
                    <a:pt x="16" y="10"/>
                  </a:cubicBezTo>
                  <a:cubicBezTo>
                    <a:pt x="15" y="13"/>
                    <a:pt x="16" y="15"/>
                    <a:pt x="17" y="18"/>
                  </a:cubicBezTo>
                  <a:cubicBezTo>
                    <a:pt x="10" y="14"/>
                    <a:pt x="0" y="18"/>
                    <a:pt x="1" y="27"/>
                  </a:cubicBezTo>
                  <a:cubicBezTo>
                    <a:pt x="2" y="32"/>
                    <a:pt x="9" y="36"/>
                    <a:pt x="15" y="38"/>
                  </a:cubicBezTo>
                  <a:cubicBezTo>
                    <a:pt x="16" y="38"/>
                    <a:pt x="17" y="39"/>
                    <a:pt x="18" y="39"/>
                  </a:cubicBezTo>
                  <a:cubicBezTo>
                    <a:pt x="16" y="40"/>
                    <a:pt x="13" y="40"/>
                    <a:pt x="11" y="41"/>
                  </a:cubicBezTo>
                  <a:cubicBezTo>
                    <a:pt x="6" y="43"/>
                    <a:pt x="2" y="45"/>
                    <a:pt x="1" y="50"/>
                  </a:cubicBezTo>
                  <a:cubicBezTo>
                    <a:pt x="1" y="54"/>
                    <a:pt x="4" y="58"/>
                    <a:pt x="7" y="60"/>
                  </a:cubicBezTo>
                  <a:cubicBezTo>
                    <a:pt x="9" y="61"/>
                    <a:pt x="11" y="62"/>
                    <a:pt x="13" y="63"/>
                  </a:cubicBezTo>
                  <a:cubicBezTo>
                    <a:pt x="15" y="63"/>
                    <a:pt x="17" y="63"/>
                    <a:pt x="18" y="66"/>
                  </a:cubicBezTo>
                  <a:cubicBezTo>
                    <a:pt x="18" y="68"/>
                    <a:pt x="17" y="70"/>
                    <a:pt x="17" y="72"/>
                  </a:cubicBezTo>
                  <a:cubicBezTo>
                    <a:pt x="18" y="75"/>
                    <a:pt x="21" y="78"/>
                    <a:pt x="25" y="79"/>
                  </a:cubicBezTo>
                  <a:cubicBezTo>
                    <a:pt x="36" y="83"/>
                    <a:pt x="43" y="69"/>
                    <a:pt x="44" y="60"/>
                  </a:cubicBezTo>
                  <a:cubicBezTo>
                    <a:pt x="44" y="66"/>
                    <a:pt x="47" y="76"/>
                    <a:pt x="54" y="75"/>
                  </a:cubicBezTo>
                  <a:cubicBezTo>
                    <a:pt x="62" y="75"/>
                    <a:pt x="66" y="68"/>
                    <a:pt x="63" y="61"/>
                  </a:cubicBezTo>
                  <a:cubicBezTo>
                    <a:pt x="69" y="64"/>
                    <a:pt x="79" y="61"/>
                    <a:pt x="79" y="53"/>
                  </a:cubicBezTo>
                  <a:cubicBezTo>
                    <a:pt x="78" y="45"/>
                    <a:pt x="72" y="42"/>
                    <a:pt x="65" y="40"/>
                  </a:cubicBezTo>
                  <a:cubicBezTo>
                    <a:pt x="65" y="40"/>
                    <a:pt x="70" y="38"/>
                    <a:pt x="72" y="37"/>
                  </a:cubicBezTo>
                  <a:cubicBezTo>
                    <a:pt x="77" y="36"/>
                    <a:pt x="82" y="34"/>
                    <a:pt x="87" y="31"/>
                  </a:cubicBezTo>
                  <a:cubicBezTo>
                    <a:pt x="89" y="30"/>
                    <a:pt x="92" y="27"/>
                    <a:pt x="92" y="24"/>
                  </a:cubicBezTo>
                  <a:cubicBezTo>
                    <a:pt x="93" y="23"/>
                    <a:pt x="92" y="19"/>
                    <a:pt x="90" y="21"/>
                  </a:cubicBezTo>
                  <a:close/>
                  <a:moveTo>
                    <a:pt x="55" y="54"/>
                  </a:moveTo>
                  <a:cubicBezTo>
                    <a:pt x="53" y="52"/>
                    <a:pt x="52" y="51"/>
                    <a:pt x="49" y="50"/>
                  </a:cubicBezTo>
                  <a:cubicBezTo>
                    <a:pt x="47" y="48"/>
                    <a:pt x="45" y="46"/>
                    <a:pt x="44" y="44"/>
                  </a:cubicBezTo>
                  <a:cubicBezTo>
                    <a:pt x="44" y="44"/>
                    <a:pt x="44" y="43"/>
                    <a:pt x="43" y="43"/>
                  </a:cubicBezTo>
                  <a:cubicBezTo>
                    <a:pt x="43" y="43"/>
                    <a:pt x="43" y="42"/>
                    <a:pt x="42" y="43"/>
                  </a:cubicBezTo>
                  <a:cubicBezTo>
                    <a:pt x="42" y="43"/>
                    <a:pt x="42" y="45"/>
                    <a:pt x="42" y="45"/>
                  </a:cubicBezTo>
                  <a:cubicBezTo>
                    <a:pt x="41" y="47"/>
                    <a:pt x="42" y="48"/>
                    <a:pt x="42" y="50"/>
                  </a:cubicBezTo>
                  <a:cubicBezTo>
                    <a:pt x="41" y="48"/>
                    <a:pt x="40" y="46"/>
                    <a:pt x="40" y="44"/>
                  </a:cubicBezTo>
                  <a:cubicBezTo>
                    <a:pt x="40" y="43"/>
                    <a:pt x="40" y="42"/>
                    <a:pt x="39" y="42"/>
                  </a:cubicBezTo>
                  <a:cubicBezTo>
                    <a:pt x="37" y="44"/>
                    <a:pt x="36" y="45"/>
                    <a:pt x="35" y="46"/>
                  </a:cubicBezTo>
                  <a:cubicBezTo>
                    <a:pt x="33" y="48"/>
                    <a:pt x="30" y="50"/>
                    <a:pt x="27" y="51"/>
                  </a:cubicBezTo>
                  <a:cubicBezTo>
                    <a:pt x="30" y="49"/>
                    <a:pt x="33" y="46"/>
                    <a:pt x="36" y="43"/>
                  </a:cubicBezTo>
                  <a:cubicBezTo>
                    <a:pt x="37" y="42"/>
                    <a:pt x="39" y="41"/>
                    <a:pt x="38" y="40"/>
                  </a:cubicBezTo>
                  <a:cubicBezTo>
                    <a:pt x="37" y="39"/>
                    <a:pt x="34" y="38"/>
                    <a:pt x="33" y="38"/>
                  </a:cubicBezTo>
                  <a:cubicBezTo>
                    <a:pt x="32" y="38"/>
                    <a:pt x="31" y="37"/>
                    <a:pt x="30" y="37"/>
                  </a:cubicBezTo>
                  <a:cubicBezTo>
                    <a:pt x="30" y="37"/>
                    <a:pt x="28" y="36"/>
                    <a:pt x="28" y="36"/>
                  </a:cubicBezTo>
                  <a:cubicBezTo>
                    <a:pt x="29" y="36"/>
                    <a:pt x="30" y="37"/>
                    <a:pt x="32" y="37"/>
                  </a:cubicBezTo>
                  <a:cubicBezTo>
                    <a:pt x="33" y="37"/>
                    <a:pt x="34" y="37"/>
                    <a:pt x="36" y="37"/>
                  </a:cubicBezTo>
                  <a:cubicBezTo>
                    <a:pt x="37" y="38"/>
                    <a:pt x="37" y="37"/>
                    <a:pt x="37" y="37"/>
                  </a:cubicBezTo>
                  <a:cubicBezTo>
                    <a:pt x="37" y="37"/>
                    <a:pt x="34" y="35"/>
                    <a:pt x="34" y="35"/>
                  </a:cubicBezTo>
                  <a:cubicBezTo>
                    <a:pt x="30" y="32"/>
                    <a:pt x="26" y="28"/>
                    <a:pt x="25" y="24"/>
                  </a:cubicBezTo>
                  <a:cubicBezTo>
                    <a:pt x="27" y="27"/>
                    <a:pt x="30" y="30"/>
                    <a:pt x="33" y="32"/>
                  </a:cubicBezTo>
                  <a:cubicBezTo>
                    <a:pt x="34" y="33"/>
                    <a:pt x="40" y="38"/>
                    <a:pt x="41" y="36"/>
                  </a:cubicBezTo>
                  <a:cubicBezTo>
                    <a:pt x="42" y="36"/>
                    <a:pt x="41" y="34"/>
                    <a:pt x="41" y="34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3" y="31"/>
                    <a:pt x="42" y="37"/>
                    <a:pt x="45" y="37"/>
                  </a:cubicBezTo>
                  <a:cubicBezTo>
                    <a:pt x="46" y="38"/>
                    <a:pt x="47" y="36"/>
                    <a:pt x="48" y="36"/>
                  </a:cubicBezTo>
                  <a:cubicBezTo>
                    <a:pt x="52" y="33"/>
                    <a:pt x="56" y="30"/>
                    <a:pt x="59" y="26"/>
                  </a:cubicBezTo>
                  <a:cubicBezTo>
                    <a:pt x="58" y="28"/>
                    <a:pt x="57" y="30"/>
                    <a:pt x="55" y="31"/>
                  </a:cubicBezTo>
                  <a:cubicBezTo>
                    <a:pt x="54" y="33"/>
                    <a:pt x="52" y="34"/>
                    <a:pt x="51" y="36"/>
                  </a:cubicBezTo>
                  <a:cubicBezTo>
                    <a:pt x="49" y="37"/>
                    <a:pt x="44" y="40"/>
                    <a:pt x="49" y="42"/>
                  </a:cubicBezTo>
                  <a:cubicBezTo>
                    <a:pt x="51" y="43"/>
                    <a:pt x="55" y="44"/>
                    <a:pt x="58" y="44"/>
                  </a:cubicBezTo>
                  <a:cubicBezTo>
                    <a:pt x="56" y="45"/>
                    <a:pt x="53" y="45"/>
                    <a:pt x="51" y="44"/>
                  </a:cubicBezTo>
                  <a:cubicBezTo>
                    <a:pt x="50" y="44"/>
                    <a:pt x="48" y="43"/>
                    <a:pt x="47" y="44"/>
                  </a:cubicBezTo>
                  <a:cubicBezTo>
                    <a:pt x="45" y="45"/>
                    <a:pt x="49" y="47"/>
                    <a:pt x="50" y="48"/>
                  </a:cubicBezTo>
                  <a:cubicBezTo>
                    <a:pt x="53" y="51"/>
                    <a:pt x="57" y="54"/>
                    <a:pt x="60" y="56"/>
                  </a:cubicBezTo>
                  <a:cubicBezTo>
                    <a:pt x="59" y="55"/>
                    <a:pt x="56" y="54"/>
                    <a:pt x="55" y="54"/>
                  </a:cubicBezTo>
                  <a:close/>
                </a:path>
              </a:pathLst>
            </a:custGeom>
            <a:solidFill>
              <a:srgbClr val="416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200"/>
            <p:cNvSpPr>
              <a:spLocks/>
            </p:cNvSpPr>
            <p:nvPr/>
          </p:nvSpPr>
          <p:spPr bwMode="auto">
            <a:xfrm>
              <a:off x="3714751" y="3275013"/>
              <a:ext cx="92075" cy="74613"/>
            </a:xfrm>
            <a:custGeom>
              <a:avLst/>
              <a:gdLst>
                <a:gd name="T0" fmla="*/ 10 w 27"/>
                <a:gd name="T1" fmla="*/ 9 h 22"/>
                <a:gd name="T2" fmla="*/ 9 w 27"/>
                <a:gd name="T3" fmla="*/ 9 h 22"/>
                <a:gd name="T4" fmla="*/ 8 w 27"/>
                <a:gd name="T5" fmla="*/ 7 h 22"/>
                <a:gd name="T6" fmla="*/ 6 w 27"/>
                <a:gd name="T7" fmla="*/ 7 h 22"/>
                <a:gd name="T8" fmla="*/ 7 w 27"/>
                <a:gd name="T9" fmla="*/ 7 h 22"/>
                <a:gd name="T10" fmla="*/ 9 w 27"/>
                <a:gd name="T11" fmla="*/ 7 h 22"/>
                <a:gd name="T12" fmla="*/ 11 w 27"/>
                <a:gd name="T13" fmla="*/ 8 h 22"/>
                <a:gd name="T14" fmla="*/ 12 w 27"/>
                <a:gd name="T15" fmla="*/ 6 h 22"/>
                <a:gd name="T16" fmla="*/ 11 w 27"/>
                <a:gd name="T17" fmla="*/ 0 h 22"/>
                <a:gd name="T18" fmla="*/ 12 w 27"/>
                <a:gd name="T19" fmla="*/ 5 h 22"/>
                <a:gd name="T20" fmla="*/ 13 w 27"/>
                <a:gd name="T21" fmla="*/ 8 h 22"/>
                <a:gd name="T22" fmla="*/ 14 w 27"/>
                <a:gd name="T23" fmla="*/ 7 h 22"/>
                <a:gd name="T24" fmla="*/ 17 w 27"/>
                <a:gd name="T25" fmla="*/ 5 h 22"/>
                <a:gd name="T26" fmla="*/ 15 w 27"/>
                <a:gd name="T27" fmla="*/ 7 h 22"/>
                <a:gd name="T28" fmla="*/ 14 w 27"/>
                <a:gd name="T29" fmla="*/ 9 h 22"/>
                <a:gd name="T30" fmla="*/ 15 w 27"/>
                <a:gd name="T31" fmla="*/ 9 h 22"/>
                <a:gd name="T32" fmla="*/ 15 w 27"/>
                <a:gd name="T33" fmla="*/ 9 h 22"/>
                <a:gd name="T34" fmla="*/ 20 w 27"/>
                <a:gd name="T35" fmla="*/ 8 h 22"/>
                <a:gd name="T36" fmla="*/ 24 w 27"/>
                <a:gd name="T37" fmla="*/ 8 h 22"/>
                <a:gd name="T38" fmla="*/ 27 w 27"/>
                <a:gd name="T39" fmla="*/ 9 h 22"/>
                <a:gd name="T40" fmla="*/ 19 w 27"/>
                <a:gd name="T41" fmla="*/ 9 h 22"/>
                <a:gd name="T42" fmla="*/ 17 w 27"/>
                <a:gd name="T43" fmla="*/ 10 h 22"/>
                <a:gd name="T44" fmla="*/ 18 w 27"/>
                <a:gd name="T45" fmla="*/ 11 h 22"/>
                <a:gd name="T46" fmla="*/ 21 w 27"/>
                <a:gd name="T47" fmla="*/ 14 h 22"/>
                <a:gd name="T48" fmla="*/ 17 w 27"/>
                <a:gd name="T49" fmla="*/ 11 h 22"/>
                <a:gd name="T50" fmla="*/ 15 w 27"/>
                <a:gd name="T51" fmla="*/ 15 h 22"/>
                <a:gd name="T52" fmla="*/ 15 w 27"/>
                <a:gd name="T53" fmla="*/ 18 h 22"/>
                <a:gd name="T54" fmla="*/ 15 w 27"/>
                <a:gd name="T55" fmla="*/ 22 h 22"/>
                <a:gd name="T56" fmla="*/ 14 w 27"/>
                <a:gd name="T57" fmla="*/ 14 h 22"/>
                <a:gd name="T58" fmla="*/ 13 w 27"/>
                <a:gd name="T59" fmla="*/ 12 h 22"/>
                <a:gd name="T60" fmla="*/ 9 w 27"/>
                <a:gd name="T61" fmla="*/ 14 h 22"/>
                <a:gd name="T62" fmla="*/ 10 w 27"/>
                <a:gd name="T63" fmla="*/ 12 h 22"/>
                <a:gd name="T64" fmla="*/ 11 w 27"/>
                <a:gd name="T65" fmla="*/ 11 h 22"/>
                <a:gd name="T66" fmla="*/ 6 w 27"/>
                <a:gd name="T67" fmla="*/ 10 h 22"/>
                <a:gd name="T68" fmla="*/ 0 w 27"/>
                <a:gd name="T69" fmla="*/ 11 h 22"/>
                <a:gd name="T70" fmla="*/ 8 w 27"/>
                <a:gd name="T71" fmla="*/ 9 h 22"/>
                <a:gd name="T72" fmla="*/ 10 w 27"/>
                <a:gd name="T73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7" h="22">
                  <a:moveTo>
                    <a:pt x="10" y="9"/>
                  </a:moveTo>
                  <a:cubicBezTo>
                    <a:pt x="10" y="9"/>
                    <a:pt x="10" y="9"/>
                    <a:pt x="9" y="9"/>
                  </a:cubicBezTo>
                  <a:cubicBezTo>
                    <a:pt x="9" y="8"/>
                    <a:pt x="8" y="8"/>
                    <a:pt x="8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8" y="7"/>
                    <a:pt x="8" y="7"/>
                    <a:pt x="9" y="7"/>
                  </a:cubicBezTo>
                  <a:cubicBezTo>
                    <a:pt x="9" y="8"/>
                    <a:pt x="11" y="9"/>
                    <a:pt x="11" y="8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4"/>
                    <a:pt x="12" y="2"/>
                    <a:pt x="11" y="0"/>
                  </a:cubicBezTo>
                  <a:cubicBezTo>
                    <a:pt x="12" y="1"/>
                    <a:pt x="12" y="3"/>
                    <a:pt x="12" y="5"/>
                  </a:cubicBezTo>
                  <a:cubicBezTo>
                    <a:pt x="13" y="6"/>
                    <a:pt x="13" y="7"/>
                    <a:pt x="13" y="8"/>
                  </a:cubicBezTo>
                  <a:cubicBezTo>
                    <a:pt x="13" y="8"/>
                    <a:pt x="13" y="8"/>
                    <a:pt x="14" y="7"/>
                  </a:cubicBezTo>
                  <a:cubicBezTo>
                    <a:pt x="15" y="7"/>
                    <a:pt x="16" y="6"/>
                    <a:pt x="17" y="5"/>
                  </a:cubicBezTo>
                  <a:cubicBezTo>
                    <a:pt x="16" y="6"/>
                    <a:pt x="15" y="7"/>
                    <a:pt x="15" y="7"/>
                  </a:cubicBezTo>
                  <a:cubicBezTo>
                    <a:pt x="15" y="7"/>
                    <a:pt x="14" y="9"/>
                    <a:pt x="14" y="9"/>
                  </a:cubicBezTo>
                  <a:cubicBezTo>
                    <a:pt x="14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7" y="8"/>
                    <a:pt x="18" y="8"/>
                    <a:pt x="20" y="8"/>
                  </a:cubicBezTo>
                  <a:cubicBezTo>
                    <a:pt x="21" y="8"/>
                    <a:pt x="22" y="8"/>
                    <a:pt x="24" y="8"/>
                  </a:cubicBezTo>
                  <a:cubicBezTo>
                    <a:pt x="24" y="9"/>
                    <a:pt x="26" y="9"/>
                    <a:pt x="27" y="9"/>
                  </a:cubicBezTo>
                  <a:cubicBezTo>
                    <a:pt x="24" y="9"/>
                    <a:pt x="22" y="9"/>
                    <a:pt x="19" y="9"/>
                  </a:cubicBezTo>
                  <a:cubicBezTo>
                    <a:pt x="19" y="9"/>
                    <a:pt x="16" y="9"/>
                    <a:pt x="17" y="10"/>
                  </a:cubicBezTo>
                  <a:cubicBezTo>
                    <a:pt x="17" y="10"/>
                    <a:pt x="18" y="11"/>
                    <a:pt x="18" y="11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0" y="13"/>
                    <a:pt x="18" y="12"/>
                    <a:pt x="17" y="11"/>
                  </a:cubicBezTo>
                  <a:cubicBezTo>
                    <a:pt x="14" y="11"/>
                    <a:pt x="15" y="13"/>
                    <a:pt x="15" y="15"/>
                  </a:cubicBezTo>
                  <a:cubicBezTo>
                    <a:pt x="15" y="16"/>
                    <a:pt x="15" y="17"/>
                    <a:pt x="15" y="18"/>
                  </a:cubicBezTo>
                  <a:cubicBezTo>
                    <a:pt x="15" y="20"/>
                    <a:pt x="15" y="21"/>
                    <a:pt x="15" y="22"/>
                  </a:cubicBezTo>
                  <a:cubicBezTo>
                    <a:pt x="15" y="19"/>
                    <a:pt x="14" y="16"/>
                    <a:pt x="14" y="14"/>
                  </a:cubicBezTo>
                  <a:cubicBezTo>
                    <a:pt x="14" y="13"/>
                    <a:pt x="14" y="12"/>
                    <a:pt x="13" y="12"/>
                  </a:cubicBezTo>
                  <a:cubicBezTo>
                    <a:pt x="12" y="11"/>
                    <a:pt x="10" y="14"/>
                    <a:pt x="9" y="14"/>
                  </a:cubicBezTo>
                  <a:cubicBezTo>
                    <a:pt x="10" y="14"/>
                    <a:pt x="10" y="13"/>
                    <a:pt x="10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0"/>
                    <a:pt x="7" y="10"/>
                    <a:pt x="6" y="10"/>
                  </a:cubicBezTo>
                  <a:cubicBezTo>
                    <a:pt x="4" y="10"/>
                    <a:pt x="2" y="10"/>
                    <a:pt x="0" y="11"/>
                  </a:cubicBezTo>
                  <a:cubicBezTo>
                    <a:pt x="2" y="9"/>
                    <a:pt x="5" y="9"/>
                    <a:pt x="8" y="9"/>
                  </a:cubicBezTo>
                  <a:cubicBezTo>
                    <a:pt x="8" y="9"/>
                    <a:pt x="10" y="9"/>
                    <a:pt x="10" y="9"/>
                  </a:cubicBezTo>
                  <a:close/>
                </a:path>
              </a:pathLst>
            </a:custGeom>
            <a:solidFill>
              <a:srgbClr val="416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201"/>
            <p:cNvSpPr>
              <a:spLocks/>
            </p:cNvSpPr>
            <p:nvPr/>
          </p:nvSpPr>
          <p:spPr bwMode="auto">
            <a:xfrm>
              <a:off x="4498976" y="3236913"/>
              <a:ext cx="168275" cy="147638"/>
            </a:xfrm>
            <a:custGeom>
              <a:avLst/>
              <a:gdLst>
                <a:gd name="T0" fmla="*/ 33 w 49"/>
                <a:gd name="T1" fmla="*/ 12 h 43"/>
                <a:gd name="T2" fmla="*/ 32 w 49"/>
                <a:gd name="T3" fmla="*/ 14 h 43"/>
                <a:gd name="T4" fmla="*/ 33 w 49"/>
                <a:gd name="T5" fmla="*/ 1 h 43"/>
                <a:gd name="T6" fmla="*/ 26 w 49"/>
                <a:gd name="T7" fmla="*/ 1 h 43"/>
                <a:gd name="T8" fmla="*/ 22 w 49"/>
                <a:gd name="T9" fmla="*/ 6 h 43"/>
                <a:gd name="T10" fmla="*/ 18 w 49"/>
                <a:gd name="T11" fmla="*/ 1 h 43"/>
                <a:gd name="T12" fmla="*/ 12 w 49"/>
                <a:gd name="T13" fmla="*/ 2 h 43"/>
                <a:gd name="T14" fmla="*/ 10 w 49"/>
                <a:gd name="T15" fmla="*/ 11 h 43"/>
                <a:gd name="T16" fmla="*/ 14 w 49"/>
                <a:gd name="T17" fmla="*/ 17 h 43"/>
                <a:gd name="T18" fmla="*/ 10 w 49"/>
                <a:gd name="T19" fmla="*/ 14 h 43"/>
                <a:gd name="T20" fmla="*/ 5 w 49"/>
                <a:gd name="T21" fmla="*/ 13 h 43"/>
                <a:gd name="T22" fmla="*/ 1 w 49"/>
                <a:gd name="T23" fmla="*/ 18 h 43"/>
                <a:gd name="T24" fmla="*/ 6 w 49"/>
                <a:gd name="T25" fmla="*/ 22 h 43"/>
                <a:gd name="T26" fmla="*/ 3 w 49"/>
                <a:gd name="T27" fmla="*/ 28 h 43"/>
                <a:gd name="T28" fmla="*/ 8 w 49"/>
                <a:gd name="T29" fmla="*/ 31 h 43"/>
                <a:gd name="T30" fmla="*/ 12 w 49"/>
                <a:gd name="T31" fmla="*/ 30 h 43"/>
                <a:gd name="T32" fmla="*/ 15 w 49"/>
                <a:gd name="T33" fmla="*/ 28 h 43"/>
                <a:gd name="T34" fmla="*/ 10 w 49"/>
                <a:gd name="T35" fmla="*/ 36 h 43"/>
                <a:gd name="T36" fmla="*/ 6 w 49"/>
                <a:gd name="T37" fmla="*/ 38 h 43"/>
                <a:gd name="T38" fmla="*/ 2 w 49"/>
                <a:gd name="T39" fmla="*/ 39 h 43"/>
                <a:gd name="T40" fmla="*/ 3 w 49"/>
                <a:gd name="T41" fmla="*/ 41 h 43"/>
                <a:gd name="T42" fmla="*/ 18 w 49"/>
                <a:gd name="T43" fmla="*/ 30 h 43"/>
                <a:gd name="T44" fmla="*/ 17 w 49"/>
                <a:gd name="T45" fmla="*/ 32 h 43"/>
                <a:gd name="T46" fmla="*/ 16 w 49"/>
                <a:gd name="T47" fmla="*/ 35 h 43"/>
                <a:gd name="T48" fmla="*/ 18 w 49"/>
                <a:gd name="T49" fmla="*/ 40 h 43"/>
                <a:gd name="T50" fmla="*/ 25 w 49"/>
                <a:gd name="T51" fmla="*/ 37 h 43"/>
                <a:gd name="T52" fmla="*/ 36 w 49"/>
                <a:gd name="T53" fmla="*/ 38 h 43"/>
                <a:gd name="T54" fmla="*/ 38 w 49"/>
                <a:gd name="T55" fmla="*/ 33 h 43"/>
                <a:gd name="T56" fmla="*/ 35 w 49"/>
                <a:gd name="T57" fmla="*/ 29 h 43"/>
                <a:gd name="T58" fmla="*/ 37 w 49"/>
                <a:gd name="T59" fmla="*/ 30 h 43"/>
                <a:gd name="T60" fmla="*/ 41 w 49"/>
                <a:gd name="T61" fmla="*/ 31 h 43"/>
                <a:gd name="T62" fmla="*/ 46 w 49"/>
                <a:gd name="T63" fmla="*/ 31 h 43"/>
                <a:gd name="T64" fmla="*/ 48 w 49"/>
                <a:gd name="T65" fmla="*/ 24 h 43"/>
                <a:gd name="T66" fmla="*/ 43 w 49"/>
                <a:gd name="T67" fmla="*/ 20 h 43"/>
                <a:gd name="T68" fmla="*/ 44 w 49"/>
                <a:gd name="T69" fmla="*/ 11 h 43"/>
                <a:gd name="T70" fmla="*/ 38 w 49"/>
                <a:gd name="T71" fmla="*/ 9 h 43"/>
                <a:gd name="T72" fmla="*/ 33 w 49"/>
                <a:gd name="T73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" h="43">
                  <a:moveTo>
                    <a:pt x="33" y="12"/>
                  </a:moveTo>
                  <a:cubicBezTo>
                    <a:pt x="33" y="13"/>
                    <a:pt x="32" y="14"/>
                    <a:pt x="32" y="14"/>
                  </a:cubicBezTo>
                  <a:cubicBezTo>
                    <a:pt x="34" y="11"/>
                    <a:pt x="38" y="4"/>
                    <a:pt x="33" y="1"/>
                  </a:cubicBezTo>
                  <a:cubicBezTo>
                    <a:pt x="31" y="0"/>
                    <a:pt x="29" y="0"/>
                    <a:pt x="26" y="1"/>
                  </a:cubicBezTo>
                  <a:cubicBezTo>
                    <a:pt x="23" y="2"/>
                    <a:pt x="22" y="3"/>
                    <a:pt x="22" y="6"/>
                  </a:cubicBezTo>
                  <a:cubicBezTo>
                    <a:pt x="22" y="4"/>
                    <a:pt x="19" y="2"/>
                    <a:pt x="18" y="1"/>
                  </a:cubicBezTo>
                  <a:cubicBezTo>
                    <a:pt x="16" y="0"/>
                    <a:pt x="14" y="1"/>
                    <a:pt x="12" y="2"/>
                  </a:cubicBezTo>
                  <a:cubicBezTo>
                    <a:pt x="9" y="4"/>
                    <a:pt x="8" y="7"/>
                    <a:pt x="10" y="11"/>
                  </a:cubicBezTo>
                  <a:cubicBezTo>
                    <a:pt x="11" y="13"/>
                    <a:pt x="12" y="15"/>
                    <a:pt x="14" y="17"/>
                  </a:cubicBezTo>
                  <a:cubicBezTo>
                    <a:pt x="13" y="16"/>
                    <a:pt x="11" y="15"/>
                    <a:pt x="10" y="14"/>
                  </a:cubicBezTo>
                  <a:cubicBezTo>
                    <a:pt x="8" y="13"/>
                    <a:pt x="7" y="13"/>
                    <a:pt x="5" y="13"/>
                  </a:cubicBezTo>
                  <a:cubicBezTo>
                    <a:pt x="2" y="13"/>
                    <a:pt x="0" y="16"/>
                    <a:pt x="1" y="18"/>
                  </a:cubicBezTo>
                  <a:cubicBezTo>
                    <a:pt x="1" y="21"/>
                    <a:pt x="4" y="22"/>
                    <a:pt x="6" y="22"/>
                  </a:cubicBezTo>
                  <a:cubicBezTo>
                    <a:pt x="4" y="23"/>
                    <a:pt x="3" y="25"/>
                    <a:pt x="3" y="28"/>
                  </a:cubicBezTo>
                  <a:cubicBezTo>
                    <a:pt x="4" y="30"/>
                    <a:pt x="6" y="31"/>
                    <a:pt x="8" y="31"/>
                  </a:cubicBezTo>
                  <a:cubicBezTo>
                    <a:pt x="10" y="31"/>
                    <a:pt x="11" y="31"/>
                    <a:pt x="12" y="30"/>
                  </a:cubicBezTo>
                  <a:cubicBezTo>
                    <a:pt x="13" y="29"/>
                    <a:pt x="14" y="28"/>
                    <a:pt x="15" y="28"/>
                  </a:cubicBezTo>
                  <a:cubicBezTo>
                    <a:pt x="15" y="31"/>
                    <a:pt x="12" y="34"/>
                    <a:pt x="10" y="36"/>
                  </a:cubicBezTo>
                  <a:cubicBezTo>
                    <a:pt x="9" y="37"/>
                    <a:pt x="7" y="38"/>
                    <a:pt x="6" y="38"/>
                  </a:cubicBezTo>
                  <a:cubicBezTo>
                    <a:pt x="5" y="38"/>
                    <a:pt x="2" y="39"/>
                    <a:pt x="2" y="39"/>
                  </a:cubicBezTo>
                  <a:cubicBezTo>
                    <a:pt x="1" y="40"/>
                    <a:pt x="3" y="41"/>
                    <a:pt x="3" y="41"/>
                  </a:cubicBezTo>
                  <a:cubicBezTo>
                    <a:pt x="9" y="40"/>
                    <a:pt x="16" y="35"/>
                    <a:pt x="18" y="30"/>
                  </a:cubicBezTo>
                  <a:cubicBezTo>
                    <a:pt x="18" y="30"/>
                    <a:pt x="18" y="31"/>
                    <a:pt x="17" y="32"/>
                  </a:cubicBezTo>
                  <a:cubicBezTo>
                    <a:pt x="17" y="33"/>
                    <a:pt x="17" y="34"/>
                    <a:pt x="16" y="35"/>
                  </a:cubicBezTo>
                  <a:cubicBezTo>
                    <a:pt x="16" y="37"/>
                    <a:pt x="16" y="39"/>
                    <a:pt x="18" y="40"/>
                  </a:cubicBezTo>
                  <a:cubicBezTo>
                    <a:pt x="20" y="43"/>
                    <a:pt x="25" y="41"/>
                    <a:pt x="25" y="37"/>
                  </a:cubicBezTo>
                  <a:cubicBezTo>
                    <a:pt x="27" y="41"/>
                    <a:pt x="33" y="41"/>
                    <a:pt x="36" y="38"/>
                  </a:cubicBezTo>
                  <a:cubicBezTo>
                    <a:pt x="38" y="37"/>
                    <a:pt x="38" y="35"/>
                    <a:pt x="38" y="33"/>
                  </a:cubicBezTo>
                  <a:cubicBezTo>
                    <a:pt x="37" y="32"/>
                    <a:pt x="35" y="30"/>
                    <a:pt x="35" y="29"/>
                  </a:cubicBezTo>
                  <a:cubicBezTo>
                    <a:pt x="35" y="29"/>
                    <a:pt x="37" y="30"/>
                    <a:pt x="37" y="30"/>
                  </a:cubicBezTo>
                  <a:cubicBezTo>
                    <a:pt x="38" y="31"/>
                    <a:pt x="39" y="31"/>
                    <a:pt x="41" y="31"/>
                  </a:cubicBezTo>
                  <a:cubicBezTo>
                    <a:pt x="43" y="32"/>
                    <a:pt x="44" y="32"/>
                    <a:pt x="46" y="31"/>
                  </a:cubicBezTo>
                  <a:cubicBezTo>
                    <a:pt x="48" y="29"/>
                    <a:pt x="49" y="26"/>
                    <a:pt x="48" y="24"/>
                  </a:cubicBezTo>
                  <a:cubicBezTo>
                    <a:pt x="47" y="22"/>
                    <a:pt x="45" y="20"/>
                    <a:pt x="43" y="20"/>
                  </a:cubicBezTo>
                  <a:cubicBezTo>
                    <a:pt x="45" y="17"/>
                    <a:pt x="47" y="15"/>
                    <a:pt x="44" y="11"/>
                  </a:cubicBezTo>
                  <a:cubicBezTo>
                    <a:pt x="43" y="9"/>
                    <a:pt x="40" y="8"/>
                    <a:pt x="38" y="9"/>
                  </a:cubicBezTo>
                  <a:cubicBezTo>
                    <a:pt x="36" y="9"/>
                    <a:pt x="34" y="11"/>
                    <a:pt x="33" y="12"/>
                  </a:cubicBezTo>
                  <a:close/>
                </a:path>
              </a:pathLst>
            </a:custGeom>
            <a:solidFill>
              <a:srgbClr val="EDF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202"/>
            <p:cNvSpPr>
              <a:spLocks/>
            </p:cNvSpPr>
            <p:nvPr/>
          </p:nvSpPr>
          <p:spPr bwMode="auto">
            <a:xfrm>
              <a:off x="4498976" y="3236913"/>
              <a:ext cx="168275" cy="147638"/>
            </a:xfrm>
            <a:custGeom>
              <a:avLst/>
              <a:gdLst>
                <a:gd name="T0" fmla="*/ 33 w 49"/>
                <a:gd name="T1" fmla="*/ 12 h 43"/>
                <a:gd name="T2" fmla="*/ 32 w 49"/>
                <a:gd name="T3" fmla="*/ 14 h 43"/>
                <a:gd name="T4" fmla="*/ 33 w 49"/>
                <a:gd name="T5" fmla="*/ 1 h 43"/>
                <a:gd name="T6" fmla="*/ 26 w 49"/>
                <a:gd name="T7" fmla="*/ 1 h 43"/>
                <a:gd name="T8" fmla="*/ 22 w 49"/>
                <a:gd name="T9" fmla="*/ 6 h 43"/>
                <a:gd name="T10" fmla="*/ 18 w 49"/>
                <a:gd name="T11" fmla="*/ 1 h 43"/>
                <a:gd name="T12" fmla="*/ 12 w 49"/>
                <a:gd name="T13" fmla="*/ 2 h 43"/>
                <a:gd name="T14" fmla="*/ 10 w 49"/>
                <a:gd name="T15" fmla="*/ 11 h 43"/>
                <a:gd name="T16" fmla="*/ 14 w 49"/>
                <a:gd name="T17" fmla="*/ 17 h 43"/>
                <a:gd name="T18" fmla="*/ 10 w 49"/>
                <a:gd name="T19" fmla="*/ 14 h 43"/>
                <a:gd name="T20" fmla="*/ 5 w 49"/>
                <a:gd name="T21" fmla="*/ 13 h 43"/>
                <a:gd name="T22" fmla="*/ 1 w 49"/>
                <a:gd name="T23" fmla="*/ 18 h 43"/>
                <a:gd name="T24" fmla="*/ 6 w 49"/>
                <a:gd name="T25" fmla="*/ 22 h 43"/>
                <a:gd name="T26" fmla="*/ 3 w 49"/>
                <a:gd name="T27" fmla="*/ 28 h 43"/>
                <a:gd name="T28" fmla="*/ 8 w 49"/>
                <a:gd name="T29" fmla="*/ 31 h 43"/>
                <a:gd name="T30" fmla="*/ 12 w 49"/>
                <a:gd name="T31" fmla="*/ 30 h 43"/>
                <a:gd name="T32" fmla="*/ 15 w 49"/>
                <a:gd name="T33" fmla="*/ 28 h 43"/>
                <a:gd name="T34" fmla="*/ 10 w 49"/>
                <a:gd name="T35" fmla="*/ 36 h 43"/>
                <a:gd name="T36" fmla="*/ 6 w 49"/>
                <a:gd name="T37" fmla="*/ 38 h 43"/>
                <a:gd name="T38" fmla="*/ 2 w 49"/>
                <a:gd name="T39" fmla="*/ 39 h 43"/>
                <a:gd name="T40" fmla="*/ 3 w 49"/>
                <a:gd name="T41" fmla="*/ 41 h 43"/>
                <a:gd name="T42" fmla="*/ 18 w 49"/>
                <a:gd name="T43" fmla="*/ 30 h 43"/>
                <a:gd name="T44" fmla="*/ 17 w 49"/>
                <a:gd name="T45" fmla="*/ 32 h 43"/>
                <a:gd name="T46" fmla="*/ 16 w 49"/>
                <a:gd name="T47" fmla="*/ 35 h 43"/>
                <a:gd name="T48" fmla="*/ 18 w 49"/>
                <a:gd name="T49" fmla="*/ 40 h 43"/>
                <a:gd name="T50" fmla="*/ 25 w 49"/>
                <a:gd name="T51" fmla="*/ 37 h 43"/>
                <a:gd name="T52" fmla="*/ 36 w 49"/>
                <a:gd name="T53" fmla="*/ 38 h 43"/>
                <a:gd name="T54" fmla="*/ 38 w 49"/>
                <a:gd name="T55" fmla="*/ 33 h 43"/>
                <a:gd name="T56" fmla="*/ 35 w 49"/>
                <a:gd name="T57" fmla="*/ 29 h 43"/>
                <a:gd name="T58" fmla="*/ 37 w 49"/>
                <a:gd name="T59" fmla="*/ 30 h 43"/>
                <a:gd name="T60" fmla="*/ 41 w 49"/>
                <a:gd name="T61" fmla="*/ 31 h 43"/>
                <a:gd name="T62" fmla="*/ 46 w 49"/>
                <a:gd name="T63" fmla="*/ 31 h 43"/>
                <a:gd name="T64" fmla="*/ 48 w 49"/>
                <a:gd name="T65" fmla="*/ 24 h 43"/>
                <a:gd name="T66" fmla="*/ 43 w 49"/>
                <a:gd name="T67" fmla="*/ 20 h 43"/>
                <a:gd name="T68" fmla="*/ 44 w 49"/>
                <a:gd name="T69" fmla="*/ 11 h 43"/>
                <a:gd name="T70" fmla="*/ 38 w 49"/>
                <a:gd name="T71" fmla="*/ 9 h 43"/>
                <a:gd name="T72" fmla="*/ 33 w 49"/>
                <a:gd name="T73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" h="43">
                  <a:moveTo>
                    <a:pt x="33" y="12"/>
                  </a:moveTo>
                  <a:cubicBezTo>
                    <a:pt x="33" y="13"/>
                    <a:pt x="32" y="14"/>
                    <a:pt x="32" y="14"/>
                  </a:cubicBezTo>
                  <a:cubicBezTo>
                    <a:pt x="34" y="11"/>
                    <a:pt x="38" y="4"/>
                    <a:pt x="33" y="1"/>
                  </a:cubicBezTo>
                  <a:cubicBezTo>
                    <a:pt x="31" y="0"/>
                    <a:pt x="29" y="0"/>
                    <a:pt x="26" y="1"/>
                  </a:cubicBezTo>
                  <a:cubicBezTo>
                    <a:pt x="23" y="2"/>
                    <a:pt x="22" y="3"/>
                    <a:pt x="22" y="6"/>
                  </a:cubicBezTo>
                  <a:cubicBezTo>
                    <a:pt x="22" y="4"/>
                    <a:pt x="19" y="2"/>
                    <a:pt x="18" y="1"/>
                  </a:cubicBezTo>
                  <a:cubicBezTo>
                    <a:pt x="16" y="0"/>
                    <a:pt x="14" y="1"/>
                    <a:pt x="12" y="2"/>
                  </a:cubicBezTo>
                  <a:cubicBezTo>
                    <a:pt x="9" y="4"/>
                    <a:pt x="8" y="7"/>
                    <a:pt x="10" y="11"/>
                  </a:cubicBezTo>
                  <a:cubicBezTo>
                    <a:pt x="11" y="13"/>
                    <a:pt x="12" y="15"/>
                    <a:pt x="14" y="17"/>
                  </a:cubicBezTo>
                  <a:cubicBezTo>
                    <a:pt x="13" y="16"/>
                    <a:pt x="11" y="15"/>
                    <a:pt x="10" y="14"/>
                  </a:cubicBezTo>
                  <a:cubicBezTo>
                    <a:pt x="8" y="13"/>
                    <a:pt x="7" y="13"/>
                    <a:pt x="5" y="13"/>
                  </a:cubicBezTo>
                  <a:cubicBezTo>
                    <a:pt x="2" y="13"/>
                    <a:pt x="0" y="16"/>
                    <a:pt x="1" y="18"/>
                  </a:cubicBezTo>
                  <a:cubicBezTo>
                    <a:pt x="1" y="21"/>
                    <a:pt x="4" y="22"/>
                    <a:pt x="6" y="22"/>
                  </a:cubicBezTo>
                  <a:cubicBezTo>
                    <a:pt x="4" y="23"/>
                    <a:pt x="3" y="25"/>
                    <a:pt x="3" y="28"/>
                  </a:cubicBezTo>
                  <a:cubicBezTo>
                    <a:pt x="4" y="30"/>
                    <a:pt x="6" y="31"/>
                    <a:pt x="8" y="31"/>
                  </a:cubicBezTo>
                  <a:cubicBezTo>
                    <a:pt x="10" y="31"/>
                    <a:pt x="11" y="31"/>
                    <a:pt x="12" y="30"/>
                  </a:cubicBezTo>
                  <a:cubicBezTo>
                    <a:pt x="13" y="29"/>
                    <a:pt x="14" y="28"/>
                    <a:pt x="15" y="28"/>
                  </a:cubicBezTo>
                  <a:cubicBezTo>
                    <a:pt x="15" y="31"/>
                    <a:pt x="12" y="34"/>
                    <a:pt x="10" y="36"/>
                  </a:cubicBezTo>
                  <a:cubicBezTo>
                    <a:pt x="9" y="37"/>
                    <a:pt x="7" y="38"/>
                    <a:pt x="6" y="38"/>
                  </a:cubicBezTo>
                  <a:cubicBezTo>
                    <a:pt x="5" y="38"/>
                    <a:pt x="2" y="39"/>
                    <a:pt x="2" y="39"/>
                  </a:cubicBezTo>
                  <a:cubicBezTo>
                    <a:pt x="1" y="40"/>
                    <a:pt x="3" y="41"/>
                    <a:pt x="3" y="41"/>
                  </a:cubicBezTo>
                  <a:cubicBezTo>
                    <a:pt x="9" y="40"/>
                    <a:pt x="16" y="35"/>
                    <a:pt x="18" y="30"/>
                  </a:cubicBezTo>
                  <a:cubicBezTo>
                    <a:pt x="18" y="30"/>
                    <a:pt x="18" y="31"/>
                    <a:pt x="17" y="32"/>
                  </a:cubicBezTo>
                  <a:cubicBezTo>
                    <a:pt x="17" y="33"/>
                    <a:pt x="17" y="34"/>
                    <a:pt x="16" y="35"/>
                  </a:cubicBezTo>
                  <a:cubicBezTo>
                    <a:pt x="16" y="37"/>
                    <a:pt x="16" y="39"/>
                    <a:pt x="18" y="40"/>
                  </a:cubicBezTo>
                  <a:cubicBezTo>
                    <a:pt x="20" y="43"/>
                    <a:pt x="25" y="41"/>
                    <a:pt x="25" y="37"/>
                  </a:cubicBezTo>
                  <a:cubicBezTo>
                    <a:pt x="27" y="41"/>
                    <a:pt x="33" y="41"/>
                    <a:pt x="36" y="38"/>
                  </a:cubicBezTo>
                  <a:cubicBezTo>
                    <a:pt x="38" y="37"/>
                    <a:pt x="38" y="35"/>
                    <a:pt x="38" y="33"/>
                  </a:cubicBezTo>
                  <a:cubicBezTo>
                    <a:pt x="37" y="32"/>
                    <a:pt x="35" y="30"/>
                    <a:pt x="35" y="29"/>
                  </a:cubicBezTo>
                  <a:cubicBezTo>
                    <a:pt x="35" y="29"/>
                    <a:pt x="37" y="30"/>
                    <a:pt x="37" y="30"/>
                  </a:cubicBezTo>
                  <a:cubicBezTo>
                    <a:pt x="38" y="31"/>
                    <a:pt x="39" y="31"/>
                    <a:pt x="41" y="31"/>
                  </a:cubicBezTo>
                  <a:cubicBezTo>
                    <a:pt x="43" y="32"/>
                    <a:pt x="44" y="32"/>
                    <a:pt x="46" y="31"/>
                  </a:cubicBezTo>
                  <a:cubicBezTo>
                    <a:pt x="48" y="29"/>
                    <a:pt x="49" y="26"/>
                    <a:pt x="48" y="24"/>
                  </a:cubicBezTo>
                  <a:cubicBezTo>
                    <a:pt x="47" y="22"/>
                    <a:pt x="45" y="20"/>
                    <a:pt x="43" y="20"/>
                  </a:cubicBezTo>
                  <a:cubicBezTo>
                    <a:pt x="45" y="17"/>
                    <a:pt x="47" y="15"/>
                    <a:pt x="44" y="11"/>
                  </a:cubicBezTo>
                  <a:cubicBezTo>
                    <a:pt x="43" y="9"/>
                    <a:pt x="40" y="8"/>
                    <a:pt x="38" y="9"/>
                  </a:cubicBezTo>
                  <a:cubicBezTo>
                    <a:pt x="36" y="9"/>
                    <a:pt x="34" y="11"/>
                    <a:pt x="33" y="12"/>
                  </a:cubicBezTo>
                  <a:close/>
                </a:path>
              </a:pathLst>
            </a:custGeom>
            <a:noFill/>
            <a:ln w="4763" cap="rnd">
              <a:solidFill>
                <a:srgbClr val="78823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203"/>
            <p:cNvSpPr>
              <a:spLocks/>
            </p:cNvSpPr>
            <p:nvPr/>
          </p:nvSpPr>
          <p:spPr bwMode="auto">
            <a:xfrm>
              <a:off x="4344988" y="3186113"/>
              <a:ext cx="120650" cy="109538"/>
            </a:xfrm>
            <a:custGeom>
              <a:avLst/>
              <a:gdLst>
                <a:gd name="T0" fmla="*/ 22 w 35"/>
                <a:gd name="T1" fmla="*/ 8 h 32"/>
                <a:gd name="T2" fmla="*/ 24 w 35"/>
                <a:gd name="T3" fmla="*/ 7 h 32"/>
                <a:gd name="T4" fmla="*/ 28 w 35"/>
                <a:gd name="T5" fmla="*/ 5 h 32"/>
                <a:gd name="T6" fmla="*/ 29 w 35"/>
                <a:gd name="T7" fmla="*/ 12 h 32"/>
                <a:gd name="T8" fmla="*/ 33 w 35"/>
                <a:gd name="T9" fmla="*/ 17 h 32"/>
                <a:gd name="T10" fmla="*/ 25 w 35"/>
                <a:gd name="T11" fmla="*/ 18 h 32"/>
                <a:gd name="T12" fmla="*/ 30 w 35"/>
                <a:gd name="T13" fmla="*/ 24 h 32"/>
                <a:gd name="T14" fmla="*/ 22 w 35"/>
                <a:gd name="T15" fmla="*/ 26 h 32"/>
                <a:gd name="T16" fmla="*/ 17 w 35"/>
                <a:gd name="T17" fmla="*/ 30 h 32"/>
                <a:gd name="T18" fmla="*/ 16 w 35"/>
                <a:gd name="T19" fmla="*/ 22 h 32"/>
                <a:gd name="T20" fmla="*/ 6 w 35"/>
                <a:gd name="T21" fmla="*/ 28 h 32"/>
                <a:gd name="T22" fmla="*/ 5 w 35"/>
                <a:gd name="T23" fmla="*/ 25 h 32"/>
                <a:gd name="T24" fmla="*/ 6 w 35"/>
                <a:gd name="T25" fmla="*/ 23 h 32"/>
                <a:gd name="T26" fmla="*/ 3 w 35"/>
                <a:gd name="T27" fmla="*/ 21 h 32"/>
                <a:gd name="T28" fmla="*/ 2 w 35"/>
                <a:gd name="T29" fmla="*/ 15 h 32"/>
                <a:gd name="T30" fmla="*/ 10 w 35"/>
                <a:gd name="T31" fmla="*/ 14 h 32"/>
                <a:gd name="T32" fmla="*/ 5 w 35"/>
                <a:gd name="T33" fmla="*/ 7 h 32"/>
                <a:gd name="T34" fmla="*/ 13 w 35"/>
                <a:gd name="T35" fmla="*/ 6 h 32"/>
                <a:gd name="T36" fmla="*/ 15 w 35"/>
                <a:gd name="T37" fmla="*/ 1 h 32"/>
                <a:gd name="T38" fmla="*/ 20 w 35"/>
                <a:gd name="T39" fmla="*/ 3 h 32"/>
                <a:gd name="T40" fmla="*/ 20 w 35"/>
                <a:gd name="T41" fmla="*/ 10 h 32"/>
                <a:gd name="T42" fmla="*/ 22 w 35"/>
                <a:gd name="T43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32">
                  <a:moveTo>
                    <a:pt x="22" y="8"/>
                  </a:moveTo>
                  <a:cubicBezTo>
                    <a:pt x="23" y="7"/>
                    <a:pt x="23" y="7"/>
                    <a:pt x="24" y="7"/>
                  </a:cubicBezTo>
                  <a:cubicBezTo>
                    <a:pt x="25" y="6"/>
                    <a:pt x="27" y="5"/>
                    <a:pt x="28" y="5"/>
                  </a:cubicBezTo>
                  <a:cubicBezTo>
                    <a:pt x="32" y="5"/>
                    <a:pt x="31" y="10"/>
                    <a:pt x="29" y="12"/>
                  </a:cubicBezTo>
                  <a:cubicBezTo>
                    <a:pt x="32" y="11"/>
                    <a:pt x="35" y="15"/>
                    <a:pt x="33" y="17"/>
                  </a:cubicBezTo>
                  <a:cubicBezTo>
                    <a:pt x="31" y="19"/>
                    <a:pt x="27" y="19"/>
                    <a:pt x="25" y="18"/>
                  </a:cubicBezTo>
                  <a:cubicBezTo>
                    <a:pt x="27" y="19"/>
                    <a:pt x="30" y="21"/>
                    <a:pt x="30" y="24"/>
                  </a:cubicBezTo>
                  <a:cubicBezTo>
                    <a:pt x="30" y="28"/>
                    <a:pt x="25" y="29"/>
                    <a:pt x="22" y="26"/>
                  </a:cubicBezTo>
                  <a:cubicBezTo>
                    <a:pt x="22" y="29"/>
                    <a:pt x="20" y="32"/>
                    <a:pt x="17" y="30"/>
                  </a:cubicBezTo>
                  <a:cubicBezTo>
                    <a:pt x="15" y="28"/>
                    <a:pt x="16" y="24"/>
                    <a:pt x="16" y="22"/>
                  </a:cubicBezTo>
                  <a:cubicBezTo>
                    <a:pt x="15" y="25"/>
                    <a:pt x="11" y="32"/>
                    <a:pt x="6" y="28"/>
                  </a:cubicBezTo>
                  <a:cubicBezTo>
                    <a:pt x="6" y="28"/>
                    <a:pt x="5" y="26"/>
                    <a:pt x="5" y="25"/>
                  </a:cubicBezTo>
                  <a:cubicBezTo>
                    <a:pt x="5" y="25"/>
                    <a:pt x="6" y="24"/>
                    <a:pt x="6" y="23"/>
                  </a:cubicBezTo>
                  <a:cubicBezTo>
                    <a:pt x="6" y="22"/>
                    <a:pt x="4" y="22"/>
                    <a:pt x="3" y="21"/>
                  </a:cubicBezTo>
                  <a:cubicBezTo>
                    <a:pt x="1" y="20"/>
                    <a:pt x="0" y="18"/>
                    <a:pt x="2" y="15"/>
                  </a:cubicBezTo>
                  <a:cubicBezTo>
                    <a:pt x="4" y="13"/>
                    <a:pt x="8" y="13"/>
                    <a:pt x="10" y="14"/>
                  </a:cubicBezTo>
                  <a:cubicBezTo>
                    <a:pt x="8" y="13"/>
                    <a:pt x="4" y="10"/>
                    <a:pt x="5" y="7"/>
                  </a:cubicBezTo>
                  <a:cubicBezTo>
                    <a:pt x="6" y="3"/>
                    <a:pt x="11" y="4"/>
                    <a:pt x="13" y="6"/>
                  </a:cubicBezTo>
                  <a:cubicBezTo>
                    <a:pt x="14" y="4"/>
                    <a:pt x="14" y="3"/>
                    <a:pt x="15" y="1"/>
                  </a:cubicBezTo>
                  <a:cubicBezTo>
                    <a:pt x="17" y="0"/>
                    <a:pt x="19" y="0"/>
                    <a:pt x="20" y="3"/>
                  </a:cubicBezTo>
                  <a:cubicBezTo>
                    <a:pt x="21" y="5"/>
                    <a:pt x="20" y="8"/>
                    <a:pt x="20" y="10"/>
                  </a:cubicBezTo>
                  <a:cubicBezTo>
                    <a:pt x="20" y="10"/>
                    <a:pt x="21" y="9"/>
                    <a:pt x="22" y="8"/>
                  </a:cubicBezTo>
                  <a:close/>
                </a:path>
              </a:pathLst>
            </a:custGeom>
            <a:solidFill>
              <a:srgbClr val="A1B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204"/>
            <p:cNvSpPr>
              <a:spLocks/>
            </p:cNvSpPr>
            <p:nvPr/>
          </p:nvSpPr>
          <p:spPr bwMode="auto">
            <a:xfrm>
              <a:off x="4687888" y="3240088"/>
              <a:ext cx="65088" cy="55563"/>
            </a:xfrm>
            <a:custGeom>
              <a:avLst/>
              <a:gdLst>
                <a:gd name="T0" fmla="*/ 11 w 19"/>
                <a:gd name="T1" fmla="*/ 3 h 16"/>
                <a:gd name="T2" fmla="*/ 10 w 19"/>
                <a:gd name="T3" fmla="*/ 0 h 16"/>
                <a:gd name="T4" fmla="*/ 7 w 19"/>
                <a:gd name="T5" fmla="*/ 2 h 16"/>
                <a:gd name="T6" fmla="*/ 4 w 19"/>
                <a:gd name="T7" fmla="*/ 3 h 16"/>
                <a:gd name="T8" fmla="*/ 6 w 19"/>
                <a:gd name="T9" fmla="*/ 6 h 16"/>
                <a:gd name="T10" fmla="*/ 2 w 19"/>
                <a:gd name="T11" fmla="*/ 7 h 16"/>
                <a:gd name="T12" fmla="*/ 4 w 19"/>
                <a:gd name="T13" fmla="*/ 10 h 16"/>
                <a:gd name="T14" fmla="*/ 4 w 19"/>
                <a:gd name="T15" fmla="*/ 13 h 16"/>
                <a:gd name="T16" fmla="*/ 8 w 19"/>
                <a:gd name="T17" fmla="*/ 11 h 16"/>
                <a:gd name="T18" fmla="*/ 8 w 19"/>
                <a:gd name="T19" fmla="*/ 15 h 16"/>
                <a:gd name="T20" fmla="*/ 11 w 19"/>
                <a:gd name="T21" fmla="*/ 14 h 16"/>
                <a:gd name="T22" fmla="*/ 13 w 19"/>
                <a:gd name="T23" fmla="*/ 15 h 16"/>
                <a:gd name="T24" fmla="*/ 15 w 19"/>
                <a:gd name="T25" fmla="*/ 13 h 16"/>
                <a:gd name="T26" fmla="*/ 12 w 19"/>
                <a:gd name="T27" fmla="*/ 9 h 16"/>
                <a:gd name="T28" fmla="*/ 17 w 19"/>
                <a:gd name="T29" fmla="*/ 9 h 16"/>
                <a:gd name="T30" fmla="*/ 14 w 19"/>
                <a:gd name="T31" fmla="*/ 5 h 16"/>
                <a:gd name="T32" fmla="*/ 15 w 19"/>
                <a:gd name="T33" fmla="*/ 1 h 16"/>
                <a:gd name="T34" fmla="*/ 12 w 19"/>
                <a:gd name="T35" fmla="*/ 2 h 16"/>
                <a:gd name="T36" fmla="*/ 10 w 19"/>
                <a:gd name="T37" fmla="*/ 4 h 16"/>
                <a:gd name="T38" fmla="*/ 11 w 19"/>
                <a:gd name="T3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16">
                  <a:moveTo>
                    <a:pt x="11" y="3"/>
                  </a:moveTo>
                  <a:cubicBezTo>
                    <a:pt x="11" y="2"/>
                    <a:pt x="11" y="1"/>
                    <a:pt x="10" y="0"/>
                  </a:cubicBezTo>
                  <a:cubicBezTo>
                    <a:pt x="8" y="0"/>
                    <a:pt x="7" y="1"/>
                    <a:pt x="7" y="2"/>
                  </a:cubicBezTo>
                  <a:cubicBezTo>
                    <a:pt x="6" y="1"/>
                    <a:pt x="4" y="2"/>
                    <a:pt x="4" y="3"/>
                  </a:cubicBezTo>
                  <a:cubicBezTo>
                    <a:pt x="2" y="5"/>
                    <a:pt x="5" y="6"/>
                    <a:pt x="6" y="6"/>
                  </a:cubicBezTo>
                  <a:cubicBezTo>
                    <a:pt x="5" y="6"/>
                    <a:pt x="3" y="6"/>
                    <a:pt x="2" y="7"/>
                  </a:cubicBezTo>
                  <a:cubicBezTo>
                    <a:pt x="0" y="8"/>
                    <a:pt x="2" y="10"/>
                    <a:pt x="4" y="10"/>
                  </a:cubicBezTo>
                  <a:cubicBezTo>
                    <a:pt x="2" y="11"/>
                    <a:pt x="3" y="13"/>
                    <a:pt x="4" y="13"/>
                  </a:cubicBezTo>
                  <a:cubicBezTo>
                    <a:pt x="6" y="13"/>
                    <a:pt x="7" y="12"/>
                    <a:pt x="8" y="11"/>
                  </a:cubicBezTo>
                  <a:cubicBezTo>
                    <a:pt x="7" y="12"/>
                    <a:pt x="8" y="14"/>
                    <a:pt x="8" y="15"/>
                  </a:cubicBezTo>
                  <a:cubicBezTo>
                    <a:pt x="9" y="16"/>
                    <a:pt x="11" y="15"/>
                    <a:pt x="11" y="14"/>
                  </a:cubicBezTo>
                  <a:cubicBezTo>
                    <a:pt x="11" y="15"/>
                    <a:pt x="13" y="15"/>
                    <a:pt x="13" y="15"/>
                  </a:cubicBezTo>
                  <a:cubicBezTo>
                    <a:pt x="14" y="15"/>
                    <a:pt x="14" y="14"/>
                    <a:pt x="15" y="13"/>
                  </a:cubicBezTo>
                  <a:cubicBezTo>
                    <a:pt x="16" y="11"/>
                    <a:pt x="14" y="10"/>
                    <a:pt x="12" y="9"/>
                  </a:cubicBezTo>
                  <a:cubicBezTo>
                    <a:pt x="14" y="10"/>
                    <a:pt x="17" y="10"/>
                    <a:pt x="17" y="9"/>
                  </a:cubicBezTo>
                  <a:cubicBezTo>
                    <a:pt x="19" y="7"/>
                    <a:pt x="16" y="4"/>
                    <a:pt x="14" y="5"/>
                  </a:cubicBezTo>
                  <a:cubicBezTo>
                    <a:pt x="15" y="4"/>
                    <a:pt x="16" y="2"/>
                    <a:pt x="15" y="1"/>
                  </a:cubicBezTo>
                  <a:cubicBezTo>
                    <a:pt x="14" y="1"/>
                    <a:pt x="13" y="2"/>
                    <a:pt x="12" y="2"/>
                  </a:cubicBezTo>
                  <a:cubicBezTo>
                    <a:pt x="12" y="3"/>
                    <a:pt x="10" y="4"/>
                    <a:pt x="10" y="4"/>
                  </a:cubicBezTo>
                  <a:cubicBezTo>
                    <a:pt x="10" y="4"/>
                    <a:pt x="11" y="4"/>
                    <a:pt x="11" y="3"/>
                  </a:cubicBezTo>
                  <a:close/>
                </a:path>
              </a:pathLst>
            </a:custGeom>
            <a:solidFill>
              <a:srgbClr val="A1B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206"/>
            <p:cNvSpPr>
              <a:spLocks/>
            </p:cNvSpPr>
            <p:nvPr/>
          </p:nvSpPr>
          <p:spPr bwMode="auto">
            <a:xfrm>
              <a:off x="4424363" y="3313113"/>
              <a:ext cx="61913" cy="53975"/>
            </a:xfrm>
            <a:custGeom>
              <a:avLst/>
              <a:gdLst>
                <a:gd name="T0" fmla="*/ 10 w 18"/>
                <a:gd name="T1" fmla="*/ 13 h 16"/>
                <a:gd name="T2" fmla="*/ 8 w 18"/>
                <a:gd name="T3" fmla="*/ 15 h 16"/>
                <a:gd name="T4" fmla="*/ 6 w 18"/>
                <a:gd name="T5" fmla="*/ 13 h 16"/>
                <a:gd name="T6" fmla="*/ 3 w 18"/>
                <a:gd name="T7" fmla="*/ 12 h 16"/>
                <a:gd name="T8" fmla="*/ 6 w 18"/>
                <a:gd name="T9" fmla="*/ 9 h 16"/>
                <a:gd name="T10" fmla="*/ 1 w 18"/>
                <a:gd name="T11" fmla="*/ 8 h 16"/>
                <a:gd name="T12" fmla="*/ 4 w 18"/>
                <a:gd name="T13" fmla="*/ 5 h 16"/>
                <a:gd name="T14" fmla="*/ 4 w 18"/>
                <a:gd name="T15" fmla="*/ 2 h 16"/>
                <a:gd name="T16" fmla="*/ 8 w 18"/>
                <a:gd name="T17" fmla="*/ 5 h 16"/>
                <a:gd name="T18" fmla="*/ 10 w 18"/>
                <a:gd name="T19" fmla="*/ 0 h 16"/>
                <a:gd name="T20" fmla="*/ 11 w 18"/>
                <a:gd name="T21" fmla="*/ 2 h 16"/>
                <a:gd name="T22" fmla="*/ 13 w 18"/>
                <a:gd name="T23" fmla="*/ 2 h 16"/>
                <a:gd name="T24" fmla="*/ 15 w 18"/>
                <a:gd name="T25" fmla="*/ 4 h 16"/>
                <a:gd name="T26" fmla="*/ 12 w 18"/>
                <a:gd name="T27" fmla="*/ 7 h 16"/>
                <a:gd name="T28" fmla="*/ 16 w 18"/>
                <a:gd name="T29" fmla="*/ 7 h 16"/>
                <a:gd name="T30" fmla="*/ 14 w 18"/>
                <a:gd name="T31" fmla="*/ 11 h 16"/>
                <a:gd name="T32" fmla="*/ 14 w 18"/>
                <a:gd name="T33" fmla="*/ 14 h 16"/>
                <a:gd name="T34" fmla="*/ 10 w 18"/>
                <a:gd name="T35" fmla="*/ 11 h 16"/>
                <a:gd name="T36" fmla="*/ 10 w 18"/>
                <a:gd name="T37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" h="16">
                  <a:moveTo>
                    <a:pt x="10" y="13"/>
                  </a:moveTo>
                  <a:cubicBezTo>
                    <a:pt x="10" y="14"/>
                    <a:pt x="10" y="15"/>
                    <a:pt x="8" y="15"/>
                  </a:cubicBezTo>
                  <a:cubicBezTo>
                    <a:pt x="7" y="16"/>
                    <a:pt x="6" y="15"/>
                    <a:pt x="6" y="13"/>
                  </a:cubicBezTo>
                  <a:cubicBezTo>
                    <a:pt x="4" y="14"/>
                    <a:pt x="2" y="14"/>
                    <a:pt x="3" y="12"/>
                  </a:cubicBezTo>
                  <a:cubicBezTo>
                    <a:pt x="3" y="11"/>
                    <a:pt x="5" y="10"/>
                    <a:pt x="6" y="9"/>
                  </a:cubicBezTo>
                  <a:cubicBezTo>
                    <a:pt x="5" y="9"/>
                    <a:pt x="2" y="10"/>
                    <a:pt x="1" y="8"/>
                  </a:cubicBezTo>
                  <a:cubicBezTo>
                    <a:pt x="0" y="6"/>
                    <a:pt x="2" y="5"/>
                    <a:pt x="4" y="5"/>
                  </a:cubicBezTo>
                  <a:cubicBezTo>
                    <a:pt x="2" y="5"/>
                    <a:pt x="2" y="2"/>
                    <a:pt x="4" y="2"/>
                  </a:cubicBezTo>
                  <a:cubicBezTo>
                    <a:pt x="6" y="2"/>
                    <a:pt x="8" y="4"/>
                    <a:pt x="8" y="5"/>
                  </a:cubicBezTo>
                  <a:cubicBezTo>
                    <a:pt x="8" y="4"/>
                    <a:pt x="7" y="0"/>
                    <a:pt x="10" y="0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2"/>
                    <a:pt x="13" y="2"/>
                    <a:pt x="13" y="2"/>
                  </a:cubicBezTo>
                  <a:cubicBezTo>
                    <a:pt x="14" y="2"/>
                    <a:pt x="15" y="3"/>
                    <a:pt x="15" y="4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3" y="6"/>
                    <a:pt x="15" y="6"/>
                    <a:pt x="16" y="7"/>
                  </a:cubicBezTo>
                  <a:cubicBezTo>
                    <a:pt x="18" y="8"/>
                    <a:pt x="17" y="11"/>
                    <a:pt x="14" y="11"/>
                  </a:cubicBezTo>
                  <a:cubicBezTo>
                    <a:pt x="15" y="12"/>
                    <a:pt x="15" y="14"/>
                    <a:pt x="14" y="14"/>
                  </a:cubicBezTo>
                  <a:cubicBezTo>
                    <a:pt x="12" y="15"/>
                    <a:pt x="10" y="12"/>
                    <a:pt x="10" y="11"/>
                  </a:cubicBezTo>
                  <a:cubicBezTo>
                    <a:pt x="10" y="11"/>
                    <a:pt x="10" y="12"/>
                    <a:pt x="10" y="13"/>
                  </a:cubicBezTo>
                  <a:close/>
                </a:path>
              </a:pathLst>
            </a:custGeom>
            <a:solidFill>
              <a:srgbClr val="416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207"/>
            <p:cNvSpPr>
              <a:spLocks noEditPoints="1"/>
            </p:cNvSpPr>
            <p:nvPr/>
          </p:nvSpPr>
          <p:spPr bwMode="auto">
            <a:xfrm>
              <a:off x="3986213" y="3116263"/>
              <a:ext cx="304800" cy="292100"/>
            </a:xfrm>
            <a:custGeom>
              <a:avLst/>
              <a:gdLst>
                <a:gd name="T0" fmla="*/ 85 w 89"/>
                <a:gd name="T1" fmla="*/ 51 h 85"/>
                <a:gd name="T2" fmla="*/ 83 w 89"/>
                <a:gd name="T3" fmla="*/ 36 h 85"/>
                <a:gd name="T4" fmla="*/ 79 w 89"/>
                <a:gd name="T5" fmla="*/ 24 h 85"/>
                <a:gd name="T6" fmla="*/ 57 w 89"/>
                <a:gd name="T7" fmla="*/ 24 h 85"/>
                <a:gd name="T8" fmla="*/ 56 w 89"/>
                <a:gd name="T9" fmla="*/ 21 h 85"/>
                <a:gd name="T10" fmla="*/ 47 w 89"/>
                <a:gd name="T11" fmla="*/ 1 h 85"/>
                <a:gd name="T12" fmla="*/ 35 w 89"/>
                <a:gd name="T13" fmla="*/ 10 h 85"/>
                <a:gd name="T14" fmla="*/ 24 w 89"/>
                <a:gd name="T15" fmla="*/ 11 h 85"/>
                <a:gd name="T16" fmla="*/ 19 w 89"/>
                <a:gd name="T17" fmla="*/ 29 h 85"/>
                <a:gd name="T18" fmla="*/ 21 w 89"/>
                <a:gd name="T19" fmla="*/ 34 h 85"/>
                <a:gd name="T20" fmla="*/ 14 w 89"/>
                <a:gd name="T21" fmla="*/ 53 h 85"/>
                <a:gd name="T22" fmla="*/ 14 w 89"/>
                <a:gd name="T23" fmla="*/ 68 h 85"/>
                <a:gd name="T24" fmla="*/ 29 w 89"/>
                <a:gd name="T25" fmla="*/ 69 h 85"/>
                <a:gd name="T26" fmla="*/ 50 w 89"/>
                <a:gd name="T27" fmla="*/ 76 h 85"/>
                <a:gd name="T28" fmla="*/ 65 w 89"/>
                <a:gd name="T29" fmla="*/ 62 h 85"/>
                <a:gd name="T30" fmla="*/ 64 w 89"/>
                <a:gd name="T31" fmla="*/ 58 h 85"/>
                <a:gd name="T32" fmla="*/ 75 w 89"/>
                <a:gd name="T33" fmla="*/ 66 h 85"/>
                <a:gd name="T34" fmla="*/ 78 w 89"/>
                <a:gd name="T35" fmla="*/ 79 h 85"/>
                <a:gd name="T36" fmla="*/ 79 w 89"/>
                <a:gd name="T37" fmla="*/ 68 h 85"/>
                <a:gd name="T38" fmla="*/ 68 w 89"/>
                <a:gd name="T39" fmla="*/ 55 h 85"/>
                <a:gd name="T40" fmla="*/ 55 w 89"/>
                <a:gd name="T41" fmla="*/ 39 h 85"/>
                <a:gd name="T42" fmla="*/ 54 w 89"/>
                <a:gd name="T43" fmla="*/ 42 h 85"/>
                <a:gd name="T44" fmla="*/ 51 w 89"/>
                <a:gd name="T45" fmla="*/ 43 h 85"/>
                <a:gd name="T46" fmla="*/ 53 w 89"/>
                <a:gd name="T47" fmla="*/ 56 h 85"/>
                <a:gd name="T48" fmla="*/ 48 w 89"/>
                <a:gd name="T49" fmla="*/ 49 h 85"/>
                <a:gd name="T50" fmla="*/ 41 w 89"/>
                <a:gd name="T51" fmla="*/ 52 h 85"/>
                <a:gd name="T52" fmla="*/ 43 w 89"/>
                <a:gd name="T53" fmla="*/ 46 h 85"/>
                <a:gd name="T54" fmla="*/ 23 w 89"/>
                <a:gd name="T55" fmla="*/ 50 h 85"/>
                <a:gd name="T56" fmla="*/ 39 w 89"/>
                <a:gd name="T57" fmla="*/ 43 h 85"/>
                <a:gd name="T58" fmla="*/ 35 w 89"/>
                <a:gd name="T59" fmla="*/ 41 h 85"/>
                <a:gd name="T60" fmla="*/ 34 w 89"/>
                <a:gd name="T61" fmla="*/ 41 h 85"/>
                <a:gd name="T62" fmla="*/ 41 w 89"/>
                <a:gd name="T63" fmla="*/ 41 h 85"/>
                <a:gd name="T64" fmla="*/ 37 w 89"/>
                <a:gd name="T65" fmla="*/ 27 h 85"/>
                <a:gd name="T66" fmla="*/ 43 w 89"/>
                <a:gd name="T67" fmla="*/ 39 h 85"/>
                <a:gd name="T68" fmla="*/ 49 w 89"/>
                <a:gd name="T69" fmla="*/ 33 h 85"/>
                <a:gd name="T70" fmla="*/ 46 w 89"/>
                <a:gd name="T71" fmla="*/ 40 h 85"/>
                <a:gd name="T72" fmla="*/ 48 w 89"/>
                <a:gd name="T73" fmla="*/ 40 h 85"/>
                <a:gd name="T74" fmla="*/ 62 w 89"/>
                <a:gd name="T75" fmla="*/ 36 h 85"/>
                <a:gd name="T76" fmla="*/ 55 w 89"/>
                <a:gd name="T77" fmla="*/ 3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9" h="85">
                  <a:moveTo>
                    <a:pt x="73" y="54"/>
                  </a:moveTo>
                  <a:cubicBezTo>
                    <a:pt x="77" y="54"/>
                    <a:pt x="81" y="55"/>
                    <a:pt x="85" y="51"/>
                  </a:cubicBezTo>
                  <a:cubicBezTo>
                    <a:pt x="88" y="48"/>
                    <a:pt x="89" y="45"/>
                    <a:pt x="87" y="41"/>
                  </a:cubicBezTo>
                  <a:cubicBezTo>
                    <a:pt x="86" y="39"/>
                    <a:pt x="85" y="37"/>
                    <a:pt x="83" y="36"/>
                  </a:cubicBezTo>
                  <a:cubicBezTo>
                    <a:pt x="83" y="36"/>
                    <a:pt x="78" y="34"/>
                    <a:pt x="78" y="34"/>
                  </a:cubicBezTo>
                  <a:cubicBezTo>
                    <a:pt x="78" y="31"/>
                    <a:pt x="80" y="28"/>
                    <a:pt x="79" y="24"/>
                  </a:cubicBezTo>
                  <a:cubicBezTo>
                    <a:pt x="77" y="18"/>
                    <a:pt x="67" y="16"/>
                    <a:pt x="62" y="19"/>
                  </a:cubicBezTo>
                  <a:cubicBezTo>
                    <a:pt x="60" y="20"/>
                    <a:pt x="58" y="22"/>
                    <a:pt x="57" y="24"/>
                  </a:cubicBezTo>
                  <a:cubicBezTo>
                    <a:pt x="56" y="25"/>
                    <a:pt x="56" y="26"/>
                    <a:pt x="55" y="26"/>
                  </a:cubicBezTo>
                  <a:cubicBezTo>
                    <a:pt x="55" y="25"/>
                    <a:pt x="56" y="23"/>
                    <a:pt x="56" y="21"/>
                  </a:cubicBezTo>
                  <a:cubicBezTo>
                    <a:pt x="57" y="18"/>
                    <a:pt x="57" y="15"/>
                    <a:pt x="57" y="12"/>
                  </a:cubicBezTo>
                  <a:cubicBezTo>
                    <a:pt x="56" y="6"/>
                    <a:pt x="53" y="1"/>
                    <a:pt x="47" y="1"/>
                  </a:cubicBezTo>
                  <a:cubicBezTo>
                    <a:pt x="43" y="0"/>
                    <a:pt x="40" y="1"/>
                    <a:pt x="37" y="4"/>
                  </a:cubicBezTo>
                  <a:cubicBezTo>
                    <a:pt x="36" y="6"/>
                    <a:pt x="36" y="8"/>
                    <a:pt x="35" y="10"/>
                  </a:cubicBezTo>
                  <a:cubicBezTo>
                    <a:pt x="34" y="12"/>
                    <a:pt x="32" y="11"/>
                    <a:pt x="30" y="11"/>
                  </a:cubicBezTo>
                  <a:cubicBezTo>
                    <a:pt x="28" y="11"/>
                    <a:pt x="26" y="11"/>
                    <a:pt x="24" y="11"/>
                  </a:cubicBezTo>
                  <a:cubicBezTo>
                    <a:pt x="20" y="12"/>
                    <a:pt x="16" y="13"/>
                    <a:pt x="14" y="17"/>
                  </a:cubicBezTo>
                  <a:cubicBezTo>
                    <a:pt x="13" y="22"/>
                    <a:pt x="15" y="26"/>
                    <a:pt x="19" y="29"/>
                  </a:cubicBezTo>
                  <a:cubicBezTo>
                    <a:pt x="20" y="31"/>
                    <a:pt x="23" y="32"/>
                    <a:pt x="24" y="34"/>
                  </a:cubicBezTo>
                  <a:cubicBezTo>
                    <a:pt x="23" y="34"/>
                    <a:pt x="22" y="34"/>
                    <a:pt x="21" y="34"/>
                  </a:cubicBezTo>
                  <a:cubicBezTo>
                    <a:pt x="15" y="33"/>
                    <a:pt x="7" y="33"/>
                    <a:pt x="4" y="38"/>
                  </a:cubicBezTo>
                  <a:cubicBezTo>
                    <a:pt x="0" y="46"/>
                    <a:pt x="6" y="53"/>
                    <a:pt x="14" y="53"/>
                  </a:cubicBezTo>
                  <a:cubicBezTo>
                    <a:pt x="12" y="55"/>
                    <a:pt x="10" y="56"/>
                    <a:pt x="10" y="60"/>
                  </a:cubicBezTo>
                  <a:cubicBezTo>
                    <a:pt x="10" y="63"/>
                    <a:pt x="11" y="67"/>
                    <a:pt x="14" y="68"/>
                  </a:cubicBezTo>
                  <a:cubicBezTo>
                    <a:pt x="23" y="72"/>
                    <a:pt x="29" y="62"/>
                    <a:pt x="35" y="57"/>
                  </a:cubicBezTo>
                  <a:cubicBezTo>
                    <a:pt x="33" y="61"/>
                    <a:pt x="30" y="64"/>
                    <a:pt x="29" y="69"/>
                  </a:cubicBezTo>
                  <a:cubicBezTo>
                    <a:pt x="28" y="75"/>
                    <a:pt x="30" y="80"/>
                    <a:pt x="36" y="82"/>
                  </a:cubicBezTo>
                  <a:cubicBezTo>
                    <a:pt x="41" y="85"/>
                    <a:pt x="48" y="81"/>
                    <a:pt x="50" y="76"/>
                  </a:cubicBezTo>
                  <a:cubicBezTo>
                    <a:pt x="55" y="84"/>
                    <a:pt x="67" y="79"/>
                    <a:pt x="68" y="71"/>
                  </a:cubicBezTo>
                  <a:cubicBezTo>
                    <a:pt x="69" y="68"/>
                    <a:pt x="67" y="64"/>
                    <a:pt x="65" y="62"/>
                  </a:cubicBezTo>
                  <a:cubicBezTo>
                    <a:pt x="63" y="60"/>
                    <a:pt x="61" y="59"/>
                    <a:pt x="60" y="57"/>
                  </a:cubicBezTo>
                  <a:cubicBezTo>
                    <a:pt x="60" y="56"/>
                    <a:pt x="64" y="57"/>
                    <a:pt x="64" y="58"/>
                  </a:cubicBezTo>
                  <a:cubicBezTo>
                    <a:pt x="65" y="58"/>
                    <a:pt x="67" y="59"/>
                    <a:pt x="68" y="60"/>
                  </a:cubicBezTo>
                  <a:cubicBezTo>
                    <a:pt x="70" y="61"/>
                    <a:pt x="73" y="64"/>
                    <a:pt x="75" y="66"/>
                  </a:cubicBezTo>
                  <a:cubicBezTo>
                    <a:pt x="76" y="68"/>
                    <a:pt x="78" y="70"/>
                    <a:pt x="78" y="73"/>
                  </a:cubicBezTo>
                  <a:cubicBezTo>
                    <a:pt x="79" y="75"/>
                    <a:pt x="78" y="77"/>
                    <a:pt x="78" y="79"/>
                  </a:cubicBezTo>
                  <a:cubicBezTo>
                    <a:pt x="79" y="81"/>
                    <a:pt x="81" y="78"/>
                    <a:pt x="81" y="77"/>
                  </a:cubicBezTo>
                  <a:cubicBezTo>
                    <a:pt x="82" y="74"/>
                    <a:pt x="81" y="70"/>
                    <a:pt x="79" y="68"/>
                  </a:cubicBezTo>
                  <a:cubicBezTo>
                    <a:pt x="77" y="65"/>
                    <a:pt x="74" y="62"/>
                    <a:pt x="72" y="59"/>
                  </a:cubicBezTo>
                  <a:cubicBezTo>
                    <a:pt x="71" y="58"/>
                    <a:pt x="68" y="56"/>
                    <a:pt x="68" y="55"/>
                  </a:cubicBezTo>
                  <a:cubicBezTo>
                    <a:pt x="69" y="54"/>
                    <a:pt x="72" y="54"/>
                    <a:pt x="73" y="54"/>
                  </a:cubicBezTo>
                  <a:close/>
                  <a:moveTo>
                    <a:pt x="55" y="39"/>
                  </a:moveTo>
                  <a:cubicBezTo>
                    <a:pt x="54" y="39"/>
                    <a:pt x="50" y="40"/>
                    <a:pt x="51" y="41"/>
                  </a:cubicBezTo>
                  <a:cubicBezTo>
                    <a:pt x="51" y="42"/>
                    <a:pt x="53" y="42"/>
                    <a:pt x="54" y="42"/>
                  </a:cubicBezTo>
                  <a:cubicBezTo>
                    <a:pt x="56" y="43"/>
                    <a:pt x="59" y="44"/>
                    <a:pt x="60" y="45"/>
                  </a:cubicBezTo>
                  <a:cubicBezTo>
                    <a:pt x="58" y="44"/>
                    <a:pt x="54" y="43"/>
                    <a:pt x="51" y="43"/>
                  </a:cubicBezTo>
                  <a:cubicBezTo>
                    <a:pt x="47" y="44"/>
                    <a:pt x="50" y="48"/>
                    <a:pt x="51" y="50"/>
                  </a:cubicBezTo>
                  <a:cubicBezTo>
                    <a:pt x="51" y="52"/>
                    <a:pt x="52" y="54"/>
                    <a:pt x="53" y="56"/>
                  </a:cubicBezTo>
                  <a:cubicBezTo>
                    <a:pt x="53" y="58"/>
                    <a:pt x="53" y="60"/>
                    <a:pt x="54" y="62"/>
                  </a:cubicBezTo>
                  <a:cubicBezTo>
                    <a:pt x="53" y="57"/>
                    <a:pt x="50" y="53"/>
                    <a:pt x="48" y="49"/>
                  </a:cubicBezTo>
                  <a:cubicBezTo>
                    <a:pt x="47" y="48"/>
                    <a:pt x="47" y="46"/>
                    <a:pt x="46" y="46"/>
                  </a:cubicBezTo>
                  <a:cubicBezTo>
                    <a:pt x="44" y="45"/>
                    <a:pt x="42" y="51"/>
                    <a:pt x="41" y="52"/>
                  </a:cubicBezTo>
                  <a:cubicBezTo>
                    <a:pt x="41" y="51"/>
                    <a:pt x="41" y="49"/>
                    <a:pt x="42" y="48"/>
                  </a:cubicBezTo>
                  <a:cubicBezTo>
                    <a:pt x="42" y="48"/>
                    <a:pt x="43" y="46"/>
                    <a:pt x="43" y="46"/>
                  </a:cubicBezTo>
                  <a:cubicBezTo>
                    <a:pt x="42" y="44"/>
                    <a:pt x="35" y="46"/>
                    <a:pt x="34" y="46"/>
                  </a:cubicBezTo>
                  <a:cubicBezTo>
                    <a:pt x="30" y="47"/>
                    <a:pt x="27" y="49"/>
                    <a:pt x="23" y="50"/>
                  </a:cubicBezTo>
                  <a:cubicBezTo>
                    <a:pt x="26" y="47"/>
                    <a:pt x="31" y="45"/>
                    <a:pt x="36" y="44"/>
                  </a:cubicBezTo>
                  <a:cubicBezTo>
                    <a:pt x="36" y="44"/>
                    <a:pt x="39" y="44"/>
                    <a:pt x="39" y="43"/>
                  </a:cubicBezTo>
                  <a:cubicBezTo>
                    <a:pt x="39" y="43"/>
                    <a:pt x="39" y="43"/>
                    <a:pt x="38" y="42"/>
                  </a:cubicBezTo>
                  <a:cubicBezTo>
                    <a:pt x="37" y="42"/>
                    <a:pt x="36" y="41"/>
                    <a:pt x="35" y="41"/>
                  </a:cubicBezTo>
                  <a:cubicBezTo>
                    <a:pt x="33" y="41"/>
                    <a:pt x="32" y="41"/>
                    <a:pt x="31" y="41"/>
                  </a:cubicBezTo>
                  <a:cubicBezTo>
                    <a:pt x="31" y="41"/>
                    <a:pt x="33" y="41"/>
                    <a:pt x="34" y="41"/>
                  </a:cubicBezTo>
                  <a:cubicBezTo>
                    <a:pt x="35" y="41"/>
                    <a:pt x="36" y="41"/>
                    <a:pt x="36" y="41"/>
                  </a:cubicBezTo>
                  <a:cubicBezTo>
                    <a:pt x="38" y="41"/>
                    <a:pt x="40" y="42"/>
                    <a:pt x="41" y="41"/>
                  </a:cubicBezTo>
                  <a:cubicBezTo>
                    <a:pt x="42" y="41"/>
                    <a:pt x="41" y="39"/>
                    <a:pt x="41" y="38"/>
                  </a:cubicBezTo>
                  <a:cubicBezTo>
                    <a:pt x="40" y="34"/>
                    <a:pt x="39" y="30"/>
                    <a:pt x="37" y="27"/>
                  </a:cubicBezTo>
                  <a:cubicBezTo>
                    <a:pt x="39" y="28"/>
                    <a:pt x="40" y="32"/>
                    <a:pt x="41" y="34"/>
                  </a:cubicBezTo>
                  <a:cubicBezTo>
                    <a:pt x="42" y="36"/>
                    <a:pt x="43" y="38"/>
                    <a:pt x="43" y="39"/>
                  </a:cubicBezTo>
                  <a:cubicBezTo>
                    <a:pt x="44" y="40"/>
                    <a:pt x="44" y="40"/>
                    <a:pt x="45" y="38"/>
                  </a:cubicBezTo>
                  <a:cubicBezTo>
                    <a:pt x="46" y="37"/>
                    <a:pt x="47" y="35"/>
                    <a:pt x="49" y="33"/>
                  </a:cubicBezTo>
                  <a:cubicBezTo>
                    <a:pt x="48" y="35"/>
                    <a:pt x="47" y="36"/>
                    <a:pt x="47" y="38"/>
                  </a:cubicBezTo>
                  <a:cubicBezTo>
                    <a:pt x="47" y="38"/>
                    <a:pt x="46" y="40"/>
                    <a:pt x="46" y="40"/>
                  </a:cubicBezTo>
                  <a:cubicBezTo>
                    <a:pt x="47" y="41"/>
                    <a:pt x="47" y="41"/>
                    <a:pt x="47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50" y="38"/>
                    <a:pt x="53" y="38"/>
                    <a:pt x="55" y="37"/>
                  </a:cubicBezTo>
                  <a:cubicBezTo>
                    <a:pt x="58" y="36"/>
                    <a:pt x="59" y="36"/>
                    <a:pt x="62" y="36"/>
                  </a:cubicBezTo>
                  <a:cubicBezTo>
                    <a:pt x="63" y="35"/>
                    <a:pt x="66" y="35"/>
                    <a:pt x="67" y="36"/>
                  </a:cubicBezTo>
                  <a:cubicBezTo>
                    <a:pt x="63" y="36"/>
                    <a:pt x="59" y="37"/>
                    <a:pt x="55" y="39"/>
                  </a:cubicBezTo>
                  <a:close/>
                </a:path>
              </a:pathLst>
            </a:custGeom>
            <a:solidFill>
              <a:srgbClr val="416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208"/>
            <p:cNvSpPr>
              <a:spLocks/>
            </p:cNvSpPr>
            <p:nvPr/>
          </p:nvSpPr>
          <p:spPr bwMode="auto">
            <a:xfrm>
              <a:off x="4537076" y="3275013"/>
              <a:ext cx="92075" cy="74612"/>
            </a:xfrm>
            <a:custGeom>
              <a:avLst/>
              <a:gdLst>
                <a:gd name="T0" fmla="*/ 10 w 27"/>
                <a:gd name="T1" fmla="*/ 9 h 22"/>
                <a:gd name="T2" fmla="*/ 10 w 27"/>
                <a:gd name="T3" fmla="*/ 9 h 22"/>
                <a:gd name="T4" fmla="*/ 8 w 27"/>
                <a:gd name="T5" fmla="*/ 7 h 22"/>
                <a:gd name="T6" fmla="*/ 6 w 27"/>
                <a:gd name="T7" fmla="*/ 7 h 22"/>
                <a:gd name="T8" fmla="*/ 7 w 27"/>
                <a:gd name="T9" fmla="*/ 7 h 22"/>
                <a:gd name="T10" fmla="*/ 9 w 27"/>
                <a:gd name="T11" fmla="*/ 7 h 22"/>
                <a:gd name="T12" fmla="*/ 11 w 27"/>
                <a:gd name="T13" fmla="*/ 8 h 22"/>
                <a:gd name="T14" fmla="*/ 12 w 27"/>
                <a:gd name="T15" fmla="*/ 6 h 22"/>
                <a:gd name="T16" fmla="*/ 11 w 27"/>
                <a:gd name="T17" fmla="*/ 0 h 22"/>
                <a:gd name="T18" fmla="*/ 13 w 27"/>
                <a:gd name="T19" fmla="*/ 5 h 22"/>
                <a:gd name="T20" fmla="*/ 13 w 27"/>
                <a:gd name="T21" fmla="*/ 8 h 22"/>
                <a:gd name="T22" fmla="*/ 14 w 27"/>
                <a:gd name="T23" fmla="*/ 7 h 22"/>
                <a:gd name="T24" fmla="*/ 17 w 27"/>
                <a:gd name="T25" fmla="*/ 5 h 22"/>
                <a:gd name="T26" fmla="*/ 15 w 27"/>
                <a:gd name="T27" fmla="*/ 7 h 22"/>
                <a:gd name="T28" fmla="*/ 14 w 27"/>
                <a:gd name="T29" fmla="*/ 9 h 22"/>
                <a:gd name="T30" fmla="*/ 15 w 27"/>
                <a:gd name="T31" fmla="*/ 9 h 22"/>
                <a:gd name="T32" fmla="*/ 15 w 27"/>
                <a:gd name="T33" fmla="*/ 9 h 22"/>
                <a:gd name="T34" fmla="*/ 20 w 27"/>
                <a:gd name="T35" fmla="*/ 8 h 22"/>
                <a:gd name="T36" fmla="*/ 24 w 27"/>
                <a:gd name="T37" fmla="*/ 8 h 22"/>
                <a:gd name="T38" fmla="*/ 27 w 27"/>
                <a:gd name="T39" fmla="*/ 9 h 22"/>
                <a:gd name="T40" fmla="*/ 19 w 27"/>
                <a:gd name="T41" fmla="*/ 9 h 22"/>
                <a:gd name="T42" fmla="*/ 17 w 27"/>
                <a:gd name="T43" fmla="*/ 10 h 22"/>
                <a:gd name="T44" fmla="*/ 19 w 27"/>
                <a:gd name="T45" fmla="*/ 11 h 22"/>
                <a:gd name="T46" fmla="*/ 21 w 27"/>
                <a:gd name="T47" fmla="*/ 14 h 22"/>
                <a:gd name="T48" fmla="*/ 17 w 27"/>
                <a:gd name="T49" fmla="*/ 11 h 22"/>
                <a:gd name="T50" fmla="*/ 15 w 27"/>
                <a:gd name="T51" fmla="*/ 15 h 22"/>
                <a:gd name="T52" fmla="*/ 15 w 27"/>
                <a:gd name="T53" fmla="*/ 18 h 22"/>
                <a:gd name="T54" fmla="*/ 15 w 27"/>
                <a:gd name="T55" fmla="*/ 22 h 22"/>
                <a:gd name="T56" fmla="*/ 14 w 27"/>
                <a:gd name="T57" fmla="*/ 14 h 22"/>
                <a:gd name="T58" fmla="*/ 13 w 27"/>
                <a:gd name="T59" fmla="*/ 12 h 22"/>
                <a:gd name="T60" fmla="*/ 9 w 27"/>
                <a:gd name="T61" fmla="*/ 14 h 22"/>
                <a:gd name="T62" fmla="*/ 10 w 27"/>
                <a:gd name="T63" fmla="*/ 12 h 22"/>
                <a:gd name="T64" fmla="*/ 11 w 27"/>
                <a:gd name="T65" fmla="*/ 11 h 22"/>
                <a:gd name="T66" fmla="*/ 6 w 27"/>
                <a:gd name="T67" fmla="*/ 10 h 22"/>
                <a:gd name="T68" fmla="*/ 0 w 27"/>
                <a:gd name="T69" fmla="*/ 11 h 22"/>
                <a:gd name="T70" fmla="*/ 8 w 27"/>
                <a:gd name="T71" fmla="*/ 9 h 22"/>
                <a:gd name="T72" fmla="*/ 10 w 27"/>
                <a:gd name="T73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7" h="22">
                  <a:moveTo>
                    <a:pt x="10" y="9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9" y="8"/>
                    <a:pt x="8" y="8"/>
                    <a:pt x="8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8" y="7"/>
                    <a:pt x="8" y="7"/>
                    <a:pt x="9" y="7"/>
                  </a:cubicBezTo>
                  <a:cubicBezTo>
                    <a:pt x="9" y="8"/>
                    <a:pt x="11" y="9"/>
                    <a:pt x="11" y="8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4"/>
                    <a:pt x="12" y="2"/>
                    <a:pt x="11" y="0"/>
                  </a:cubicBezTo>
                  <a:cubicBezTo>
                    <a:pt x="12" y="1"/>
                    <a:pt x="12" y="3"/>
                    <a:pt x="13" y="5"/>
                  </a:cubicBezTo>
                  <a:cubicBezTo>
                    <a:pt x="13" y="6"/>
                    <a:pt x="13" y="7"/>
                    <a:pt x="13" y="8"/>
                  </a:cubicBezTo>
                  <a:cubicBezTo>
                    <a:pt x="13" y="8"/>
                    <a:pt x="13" y="8"/>
                    <a:pt x="14" y="7"/>
                  </a:cubicBezTo>
                  <a:cubicBezTo>
                    <a:pt x="15" y="7"/>
                    <a:pt x="16" y="6"/>
                    <a:pt x="17" y="5"/>
                  </a:cubicBezTo>
                  <a:cubicBezTo>
                    <a:pt x="16" y="6"/>
                    <a:pt x="16" y="7"/>
                    <a:pt x="15" y="7"/>
                  </a:cubicBezTo>
                  <a:cubicBezTo>
                    <a:pt x="15" y="7"/>
                    <a:pt x="14" y="9"/>
                    <a:pt x="14" y="9"/>
                  </a:cubicBezTo>
                  <a:cubicBezTo>
                    <a:pt x="14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7" y="8"/>
                    <a:pt x="18" y="8"/>
                    <a:pt x="20" y="8"/>
                  </a:cubicBezTo>
                  <a:cubicBezTo>
                    <a:pt x="21" y="8"/>
                    <a:pt x="22" y="8"/>
                    <a:pt x="24" y="8"/>
                  </a:cubicBezTo>
                  <a:cubicBezTo>
                    <a:pt x="24" y="9"/>
                    <a:pt x="26" y="9"/>
                    <a:pt x="27" y="9"/>
                  </a:cubicBezTo>
                  <a:cubicBezTo>
                    <a:pt x="24" y="9"/>
                    <a:pt x="22" y="9"/>
                    <a:pt x="19" y="9"/>
                  </a:cubicBezTo>
                  <a:cubicBezTo>
                    <a:pt x="19" y="9"/>
                    <a:pt x="16" y="9"/>
                    <a:pt x="17" y="10"/>
                  </a:cubicBezTo>
                  <a:cubicBezTo>
                    <a:pt x="17" y="10"/>
                    <a:pt x="18" y="11"/>
                    <a:pt x="19" y="11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0" y="13"/>
                    <a:pt x="18" y="12"/>
                    <a:pt x="17" y="11"/>
                  </a:cubicBezTo>
                  <a:cubicBezTo>
                    <a:pt x="14" y="11"/>
                    <a:pt x="15" y="13"/>
                    <a:pt x="15" y="15"/>
                  </a:cubicBezTo>
                  <a:cubicBezTo>
                    <a:pt x="15" y="16"/>
                    <a:pt x="15" y="17"/>
                    <a:pt x="15" y="18"/>
                  </a:cubicBezTo>
                  <a:cubicBezTo>
                    <a:pt x="15" y="20"/>
                    <a:pt x="15" y="21"/>
                    <a:pt x="15" y="22"/>
                  </a:cubicBezTo>
                  <a:cubicBezTo>
                    <a:pt x="15" y="19"/>
                    <a:pt x="15" y="16"/>
                    <a:pt x="14" y="14"/>
                  </a:cubicBezTo>
                  <a:cubicBezTo>
                    <a:pt x="14" y="13"/>
                    <a:pt x="14" y="12"/>
                    <a:pt x="13" y="12"/>
                  </a:cubicBezTo>
                  <a:cubicBezTo>
                    <a:pt x="12" y="11"/>
                    <a:pt x="10" y="14"/>
                    <a:pt x="9" y="14"/>
                  </a:cubicBezTo>
                  <a:cubicBezTo>
                    <a:pt x="10" y="14"/>
                    <a:pt x="10" y="13"/>
                    <a:pt x="10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0"/>
                    <a:pt x="7" y="10"/>
                    <a:pt x="6" y="10"/>
                  </a:cubicBezTo>
                  <a:cubicBezTo>
                    <a:pt x="4" y="10"/>
                    <a:pt x="2" y="10"/>
                    <a:pt x="0" y="11"/>
                  </a:cubicBezTo>
                  <a:cubicBezTo>
                    <a:pt x="2" y="9"/>
                    <a:pt x="5" y="9"/>
                    <a:pt x="8" y="9"/>
                  </a:cubicBezTo>
                  <a:cubicBezTo>
                    <a:pt x="8" y="9"/>
                    <a:pt x="10" y="9"/>
                    <a:pt x="10" y="9"/>
                  </a:cubicBezTo>
                  <a:close/>
                </a:path>
              </a:pathLst>
            </a:custGeom>
            <a:solidFill>
              <a:srgbClr val="416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209"/>
            <p:cNvSpPr>
              <a:spLocks/>
            </p:cNvSpPr>
            <p:nvPr/>
          </p:nvSpPr>
          <p:spPr bwMode="auto">
            <a:xfrm>
              <a:off x="5294313" y="3236913"/>
              <a:ext cx="166688" cy="147637"/>
            </a:xfrm>
            <a:custGeom>
              <a:avLst/>
              <a:gdLst>
                <a:gd name="T0" fmla="*/ 33 w 49"/>
                <a:gd name="T1" fmla="*/ 12 h 43"/>
                <a:gd name="T2" fmla="*/ 32 w 49"/>
                <a:gd name="T3" fmla="*/ 14 h 43"/>
                <a:gd name="T4" fmla="*/ 33 w 49"/>
                <a:gd name="T5" fmla="*/ 1 h 43"/>
                <a:gd name="T6" fmla="*/ 26 w 49"/>
                <a:gd name="T7" fmla="*/ 1 h 43"/>
                <a:gd name="T8" fmla="*/ 22 w 49"/>
                <a:gd name="T9" fmla="*/ 6 h 43"/>
                <a:gd name="T10" fmla="*/ 18 w 49"/>
                <a:gd name="T11" fmla="*/ 1 h 43"/>
                <a:gd name="T12" fmla="*/ 12 w 49"/>
                <a:gd name="T13" fmla="*/ 2 h 43"/>
                <a:gd name="T14" fmla="*/ 10 w 49"/>
                <a:gd name="T15" fmla="*/ 11 h 43"/>
                <a:gd name="T16" fmla="*/ 14 w 49"/>
                <a:gd name="T17" fmla="*/ 17 h 43"/>
                <a:gd name="T18" fmla="*/ 10 w 49"/>
                <a:gd name="T19" fmla="*/ 14 h 43"/>
                <a:gd name="T20" fmla="*/ 5 w 49"/>
                <a:gd name="T21" fmla="*/ 13 h 43"/>
                <a:gd name="T22" fmla="*/ 1 w 49"/>
                <a:gd name="T23" fmla="*/ 18 h 43"/>
                <a:gd name="T24" fmla="*/ 6 w 49"/>
                <a:gd name="T25" fmla="*/ 22 h 43"/>
                <a:gd name="T26" fmla="*/ 3 w 49"/>
                <a:gd name="T27" fmla="*/ 28 h 43"/>
                <a:gd name="T28" fmla="*/ 8 w 49"/>
                <a:gd name="T29" fmla="*/ 31 h 43"/>
                <a:gd name="T30" fmla="*/ 12 w 49"/>
                <a:gd name="T31" fmla="*/ 30 h 43"/>
                <a:gd name="T32" fmla="*/ 15 w 49"/>
                <a:gd name="T33" fmla="*/ 28 h 43"/>
                <a:gd name="T34" fmla="*/ 10 w 49"/>
                <a:gd name="T35" fmla="*/ 36 h 43"/>
                <a:gd name="T36" fmla="*/ 6 w 49"/>
                <a:gd name="T37" fmla="*/ 38 h 43"/>
                <a:gd name="T38" fmla="*/ 2 w 49"/>
                <a:gd name="T39" fmla="*/ 39 h 43"/>
                <a:gd name="T40" fmla="*/ 3 w 49"/>
                <a:gd name="T41" fmla="*/ 41 h 43"/>
                <a:gd name="T42" fmla="*/ 18 w 49"/>
                <a:gd name="T43" fmla="*/ 30 h 43"/>
                <a:gd name="T44" fmla="*/ 17 w 49"/>
                <a:gd name="T45" fmla="*/ 32 h 43"/>
                <a:gd name="T46" fmla="*/ 16 w 49"/>
                <a:gd name="T47" fmla="*/ 35 h 43"/>
                <a:gd name="T48" fmla="*/ 17 w 49"/>
                <a:gd name="T49" fmla="*/ 40 h 43"/>
                <a:gd name="T50" fmla="*/ 25 w 49"/>
                <a:gd name="T51" fmla="*/ 37 h 43"/>
                <a:gd name="T52" fmla="*/ 36 w 49"/>
                <a:gd name="T53" fmla="*/ 38 h 43"/>
                <a:gd name="T54" fmla="*/ 37 w 49"/>
                <a:gd name="T55" fmla="*/ 33 h 43"/>
                <a:gd name="T56" fmla="*/ 35 w 49"/>
                <a:gd name="T57" fmla="*/ 29 h 43"/>
                <a:gd name="T58" fmla="*/ 37 w 49"/>
                <a:gd name="T59" fmla="*/ 30 h 43"/>
                <a:gd name="T60" fmla="*/ 41 w 49"/>
                <a:gd name="T61" fmla="*/ 31 h 43"/>
                <a:gd name="T62" fmla="*/ 46 w 49"/>
                <a:gd name="T63" fmla="*/ 31 h 43"/>
                <a:gd name="T64" fmla="*/ 48 w 49"/>
                <a:gd name="T65" fmla="*/ 24 h 43"/>
                <a:gd name="T66" fmla="*/ 43 w 49"/>
                <a:gd name="T67" fmla="*/ 20 h 43"/>
                <a:gd name="T68" fmla="*/ 44 w 49"/>
                <a:gd name="T69" fmla="*/ 11 h 43"/>
                <a:gd name="T70" fmla="*/ 38 w 49"/>
                <a:gd name="T71" fmla="*/ 9 h 43"/>
                <a:gd name="T72" fmla="*/ 33 w 49"/>
                <a:gd name="T73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" h="43">
                  <a:moveTo>
                    <a:pt x="33" y="12"/>
                  </a:moveTo>
                  <a:cubicBezTo>
                    <a:pt x="33" y="13"/>
                    <a:pt x="32" y="14"/>
                    <a:pt x="32" y="14"/>
                  </a:cubicBezTo>
                  <a:cubicBezTo>
                    <a:pt x="34" y="11"/>
                    <a:pt x="38" y="4"/>
                    <a:pt x="33" y="1"/>
                  </a:cubicBezTo>
                  <a:cubicBezTo>
                    <a:pt x="31" y="0"/>
                    <a:pt x="29" y="0"/>
                    <a:pt x="26" y="1"/>
                  </a:cubicBezTo>
                  <a:cubicBezTo>
                    <a:pt x="23" y="2"/>
                    <a:pt x="22" y="3"/>
                    <a:pt x="22" y="6"/>
                  </a:cubicBezTo>
                  <a:cubicBezTo>
                    <a:pt x="22" y="4"/>
                    <a:pt x="19" y="2"/>
                    <a:pt x="18" y="1"/>
                  </a:cubicBezTo>
                  <a:cubicBezTo>
                    <a:pt x="16" y="0"/>
                    <a:pt x="14" y="1"/>
                    <a:pt x="12" y="2"/>
                  </a:cubicBezTo>
                  <a:cubicBezTo>
                    <a:pt x="9" y="4"/>
                    <a:pt x="8" y="7"/>
                    <a:pt x="10" y="11"/>
                  </a:cubicBezTo>
                  <a:cubicBezTo>
                    <a:pt x="11" y="13"/>
                    <a:pt x="12" y="15"/>
                    <a:pt x="14" y="17"/>
                  </a:cubicBezTo>
                  <a:cubicBezTo>
                    <a:pt x="13" y="16"/>
                    <a:pt x="11" y="15"/>
                    <a:pt x="10" y="14"/>
                  </a:cubicBezTo>
                  <a:cubicBezTo>
                    <a:pt x="8" y="13"/>
                    <a:pt x="7" y="13"/>
                    <a:pt x="5" y="13"/>
                  </a:cubicBezTo>
                  <a:cubicBezTo>
                    <a:pt x="2" y="13"/>
                    <a:pt x="0" y="16"/>
                    <a:pt x="1" y="18"/>
                  </a:cubicBezTo>
                  <a:cubicBezTo>
                    <a:pt x="1" y="21"/>
                    <a:pt x="4" y="22"/>
                    <a:pt x="6" y="22"/>
                  </a:cubicBezTo>
                  <a:cubicBezTo>
                    <a:pt x="4" y="23"/>
                    <a:pt x="3" y="25"/>
                    <a:pt x="3" y="28"/>
                  </a:cubicBezTo>
                  <a:cubicBezTo>
                    <a:pt x="4" y="30"/>
                    <a:pt x="6" y="31"/>
                    <a:pt x="8" y="31"/>
                  </a:cubicBezTo>
                  <a:cubicBezTo>
                    <a:pt x="10" y="31"/>
                    <a:pt x="11" y="31"/>
                    <a:pt x="12" y="30"/>
                  </a:cubicBezTo>
                  <a:cubicBezTo>
                    <a:pt x="13" y="29"/>
                    <a:pt x="14" y="28"/>
                    <a:pt x="15" y="28"/>
                  </a:cubicBezTo>
                  <a:cubicBezTo>
                    <a:pt x="15" y="31"/>
                    <a:pt x="12" y="34"/>
                    <a:pt x="10" y="36"/>
                  </a:cubicBezTo>
                  <a:cubicBezTo>
                    <a:pt x="9" y="37"/>
                    <a:pt x="7" y="38"/>
                    <a:pt x="6" y="38"/>
                  </a:cubicBezTo>
                  <a:cubicBezTo>
                    <a:pt x="5" y="38"/>
                    <a:pt x="2" y="39"/>
                    <a:pt x="2" y="39"/>
                  </a:cubicBezTo>
                  <a:cubicBezTo>
                    <a:pt x="1" y="40"/>
                    <a:pt x="3" y="41"/>
                    <a:pt x="3" y="41"/>
                  </a:cubicBezTo>
                  <a:cubicBezTo>
                    <a:pt x="9" y="40"/>
                    <a:pt x="16" y="35"/>
                    <a:pt x="18" y="30"/>
                  </a:cubicBezTo>
                  <a:cubicBezTo>
                    <a:pt x="18" y="30"/>
                    <a:pt x="18" y="31"/>
                    <a:pt x="17" y="32"/>
                  </a:cubicBezTo>
                  <a:cubicBezTo>
                    <a:pt x="17" y="33"/>
                    <a:pt x="17" y="34"/>
                    <a:pt x="16" y="35"/>
                  </a:cubicBezTo>
                  <a:cubicBezTo>
                    <a:pt x="16" y="37"/>
                    <a:pt x="16" y="39"/>
                    <a:pt x="17" y="40"/>
                  </a:cubicBezTo>
                  <a:cubicBezTo>
                    <a:pt x="20" y="43"/>
                    <a:pt x="25" y="41"/>
                    <a:pt x="25" y="37"/>
                  </a:cubicBezTo>
                  <a:cubicBezTo>
                    <a:pt x="27" y="41"/>
                    <a:pt x="33" y="41"/>
                    <a:pt x="36" y="38"/>
                  </a:cubicBezTo>
                  <a:cubicBezTo>
                    <a:pt x="38" y="37"/>
                    <a:pt x="38" y="35"/>
                    <a:pt x="37" y="33"/>
                  </a:cubicBezTo>
                  <a:cubicBezTo>
                    <a:pt x="37" y="32"/>
                    <a:pt x="35" y="30"/>
                    <a:pt x="35" y="29"/>
                  </a:cubicBezTo>
                  <a:cubicBezTo>
                    <a:pt x="35" y="29"/>
                    <a:pt x="37" y="30"/>
                    <a:pt x="37" y="30"/>
                  </a:cubicBezTo>
                  <a:cubicBezTo>
                    <a:pt x="38" y="31"/>
                    <a:pt x="39" y="31"/>
                    <a:pt x="41" y="31"/>
                  </a:cubicBezTo>
                  <a:cubicBezTo>
                    <a:pt x="43" y="32"/>
                    <a:pt x="44" y="32"/>
                    <a:pt x="46" y="31"/>
                  </a:cubicBezTo>
                  <a:cubicBezTo>
                    <a:pt x="48" y="29"/>
                    <a:pt x="49" y="26"/>
                    <a:pt x="48" y="24"/>
                  </a:cubicBezTo>
                  <a:cubicBezTo>
                    <a:pt x="47" y="22"/>
                    <a:pt x="45" y="20"/>
                    <a:pt x="43" y="20"/>
                  </a:cubicBezTo>
                  <a:cubicBezTo>
                    <a:pt x="45" y="17"/>
                    <a:pt x="47" y="15"/>
                    <a:pt x="44" y="11"/>
                  </a:cubicBezTo>
                  <a:cubicBezTo>
                    <a:pt x="43" y="9"/>
                    <a:pt x="40" y="8"/>
                    <a:pt x="38" y="9"/>
                  </a:cubicBezTo>
                  <a:cubicBezTo>
                    <a:pt x="36" y="9"/>
                    <a:pt x="34" y="11"/>
                    <a:pt x="33" y="12"/>
                  </a:cubicBezTo>
                  <a:close/>
                </a:path>
              </a:pathLst>
            </a:custGeom>
            <a:solidFill>
              <a:srgbClr val="EDF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210"/>
            <p:cNvSpPr>
              <a:spLocks/>
            </p:cNvSpPr>
            <p:nvPr/>
          </p:nvSpPr>
          <p:spPr bwMode="auto">
            <a:xfrm>
              <a:off x="5294313" y="3236913"/>
              <a:ext cx="166688" cy="147637"/>
            </a:xfrm>
            <a:custGeom>
              <a:avLst/>
              <a:gdLst>
                <a:gd name="T0" fmla="*/ 33 w 49"/>
                <a:gd name="T1" fmla="*/ 12 h 43"/>
                <a:gd name="T2" fmla="*/ 32 w 49"/>
                <a:gd name="T3" fmla="*/ 14 h 43"/>
                <a:gd name="T4" fmla="*/ 33 w 49"/>
                <a:gd name="T5" fmla="*/ 1 h 43"/>
                <a:gd name="T6" fmla="*/ 26 w 49"/>
                <a:gd name="T7" fmla="*/ 1 h 43"/>
                <a:gd name="T8" fmla="*/ 22 w 49"/>
                <a:gd name="T9" fmla="*/ 6 h 43"/>
                <a:gd name="T10" fmla="*/ 18 w 49"/>
                <a:gd name="T11" fmla="*/ 1 h 43"/>
                <a:gd name="T12" fmla="*/ 12 w 49"/>
                <a:gd name="T13" fmla="*/ 2 h 43"/>
                <a:gd name="T14" fmla="*/ 10 w 49"/>
                <a:gd name="T15" fmla="*/ 11 h 43"/>
                <a:gd name="T16" fmla="*/ 14 w 49"/>
                <a:gd name="T17" fmla="*/ 17 h 43"/>
                <a:gd name="T18" fmla="*/ 10 w 49"/>
                <a:gd name="T19" fmla="*/ 14 h 43"/>
                <a:gd name="T20" fmla="*/ 5 w 49"/>
                <a:gd name="T21" fmla="*/ 13 h 43"/>
                <a:gd name="T22" fmla="*/ 1 w 49"/>
                <a:gd name="T23" fmla="*/ 18 h 43"/>
                <a:gd name="T24" fmla="*/ 6 w 49"/>
                <a:gd name="T25" fmla="*/ 22 h 43"/>
                <a:gd name="T26" fmla="*/ 3 w 49"/>
                <a:gd name="T27" fmla="*/ 28 h 43"/>
                <a:gd name="T28" fmla="*/ 8 w 49"/>
                <a:gd name="T29" fmla="*/ 31 h 43"/>
                <a:gd name="T30" fmla="*/ 12 w 49"/>
                <a:gd name="T31" fmla="*/ 30 h 43"/>
                <a:gd name="T32" fmla="*/ 15 w 49"/>
                <a:gd name="T33" fmla="*/ 28 h 43"/>
                <a:gd name="T34" fmla="*/ 10 w 49"/>
                <a:gd name="T35" fmla="*/ 36 h 43"/>
                <a:gd name="T36" fmla="*/ 6 w 49"/>
                <a:gd name="T37" fmla="*/ 38 h 43"/>
                <a:gd name="T38" fmla="*/ 2 w 49"/>
                <a:gd name="T39" fmla="*/ 39 h 43"/>
                <a:gd name="T40" fmla="*/ 3 w 49"/>
                <a:gd name="T41" fmla="*/ 41 h 43"/>
                <a:gd name="T42" fmla="*/ 18 w 49"/>
                <a:gd name="T43" fmla="*/ 30 h 43"/>
                <a:gd name="T44" fmla="*/ 17 w 49"/>
                <a:gd name="T45" fmla="*/ 32 h 43"/>
                <a:gd name="T46" fmla="*/ 16 w 49"/>
                <a:gd name="T47" fmla="*/ 35 h 43"/>
                <a:gd name="T48" fmla="*/ 17 w 49"/>
                <a:gd name="T49" fmla="*/ 40 h 43"/>
                <a:gd name="T50" fmla="*/ 25 w 49"/>
                <a:gd name="T51" fmla="*/ 37 h 43"/>
                <a:gd name="T52" fmla="*/ 36 w 49"/>
                <a:gd name="T53" fmla="*/ 38 h 43"/>
                <a:gd name="T54" fmla="*/ 37 w 49"/>
                <a:gd name="T55" fmla="*/ 33 h 43"/>
                <a:gd name="T56" fmla="*/ 35 w 49"/>
                <a:gd name="T57" fmla="*/ 29 h 43"/>
                <a:gd name="T58" fmla="*/ 37 w 49"/>
                <a:gd name="T59" fmla="*/ 30 h 43"/>
                <a:gd name="T60" fmla="*/ 41 w 49"/>
                <a:gd name="T61" fmla="*/ 31 h 43"/>
                <a:gd name="T62" fmla="*/ 46 w 49"/>
                <a:gd name="T63" fmla="*/ 31 h 43"/>
                <a:gd name="T64" fmla="*/ 48 w 49"/>
                <a:gd name="T65" fmla="*/ 24 h 43"/>
                <a:gd name="T66" fmla="*/ 43 w 49"/>
                <a:gd name="T67" fmla="*/ 20 h 43"/>
                <a:gd name="T68" fmla="*/ 44 w 49"/>
                <a:gd name="T69" fmla="*/ 11 h 43"/>
                <a:gd name="T70" fmla="*/ 38 w 49"/>
                <a:gd name="T71" fmla="*/ 9 h 43"/>
                <a:gd name="T72" fmla="*/ 33 w 49"/>
                <a:gd name="T73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" h="43">
                  <a:moveTo>
                    <a:pt x="33" y="12"/>
                  </a:moveTo>
                  <a:cubicBezTo>
                    <a:pt x="33" y="13"/>
                    <a:pt x="32" y="14"/>
                    <a:pt x="32" y="14"/>
                  </a:cubicBezTo>
                  <a:cubicBezTo>
                    <a:pt x="34" y="11"/>
                    <a:pt x="38" y="4"/>
                    <a:pt x="33" y="1"/>
                  </a:cubicBezTo>
                  <a:cubicBezTo>
                    <a:pt x="31" y="0"/>
                    <a:pt x="29" y="0"/>
                    <a:pt x="26" y="1"/>
                  </a:cubicBezTo>
                  <a:cubicBezTo>
                    <a:pt x="23" y="2"/>
                    <a:pt x="22" y="3"/>
                    <a:pt x="22" y="6"/>
                  </a:cubicBezTo>
                  <a:cubicBezTo>
                    <a:pt x="22" y="4"/>
                    <a:pt x="19" y="2"/>
                    <a:pt x="18" y="1"/>
                  </a:cubicBezTo>
                  <a:cubicBezTo>
                    <a:pt x="16" y="0"/>
                    <a:pt x="14" y="1"/>
                    <a:pt x="12" y="2"/>
                  </a:cubicBezTo>
                  <a:cubicBezTo>
                    <a:pt x="9" y="4"/>
                    <a:pt x="8" y="7"/>
                    <a:pt x="10" y="11"/>
                  </a:cubicBezTo>
                  <a:cubicBezTo>
                    <a:pt x="11" y="13"/>
                    <a:pt x="12" y="15"/>
                    <a:pt x="14" y="17"/>
                  </a:cubicBezTo>
                  <a:cubicBezTo>
                    <a:pt x="13" y="16"/>
                    <a:pt x="11" y="15"/>
                    <a:pt x="10" y="14"/>
                  </a:cubicBezTo>
                  <a:cubicBezTo>
                    <a:pt x="8" y="13"/>
                    <a:pt x="7" y="13"/>
                    <a:pt x="5" y="13"/>
                  </a:cubicBezTo>
                  <a:cubicBezTo>
                    <a:pt x="2" y="13"/>
                    <a:pt x="0" y="16"/>
                    <a:pt x="1" y="18"/>
                  </a:cubicBezTo>
                  <a:cubicBezTo>
                    <a:pt x="1" y="21"/>
                    <a:pt x="4" y="22"/>
                    <a:pt x="6" y="22"/>
                  </a:cubicBezTo>
                  <a:cubicBezTo>
                    <a:pt x="4" y="23"/>
                    <a:pt x="3" y="25"/>
                    <a:pt x="3" y="28"/>
                  </a:cubicBezTo>
                  <a:cubicBezTo>
                    <a:pt x="4" y="30"/>
                    <a:pt x="6" y="31"/>
                    <a:pt x="8" y="31"/>
                  </a:cubicBezTo>
                  <a:cubicBezTo>
                    <a:pt x="10" y="31"/>
                    <a:pt x="11" y="31"/>
                    <a:pt x="12" y="30"/>
                  </a:cubicBezTo>
                  <a:cubicBezTo>
                    <a:pt x="13" y="29"/>
                    <a:pt x="14" y="28"/>
                    <a:pt x="15" y="28"/>
                  </a:cubicBezTo>
                  <a:cubicBezTo>
                    <a:pt x="15" y="31"/>
                    <a:pt x="12" y="34"/>
                    <a:pt x="10" y="36"/>
                  </a:cubicBezTo>
                  <a:cubicBezTo>
                    <a:pt x="9" y="37"/>
                    <a:pt x="7" y="38"/>
                    <a:pt x="6" y="38"/>
                  </a:cubicBezTo>
                  <a:cubicBezTo>
                    <a:pt x="5" y="38"/>
                    <a:pt x="2" y="39"/>
                    <a:pt x="2" y="39"/>
                  </a:cubicBezTo>
                  <a:cubicBezTo>
                    <a:pt x="1" y="40"/>
                    <a:pt x="3" y="41"/>
                    <a:pt x="3" y="41"/>
                  </a:cubicBezTo>
                  <a:cubicBezTo>
                    <a:pt x="9" y="40"/>
                    <a:pt x="16" y="35"/>
                    <a:pt x="18" y="30"/>
                  </a:cubicBezTo>
                  <a:cubicBezTo>
                    <a:pt x="18" y="30"/>
                    <a:pt x="18" y="31"/>
                    <a:pt x="17" y="32"/>
                  </a:cubicBezTo>
                  <a:cubicBezTo>
                    <a:pt x="17" y="33"/>
                    <a:pt x="17" y="34"/>
                    <a:pt x="16" y="35"/>
                  </a:cubicBezTo>
                  <a:cubicBezTo>
                    <a:pt x="16" y="37"/>
                    <a:pt x="16" y="39"/>
                    <a:pt x="17" y="40"/>
                  </a:cubicBezTo>
                  <a:cubicBezTo>
                    <a:pt x="20" y="43"/>
                    <a:pt x="25" y="41"/>
                    <a:pt x="25" y="37"/>
                  </a:cubicBezTo>
                  <a:cubicBezTo>
                    <a:pt x="27" y="41"/>
                    <a:pt x="33" y="41"/>
                    <a:pt x="36" y="38"/>
                  </a:cubicBezTo>
                  <a:cubicBezTo>
                    <a:pt x="38" y="37"/>
                    <a:pt x="38" y="35"/>
                    <a:pt x="37" y="33"/>
                  </a:cubicBezTo>
                  <a:cubicBezTo>
                    <a:pt x="37" y="32"/>
                    <a:pt x="35" y="30"/>
                    <a:pt x="35" y="29"/>
                  </a:cubicBezTo>
                  <a:cubicBezTo>
                    <a:pt x="35" y="29"/>
                    <a:pt x="37" y="30"/>
                    <a:pt x="37" y="30"/>
                  </a:cubicBezTo>
                  <a:cubicBezTo>
                    <a:pt x="38" y="31"/>
                    <a:pt x="39" y="31"/>
                    <a:pt x="41" y="31"/>
                  </a:cubicBezTo>
                  <a:cubicBezTo>
                    <a:pt x="43" y="32"/>
                    <a:pt x="44" y="32"/>
                    <a:pt x="46" y="31"/>
                  </a:cubicBezTo>
                  <a:cubicBezTo>
                    <a:pt x="48" y="29"/>
                    <a:pt x="49" y="26"/>
                    <a:pt x="48" y="24"/>
                  </a:cubicBezTo>
                  <a:cubicBezTo>
                    <a:pt x="47" y="22"/>
                    <a:pt x="45" y="20"/>
                    <a:pt x="43" y="20"/>
                  </a:cubicBezTo>
                  <a:cubicBezTo>
                    <a:pt x="45" y="17"/>
                    <a:pt x="47" y="15"/>
                    <a:pt x="44" y="11"/>
                  </a:cubicBezTo>
                  <a:cubicBezTo>
                    <a:pt x="43" y="9"/>
                    <a:pt x="40" y="8"/>
                    <a:pt x="38" y="9"/>
                  </a:cubicBezTo>
                  <a:cubicBezTo>
                    <a:pt x="36" y="9"/>
                    <a:pt x="34" y="11"/>
                    <a:pt x="33" y="12"/>
                  </a:cubicBezTo>
                  <a:close/>
                </a:path>
              </a:pathLst>
            </a:custGeom>
            <a:noFill/>
            <a:ln w="4763" cap="rnd">
              <a:solidFill>
                <a:srgbClr val="78823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211"/>
            <p:cNvSpPr>
              <a:spLocks/>
            </p:cNvSpPr>
            <p:nvPr/>
          </p:nvSpPr>
          <p:spPr bwMode="auto">
            <a:xfrm>
              <a:off x="5138738" y="3186113"/>
              <a:ext cx="120650" cy="109537"/>
            </a:xfrm>
            <a:custGeom>
              <a:avLst/>
              <a:gdLst>
                <a:gd name="T0" fmla="*/ 22 w 35"/>
                <a:gd name="T1" fmla="*/ 8 h 32"/>
                <a:gd name="T2" fmla="*/ 24 w 35"/>
                <a:gd name="T3" fmla="*/ 7 h 32"/>
                <a:gd name="T4" fmla="*/ 28 w 35"/>
                <a:gd name="T5" fmla="*/ 5 h 32"/>
                <a:gd name="T6" fmla="*/ 29 w 35"/>
                <a:gd name="T7" fmla="*/ 12 h 32"/>
                <a:gd name="T8" fmla="*/ 33 w 35"/>
                <a:gd name="T9" fmla="*/ 17 h 32"/>
                <a:gd name="T10" fmla="*/ 25 w 35"/>
                <a:gd name="T11" fmla="*/ 18 h 32"/>
                <a:gd name="T12" fmla="*/ 30 w 35"/>
                <a:gd name="T13" fmla="*/ 24 h 32"/>
                <a:gd name="T14" fmla="*/ 22 w 35"/>
                <a:gd name="T15" fmla="*/ 26 h 32"/>
                <a:gd name="T16" fmla="*/ 17 w 35"/>
                <a:gd name="T17" fmla="*/ 30 h 32"/>
                <a:gd name="T18" fmla="*/ 16 w 35"/>
                <a:gd name="T19" fmla="*/ 22 h 32"/>
                <a:gd name="T20" fmla="*/ 6 w 35"/>
                <a:gd name="T21" fmla="*/ 28 h 32"/>
                <a:gd name="T22" fmla="*/ 5 w 35"/>
                <a:gd name="T23" fmla="*/ 25 h 32"/>
                <a:gd name="T24" fmla="*/ 6 w 35"/>
                <a:gd name="T25" fmla="*/ 23 h 32"/>
                <a:gd name="T26" fmla="*/ 3 w 35"/>
                <a:gd name="T27" fmla="*/ 21 h 32"/>
                <a:gd name="T28" fmla="*/ 2 w 35"/>
                <a:gd name="T29" fmla="*/ 15 h 32"/>
                <a:gd name="T30" fmla="*/ 10 w 35"/>
                <a:gd name="T31" fmla="*/ 14 h 32"/>
                <a:gd name="T32" fmla="*/ 5 w 35"/>
                <a:gd name="T33" fmla="*/ 7 h 32"/>
                <a:gd name="T34" fmla="*/ 13 w 35"/>
                <a:gd name="T35" fmla="*/ 6 h 32"/>
                <a:gd name="T36" fmla="*/ 15 w 35"/>
                <a:gd name="T37" fmla="*/ 1 h 32"/>
                <a:gd name="T38" fmla="*/ 20 w 35"/>
                <a:gd name="T39" fmla="*/ 3 h 32"/>
                <a:gd name="T40" fmla="*/ 20 w 35"/>
                <a:gd name="T41" fmla="*/ 10 h 32"/>
                <a:gd name="T42" fmla="*/ 22 w 35"/>
                <a:gd name="T43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32">
                  <a:moveTo>
                    <a:pt x="22" y="8"/>
                  </a:moveTo>
                  <a:cubicBezTo>
                    <a:pt x="23" y="7"/>
                    <a:pt x="23" y="7"/>
                    <a:pt x="24" y="7"/>
                  </a:cubicBezTo>
                  <a:cubicBezTo>
                    <a:pt x="25" y="6"/>
                    <a:pt x="27" y="5"/>
                    <a:pt x="28" y="5"/>
                  </a:cubicBezTo>
                  <a:cubicBezTo>
                    <a:pt x="32" y="5"/>
                    <a:pt x="31" y="10"/>
                    <a:pt x="29" y="12"/>
                  </a:cubicBezTo>
                  <a:cubicBezTo>
                    <a:pt x="32" y="11"/>
                    <a:pt x="35" y="15"/>
                    <a:pt x="33" y="17"/>
                  </a:cubicBezTo>
                  <a:cubicBezTo>
                    <a:pt x="31" y="19"/>
                    <a:pt x="27" y="19"/>
                    <a:pt x="25" y="18"/>
                  </a:cubicBezTo>
                  <a:cubicBezTo>
                    <a:pt x="27" y="19"/>
                    <a:pt x="30" y="21"/>
                    <a:pt x="30" y="24"/>
                  </a:cubicBezTo>
                  <a:cubicBezTo>
                    <a:pt x="30" y="28"/>
                    <a:pt x="25" y="29"/>
                    <a:pt x="22" y="26"/>
                  </a:cubicBezTo>
                  <a:cubicBezTo>
                    <a:pt x="22" y="29"/>
                    <a:pt x="20" y="32"/>
                    <a:pt x="17" y="30"/>
                  </a:cubicBezTo>
                  <a:cubicBezTo>
                    <a:pt x="15" y="28"/>
                    <a:pt x="16" y="24"/>
                    <a:pt x="16" y="22"/>
                  </a:cubicBezTo>
                  <a:cubicBezTo>
                    <a:pt x="15" y="25"/>
                    <a:pt x="11" y="32"/>
                    <a:pt x="6" y="28"/>
                  </a:cubicBezTo>
                  <a:cubicBezTo>
                    <a:pt x="6" y="28"/>
                    <a:pt x="5" y="26"/>
                    <a:pt x="5" y="25"/>
                  </a:cubicBezTo>
                  <a:cubicBezTo>
                    <a:pt x="5" y="25"/>
                    <a:pt x="6" y="24"/>
                    <a:pt x="6" y="23"/>
                  </a:cubicBezTo>
                  <a:cubicBezTo>
                    <a:pt x="6" y="22"/>
                    <a:pt x="4" y="22"/>
                    <a:pt x="3" y="21"/>
                  </a:cubicBezTo>
                  <a:cubicBezTo>
                    <a:pt x="1" y="20"/>
                    <a:pt x="0" y="18"/>
                    <a:pt x="2" y="15"/>
                  </a:cubicBezTo>
                  <a:cubicBezTo>
                    <a:pt x="4" y="13"/>
                    <a:pt x="8" y="13"/>
                    <a:pt x="10" y="14"/>
                  </a:cubicBezTo>
                  <a:cubicBezTo>
                    <a:pt x="8" y="13"/>
                    <a:pt x="4" y="10"/>
                    <a:pt x="5" y="7"/>
                  </a:cubicBezTo>
                  <a:cubicBezTo>
                    <a:pt x="6" y="3"/>
                    <a:pt x="11" y="4"/>
                    <a:pt x="13" y="6"/>
                  </a:cubicBezTo>
                  <a:cubicBezTo>
                    <a:pt x="14" y="4"/>
                    <a:pt x="14" y="3"/>
                    <a:pt x="15" y="1"/>
                  </a:cubicBezTo>
                  <a:cubicBezTo>
                    <a:pt x="17" y="0"/>
                    <a:pt x="19" y="0"/>
                    <a:pt x="20" y="3"/>
                  </a:cubicBezTo>
                  <a:cubicBezTo>
                    <a:pt x="21" y="5"/>
                    <a:pt x="20" y="8"/>
                    <a:pt x="20" y="10"/>
                  </a:cubicBezTo>
                  <a:cubicBezTo>
                    <a:pt x="20" y="10"/>
                    <a:pt x="21" y="9"/>
                    <a:pt x="22" y="8"/>
                  </a:cubicBezTo>
                  <a:close/>
                </a:path>
              </a:pathLst>
            </a:custGeom>
            <a:solidFill>
              <a:srgbClr val="A1B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212"/>
            <p:cNvSpPr>
              <a:spLocks/>
            </p:cNvSpPr>
            <p:nvPr/>
          </p:nvSpPr>
          <p:spPr bwMode="auto">
            <a:xfrm>
              <a:off x="5481638" y="3240088"/>
              <a:ext cx="65088" cy="55562"/>
            </a:xfrm>
            <a:custGeom>
              <a:avLst/>
              <a:gdLst>
                <a:gd name="T0" fmla="*/ 11 w 19"/>
                <a:gd name="T1" fmla="*/ 3 h 16"/>
                <a:gd name="T2" fmla="*/ 10 w 19"/>
                <a:gd name="T3" fmla="*/ 0 h 16"/>
                <a:gd name="T4" fmla="*/ 7 w 19"/>
                <a:gd name="T5" fmla="*/ 2 h 16"/>
                <a:gd name="T6" fmla="*/ 3 w 19"/>
                <a:gd name="T7" fmla="*/ 3 h 16"/>
                <a:gd name="T8" fmla="*/ 6 w 19"/>
                <a:gd name="T9" fmla="*/ 6 h 16"/>
                <a:gd name="T10" fmla="*/ 2 w 19"/>
                <a:gd name="T11" fmla="*/ 7 h 16"/>
                <a:gd name="T12" fmla="*/ 4 w 19"/>
                <a:gd name="T13" fmla="*/ 10 h 16"/>
                <a:gd name="T14" fmla="*/ 4 w 19"/>
                <a:gd name="T15" fmla="*/ 13 h 16"/>
                <a:gd name="T16" fmla="*/ 8 w 19"/>
                <a:gd name="T17" fmla="*/ 11 h 16"/>
                <a:gd name="T18" fmla="*/ 8 w 19"/>
                <a:gd name="T19" fmla="*/ 15 h 16"/>
                <a:gd name="T20" fmla="*/ 11 w 19"/>
                <a:gd name="T21" fmla="*/ 14 h 16"/>
                <a:gd name="T22" fmla="*/ 13 w 19"/>
                <a:gd name="T23" fmla="*/ 15 h 16"/>
                <a:gd name="T24" fmla="*/ 15 w 19"/>
                <a:gd name="T25" fmla="*/ 13 h 16"/>
                <a:gd name="T26" fmla="*/ 12 w 19"/>
                <a:gd name="T27" fmla="*/ 9 h 16"/>
                <a:gd name="T28" fmla="*/ 17 w 19"/>
                <a:gd name="T29" fmla="*/ 9 h 16"/>
                <a:gd name="T30" fmla="*/ 14 w 19"/>
                <a:gd name="T31" fmla="*/ 5 h 16"/>
                <a:gd name="T32" fmla="*/ 15 w 19"/>
                <a:gd name="T33" fmla="*/ 1 h 16"/>
                <a:gd name="T34" fmla="*/ 12 w 19"/>
                <a:gd name="T35" fmla="*/ 2 h 16"/>
                <a:gd name="T36" fmla="*/ 10 w 19"/>
                <a:gd name="T37" fmla="*/ 4 h 16"/>
                <a:gd name="T38" fmla="*/ 11 w 19"/>
                <a:gd name="T3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16">
                  <a:moveTo>
                    <a:pt x="11" y="3"/>
                  </a:moveTo>
                  <a:cubicBezTo>
                    <a:pt x="11" y="2"/>
                    <a:pt x="11" y="1"/>
                    <a:pt x="10" y="0"/>
                  </a:cubicBezTo>
                  <a:cubicBezTo>
                    <a:pt x="8" y="0"/>
                    <a:pt x="7" y="1"/>
                    <a:pt x="7" y="2"/>
                  </a:cubicBezTo>
                  <a:cubicBezTo>
                    <a:pt x="6" y="1"/>
                    <a:pt x="4" y="2"/>
                    <a:pt x="3" y="3"/>
                  </a:cubicBezTo>
                  <a:cubicBezTo>
                    <a:pt x="2" y="5"/>
                    <a:pt x="5" y="6"/>
                    <a:pt x="6" y="6"/>
                  </a:cubicBezTo>
                  <a:cubicBezTo>
                    <a:pt x="5" y="6"/>
                    <a:pt x="3" y="6"/>
                    <a:pt x="2" y="7"/>
                  </a:cubicBezTo>
                  <a:cubicBezTo>
                    <a:pt x="0" y="8"/>
                    <a:pt x="2" y="10"/>
                    <a:pt x="4" y="10"/>
                  </a:cubicBezTo>
                  <a:cubicBezTo>
                    <a:pt x="2" y="11"/>
                    <a:pt x="3" y="13"/>
                    <a:pt x="4" y="13"/>
                  </a:cubicBezTo>
                  <a:cubicBezTo>
                    <a:pt x="6" y="13"/>
                    <a:pt x="7" y="12"/>
                    <a:pt x="8" y="11"/>
                  </a:cubicBezTo>
                  <a:cubicBezTo>
                    <a:pt x="7" y="12"/>
                    <a:pt x="8" y="14"/>
                    <a:pt x="8" y="15"/>
                  </a:cubicBezTo>
                  <a:cubicBezTo>
                    <a:pt x="9" y="16"/>
                    <a:pt x="11" y="15"/>
                    <a:pt x="11" y="14"/>
                  </a:cubicBezTo>
                  <a:cubicBezTo>
                    <a:pt x="11" y="15"/>
                    <a:pt x="13" y="15"/>
                    <a:pt x="13" y="15"/>
                  </a:cubicBezTo>
                  <a:cubicBezTo>
                    <a:pt x="14" y="15"/>
                    <a:pt x="14" y="14"/>
                    <a:pt x="15" y="13"/>
                  </a:cubicBezTo>
                  <a:cubicBezTo>
                    <a:pt x="16" y="11"/>
                    <a:pt x="14" y="10"/>
                    <a:pt x="12" y="9"/>
                  </a:cubicBezTo>
                  <a:cubicBezTo>
                    <a:pt x="14" y="10"/>
                    <a:pt x="17" y="10"/>
                    <a:pt x="17" y="9"/>
                  </a:cubicBezTo>
                  <a:cubicBezTo>
                    <a:pt x="19" y="7"/>
                    <a:pt x="16" y="4"/>
                    <a:pt x="14" y="5"/>
                  </a:cubicBezTo>
                  <a:cubicBezTo>
                    <a:pt x="15" y="4"/>
                    <a:pt x="16" y="2"/>
                    <a:pt x="15" y="1"/>
                  </a:cubicBezTo>
                  <a:cubicBezTo>
                    <a:pt x="14" y="1"/>
                    <a:pt x="13" y="2"/>
                    <a:pt x="12" y="2"/>
                  </a:cubicBezTo>
                  <a:cubicBezTo>
                    <a:pt x="12" y="3"/>
                    <a:pt x="10" y="4"/>
                    <a:pt x="10" y="4"/>
                  </a:cubicBezTo>
                  <a:cubicBezTo>
                    <a:pt x="10" y="4"/>
                    <a:pt x="10" y="4"/>
                    <a:pt x="11" y="3"/>
                  </a:cubicBezTo>
                  <a:close/>
                </a:path>
              </a:pathLst>
            </a:custGeom>
            <a:solidFill>
              <a:srgbClr val="A1B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213"/>
            <p:cNvSpPr>
              <a:spLocks/>
            </p:cNvSpPr>
            <p:nvPr/>
          </p:nvSpPr>
          <p:spPr bwMode="auto">
            <a:xfrm>
              <a:off x="5218113" y="3313113"/>
              <a:ext cx="61913" cy="53975"/>
            </a:xfrm>
            <a:custGeom>
              <a:avLst/>
              <a:gdLst>
                <a:gd name="T0" fmla="*/ 10 w 18"/>
                <a:gd name="T1" fmla="*/ 13 h 16"/>
                <a:gd name="T2" fmla="*/ 8 w 18"/>
                <a:gd name="T3" fmla="*/ 15 h 16"/>
                <a:gd name="T4" fmla="*/ 6 w 18"/>
                <a:gd name="T5" fmla="*/ 13 h 16"/>
                <a:gd name="T6" fmla="*/ 3 w 18"/>
                <a:gd name="T7" fmla="*/ 12 h 16"/>
                <a:gd name="T8" fmla="*/ 6 w 18"/>
                <a:gd name="T9" fmla="*/ 9 h 16"/>
                <a:gd name="T10" fmla="*/ 1 w 18"/>
                <a:gd name="T11" fmla="*/ 8 h 16"/>
                <a:gd name="T12" fmla="*/ 4 w 18"/>
                <a:gd name="T13" fmla="*/ 5 h 16"/>
                <a:gd name="T14" fmla="*/ 4 w 18"/>
                <a:gd name="T15" fmla="*/ 2 h 16"/>
                <a:gd name="T16" fmla="*/ 8 w 18"/>
                <a:gd name="T17" fmla="*/ 5 h 16"/>
                <a:gd name="T18" fmla="*/ 10 w 18"/>
                <a:gd name="T19" fmla="*/ 0 h 16"/>
                <a:gd name="T20" fmla="*/ 11 w 18"/>
                <a:gd name="T21" fmla="*/ 2 h 16"/>
                <a:gd name="T22" fmla="*/ 13 w 18"/>
                <a:gd name="T23" fmla="*/ 2 h 16"/>
                <a:gd name="T24" fmla="*/ 15 w 18"/>
                <a:gd name="T25" fmla="*/ 4 h 16"/>
                <a:gd name="T26" fmla="*/ 12 w 18"/>
                <a:gd name="T27" fmla="*/ 7 h 16"/>
                <a:gd name="T28" fmla="*/ 16 w 18"/>
                <a:gd name="T29" fmla="*/ 7 h 16"/>
                <a:gd name="T30" fmla="*/ 14 w 18"/>
                <a:gd name="T31" fmla="*/ 11 h 16"/>
                <a:gd name="T32" fmla="*/ 14 w 18"/>
                <a:gd name="T33" fmla="*/ 14 h 16"/>
                <a:gd name="T34" fmla="*/ 10 w 18"/>
                <a:gd name="T35" fmla="*/ 11 h 16"/>
                <a:gd name="T36" fmla="*/ 10 w 18"/>
                <a:gd name="T37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" h="16">
                  <a:moveTo>
                    <a:pt x="10" y="13"/>
                  </a:moveTo>
                  <a:cubicBezTo>
                    <a:pt x="10" y="14"/>
                    <a:pt x="10" y="15"/>
                    <a:pt x="8" y="15"/>
                  </a:cubicBezTo>
                  <a:cubicBezTo>
                    <a:pt x="7" y="16"/>
                    <a:pt x="6" y="15"/>
                    <a:pt x="6" y="13"/>
                  </a:cubicBezTo>
                  <a:cubicBezTo>
                    <a:pt x="4" y="14"/>
                    <a:pt x="2" y="14"/>
                    <a:pt x="3" y="12"/>
                  </a:cubicBezTo>
                  <a:cubicBezTo>
                    <a:pt x="3" y="11"/>
                    <a:pt x="5" y="10"/>
                    <a:pt x="6" y="9"/>
                  </a:cubicBezTo>
                  <a:cubicBezTo>
                    <a:pt x="5" y="9"/>
                    <a:pt x="2" y="10"/>
                    <a:pt x="1" y="8"/>
                  </a:cubicBezTo>
                  <a:cubicBezTo>
                    <a:pt x="0" y="6"/>
                    <a:pt x="2" y="5"/>
                    <a:pt x="4" y="5"/>
                  </a:cubicBezTo>
                  <a:cubicBezTo>
                    <a:pt x="2" y="5"/>
                    <a:pt x="2" y="2"/>
                    <a:pt x="4" y="2"/>
                  </a:cubicBezTo>
                  <a:cubicBezTo>
                    <a:pt x="6" y="2"/>
                    <a:pt x="8" y="4"/>
                    <a:pt x="8" y="5"/>
                  </a:cubicBezTo>
                  <a:cubicBezTo>
                    <a:pt x="8" y="4"/>
                    <a:pt x="7" y="0"/>
                    <a:pt x="10" y="0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2"/>
                    <a:pt x="13" y="2"/>
                    <a:pt x="13" y="2"/>
                  </a:cubicBezTo>
                  <a:cubicBezTo>
                    <a:pt x="14" y="2"/>
                    <a:pt x="15" y="3"/>
                    <a:pt x="15" y="4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3" y="6"/>
                    <a:pt x="15" y="6"/>
                    <a:pt x="16" y="7"/>
                  </a:cubicBezTo>
                  <a:cubicBezTo>
                    <a:pt x="18" y="8"/>
                    <a:pt x="17" y="11"/>
                    <a:pt x="14" y="11"/>
                  </a:cubicBezTo>
                  <a:cubicBezTo>
                    <a:pt x="15" y="12"/>
                    <a:pt x="15" y="14"/>
                    <a:pt x="14" y="14"/>
                  </a:cubicBezTo>
                  <a:cubicBezTo>
                    <a:pt x="12" y="15"/>
                    <a:pt x="10" y="12"/>
                    <a:pt x="10" y="11"/>
                  </a:cubicBezTo>
                  <a:cubicBezTo>
                    <a:pt x="10" y="11"/>
                    <a:pt x="10" y="12"/>
                    <a:pt x="10" y="13"/>
                  </a:cubicBezTo>
                  <a:close/>
                </a:path>
              </a:pathLst>
            </a:custGeom>
            <a:solidFill>
              <a:srgbClr val="416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214"/>
            <p:cNvSpPr>
              <a:spLocks noEditPoints="1"/>
            </p:cNvSpPr>
            <p:nvPr/>
          </p:nvSpPr>
          <p:spPr bwMode="auto">
            <a:xfrm>
              <a:off x="4783138" y="3121025"/>
              <a:ext cx="319088" cy="284162"/>
            </a:xfrm>
            <a:custGeom>
              <a:avLst/>
              <a:gdLst>
                <a:gd name="T0" fmla="*/ 88 w 93"/>
                <a:gd name="T1" fmla="*/ 27 h 83"/>
                <a:gd name="T2" fmla="*/ 72 w 93"/>
                <a:gd name="T3" fmla="*/ 34 h 83"/>
                <a:gd name="T4" fmla="*/ 63 w 93"/>
                <a:gd name="T5" fmla="*/ 33 h 83"/>
                <a:gd name="T6" fmla="*/ 78 w 93"/>
                <a:gd name="T7" fmla="*/ 24 h 83"/>
                <a:gd name="T8" fmla="*/ 52 w 93"/>
                <a:gd name="T9" fmla="*/ 0 h 83"/>
                <a:gd name="T10" fmla="*/ 39 w 93"/>
                <a:gd name="T11" fmla="*/ 23 h 83"/>
                <a:gd name="T12" fmla="*/ 17 w 93"/>
                <a:gd name="T13" fmla="*/ 10 h 83"/>
                <a:gd name="T14" fmla="*/ 1 w 93"/>
                <a:gd name="T15" fmla="*/ 27 h 83"/>
                <a:gd name="T16" fmla="*/ 18 w 93"/>
                <a:gd name="T17" fmla="*/ 39 h 83"/>
                <a:gd name="T18" fmla="*/ 1 w 93"/>
                <a:gd name="T19" fmla="*/ 50 h 83"/>
                <a:gd name="T20" fmla="*/ 13 w 93"/>
                <a:gd name="T21" fmla="*/ 63 h 83"/>
                <a:gd name="T22" fmla="*/ 17 w 93"/>
                <a:gd name="T23" fmla="*/ 72 h 83"/>
                <a:gd name="T24" fmla="*/ 44 w 93"/>
                <a:gd name="T25" fmla="*/ 60 h 83"/>
                <a:gd name="T26" fmla="*/ 63 w 93"/>
                <a:gd name="T27" fmla="*/ 61 h 83"/>
                <a:gd name="T28" fmla="*/ 65 w 93"/>
                <a:gd name="T29" fmla="*/ 40 h 83"/>
                <a:gd name="T30" fmla="*/ 87 w 93"/>
                <a:gd name="T31" fmla="*/ 31 h 83"/>
                <a:gd name="T32" fmla="*/ 90 w 93"/>
                <a:gd name="T33" fmla="*/ 21 h 83"/>
                <a:gd name="T34" fmla="*/ 49 w 93"/>
                <a:gd name="T35" fmla="*/ 50 h 83"/>
                <a:gd name="T36" fmla="*/ 43 w 93"/>
                <a:gd name="T37" fmla="*/ 43 h 83"/>
                <a:gd name="T38" fmla="*/ 42 w 93"/>
                <a:gd name="T39" fmla="*/ 45 h 83"/>
                <a:gd name="T40" fmla="*/ 40 w 93"/>
                <a:gd name="T41" fmla="*/ 44 h 83"/>
                <a:gd name="T42" fmla="*/ 35 w 93"/>
                <a:gd name="T43" fmla="*/ 46 h 83"/>
                <a:gd name="T44" fmla="*/ 36 w 93"/>
                <a:gd name="T45" fmla="*/ 43 h 83"/>
                <a:gd name="T46" fmla="*/ 33 w 93"/>
                <a:gd name="T47" fmla="*/ 38 h 83"/>
                <a:gd name="T48" fmla="*/ 28 w 93"/>
                <a:gd name="T49" fmla="*/ 36 h 83"/>
                <a:gd name="T50" fmla="*/ 36 w 93"/>
                <a:gd name="T51" fmla="*/ 37 h 83"/>
                <a:gd name="T52" fmla="*/ 34 w 93"/>
                <a:gd name="T53" fmla="*/ 35 h 83"/>
                <a:gd name="T54" fmla="*/ 33 w 93"/>
                <a:gd name="T55" fmla="*/ 32 h 83"/>
                <a:gd name="T56" fmla="*/ 42 w 93"/>
                <a:gd name="T57" fmla="*/ 34 h 83"/>
                <a:gd name="T58" fmla="*/ 45 w 93"/>
                <a:gd name="T59" fmla="*/ 37 h 83"/>
                <a:gd name="T60" fmla="*/ 59 w 93"/>
                <a:gd name="T61" fmla="*/ 26 h 83"/>
                <a:gd name="T62" fmla="*/ 51 w 93"/>
                <a:gd name="T63" fmla="*/ 36 h 83"/>
                <a:gd name="T64" fmla="*/ 58 w 93"/>
                <a:gd name="T65" fmla="*/ 44 h 83"/>
                <a:gd name="T66" fmla="*/ 47 w 93"/>
                <a:gd name="T67" fmla="*/ 44 h 83"/>
                <a:gd name="T68" fmla="*/ 60 w 93"/>
                <a:gd name="T69" fmla="*/ 5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3" h="83">
                  <a:moveTo>
                    <a:pt x="90" y="21"/>
                  </a:moveTo>
                  <a:cubicBezTo>
                    <a:pt x="89" y="22"/>
                    <a:pt x="89" y="25"/>
                    <a:pt x="88" y="27"/>
                  </a:cubicBezTo>
                  <a:cubicBezTo>
                    <a:pt x="86" y="29"/>
                    <a:pt x="84" y="30"/>
                    <a:pt x="81" y="31"/>
                  </a:cubicBezTo>
                  <a:cubicBezTo>
                    <a:pt x="78" y="32"/>
                    <a:pt x="75" y="34"/>
                    <a:pt x="72" y="34"/>
                  </a:cubicBezTo>
                  <a:cubicBezTo>
                    <a:pt x="70" y="34"/>
                    <a:pt x="69" y="34"/>
                    <a:pt x="67" y="35"/>
                  </a:cubicBezTo>
                  <a:cubicBezTo>
                    <a:pt x="67" y="35"/>
                    <a:pt x="63" y="34"/>
                    <a:pt x="63" y="33"/>
                  </a:cubicBezTo>
                  <a:cubicBezTo>
                    <a:pt x="65" y="32"/>
                    <a:pt x="68" y="32"/>
                    <a:pt x="70" y="31"/>
                  </a:cubicBezTo>
                  <a:cubicBezTo>
                    <a:pt x="73" y="30"/>
                    <a:pt x="77" y="27"/>
                    <a:pt x="78" y="24"/>
                  </a:cubicBezTo>
                  <a:cubicBezTo>
                    <a:pt x="80" y="16"/>
                    <a:pt x="70" y="7"/>
                    <a:pt x="63" y="12"/>
                  </a:cubicBezTo>
                  <a:cubicBezTo>
                    <a:pt x="63" y="6"/>
                    <a:pt x="58" y="0"/>
                    <a:pt x="52" y="0"/>
                  </a:cubicBezTo>
                  <a:cubicBezTo>
                    <a:pt x="45" y="0"/>
                    <a:pt x="40" y="3"/>
                    <a:pt x="39" y="10"/>
                  </a:cubicBezTo>
                  <a:cubicBezTo>
                    <a:pt x="38" y="14"/>
                    <a:pt x="39" y="18"/>
                    <a:pt x="39" y="23"/>
                  </a:cubicBezTo>
                  <a:cubicBezTo>
                    <a:pt x="36" y="16"/>
                    <a:pt x="34" y="4"/>
                    <a:pt x="24" y="4"/>
                  </a:cubicBezTo>
                  <a:cubicBezTo>
                    <a:pt x="21" y="4"/>
                    <a:pt x="18" y="7"/>
                    <a:pt x="17" y="10"/>
                  </a:cubicBezTo>
                  <a:cubicBezTo>
                    <a:pt x="15" y="13"/>
                    <a:pt x="16" y="15"/>
                    <a:pt x="17" y="18"/>
                  </a:cubicBezTo>
                  <a:cubicBezTo>
                    <a:pt x="10" y="14"/>
                    <a:pt x="0" y="18"/>
                    <a:pt x="1" y="27"/>
                  </a:cubicBezTo>
                  <a:cubicBezTo>
                    <a:pt x="2" y="32"/>
                    <a:pt x="9" y="36"/>
                    <a:pt x="15" y="38"/>
                  </a:cubicBezTo>
                  <a:cubicBezTo>
                    <a:pt x="16" y="38"/>
                    <a:pt x="17" y="39"/>
                    <a:pt x="18" y="39"/>
                  </a:cubicBezTo>
                  <a:cubicBezTo>
                    <a:pt x="16" y="40"/>
                    <a:pt x="13" y="40"/>
                    <a:pt x="11" y="41"/>
                  </a:cubicBezTo>
                  <a:cubicBezTo>
                    <a:pt x="6" y="43"/>
                    <a:pt x="2" y="45"/>
                    <a:pt x="1" y="50"/>
                  </a:cubicBezTo>
                  <a:cubicBezTo>
                    <a:pt x="1" y="54"/>
                    <a:pt x="4" y="58"/>
                    <a:pt x="7" y="60"/>
                  </a:cubicBezTo>
                  <a:cubicBezTo>
                    <a:pt x="9" y="61"/>
                    <a:pt x="11" y="62"/>
                    <a:pt x="13" y="63"/>
                  </a:cubicBezTo>
                  <a:cubicBezTo>
                    <a:pt x="15" y="63"/>
                    <a:pt x="17" y="63"/>
                    <a:pt x="18" y="66"/>
                  </a:cubicBezTo>
                  <a:cubicBezTo>
                    <a:pt x="18" y="68"/>
                    <a:pt x="17" y="70"/>
                    <a:pt x="17" y="72"/>
                  </a:cubicBezTo>
                  <a:cubicBezTo>
                    <a:pt x="18" y="75"/>
                    <a:pt x="21" y="78"/>
                    <a:pt x="25" y="79"/>
                  </a:cubicBezTo>
                  <a:cubicBezTo>
                    <a:pt x="36" y="83"/>
                    <a:pt x="43" y="69"/>
                    <a:pt x="44" y="60"/>
                  </a:cubicBezTo>
                  <a:cubicBezTo>
                    <a:pt x="44" y="66"/>
                    <a:pt x="47" y="76"/>
                    <a:pt x="55" y="75"/>
                  </a:cubicBezTo>
                  <a:cubicBezTo>
                    <a:pt x="62" y="75"/>
                    <a:pt x="66" y="68"/>
                    <a:pt x="63" y="61"/>
                  </a:cubicBezTo>
                  <a:cubicBezTo>
                    <a:pt x="69" y="64"/>
                    <a:pt x="79" y="61"/>
                    <a:pt x="79" y="53"/>
                  </a:cubicBezTo>
                  <a:cubicBezTo>
                    <a:pt x="78" y="45"/>
                    <a:pt x="72" y="42"/>
                    <a:pt x="65" y="40"/>
                  </a:cubicBezTo>
                  <a:cubicBezTo>
                    <a:pt x="65" y="40"/>
                    <a:pt x="70" y="38"/>
                    <a:pt x="72" y="37"/>
                  </a:cubicBezTo>
                  <a:cubicBezTo>
                    <a:pt x="77" y="36"/>
                    <a:pt x="82" y="34"/>
                    <a:pt x="87" y="31"/>
                  </a:cubicBezTo>
                  <a:cubicBezTo>
                    <a:pt x="89" y="30"/>
                    <a:pt x="92" y="27"/>
                    <a:pt x="92" y="24"/>
                  </a:cubicBezTo>
                  <a:cubicBezTo>
                    <a:pt x="93" y="23"/>
                    <a:pt x="92" y="19"/>
                    <a:pt x="90" y="21"/>
                  </a:cubicBezTo>
                  <a:close/>
                  <a:moveTo>
                    <a:pt x="55" y="54"/>
                  </a:moveTo>
                  <a:cubicBezTo>
                    <a:pt x="53" y="52"/>
                    <a:pt x="52" y="51"/>
                    <a:pt x="49" y="50"/>
                  </a:cubicBezTo>
                  <a:cubicBezTo>
                    <a:pt x="48" y="48"/>
                    <a:pt x="45" y="46"/>
                    <a:pt x="44" y="44"/>
                  </a:cubicBezTo>
                  <a:cubicBezTo>
                    <a:pt x="44" y="44"/>
                    <a:pt x="44" y="43"/>
                    <a:pt x="43" y="43"/>
                  </a:cubicBezTo>
                  <a:cubicBezTo>
                    <a:pt x="43" y="43"/>
                    <a:pt x="43" y="42"/>
                    <a:pt x="42" y="43"/>
                  </a:cubicBezTo>
                  <a:cubicBezTo>
                    <a:pt x="42" y="43"/>
                    <a:pt x="42" y="45"/>
                    <a:pt x="42" y="45"/>
                  </a:cubicBezTo>
                  <a:cubicBezTo>
                    <a:pt x="41" y="47"/>
                    <a:pt x="42" y="48"/>
                    <a:pt x="42" y="50"/>
                  </a:cubicBezTo>
                  <a:cubicBezTo>
                    <a:pt x="41" y="48"/>
                    <a:pt x="40" y="46"/>
                    <a:pt x="40" y="44"/>
                  </a:cubicBezTo>
                  <a:cubicBezTo>
                    <a:pt x="40" y="43"/>
                    <a:pt x="40" y="42"/>
                    <a:pt x="39" y="42"/>
                  </a:cubicBezTo>
                  <a:cubicBezTo>
                    <a:pt x="38" y="44"/>
                    <a:pt x="36" y="45"/>
                    <a:pt x="35" y="46"/>
                  </a:cubicBezTo>
                  <a:cubicBezTo>
                    <a:pt x="33" y="48"/>
                    <a:pt x="30" y="50"/>
                    <a:pt x="27" y="51"/>
                  </a:cubicBezTo>
                  <a:cubicBezTo>
                    <a:pt x="30" y="49"/>
                    <a:pt x="33" y="46"/>
                    <a:pt x="36" y="43"/>
                  </a:cubicBezTo>
                  <a:cubicBezTo>
                    <a:pt x="37" y="42"/>
                    <a:pt x="39" y="41"/>
                    <a:pt x="38" y="40"/>
                  </a:cubicBezTo>
                  <a:cubicBezTo>
                    <a:pt x="37" y="39"/>
                    <a:pt x="34" y="38"/>
                    <a:pt x="33" y="38"/>
                  </a:cubicBezTo>
                  <a:cubicBezTo>
                    <a:pt x="32" y="38"/>
                    <a:pt x="31" y="37"/>
                    <a:pt x="30" y="37"/>
                  </a:cubicBezTo>
                  <a:cubicBezTo>
                    <a:pt x="30" y="37"/>
                    <a:pt x="28" y="36"/>
                    <a:pt x="28" y="36"/>
                  </a:cubicBezTo>
                  <a:cubicBezTo>
                    <a:pt x="29" y="36"/>
                    <a:pt x="30" y="37"/>
                    <a:pt x="32" y="37"/>
                  </a:cubicBezTo>
                  <a:cubicBezTo>
                    <a:pt x="33" y="37"/>
                    <a:pt x="34" y="37"/>
                    <a:pt x="36" y="37"/>
                  </a:cubicBezTo>
                  <a:cubicBezTo>
                    <a:pt x="37" y="38"/>
                    <a:pt x="37" y="37"/>
                    <a:pt x="37" y="37"/>
                  </a:cubicBezTo>
                  <a:cubicBezTo>
                    <a:pt x="37" y="37"/>
                    <a:pt x="34" y="35"/>
                    <a:pt x="34" y="35"/>
                  </a:cubicBezTo>
                  <a:cubicBezTo>
                    <a:pt x="30" y="32"/>
                    <a:pt x="26" y="28"/>
                    <a:pt x="25" y="24"/>
                  </a:cubicBezTo>
                  <a:cubicBezTo>
                    <a:pt x="27" y="27"/>
                    <a:pt x="30" y="30"/>
                    <a:pt x="33" y="32"/>
                  </a:cubicBezTo>
                  <a:cubicBezTo>
                    <a:pt x="34" y="33"/>
                    <a:pt x="40" y="38"/>
                    <a:pt x="41" y="36"/>
                  </a:cubicBezTo>
                  <a:cubicBezTo>
                    <a:pt x="42" y="36"/>
                    <a:pt x="41" y="34"/>
                    <a:pt x="42" y="34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3" y="31"/>
                    <a:pt x="42" y="37"/>
                    <a:pt x="45" y="37"/>
                  </a:cubicBezTo>
                  <a:cubicBezTo>
                    <a:pt x="46" y="38"/>
                    <a:pt x="47" y="36"/>
                    <a:pt x="48" y="36"/>
                  </a:cubicBezTo>
                  <a:cubicBezTo>
                    <a:pt x="52" y="33"/>
                    <a:pt x="56" y="30"/>
                    <a:pt x="59" y="26"/>
                  </a:cubicBezTo>
                  <a:cubicBezTo>
                    <a:pt x="58" y="28"/>
                    <a:pt x="57" y="30"/>
                    <a:pt x="56" y="31"/>
                  </a:cubicBezTo>
                  <a:cubicBezTo>
                    <a:pt x="54" y="33"/>
                    <a:pt x="53" y="34"/>
                    <a:pt x="51" y="36"/>
                  </a:cubicBezTo>
                  <a:cubicBezTo>
                    <a:pt x="49" y="37"/>
                    <a:pt x="44" y="40"/>
                    <a:pt x="49" y="42"/>
                  </a:cubicBezTo>
                  <a:cubicBezTo>
                    <a:pt x="51" y="43"/>
                    <a:pt x="55" y="44"/>
                    <a:pt x="58" y="44"/>
                  </a:cubicBezTo>
                  <a:cubicBezTo>
                    <a:pt x="56" y="45"/>
                    <a:pt x="53" y="45"/>
                    <a:pt x="51" y="44"/>
                  </a:cubicBezTo>
                  <a:cubicBezTo>
                    <a:pt x="50" y="44"/>
                    <a:pt x="48" y="43"/>
                    <a:pt x="47" y="44"/>
                  </a:cubicBezTo>
                  <a:cubicBezTo>
                    <a:pt x="45" y="45"/>
                    <a:pt x="49" y="47"/>
                    <a:pt x="50" y="48"/>
                  </a:cubicBezTo>
                  <a:cubicBezTo>
                    <a:pt x="53" y="51"/>
                    <a:pt x="57" y="54"/>
                    <a:pt x="60" y="56"/>
                  </a:cubicBezTo>
                  <a:cubicBezTo>
                    <a:pt x="59" y="55"/>
                    <a:pt x="56" y="54"/>
                    <a:pt x="55" y="54"/>
                  </a:cubicBezTo>
                  <a:close/>
                </a:path>
              </a:pathLst>
            </a:custGeom>
            <a:solidFill>
              <a:srgbClr val="416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215"/>
            <p:cNvSpPr>
              <a:spLocks/>
            </p:cNvSpPr>
            <p:nvPr/>
          </p:nvSpPr>
          <p:spPr bwMode="auto">
            <a:xfrm>
              <a:off x="5330826" y="3275013"/>
              <a:ext cx="92075" cy="74612"/>
            </a:xfrm>
            <a:custGeom>
              <a:avLst/>
              <a:gdLst>
                <a:gd name="T0" fmla="*/ 10 w 27"/>
                <a:gd name="T1" fmla="*/ 9 h 22"/>
                <a:gd name="T2" fmla="*/ 10 w 27"/>
                <a:gd name="T3" fmla="*/ 9 h 22"/>
                <a:gd name="T4" fmla="*/ 8 w 27"/>
                <a:gd name="T5" fmla="*/ 7 h 22"/>
                <a:gd name="T6" fmla="*/ 6 w 27"/>
                <a:gd name="T7" fmla="*/ 7 h 22"/>
                <a:gd name="T8" fmla="*/ 7 w 27"/>
                <a:gd name="T9" fmla="*/ 7 h 22"/>
                <a:gd name="T10" fmla="*/ 9 w 27"/>
                <a:gd name="T11" fmla="*/ 7 h 22"/>
                <a:gd name="T12" fmla="*/ 11 w 27"/>
                <a:gd name="T13" fmla="*/ 8 h 22"/>
                <a:gd name="T14" fmla="*/ 12 w 27"/>
                <a:gd name="T15" fmla="*/ 6 h 22"/>
                <a:gd name="T16" fmla="*/ 11 w 27"/>
                <a:gd name="T17" fmla="*/ 0 h 22"/>
                <a:gd name="T18" fmla="*/ 12 w 27"/>
                <a:gd name="T19" fmla="*/ 5 h 22"/>
                <a:gd name="T20" fmla="*/ 13 w 27"/>
                <a:gd name="T21" fmla="*/ 8 h 22"/>
                <a:gd name="T22" fmla="*/ 14 w 27"/>
                <a:gd name="T23" fmla="*/ 7 h 22"/>
                <a:gd name="T24" fmla="*/ 17 w 27"/>
                <a:gd name="T25" fmla="*/ 5 h 22"/>
                <a:gd name="T26" fmla="*/ 15 w 27"/>
                <a:gd name="T27" fmla="*/ 7 h 22"/>
                <a:gd name="T28" fmla="*/ 14 w 27"/>
                <a:gd name="T29" fmla="*/ 9 h 22"/>
                <a:gd name="T30" fmla="*/ 15 w 27"/>
                <a:gd name="T31" fmla="*/ 9 h 22"/>
                <a:gd name="T32" fmla="*/ 15 w 27"/>
                <a:gd name="T33" fmla="*/ 9 h 22"/>
                <a:gd name="T34" fmla="*/ 20 w 27"/>
                <a:gd name="T35" fmla="*/ 8 h 22"/>
                <a:gd name="T36" fmla="*/ 24 w 27"/>
                <a:gd name="T37" fmla="*/ 8 h 22"/>
                <a:gd name="T38" fmla="*/ 27 w 27"/>
                <a:gd name="T39" fmla="*/ 9 h 22"/>
                <a:gd name="T40" fmla="*/ 19 w 27"/>
                <a:gd name="T41" fmla="*/ 9 h 22"/>
                <a:gd name="T42" fmla="*/ 17 w 27"/>
                <a:gd name="T43" fmla="*/ 10 h 22"/>
                <a:gd name="T44" fmla="*/ 18 w 27"/>
                <a:gd name="T45" fmla="*/ 11 h 22"/>
                <a:gd name="T46" fmla="*/ 21 w 27"/>
                <a:gd name="T47" fmla="*/ 14 h 22"/>
                <a:gd name="T48" fmla="*/ 17 w 27"/>
                <a:gd name="T49" fmla="*/ 11 h 22"/>
                <a:gd name="T50" fmla="*/ 15 w 27"/>
                <a:gd name="T51" fmla="*/ 15 h 22"/>
                <a:gd name="T52" fmla="*/ 15 w 27"/>
                <a:gd name="T53" fmla="*/ 18 h 22"/>
                <a:gd name="T54" fmla="*/ 15 w 27"/>
                <a:gd name="T55" fmla="*/ 22 h 22"/>
                <a:gd name="T56" fmla="*/ 14 w 27"/>
                <a:gd name="T57" fmla="*/ 14 h 22"/>
                <a:gd name="T58" fmla="*/ 13 w 27"/>
                <a:gd name="T59" fmla="*/ 12 h 22"/>
                <a:gd name="T60" fmla="*/ 9 w 27"/>
                <a:gd name="T61" fmla="*/ 14 h 22"/>
                <a:gd name="T62" fmla="*/ 10 w 27"/>
                <a:gd name="T63" fmla="*/ 12 h 22"/>
                <a:gd name="T64" fmla="*/ 11 w 27"/>
                <a:gd name="T65" fmla="*/ 11 h 22"/>
                <a:gd name="T66" fmla="*/ 6 w 27"/>
                <a:gd name="T67" fmla="*/ 10 h 22"/>
                <a:gd name="T68" fmla="*/ 0 w 27"/>
                <a:gd name="T69" fmla="*/ 11 h 22"/>
                <a:gd name="T70" fmla="*/ 8 w 27"/>
                <a:gd name="T71" fmla="*/ 9 h 22"/>
                <a:gd name="T72" fmla="*/ 10 w 27"/>
                <a:gd name="T73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7" h="22">
                  <a:moveTo>
                    <a:pt x="10" y="9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9" y="8"/>
                    <a:pt x="8" y="8"/>
                    <a:pt x="8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8" y="7"/>
                    <a:pt x="8" y="7"/>
                    <a:pt x="9" y="7"/>
                  </a:cubicBezTo>
                  <a:cubicBezTo>
                    <a:pt x="9" y="8"/>
                    <a:pt x="11" y="9"/>
                    <a:pt x="11" y="8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4"/>
                    <a:pt x="12" y="2"/>
                    <a:pt x="11" y="0"/>
                  </a:cubicBezTo>
                  <a:cubicBezTo>
                    <a:pt x="12" y="1"/>
                    <a:pt x="12" y="3"/>
                    <a:pt x="12" y="5"/>
                  </a:cubicBezTo>
                  <a:cubicBezTo>
                    <a:pt x="13" y="6"/>
                    <a:pt x="13" y="7"/>
                    <a:pt x="13" y="8"/>
                  </a:cubicBezTo>
                  <a:cubicBezTo>
                    <a:pt x="13" y="8"/>
                    <a:pt x="13" y="8"/>
                    <a:pt x="14" y="7"/>
                  </a:cubicBezTo>
                  <a:cubicBezTo>
                    <a:pt x="15" y="7"/>
                    <a:pt x="16" y="6"/>
                    <a:pt x="17" y="5"/>
                  </a:cubicBezTo>
                  <a:cubicBezTo>
                    <a:pt x="16" y="6"/>
                    <a:pt x="15" y="7"/>
                    <a:pt x="15" y="7"/>
                  </a:cubicBezTo>
                  <a:cubicBezTo>
                    <a:pt x="15" y="7"/>
                    <a:pt x="14" y="9"/>
                    <a:pt x="14" y="9"/>
                  </a:cubicBezTo>
                  <a:cubicBezTo>
                    <a:pt x="14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7" y="8"/>
                    <a:pt x="18" y="8"/>
                    <a:pt x="20" y="8"/>
                  </a:cubicBezTo>
                  <a:cubicBezTo>
                    <a:pt x="21" y="8"/>
                    <a:pt x="22" y="8"/>
                    <a:pt x="24" y="8"/>
                  </a:cubicBezTo>
                  <a:cubicBezTo>
                    <a:pt x="24" y="9"/>
                    <a:pt x="26" y="9"/>
                    <a:pt x="27" y="9"/>
                  </a:cubicBezTo>
                  <a:cubicBezTo>
                    <a:pt x="24" y="9"/>
                    <a:pt x="22" y="9"/>
                    <a:pt x="19" y="9"/>
                  </a:cubicBezTo>
                  <a:cubicBezTo>
                    <a:pt x="19" y="9"/>
                    <a:pt x="16" y="9"/>
                    <a:pt x="17" y="10"/>
                  </a:cubicBezTo>
                  <a:cubicBezTo>
                    <a:pt x="17" y="10"/>
                    <a:pt x="18" y="11"/>
                    <a:pt x="18" y="11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0" y="13"/>
                    <a:pt x="18" y="12"/>
                    <a:pt x="17" y="11"/>
                  </a:cubicBezTo>
                  <a:cubicBezTo>
                    <a:pt x="14" y="11"/>
                    <a:pt x="15" y="13"/>
                    <a:pt x="15" y="15"/>
                  </a:cubicBezTo>
                  <a:cubicBezTo>
                    <a:pt x="15" y="16"/>
                    <a:pt x="15" y="17"/>
                    <a:pt x="15" y="18"/>
                  </a:cubicBezTo>
                  <a:cubicBezTo>
                    <a:pt x="15" y="20"/>
                    <a:pt x="15" y="21"/>
                    <a:pt x="15" y="22"/>
                  </a:cubicBezTo>
                  <a:cubicBezTo>
                    <a:pt x="15" y="19"/>
                    <a:pt x="15" y="16"/>
                    <a:pt x="14" y="14"/>
                  </a:cubicBezTo>
                  <a:cubicBezTo>
                    <a:pt x="14" y="13"/>
                    <a:pt x="14" y="12"/>
                    <a:pt x="13" y="12"/>
                  </a:cubicBezTo>
                  <a:cubicBezTo>
                    <a:pt x="12" y="11"/>
                    <a:pt x="10" y="14"/>
                    <a:pt x="9" y="14"/>
                  </a:cubicBezTo>
                  <a:cubicBezTo>
                    <a:pt x="10" y="14"/>
                    <a:pt x="10" y="13"/>
                    <a:pt x="10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0"/>
                    <a:pt x="7" y="10"/>
                    <a:pt x="6" y="10"/>
                  </a:cubicBezTo>
                  <a:cubicBezTo>
                    <a:pt x="4" y="10"/>
                    <a:pt x="2" y="10"/>
                    <a:pt x="0" y="11"/>
                  </a:cubicBezTo>
                  <a:cubicBezTo>
                    <a:pt x="2" y="9"/>
                    <a:pt x="5" y="9"/>
                    <a:pt x="8" y="9"/>
                  </a:cubicBezTo>
                  <a:cubicBezTo>
                    <a:pt x="8" y="9"/>
                    <a:pt x="10" y="9"/>
                    <a:pt x="10" y="9"/>
                  </a:cubicBezTo>
                  <a:close/>
                </a:path>
              </a:pathLst>
            </a:custGeom>
            <a:solidFill>
              <a:srgbClr val="416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216"/>
            <p:cNvSpPr>
              <a:spLocks/>
            </p:cNvSpPr>
            <p:nvPr/>
          </p:nvSpPr>
          <p:spPr bwMode="auto">
            <a:xfrm>
              <a:off x="6115051" y="3236913"/>
              <a:ext cx="168275" cy="147637"/>
            </a:xfrm>
            <a:custGeom>
              <a:avLst/>
              <a:gdLst>
                <a:gd name="T0" fmla="*/ 33 w 49"/>
                <a:gd name="T1" fmla="*/ 12 h 43"/>
                <a:gd name="T2" fmla="*/ 32 w 49"/>
                <a:gd name="T3" fmla="*/ 14 h 43"/>
                <a:gd name="T4" fmla="*/ 33 w 49"/>
                <a:gd name="T5" fmla="*/ 1 h 43"/>
                <a:gd name="T6" fmla="*/ 26 w 49"/>
                <a:gd name="T7" fmla="*/ 1 h 43"/>
                <a:gd name="T8" fmla="*/ 22 w 49"/>
                <a:gd name="T9" fmla="*/ 6 h 43"/>
                <a:gd name="T10" fmla="*/ 18 w 49"/>
                <a:gd name="T11" fmla="*/ 1 h 43"/>
                <a:gd name="T12" fmla="*/ 12 w 49"/>
                <a:gd name="T13" fmla="*/ 2 h 43"/>
                <a:gd name="T14" fmla="*/ 10 w 49"/>
                <a:gd name="T15" fmla="*/ 11 h 43"/>
                <a:gd name="T16" fmla="*/ 14 w 49"/>
                <a:gd name="T17" fmla="*/ 17 h 43"/>
                <a:gd name="T18" fmla="*/ 10 w 49"/>
                <a:gd name="T19" fmla="*/ 14 h 43"/>
                <a:gd name="T20" fmla="*/ 5 w 49"/>
                <a:gd name="T21" fmla="*/ 13 h 43"/>
                <a:gd name="T22" fmla="*/ 1 w 49"/>
                <a:gd name="T23" fmla="*/ 18 h 43"/>
                <a:gd name="T24" fmla="*/ 6 w 49"/>
                <a:gd name="T25" fmla="*/ 22 h 43"/>
                <a:gd name="T26" fmla="*/ 3 w 49"/>
                <a:gd name="T27" fmla="*/ 28 h 43"/>
                <a:gd name="T28" fmla="*/ 9 w 49"/>
                <a:gd name="T29" fmla="*/ 31 h 43"/>
                <a:gd name="T30" fmla="*/ 12 w 49"/>
                <a:gd name="T31" fmla="*/ 30 h 43"/>
                <a:gd name="T32" fmla="*/ 15 w 49"/>
                <a:gd name="T33" fmla="*/ 28 h 43"/>
                <a:gd name="T34" fmla="*/ 10 w 49"/>
                <a:gd name="T35" fmla="*/ 36 h 43"/>
                <a:gd name="T36" fmla="*/ 6 w 49"/>
                <a:gd name="T37" fmla="*/ 38 h 43"/>
                <a:gd name="T38" fmla="*/ 2 w 49"/>
                <a:gd name="T39" fmla="*/ 39 h 43"/>
                <a:gd name="T40" fmla="*/ 4 w 49"/>
                <a:gd name="T41" fmla="*/ 41 h 43"/>
                <a:gd name="T42" fmla="*/ 18 w 49"/>
                <a:gd name="T43" fmla="*/ 30 h 43"/>
                <a:gd name="T44" fmla="*/ 17 w 49"/>
                <a:gd name="T45" fmla="*/ 32 h 43"/>
                <a:gd name="T46" fmla="*/ 16 w 49"/>
                <a:gd name="T47" fmla="*/ 35 h 43"/>
                <a:gd name="T48" fmla="*/ 18 w 49"/>
                <a:gd name="T49" fmla="*/ 40 h 43"/>
                <a:gd name="T50" fmla="*/ 25 w 49"/>
                <a:gd name="T51" fmla="*/ 37 h 43"/>
                <a:gd name="T52" fmla="*/ 36 w 49"/>
                <a:gd name="T53" fmla="*/ 38 h 43"/>
                <a:gd name="T54" fmla="*/ 38 w 49"/>
                <a:gd name="T55" fmla="*/ 33 h 43"/>
                <a:gd name="T56" fmla="*/ 35 w 49"/>
                <a:gd name="T57" fmla="*/ 29 h 43"/>
                <a:gd name="T58" fmla="*/ 37 w 49"/>
                <a:gd name="T59" fmla="*/ 30 h 43"/>
                <a:gd name="T60" fmla="*/ 41 w 49"/>
                <a:gd name="T61" fmla="*/ 31 h 43"/>
                <a:gd name="T62" fmla="*/ 46 w 49"/>
                <a:gd name="T63" fmla="*/ 31 h 43"/>
                <a:gd name="T64" fmla="*/ 48 w 49"/>
                <a:gd name="T65" fmla="*/ 24 h 43"/>
                <a:gd name="T66" fmla="*/ 43 w 49"/>
                <a:gd name="T67" fmla="*/ 20 h 43"/>
                <a:gd name="T68" fmla="*/ 45 w 49"/>
                <a:gd name="T69" fmla="*/ 11 h 43"/>
                <a:gd name="T70" fmla="*/ 38 w 49"/>
                <a:gd name="T71" fmla="*/ 9 h 43"/>
                <a:gd name="T72" fmla="*/ 33 w 49"/>
                <a:gd name="T73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" h="43">
                  <a:moveTo>
                    <a:pt x="33" y="12"/>
                  </a:moveTo>
                  <a:cubicBezTo>
                    <a:pt x="33" y="13"/>
                    <a:pt x="32" y="14"/>
                    <a:pt x="32" y="14"/>
                  </a:cubicBezTo>
                  <a:cubicBezTo>
                    <a:pt x="34" y="11"/>
                    <a:pt x="38" y="4"/>
                    <a:pt x="33" y="1"/>
                  </a:cubicBezTo>
                  <a:cubicBezTo>
                    <a:pt x="31" y="0"/>
                    <a:pt x="29" y="0"/>
                    <a:pt x="26" y="1"/>
                  </a:cubicBezTo>
                  <a:cubicBezTo>
                    <a:pt x="24" y="2"/>
                    <a:pt x="22" y="3"/>
                    <a:pt x="22" y="6"/>
                  </a:cubicBezTo>
                  <a:cubicBezTo>
                    <a:pt x="22" y="4"/>
                    <a:pt x="19" y="2"/>
                    <a:pt x="18" y="1"/>
                  </a:cubicBezTo>
                  <a:cubicBezTo>
                    <a:pt x="16" y="0"/>
                    <a:pt x="14" y="1"/>
                    <a:pt x="12" y="2"/>
                  </a:cubicBezTo>
                  <a:cubicBezTo>
                    <a:pt x="9" y="4"/>
                    <a:pt x="8" y="7"/>
                    <a:pt x="10" y="11"/>
                  </a:cubicBezTo>
                  <a:cubicBezTo>
                    <a:pt x="11" y="13"/>
                    <a:pt x="12" y="15"/>
                    <a:pt x="14" y="17"/>
                  </a:cubicBezTo>
                  <a:cubicBezTo>
                    <a:pt x="13" y="16"/>
                    <a:pt x="11" y="15"/>
                    <a:pt x="10" y="14"/>
                  </a:cubicBezTo>
                  <a:cubicBezTo>
                    <a:pt x="9" y="13"/>
                    <a:pt x="7" y="13"/>
                    <a:pt x="5" y="13"/>
                  </a:cubicBezTo>
                  <a:cubicBezTo>
                    <a:pt x="3" y="13"/>
                    <a:pt x="0" y="16"/>
                    <a:pt x="1" y="18"/>
                  </a:cubicBezTo>
                  <a:cubicBezTo>
                    <a:pt x="1" y="21"/>
                    <a:pt x="4" y="22"/>
                    <a:pt x="6" y="22"/>
                  </a:cubicBezTo>
                  <a:cubicBezTo>
                    <a:pt x="4" y="23"/>
                    <a:pt x="3" y="25"/>
                    <a:pt x="3" y="28"/>
                  </a:cubicBezTo>
                  <a:cubicBezTo>
                    <a:pt x="4" y="30"/>
                    <a:pt x="6" y="31"/>
                    <a:pt x="9" y="31"/>
                  </a:cubicBezTo>
                  <a:cubicBezTo>
                    <a:pt x="10" y="31"/>
                    <a:pt x="11" y="31"/>
                    <a:pt x="12" y="30"/>
                  </a:cubicBezTo>
                  <a:cubicBezTo>
                    <a:pt x="13" y="29"/>
                    <a:pt x="14" y="28"/>
                    <a:pt x="15" y="28"/>
                  </a:cubicBezTo>
                  <a:cubicBezTo>
                    <a:pt x="16" y="31"/>
                    <a:pt x="12" y="34"/>
                    <a:pt x="10" y="36"/>
                  </a:cubicBezTo>
                  <a:cubicBezTo>
                    <a:pt x="9" y="37"/>
                    <a:pt x="8" y="38"/>
                    <a:pt x="6" y="38"/>
                  </a:cubicBezTo>
                  <a:cubicBezTo>
                    <a:pt x="5" y="38"/>
                    <a:pt x="2" y="39"/>
                    <a:pt x="2" y="39"/>
                  </a:cubicBezTo>
                  <a:cubicBezTo>
                    <a:pt x="1" y="40"/>
                    <a:pt x="3" y="41"/>
                    <a:pt x="4" y="41"/>
                  </a:cubicBezTo>
                  <a:cubicBezTo>
                    <a:pt x="9" y="40"/>
                    <a:pt x="16" y="35"/>
                    <a:pt x="18" y="30"/>
                  </a:cubicBezTo>
                  <a:cubicBezTo>
                    <a:pt x="18" y="30"/>
                    <a:pt x="18" y="31"/>
                    <a:pt x="17" y="32"/>
                  </a:cubicBezTo>
                  <a:cubicBezTo>
                    <a:pt x="17" y="33"/>
                    <a:pt x="17" y="34"/>
                    <a:pt x="16" y="35"/>
                  </a:cubicBezTo>
                  <a:cubicBezTo>
                    <a:pt x="16" y="37"/>
                    <a:pt x="16" y="39"/>
                    <a:pt x="18" y="40"/>
                  </a:cubicBezTo>
                  <a:cubicBezTo>
                    <a:pt x="20" y="43"/>
                    <a:pt x="26" y="41"/>
                    <a:pt x="25" y="37"/>
                  </a:cubicBezTo>
                  <a:cubicBezTo>
                    <a:pt x="27" y="41"/>
                    <a:pt x="33" y="41"/>
                    <a:pt x="36" y="38"/>
                  </a:cubicBezTo>
                  <a:cubicBezTo>
                    <a:pt x="38" y="37"/>
                    <a:pt x="38" y="35"/>
                    <a:pt x="38" y="33"/>
                  </a:cubicBezTo>
                  <a:cubicBezTo>
                    <a:pt x="37" y="32"/>
                    <a:pt x="35" y="30"/>
                    <a:pt x="35" y="29"/>
                  </a:cubicBezTo>
                  <a:cubicBezTo>
                    <a:pt x="35" y="29"/>
                    <a:pt x="37" y="30"/>
                    <a:pt x="37" y="30"/>
                  </a:cubicBezTo>
                  <a:cubicBezTo>
                    <a:pt x="38" y="31"/>
                    <a:pt x="40" y="31"/>
                    <a:pt x="41" y="31"/>
                  </a:cubicBezTo>
                  <a:cubicBezTo>
                    <a:pt x="43" y="32"/>
                    <a:pt x="45" y="32"/>
                    <a:pt x="46" y="31"/>
                  </a:cubicBezTo>
                  <a:cubicBezTo>
                    <a:pt x="48" y="29"/>
                    <a:pt x="49" y="26"/>
                    <a:pt x="48" y="24"/>
                  </a:cubicBezTo>
                  <a:cubicBezTo>
                    <a:pt x="47" y="22"/>
                    <a:pt x="45" y="20"/>
                    <a:pt x="43" y="20"/>
                  </a:cubicBezTo>
                  <a:cubicBezTo>
                    <a:pt x="45" y="17"/>
                    <a:pt x="47" y="15"/>
                    <a:pt x="45" y="11"/>
                  </a:cubicBezTo>
                  <a:cubicBezTo>
                    <a:pt x="43" y="9"/>
                    <a:pt x="40" y="8"/>
                    <a:pt x="38" y="9"/>
                  </a:cubicBezTo>
                  <a:cubicBezTo>
                    <a:pt x="36" y="9"/>
                    <a:pt x="34" y="11"/>
                    <a:pt x="33" y="12"/>
                  </a:cubicBezTo>
                  <a:close/>
                </a:path>
              </a:pathLst>
            </a:custGeom>
            <a:solidFill>
              <a:srgbClr val="EDF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217"/>
            <p:cNvSpPr>
              <a:spLocks/>
            </p:cNvSpPr>
            <p:nvPr/>
          </p:nvSpPr>
          <p:spPr bwMode="auto">
            <a:xfrm>
              <a:off x="6115051" y="3236913"/>
              <a:ext cx="168275" cy="147637"/>
            </a:xfrm>
            <a:custGeom>
              <a:avLst/>
              <a:gdLst>
                <a:gd name="T0" fmla="*/ 33 w 49"/>
                <a:gd name="T1" fmla="*/ 12 h 43"/>
                <a:gd name="T2" fmla="*/ 32 w 49"/>
                <a:gd name="T3" fmla="*/ 14 h 43"/>
                <a:gd name="T4" fmla="*/ 33 w 49"/>
                <a:gd name="T5" fmla="*/ 1 h 43"/>
                <a:gd name="T6" fmla="*/ 26 w 49"/>
                <a:gd name="T7" fmla="*/ 1 h 43"/>
                <a:gd name="T8" fmla="*/ 22 w 49"/>
                <a:gd name="T9" fmla="*/ 6 h 43"/>
                <a:gd name="T10" fmla="*/ 18 w 49"/>
                <a:gd name="T11" fmla="*/ 1 h 43"/>
                <a:gd name="T12" fmla="*/ 12 w 49"/>
                <a:gd name="T13" fmla="*/ 2 h 43"/>
                <a:gd name="T14" fmla="*/ 10 w 49"/>
                <a:gd name="T15" fmla="*/ 11 h 43"/>
                <a:gd name="T16" fmla="*/ 14 w 49"/>
                <a:gd name="T17" fmla="*/ 17 h 43"/>
                <a:gd name="T18" fmla="*/ 10 w 49"/>
                <a:gd name="T19" fmla="*/ 14 h 43"/>
                <a:gd name="T20" fmla="*/ 5 w 49"/>
                <a:gd name="T21" fmla="*/ 13 h 43"/>
                <a:gd name="T22" fmla="*/ 1 w 49"/>
                <a:gd name="T23" fmla="*/ 18 h 43"/>
                <a:gd name="T24" fmla="*/ 6 w 49"/>
                <a:gd name="T25" fmla="*/ 22 h 43"/>
                <a:gd name="T26" fmla="*/ 3 w 49"/>
                <a:gd name="T27" fmla="*/ 28 h 43"/>
                <a:gd name="T28" fmla="*/ 9 w 49"/>
                <a:gd name="T29" fmla="*/ 31 h 43"/>
                <a:gd name="T30" fmla="*/ 12 w 49"/>
                <a:gd name="T31" fmla="*/ 30 h 43"/>
                <a:gd name="T32" fmla="*/ 15 w 49"/>
                <a:gd name="T33" fmla="*/ 28 h 43"/>
                <a:gd name="T34" fmla="*/ 10 w 49"/>
                <a:gd name="T35" fmla="*/ 36 h 43"/>
                <a:gd name="T36" fmla="*/ 6 w 49"/>
                <a:gd name="T37" fmla="*/ 38 h 43"/>
                <a:gd name="T38" fmla="*/ 2 w 49"/>
                <a:gd name="T39" fmla="*/ 39 h 43"/>
                <a:gd name="T40" fmla="*/ 4 w 49"/>
                <a:gd name="T41" fmla="*/ 41 h 43"/>
                <a:gd name="T42" fmla="*/ 18 w 49"/>
                <a:gd name="T43" fmla="*/ 30 h 43"/>
                <a:gd name="T44" fmla="*/ 17 w 49"/>
                <a:gd name="T45" fmla="*/ 32 h 43"/>
                <a:gd name="T46" fmla="*/ 16 w 49"/>
                <a:gd name="T47" fmla="*/ 35 h 43"/>
                <a:gd name="T48" fmla="*/ 18 w 49"/>
                <a:gd name="T49" fmla="*/ 40 h 43"/>
                <a:gd name="T50" fmla="*/ 25 w 49"/>
                <a:gd name="T51" fmla="*/ 37 h 43"/>
                <a:gd name="T52" fmla="*/ 36 w 49"/>
                <a:gd name="T53" fmla="*/ 38 h 43"/>
                <a:gd name="T54" fmla="*/ 38 w 49"/>
                <a:gd name="T55" fmla="*/ 33 h 43"/>
                <a:gd name="T56" fmla="*/ 35 w 49"/>
                <a:gd name="T57" fmla="*/ 29 h 43"/>
                <a:gd name="T58" fmla="*/ 37 w 49"/>
                <a:gd name="T59" fmla="*/ 30 h 43"/>
                <a:gd name="T60" fmla="*/ 41 w 49"/>
                <a:gd name="T61" fmla="*/ 31 h 43"/>
                <a:gd name="T62" fmla="*/ 46 w 49"/>
                <a:gd name="T63" fmla="*/ 31 h 43"/>
                <a:gd name="T64" fmla="*/ 48 w 49"/>
                <a:gd name="T65" fmla="*/ 24 h 43"/>
                <a:gd name="T66" fmla="*/ 43 w 49"/>
                <a:gd name="T67" fmla="*/ 20 h 43"/>
                <a:gd name="T68" fmla="*/ 45 w 49"/>
                <a:gd name="T69" fmla="*/ 11 h 43"/>
                <a:gd name="T70" fmla="*/ 38 w 49"/>
                <a:gd name="T71" fmla="*/ 9 h 43"/>
                <a:gd name="T72" fmla="*/ 33 w 49"/>
                <a:gd name="T73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" h="43">
                  <a:moveTo>
                    <a:pt x="33" y="12"/>
                  </a:moveTo>
                  <a:cubicBezTo>
                    <a:pt x="33" y="13"/>
                    <a:pt x="32" y="14"/>
                    <a:pt x="32" y="14"/>
                  </a:cubicBezTo>
                  <a:cubicBezTo>
                    <a:pt x="34" y="11"/>
                    <a:pt x="38" y="4"/>
                    <a:pt x="33" y="1"/>
                  </a:cubicBezTo>
                  <a:cubicBezTo>
                    <a:pt x="31" y="0"/>
                    <a:pt x="29" y="0"/>
                    <a:pt x="26" y="1"/>
                  </a:cubicBezTo>
                  <a:cubicBezTo>
                    <a:pt x="24" y="2"/>
                    <a:pt x="22" y="3"/>
                    <a:pt x="22" y="6"/>
                  </a:cubicBezTo>
                  <a:cubicBezTo>
                    <a:pt x="22" y="4"/>
                    <a:pt x="19" y="2"/>
                    <a:pt x="18" y="1"/>
                  </a:cubicBezTo>
                  <a:cubicBezTo>
                    <a:pt x="16" y="0"/>
                    <a:pt x="14" y="1"/>
                    <a:pt x="12" y="2"/>
                  </a:cubicBezTo>
                  <a:cubicBezTo>
                    <a:pt x="9" y="4"/>
                    <a:pt x="8" y="7"/>
                    <a:pt x="10" y="11"/>
                  </a:cubicBezTo>
                  <a:cubicBezTo>
                    <a:pt x="11" y="13"/>
                    <a:pt x="12" y="15"/>
                    <a:pt x="14" y="17"/>
                  </a:cubicBezTo>
                  <a:cubicBezTo>
                    <a:pt x="13" y="16"/>
                    <a:pt x="11" y="15"/>
                    <a:pt x="10" y="14"/>
                  </a:cubicBezTo>
                  <a:cubicBezTo>
                    <a:pt x="9" y="13"/>
                    <a:pt x="7" y="13"/>
                    <a:pt x="5" y="13"/>
                  </a:cubicBezTo>
                  <a:cubicBezTo>
                    <a:pt x="3" y="13"/>
                    <a:pt x="0" y="16"/>
                    <a:pt x="1" y="18"/>
                  </a:cubicBezTo>
                  <a:cubicBezTo>
                    <a:pt x="1" y="21"/>
                    <a:pt x="4" y="22"/>
                    <a:pt x="6" y="22"/>
                  </a:cubicBezTo>
                  <a:cubicBezTo>
                    <a:pt x="4" y="23"/>
                    <a:pt x="3" y="25"/>
                    <a:pt x="3" y="28"/>
                  </a:cubicBezTo>
                  <a:cubicBezTo>
                    <a:pt x="4" y="30"/>
                    <a:pt x="6" y="31"/>
                    <a:pt x="9" y="31"/>
                  </a:cubicBezTo>
                  <a:cubicBezTo>
                    <a:pt x="10" y="31"/>
                    <a:pt x="11" y="31"/>
                    <a:pt x="12" y="30"/>
                  </a:cubicBezTo>
                  <a:cubicBezTo>
                    <a:pt x="13" y="29"/>
                    <a:pt x="14" y="28"/>
                    <a:pt x="15" y="28"/>
                  </a:cubicBezTo>
                  <a:cubicBezTo>
                    <a:pt x="16" y="31"/>
                    <a:pt x="12" y="34"/>
                    <a:pt x="10" y="36"/>
                  </a:cubicBezTo>
                  <a:cubicBezTo>
                    <a:pt x="9" y="37"/>
                    <a:pt x="8" y="38"/>
                    <a:pt x="6" y="38"/>
                  </a:cubicBezTo>
                  <a:cubicBezTo>
                    <a:pt x="5" y="38"/>
                    <a:pt x="2" y="39"/>
                    <a:pt x="2" y="39"/>
                  </a:cubicBezTo>
                  <a:cubicBezTo>
                    <a:pt x="1" y="40"/>
                    <a:pt x="3" y="41"/>
                    <a:pt x="4" y="41"/>
                  </a:cubicBezTo>
                  <a:cubicBezTo>
                    <a:pt x="9" y="40"/>
                    <a:pt x="16" y="35"/>
                    <a:pt x="18" y="30"/>
                  </a:cubicBezTo>
                  <a:cubicBezTo>
                    <a:pt x="18" y="30"/>
                    <a:pt x="18" y="31"/>
                    <a:pt x="17" y="32"/>
                  </a:cubicBezTo>
                  <a:cubicBezTo>
                    <a:pt x="17" y="33"/>
                    <a:pt x="17" y="34"/>
                    <a:pt x="16" y="35"/>
                  </a:cubicBezTo>
                  <a:cubicBezTo>
                    <a:pt x="16" y="37"/>
                    <a:pt x="16" y="39"/>
                    <a:pt x="18" y="40"/>
                  </a:cubicBezTo>
                  <a:cubicBezTo>
                    <a:pt x="20" y="43"/>
                    <a:pt x="26" y="41"/>
                    <a:pt x="25" y="37"/>
                  </a:cubicBezTo>
                  <a:cubicBezTo>
                    <a:pt x="27" y="41"/>
                    <a:pt x="33" y="41"/>
                    <a:pt x="36" y="38"/>
                  </a:cubicBezTo>
                  <a:cubicBezTo>
                    <a:pt x="38" y="37"/>
                    <a:pt x="38" y="35"/>
                    <a:pt x="38" y="33"/>
                  </a:cubicBezTo>
                  <a:cubicBezTo>
                    <a:pt x="37" y="32"/>
                    <a:pt x="35" y="30"/>
                    <a:pt x="35" y="29"/>
                  </a:cubicBezTo>
                  <a:cubicBezTo>
                    <a:pt x="35" y="29"/>
                    <a:pt x="37" y="30"/>
                    <a:pt x="37" y="30"/>
                  </a:cubicBezTo>
                  <a:cubicBezTo>
                    <a:pt x="38" y="31"/>
                    <a:pt x="40" y="31"/>
                    <a:pt x="41" y="31"/>
                  </a:cubicBezTo>
                  <a:cubicBezTo>
                    <a:pt x="43" y="32"/>
                    <a:pt x="45" y="32"/>
                    <a:pt x="46" y="31"/>
                  </a:cubicBezTo>
                  <a:cubicBezTo>
                    <a:pt x="48" y="29"/>
                    <a:pt x="49" y="26"/>
                    <a:pt x="48" y="24"/>
                  </a:cubicBezTo>
                  <a:cubicBezTo>
                    <a:pt x="47" y="22"/>
                    <a:pt x="45" y="20"/>
                    <a:pt x="43" y="20"/>
                  </a:cubicBezTo>
                  <a:cubicBezTo>
                    <a:pt x="45" y="17"/>
                    <a:pt x="47" y="15"/>
                    <a:pt x="45" y="11"/>
                  </a:cubicBezTo>
                  <a:cubicBezTo>
                    <a:pt x="43" y="9"/>
                    <a:pt x="40" y="8"/>
                    <a:pt x="38" y="9"/>
                  </a:cubicBezTo>
                  <a:cubicBezTo>
                    <a:pt x="36" y="9"/>
                    <a:pt x="34" y="11"/>
                    <a:pt x="33" y="12"/>
                  </a:cubicBezTo>
                  <a:close/>
                </a:path>
              </a:pathLst>
            </a:custGeom>
            <a:noFill/>
            <a:ln w="4763" cap="rnd">
              <a:solidFill>
                <a:srgbClr val="78823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218"/>
            <p:cNvSpPr>
              <a:spLocks/>
            </p:cNvSpPr>
            <p:nvPr/>
          </p:nvSpPr>
          <p:spPr bwMode="auto">
            <a:xfrm>
              <a:off x="5961063" y="3186113"/>
              <a:ext cx="120650" cy="109537"/>
            </a:xfrm>
            <a:custGeom>
              <a:avLst/>
              <a:gdLst>
                <a:gd name="T0" fmla="*/ 22 w 35"/>
                <a:gd name="T1" fmla="*/ 8 h 32"/>
                <a:gd name="T2" fmla="*/ 24 w 35"/>
                <a:gd name="T3" fmla="*/ 7 h 32"/>
                <a:gd name="T4" fmla="*/ 28 w 35"/>
                <a:gd name="T5" fmla="*/ 5 h 32"/>
                <a:gd name="T6" fmla="*/ 30 w 35"/>
                <a:gd name="T7" fmla="*/ 12 h 32"/>
                <a:gd name="T8" fmla="*/ 33 w 35"/>
                <a:gd name="T9" fmla="*/ 17 h 32"/>
                <a:gd name="T10" fmla="*/ 25 w 35"/>
                <a:gd name="T11" fmla="*/ 18 h 32"/>
                <a:gd name="T12" fmla="*/ 30 w 35"/>
                <a:gd name="T13" fmla="*/ 24 h 32"/>
                <a:gd name="T14" fmla="*/ 23 w 35"/>
                <a:gd name="T15" fmla="*/ 26 h 32"/>
                <a:gd name="T16" fmla="*/ 17 w 35"/>
                <a:gd name="T17" fmla="*/ 30 h 32"/>
                <a:gd name="T18" fmla="*/ 16 w 35"/>
                <a:gd name="T19" fmla="*/ 22 h 32"/>
                <a:gd name="T20" fmla="*/ 7 w 35"/>
                <a:gd name="T21" fmla="*/ 28 h 32"/>
                <a:gd name="T22" fmla="*/ 5 w 35"/>
                <a:gd name="T23" fmla="*/ 25 h 32"/>
                <a:gd name="T24" fmla="*/ 6 w 35"/>
                <a:gd name="T25" fmla="*/ 23 h 32"/>
                <a:gd name="T26" fmla="*/ 3 w 35"/>
                <a:gd name="T27" fmla="*/ 21 h 32"/>
                <a:gd name="T28" fmla="*/ 2 w 35"/>
                <a:gd name="T29" fmla="*/ 15 h 32"/>
                <a:gd name="T30" fmla="*/ 10 w 35"/>
                <a:gd name="T31" fmla="*/ 14 h 32"/>
                <a:gd name="T32" fmla="*/ 5 w 35"/>
                <a:gd name="T33" fmla="*/ 7 h 32"/>
                <a:gd name="T34" fmla="*/ 13 w 35"/>
                <a:gd name="T35" fmla="*/ 6 h 32"/>
                <a:gd name="T36" fmla="*/ 15 w 35"/>
                <a:gd name="T37" fmla="*/ 1 h 32"/>
                <a:gd name="T38" fmla="*/ 20 w 35"/>
                <a:gd name="T39" fmla="*/ 3 h 32"/>
                <a:gd name="T40" fmla="*/ 20 w 35"/>
                <a:gd name="T41" fmla="*/ 10 h 32"/>
                <a:gd name="T42" fmla="*/ 22 w 35"/>
                <a:gd name="T43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32">
                  <a:moveTo>
                    <a:pt x="22" y="8"/>
                  </a:moveTo>
                  <a:cubicBezTo>
                    <a:pt x="23" y="7"/>
                    <a:pt x="24" y="7"/>
                    <a:pt x="24" y="7"/>
                  </a:cubicBezTo>
                  <a:cubicBezTo>
                    <a:pt x="25" y="6"/>
                    <a:pt x="27" y="5"/>
                    <a:pt x="28" y="5"/>
                  </a:cubicBezTo>
                  <a:cubicBezTo>
                    <a:pt x="32" y="5"/>
                    <a:pt x="31" y="10"/>
                    <a:pt x="30" y="12"/>
                  </a:cubicBezTo>
                  <a:cubicBezTo>
                    <a:pt x="32" y="11"/>
                    <a:pt x="35" y="15"/>
                    <a:pt x="33" y="17"/>
                  </a:cubicBezTo>
                  <a:cubicBezTo>
                    <a:pt x="31" y="19"/>
                    <a:pt x="27" y="19"/>
                    <a:pt x="25" y="18"/>
                  </a:cubicBezTo>
                  <a:cubicBezTo>
                    <a:pt x="27" y="19"/>
                    <a:pt x="30" y="21"/>
                    <a:pt x="30" y="24"/>
                  </a:cubicBezTo>
                  <a:cubicBezTo>
                    <a:pt x="30" y="28"/>
                    <a:pt x="25" y="29"/>
                    <a:pt x="23" y="26"/>
                  </a:cubicBezTo>
                  <a:cubicBezTo>
                    <a:pt x="22" y="29"/>
                    <a:pt x="20" y="32"/>
                    <a:pt x="17" y="30"/>
                  </a:cubicBezTo>
                  <a:cubicBezTo>
                    <a:pt x="15" y="28"/>
                    <a:pt x="16" y="24"/>
                    <a:pt x="16" y="22"/>
                  </a:cubicBezTo>
                  <a:cubicBezTo>
                    <a:pt x="15" y="25"/>
                    <a:pt x="11" y="32"/>
                    <a:pt x="7" y="28"/>
                  </a:cubicBezTo>
                  <a:cubicBezTo>
                    <a:pt x="6" y="28"/>
                    <a:pt x="5" y="26"/>
                    <a:pt x="5" y="25"/>
                  </a:cubicBezTo>
                  <a:cubicBezTo>
                    <a:pt x="5" y="25"/>
                    <a:pt x="6" y="24"/>
                    <a:pt x="6" y="23"/>
                  </a:cubicBezTo>
                  <a:cubicBezTo>
                    <a:pt x="6" y="22"/>
                    <a:pt x="4" y="22"/>
                    <a:pt x="3" y="21"/>
                  </a:cubicBezTo>
                  <a:cubicBezTo>
                    <a:pt x="1" y="20"/>
                    <a:pt x="0" y="18"/>
                    <a:pt x="2" y="15"/>
                  </a:cubicBezTo>
                  <a:cubicBezTo>
                    <a:pt x="4" y="13"/>
                    <a:pt x="8" y="13"/>
                    <a:pt x="10" y="14"/>
                  </a:cubicBezTo>
                  <a:cubicBezTo>
                    <a:pt x="8" y="13"/>
                    <a:pt x="4" y="10"/>
                    <a:pt x="5" y="7"/>
                  </a:cubicBezTo>
                  <a:cubicBezTo>
                    <a:pt x="6" y="3"/>
                    <a:pt x="11" y="4"/>
                    <a:pt x="13" y="6"/>
                  </a:cubicBezTo>
                  <a:cubicBezTo>
                    <a:pt x="14" y="4"/>
                    <a:pt x="14" y="3"/>
                    <a:pt x="15" y="1"/>
                  </a:cubicBezTo>
                  <a:cubicBezTo>
                    <a:pt x="17" y="0"/>
                    <a:pt x="19" y="0"/>
                    <a:pt x="20" y="3"/>
                  </a:cubicBezTo>
                  <a:cubicBezTo>
                    <a:pt x="21" y="5"/>
                    <a:pt x="20" y="8"/>
                    <a:pt x="20" y="10"/>
                  </a:cubicBezTo>
                  <a:cubicBezTo>
                    <a:pt x="20" y="10"/>
                    <a:pt x="21" y="9"/>
                    <a:pt x="22" y="8"/>
                  </a:cubicBezTo>
                  <a:close/>
                </a:path>
              </a:pathLst>
            </a:custGeom>
            <a:solidFill>
              <a:srgbClr val="A1B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219"/>
            <p:cNvSpPr>
              <a:spLocks/>
            </p:cNvSpPr>
            <p:nvPr/>
          </p:nvSpPr>
          <p:spPr bwMode="auto">
            <a:xfrm>
              <a:off x="6303963" y="3240088"/>
              <a:ext cx="65088" cy="55562"/>
            </a:xfrm>
            <a:custGeom>
              <a:avLst/>
              <a:gdLst>
                <a:gd name="T0" fmla="*/ 11 w 19"/>
                <a:gd name="T1" fmla="*/ 3 h 16"/>
                <a:gd name="T2" fmla="*/ 10 w 19"/>
                <a:gd name="T3" fmla="*/ 0 h 16"/>
                <a:gd name="T4" fmla="*/ 7 w 19"/>
                <a:gd name="T5" fmla="*/ 2 h 16"/>
                <a:gd name="T6" fmla="*/ 4 w 19"/>
                <a:gd name="T7" fmla="*/ 3 h 16"/>
                <a:gd name="T8" fmla="*/ 6 w 19"/>
                <a:gd name="T9" fmla="*/ 6 h 16"/>
                <a:gd name="T10" fmla="*/ 2 w 19"/>
                <a:gd name="T11" fmla="*/ 7 h 16"/>
                <a:gd name="T12" fmla="*/ 4 w 19"/>
                <a:gd name="T13" fmla="*/ 10 h 16"/>
                <a:gd name="T14" fmla="*/ 5 w 19"/>
                <a:gd name="T15" fmla="*/ 13 h 16"/>
                <a:gd name="T16" fmla="*/ 8 w 19"/>
                <a:gd name="T17" fmla="*/ 11 h 16"/>
                <a:gd name="T18" fmla="*/ 8 w 19"/>
                <a:gd name="T19" fmla="*/ 15 h 16"/>
                <a:gd name="T20" fmla="*/ 11 w 19"/>
                <a:gd name="T21" fmla="*/ 14 h 16"/>
                <a:gd name="T22" fmla="*/ 13 w 19"/>
                <a:gd name="T23" fmla="*/ 15 h 16"/>
                <a:gd name="T24" fmla="*/ 15 w 19"/>
                <a:gd name="T25" fmla="*/ 13 h 16"/>
                <a:gd name="T26" fmla="*/ 12 w 19"/>
                <a:gd name="T27" fmla="*/ 9 h 16"/>
                <a:gd name="T28" fmla="*/ 18 w 19"/>
                <a:gd name="T29" fmla="*/ 9 h 16"/>
                <a:gd name="T30" fmla="*/ 14 w 19"/>
                <a:gd name="T31" fmla="*/ 5 h 16"/>
                <a:gd name="T32" fmla="*/ 15 w 19"/>
                <a:gd name="T33" fmla="*/ 1 h 16"/>
                <a:gd name="T34" fmla="*/ 12 w 19"/>
                <a:gd name="T35" fmla="*/ 2 h 16"/>
                <a:gd name="T36" fmla="*/ 10 w 19"/>
                <a:gd name="T37" fmla="*/ 4 h 16"/>
                <a:gd name="T38" fmla="*/ 11 w 19"/>
                <a:gd name="T3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16">
                  <a:moveTo>
                    <a:pt x="11" y="3"/>
                  </a:moveTo>
                  <a:cubicBezTo>
                    <a:pt x="11" y="2"/>
                    <a:pt x="11" y="1"/>
                    <a:pt x="10" y="0"/>
                  </a:cubicBezTo>
                  <a:cubicBezTo>
                    <a:pt x="8" y="0"/>
                    <a:pt x="7" y="1"/>
                    <a:pt x="7" y="2"/>
                  </a:cubicBezTo>
                  <a:cubicBezTo>
                    <a:pt x="6" y="1"/>
                    <a:pt x="4" y="2"/>
                    <a:pt x="4" y="3"/>
                  </a:cubicBezTo>
                  <a:cubicBezTo>
                    <a:pt x="3" y="5"/>
                    <a:pt x="5" y="6"/>
                    <a:pt x="6" y="6"/>
                  </a:cubicBezTo>
                  <a:cubicBezTo>
                    <a:pt x="5" y="6"/>
                    <a:pt x="3" y="6"/>
                    <a:pt x="2" y="7"/>
                  </a:cubicBezTo>
                  <a:cubicBezTo>
                    <a:pt x="0" y="8"/>
                    <a:pt x="2" y="10"/>
                    <a:pt x="4" y="10"/>
                  </a:cubicBezTo>
                  <a:cubicBezTo>
                    <a:pt x="3" y="11"/>
                    <a:pt x="3" y="13"/>
                    <a:pt x="5" y="13"/>
                  </a:cubicBezTo>
                  <a:cubicBezTo>
                    <a:pt x="6" y="13"/>
                    <a:pt x="7" y="12"/>
                    <a:pt x="8" y="11"/>
                  </a:cubicBezTo>
                  <a:cubicBezTo>
                    <a:pt x="7" y="12"/>
                    <a:pt x="8" y="14"/>
                    <a:pt x="8" y="15"/>
                  </a:cubicBezTo>
                  <a:cubicBezTo>
                    <a:pt x="9" y="16"/>
                    <a:pt x="11" y="15"/>
                    <a:pt x="11" y="14"/>
                  </a:cubicBezTo>
                  <a:cubicBezTo>
                    <a:pt x="11" y="15"/>
                    <a:pt x="13" y="15"/>
                    <a:pt x="13" y="15"/>
                  </a:cubicBezTo>
                  <a:cubicBezTo>
                    <a:pt x="14" y="15"/>
                    <a:pt x="15" y="14"/>
                    <a:pt x="15" y="13"/>
                  </a:cubicBezTo>
                  <a:cubicBezTo>
                    <a:pt x="16" y="11"/>
                    <a:pt x="14" y="10"/>
                    <a:pt x="12" y="9"/>
                  </a:cubicBezTo>
                  <a:cubicBezTo>
                    <a:pt x="14" y="10"/>
                    <a:pt x="17" y="10"/>
                    <a:pt x="18" y="9"/>
                  </a:cubicBezTo>
                  <a:cubicBezTo>
                    <a:pt x="19" y="7"/>
                    <a:pt x="16" y="4"/>
                    <a:pt x="14" y="5"/>
                  </a:cubicBezTo>
                  <a:cubicBezTo>
                    <a:pt x="15" y="4"/>
                    <a:pt x="16" y="2"/>
                    <a:pt x="15" y="1"/>
                  </a:cubicBezTo>
                  <a:cubicBezTo>
                    <a:pt x="14" y="1"/>
                    <a:pt x="13" y="2"/>
                    <a:pt x="12" y="2"/>
                  </a:cubicBezTo>
                  <a:cubicBezTo>
                    <a:pt x="12" y="3"/>
                    <a:pt x="10" y="4"/>
                    <a:pt x="10" y="4"/>
                  </a:cubicBezTo>
                  <a:cubicBezTo>
                    <a:pt x="10" y="4"/>
                    <a:pt x="11" y="4"/>
                    <a:pt x="11" y="3"/>
                  </a:cubicBezTo>
                  <a:close/>
                </a:path>
              </a:pathLst>
            </a:custGeom>
            <a:solidFill>
              <a:srgbClr val="A1B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220"/>
            <p:cNvSpPr>
              <a:spLocks/>
            </p:cNvSpPr>
            <p:nvPr/>
          </p:nvSpPr>
          <p:spPr bwMode="auto">
            <a:xfrm>
              <a:off x="6040438" y="3313113"/>
              <a:ext cx="61913" cy="53975"/>
            </a:xfrm>
            <a:custGeom>
              <a:avLst/>
              <a:gdLst>
                <a:gd name="T0" fmla="*/ 10 w 18"/>
                <a:gd name="T1" fmla="*/ 13 h 16"/>
                <a:gd name="T2" fmla="*/ 8 w 18"/>
                <a:gd name="T3" fmla="*/ 15 h 16"/>
                <a:gd name="T4" fmla="*/ 6 w 18"/>
                <a:gd name="T5" fmla="*/ 13 h 16"/>
                <a:gd name="T6" fmla="*/ 3 w 18"/>
                <a:gd name="T7" fmla="*/ 12 h 16"/>
                <a:gd name="T8" fmla="*/ 6 w 18"/>
                <a:gd name="T9" fmla="*/ 9 h 16"/>
                <a:gd name="T10" fmla="*/ 1 w 18"/>
                <a:gd name="T11" fmla="*/ 8 h 16"/>
                <a:gd name="T12" fmla="*/ 4 w 18"/>
                <a:gd name="T13" fmla="*/ 5 h 16"/>
                <a:gd name="T14" fmla="*/ 4 w 18"/>
                <a:gd name="T15" fmla="*/ 2 h 16"/>
                <a:gd name="T16" fmla="*/ 8 w 18"/>
                <a:gd name="T17" fmla="*/ 5 h 16"/>
                <a:gd name="T18" fmla="*/ 10 w 18"/>
                <a:gd name="T19" fmla="*/ 0 h 16"/>
                <a:gd name="T20" fmla="*/ 11 w 18"/>
                <a:gd name="T21" fmla="*/ 2 h 16"/>
                <a:gd name="T22" fmla="*/ 14 w 18"/>
                <a:gd name="T23" fmla="*/ 2 h 16"/>
                <a:gd name="T24" fmla="*/ 15 w 18"/>
                <a:gd name="T25" fmla="*/ 4 h 16"/>
                <a:gd name="T26" fmla="*/ 12 w 18"/>
                <a:gd name="T27" fmla="*/ 7 h 16"/>
                <a:gd name="T28" fmla="*/ 16 w 18"/>
                <a:gd name="T29" fmla="*/ 7 h 16"/>
                <a:gd name="T30" fmla="*/ 15 w 18"/>
                <a:gd name="T31" fmla="*/ 11 h 16"/>
                <a:gd name="T32" fmla="*/ 14 w 18"/>
                <a:gd name="T33" fmla="*/ 14 h 16"/>
                <a:gd name="T34" fmla="*/ 10 w 18"/>
                <a:gd name="T35" fmla="*/ 11 h 16"/>
                <a:gd name="T36" fmla="*/ 10 w 18"/>
                <a:gd name="T37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" h="16">
                  <a:moveTo>
                    <a:pt x="10" y="13"/>
                  </a:moveTo>
                  <a:cubicBezTo>
                    <a:pt x="10" y="14"/>
                    <a:pt x="10" y="15"/>
                    <a:pt x="8" y="15"/>
                  </a:cubicBezTo>
                  <a:cubicBezTo>
                    <a:pt x="7" y="16"/>
                    <a:pt x="6" y="15"/>
                    <a:pt x="6" y="13"/>
                  </a:cubicBezTo>
                  <a:cubicBezTo>
                    <a:pt x="4" y="14"/>
                    <a:pt x="2" y="14"/>
                    <a:pt x="3" y="12"/>
                  </a:cubicBezTo>
                  <a:cubicBezTo>
                    <a:pt x="3" y="11"/>
                    <a:pt x="5" y="10"/>
                    <a:pt x="6" y="9"/>
                  </a:cubicBezTo>
                  <a:cubicBezTo>
                    <a:pt x="5" y="9"/>
                    <a:pt x="2" y="10"/>
                    <a:pt x="1" y="8"/>
                  </a:cubicBezTo>
                  <a:cubicBezTo>
                    <a:pt x="0" y="6"/>
                    <a:pt x="2" y="5"/>
                    <a:pt x="4" y="5"/>
                  </a:cubicBezTo>
                  <a:cubicBezTo>
                    <a:pt x="2" y="5"/>
                    <a:pt x="2" y="2"/>
                    <a:pt x="4" y="2"/>
                  </a:cubicBezTo>
                  <a:cubicBezTo>
                    <a:pt x="6" y="2"/>
                    <a:pt x="8" y="4"/>
                    <a:pt x="8" y="5"/>
                  </a:cubicBezTo>
                  <a:cubicBezTo>
                    <a:pt x="8" y="4"/>
                    <a:pt x="7" y="0"/>
                    <a:pt x="10" y="0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2"/>
                    <a:pt x="13" y="2"/>
                    <a:pt x="14" y="2"/>
                  </a:cubicBezTo>
                  <a:cubicBezTo>
                    <a:pt x="14" y="2"/>
                    <a:pt x="15" y="3"/>
                    <a:pt x="15" y="4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3" y="6"/>
                    <a:pt x="15" y="6"/>
                    <a:pt x="16" y="7"/>
                  </a:cubicBezTo>
                  <a:cubicBezTo>
                    <a:pt x="18" y="8"/>
                    <a:pt x="17" y="11"/>
                    <a:pt x="15" y="11"/>
                  </a:cubicBezTo>
                  <a:cubicBezTo>
                    <a:pt x="15" y="12"/>
                    <a:pt x="15" y="14"/>
                    <a:pt x="14" y="14"/>
                  </a:cubicBezTo>
                  <a:cubicBezTo>
                    <a:pt x="12" y="15"/>
                    <a:pt x="10" y="12"/>
                    <a:pt x="10" y="11"/>
                  </a:cubicBezTo>
                  <a:cubicBezTo>
                    <a:pt x="10" y="11"/>
                    <a:pt x="10" y="12"/>
                    <a:pt x="10" y="13"/>
                  </a:cubicBezTo>
                  <a:close/>
                </a:path>
              </a:pathLst>
            </a:custGeom>
            <a:solidFill>
              <a:srgbClr val="416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221"/>
            <p:cNvSpPr>
              <a:spLocks noEditPoints="1"/>
            </p:cNvSpPr>
            <p:nvPr/>
          </p:nvSpPr>
          <p:spPr bwMode="auto">
            <a:xfrm>
              <a:off x="5602288" y="3116263"/>
              <a:ext cx="304800" cy="292100"/>
            </a:xfrm>
            <a:custGeom>
              <a:avLst/>
              <a:gdLst>
                <a:gd name="T0" fmla="*/ 85 w 89"/>
                <a:gd name="T1" fmla="*/ 51 h 85"/>
                <a:gd name="T2" fmla="*/ 83 w 89"/>
                <a:gd name="T3" fmla="*/ 36 h 85"/>
                <a:gd name="T4" fmla="*/ 79 w 89"/>
                <a:gd name="T5" fmla="*/ 24 h 85"/>
                <a:gd name="T6" fmla="*/ 57 w 89"/>
                <a:gd name="T7" fmla="*/ 24 h 85"/>
                <a:gd name="T8" fmla="*/ 56 w 89"/>
                <a:gd name="T9" fmla="*/ 21 h 85"/>
                <a:gd name="T10" fmla="*/ 47 w 89"/>
                <a:gd name="T11" fmla="*/ 1 h 85"/>
                <a:gd name="T12" fmla="*/ 35 w 89"/>
                <a:gd name="T13" fmla="*/ 10 h 85"/>
                <a:gd name="T14" fmla="*/ 24 w 89"/>
                <a:gd name="T15" fmla="*/ 11 h 85"/>
                <a:gd name="T16" fmla="*/ 19 w 89"/>
                <a:gd name="T17" fmla="*/ 29 h 85"/>
                <a:gd name="T18" fmla="*/ 21 w 89"/>
                <a:gd name="T19" fmla="*/ 34 h 85"/>
                <a:gd name="T20" fmla="*/ 14 w 89"/>
                <a:gd name="T21" fmla="*/ 53 h 85"/>
                <a:gd name="T22" fmla="*/ 14 w 89"/>
                <a:gd name="T23" fmla="*/ 68 h 85"/>
                <a:gd name="T24" fmla="*/ 29 w 89"/>
                <a:gd name="T25" fmla="*/ 69 h 85"/>
                <a:gd name="T26" fmla="*/ 50 w 89"/>
                <a:gd name="T27" fmla="*/ 76 h 85"/>
                <a:gd name="T28" fmla="*/ 65 w 89"/>
                <a:gd name="T29" fmla="*/ 62 h 85"/>
                <a:gd name="T30" fmla="*/ 64 w 89"/>
                <a:gd name="T31" fmla="*/ 58 h 85"/>
                <a:gd name="T32" fmla="*/ 75 w 89"/>
                <a:gd name="T33" fmla="*/ 66 h 85"/>
                <a:gd name="T34" fmla="*/ 78 w 89"/>
                <a:gd name="T35" fmla="*/ 79 h 85"/>
                <a:gd name="T36" fmla="*/ 79 w 89"/>
                <a:gd name="T37" fmla="*/ 68 h 85"/>
                <a:gd name="T38" fmla="*/ 68 w 89"/>
                <a:gd name="T39" fmla="*/ 55 h 85"/>
                <a:gd name="T40" fmla="*/ 55 w 89"/>
                <a:gd name="T41" fmla="*/ 39 h 85"/>
                <a:gd name="T42" fmla="*/ 54 w 89"/>
                <a:gd name="T43" fmla="*/ 42 h 85"/>
                <a:gd name="T44" fmla="*/ 51 w 89"/>
                <a:gd name="T45" fmla="*/ 43 h 85"/>
                <a:gd name="T46" fmla="*/ 53 w 89"/>
                <a:gd name="T47" fmla="*/ 56 h 85"/>
                <a:gd name="T48" fmla="*/ 48 w 89"/>
                <a:gd name="T49" fmla="*/ 49 h 85"/>
                <a:gd name="T50" fmla="*/ 41 w 89"/>
                <a:gd name="T51" fmla="*/ 52 h 85"/>
                <a:gd name="T52" fmla="*/ 43 w 89"/>
                <a:gd name="T53" fmla="*/ 46 h 85"/>
                <a:gd name="T54" fmla="*/ 23 w 89"/>
                <a:gd name="T55" fmla="*/ 50 h 85"/>
                <a:gd name="T56" fmla="*/ 39 w 89"/>
                <a:gd name="T57" fmla="*/ 43 h 85"/>
                <a:gd name="T58" fmla="*/ 35 w 89"/>
                <a:gd name="T59" fmla="*/ 41 h 85"/>
                <a:gd name="T60" fmla="*/ 34 w 89"/>
                <a:gd name="T61" fmla="*/ 41 h 85"/>
                <a:gd name="T62" fmla="*/ 41 w 89"/>
                <a:gd name="T63" fmla="*/ 41 h 85"/>
                <a:gd name="T64" fmla="*/ 37 w 89"/>
                <a:gd name="T65" fmla="*/ 27 h 85"/>
                <a:gd name="T66" fmla="*/ 43 w 89"/>
                <a:gd name="T67" fmla="*/ 39 h 85"/>
                <a:gd name="T68" fmla="*/ 49 w 89"/>
                <a:gd name="T69" fmla="*/ 33 h 85"/>
                <a:gd name="T70" fmla="*/ 46 w 89"/>
                <a:gd name="T71" fmla="*/ 40 h 85"/>
                <a:gd name="T72" fmla="*/ 48 w 89"/>
                <a:gd name="T73" fmla="*/ 40 h 85"/>
                <a:gd name="T74" fmla="*/ 62 w 89"/>
                <a:gd name="T75" fmla="*/ 36 h 85"/>
                <a:gd name="T76" fmla="*/ 55 w 89"/>
                <a:gd name="T77" fmla="*/ 3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9" h="85">
                  <a:moveTo>
                    <a:pt x="73" y="54"/>
                  </a:moveTo>
                  <a:cubicBezTo>
                    <a:pt x="77" y="54"/>
                    <a:pt x="81" y="55"/>
                    <a:pt x="85" y="51"/>
                  </a:cubicBezTo>
                  <a:cubicBezTo>
                    <a:pt x="88" y="48"/>
                    <a:pt x="89" y="45"/>
                    <a:pt x="87" y="41"/>
                  </a:cubicBezTo>
                  <a:cubicBezTo>
                    <a:pt x="86" y="39"/>
                    <a:pt x="85" y="37"/>
                    <a:pt x="83" y="36"/>
                  </a:cubicBezTo>
                  <a:cubicBezTo>
                    <a:pt x="83" y="36"/>
                    <a:pt x="78" y="34"/>
                    <a:pt x="78" y="34"/>
                  </a:cubicBezTo>
                  <a:cubicBezTo>
                    <a:pt x="78" y="31"/>
                    <a:pt x="81" y="28"/>
                    <a:pt x="79" y="24"/>
                  </a:cubicBezTo>
                  <a:cubicBezTo>
                    <a:pt x="77" y="18"/>
                    <a:pt x="67" y="16"/>
                    <a:pt x="62" y="19"/>
                  </a:cubicBezTo>
                  <a:cubicBezTo>
                    <a:pt x="60" y="20"/>
                    <a:pt x="58" y="22"/>
                    <a:pt x="57" y="24"/>
                  </a:cubicBezTo>
                  <a:cubicBezTo>
                    <a:pt x="56" y="25"/>
                    <a:pt x="56" y="26"/>
                    <a:pt x="55" y="26"/>
                  </a:cubicBezTo>
                  <a:cubicBezTo>
                    <a:pt x="55" y="25"/>
                    <a:pt x="56" y="23"/>
                    <a:pt x="56" y="21"/>
                  </a:cubicBezTo>
                  <a:cubicBezTo>
                    <a:pt x="57" y="18"/>
                    <a:pt x="57" y="15"/>
                    <a:pt x="57" y="12"/>
                  </a:cubicBezTo>
                  <a:cubicBezTo>
                    <a:pt x="56" y="6"/>
                    <a:pt x="54" y="1"/>
                    <a:pt x="47" y="1"/>
                  </a:cubicBezTo>
                  <a:cubicBezTo>
                    <a:pt x="43" y="0"/>
                    <a:pt x="40" y="1"/>
                    <a:pt x="37" y="4"/>
                  </a:cubicBezTo>
                  <a:cubicBezTo>
                    <a:pt x="36" y="6"/>
                    <a:pt x="36" y="8"/>
                    <a:pt x="35" y="10"/>
                  </a:cubicBezTo>
                  <a:cubicBezTo>
                    <a:pt x="34" y="12"/>
                    <a:pt x="32" y="11"/>
                    <a:pt x="30" y="11"/>
                  </a:cubicBezTo>
                  <a:cubicBezTo>
                    <a:pt x="28" y="11"/>
                    <a:pt x="26" y="11"/>
                    <a:pt x="24" y="11"/>
                  </a:cubicBezTo>
                  <a:cubicBezTo>
                    <a:pt x="20" y="12"/>
                    <a:pt x="16" y="13"/>
                    <a:pt x="14" y="17"/>
                  </a:cubicBezTo>
                  <a:cubicBezTo>
                    <a:pt x="13" y="22"/>
                    <a:pt x="15" y="26"/>
                    <a:pt x="19" y="29"/>
                  </a:cubicBezTo>
                  <a:cubicBezTo>
                    <a:pt x="20" y="31"/>
                    <a:pt x="23" y="32"/>
                    <a:pt x="24" y="34"/>
                  </a:cubicBezTo>
                  <a:cubicBezTo>
                    <a:pt x="23" y="34"/>
                    <a:pt x="22" y="34"/>
                    <a:pt x="21" y="34"/>
                  </a:cubicBezTo>
                  <a:cubicBezTo>
                    <a:pt x="15" y="33"/>
                    <a:pt x="7" y="33"/>
                    <a:pt x="4" y="38"/>
                  </a:cubicBezTo>
                  <a:cubicBezTo>
                    <a:pt x="0" y="46"/>
                    <a:pt x="6" y="53"/>
                    <a:pt x="14" y="53"/>
                  </a:cubicBezTo>
                  <a:cubicBezTo>
                    <a:pt x="12" y="55"/>
                    <a:pt x="10" y="56"/>
                    <a:pt x="10" y="60"/>
                  </a:cubicBezTo>
                  <a:cubicBezTo>
                    <a:pt x="10" y="63"/>
                    <a:pt x="11" y="67"/>
                    <a:pt x="14" y="68"/>
                  </a:cubicBezTo>
                  <a:cubicBezTo>
                    <a:pt x="23" y="72"/>
                    <a:pt x="29" y="62"/>
                    <a:pt x="35" y="57"/>
                  </a:cubicBezTo>
                  <a:cubicBezTo>
                    <a:pt x="33" y="61"/>
                    <a:pt x="30" y="64"/>
                    <a:pt x="29" y="69"/>
                  </a:cubicBezTo>
                  <a:cubicBezTo>
                    <a:pt x="28" y="75"/>
                    <a:pt x="30" y="80"/>
                    <a:pt x="36" y="82"/>
                  </a:cubicBezTo>
                  <a:cubicBezTo>
                    <a:pt x="41" y="85"/>
                    <a:pt x="48" y="81"/>
                    <a:pt x="50" y="76"/>
                  </a:cubicBezTo>
                  <a:cubicBezTo>
                    <a:pt x="55" y="84"/>
                    <a:pt x="67" y="79"/>
                    <a:pt x="68" y="71"/>
                  </a:cubicBezTo>
                  <a:cubicBezTo>
                    <a:pt x="69" y="68"/>
                    <a:pt x="67" y="64"/>
                    <a:pt x="65" y="62"/>
                  </a:cubicBezTo>
                  <a:cubicBezTo>
                    <a:pt x="63" y="60"/>
                    <a:pt x="61" y="59"/>
                    <a:pt x="60" y="57"/>
                  </a:cubicBezTo>
                  <a:cubicBezTo>
                    <a:pt x="60" y="56"/>
                    <a:pt x="64" y="57"/>
                    <a:pt x="64" y="58"/>
                  </a:cubicBezTo>
                  <a:cubicBezTo>
                    <a:pt x="65" y="58"/>
                    <a:pt x="67" y="59"/>
                    <a:pt x="68" y="60"/>
                  </a:cubicBezTo>
                  <a:cubicBezTo>
                    <a:pt x="70" y="61"/>
                    <a:pt x="73" y="64"/>
                    <a:pt x="75" y="66"/>
                  </a:cubicBezTo>
                  <a:cubicBezTo>
                    <a:pt x="76" y="68"/>
                    <a:pt x="78" y="70"/>
                    <a:pt x="78" y="73"/>
                  </a:cubicBezTo>
                  <a:cubicBezTo>
                    <a:pt x="79" y="75"/>
                    <a:pt x="78" y="77"/>
                    <a:pt x="78" y="79"/>
                  </a:cubicBezTo>
                  <a:cubicBezTo>
                    <a:pt x="79" y="81"/>
                    <a:pt x="81" y="78"/>
                    <a:pt x="81" y="77"/>
                  </a:cubicBezTo>
                  <a:cubicBezTo>
                    <a:pt x="82" y="74"/>
                    <a:pt x="81" y="70"/>
                    <a:pt x="79" y="68"/>
                  </a:cubicBezTo>
                  <a:cubicBezTo>
                    <a:pt x="77" y="65"/>
                    <a:pt x="75" y="62"/>
                    <a:pt x="72" y="59"/>
                  </a:cubicBezTo>
                  <a:cubicBezTo>
                    <a:pt x="71" y="58"/>
                    <a:pt x="68" y="56"/>
                    <a:pt x="68" y="55"/>
                  </a:cubicBezTo>
                  <a:cubicBezTo>
                    <a:pt x="69" y="54"/>
                    <a:pt x="72" y="54"/>
                    <a:pt x="73" y="54"/>
                  </a:cubicBezTo>
                  <a:close/>
                  <a:moveTo>
                    <a:pt x="55" y="39"/>
                  </a:moveTo>
                  <a:cubicBezTo>
                    <a:pt x="54" y="39"/>
                    <a:pt x="50" y="40"/>
                    <a:pt x="51" y="41"/>
                  </a:cubicBezTo>
                  <a:cubicBezTo>
                    <a:pt x="51" y="42"/>
                    <a:pt x="54" y="42"/>
                    <a:pt x="54" y="42"/>
                  </a:cubicBezTo>
                  <a:cubicBezTo>
                    <a:pt x="57" y="43"/>
                    <a:pt x="59" y="44"/>
                    <a:pt x="60" y="45"/>
                  </a:cubicBezTo>
                  <a:cubicBezTo>
                    <a:pt x="58" y="44"/>
                    <a:pt x="54" y="43"/>
                    <a:pt x="51" y="43"/>
                  </a:cubicBezTo>
                  <a:cubicBezTo>
                    <a:pt x="47" y="44"/>
                    <a:pt x="50" y="48"/>
                    <a:pt x="51" y="50"/>
                  </a:cubicBezTo>
                  <a:cubicBezTo>
                    <a:pt x="51" y="52"/>
                    <a:pt x="52" y="54"/>
                    <a:pt x="53" y="56"/>
                  </a:cubicBezTo>
                  <a:cubicBezTo>
                    <a:pt x="53" y="58"/>
                    <a:pt x="53" y="60"/>
                    <a:pt x="54" y="62"/>
                  </a:cubicBezTo>
                  <a:cubicBezTo>
                    <a:pt x="53" y="57"/>
                    <a:pt x="50" y="53"/>
                    <a:pt x="48" y="49"/>
                  </a:cubicBezTo>
                  <a:cubicBezTo>
                    <a:pt x="48" y="48"/>
                    <a:pt x="47" y="46"/>
                    <a:pt x="46" y="46"/>
                  </a:cubicBezTo>
                  <a:cubicBezTo>
                    <a:pt x="44" y="45"/>
                    <a:pt x="42" y="51"/>
                    <a:pt x="41" y="52"/>
                  </a:cubicBezTo>
                  <a:cubicBezTo>
                    <a:pt x="41" y="51"/>
                    <a:pt x="41" y="49"/>
                    <a:pt x="42" y="48"/>
                  </a:cubicBezTo>
                  <a:cubicBezTo>
                    <a:pt x="42" y="48"/>
                    <a:pt x="43" y="46"/>
                    <a:pt x="43" y="46"/>
                  </a:cubicBezTo>
                  <a:cubicBezTo>
                    <a:pt x="42" y="44"/>
                    <a:pt x="35" y="46"/>
                    <a:pt x="34" y="46"/>
                  </a:cubicBezTo>
                  <a:cubicBezTo>
                    <a:pt x="30" y="47"/>
                    <a:pt x="27" y="49"/>
                    <a:pt x="23" y="50"/>
                  </a:cubicBezTo>
                  <a:cubicBezTo>
                    <a:pt x="26" y="47"/>
                    <a:pt x="31" y="45"/>
                    <a:pt x="36" y="44"/>
                  </a:cubicBezTo>
                  <a:cubicBezTo>
                    <a:pt x="36" y="44"/>
                    <a:pt x="39" y="44"/>
                    <a:pt x="39" y="43"/>
                  </a:cubicBezTo>
                  <a:cubicBezTo>
                    <a:pt x="39" y="43"/>
                    <a:pt x="39" y="43"/>
                    <a:pt x="38" y="42"/>
                  </a:cubicBezTo>
                  <a:cubicBezTo>
                    <a:pt x="37" y="42"/>
                    <a:pt x="36" y="41"/>
                    <a:pt x="35" y="41"/>
                  </a:cubicBezTo>
                  <a:cubicBezTo>
                    <a:pt x="33" y="41"/>
                    <a:pt x="32" y="41"/>
                    <a:pt x="31" y="41"/>
                  </a:cubicBezTo>
                  <a:cubicBezTo>
                    <a:pt x="32" y="41"/>
                    <a:pt x="33" y="41"/>
                    <a:pt x="34" y="41"/>
                  </a:cubicBezTo>
                  <a:cubicBezTo>
                    <a:pt x="35" y="41"/>
                    <a:pt x="36" y="41"/>
                    <a:pt x="37" y="41"/>
                  </a:cubicBezTo>
                  <a:cubicBezTo>
                    <a:pt x="38" y="41"/>
                    <a:pt x="40" y="42"/>
                    <a:pt x="41" y="41"/>
                  </a:cubicBezTo>
                  <a:cubicBezTo>
                    <a:pt x="42" y="41"/>
                    <a:pt x="42" y="39"/>
                    <a:pt x="41" y="38"/>
                  </a:cubicBezTo>
                  <a:cubicBezTo>
                    <a:pt x="40" y="34"/>
                    <a:pt x="39" y="30"/>
                    <a:pt x="37" y="27"/>
                  </a:cubicBezTo>
                  <a:cubicBezTo>
                    <a:pt x="39" y="28"/>
                    <a:pt x="40" y="32"/>
                    <a:pt x="41" y="34"/>
                  </a:cubicBezTo>
                  <a:cubicBezTo>
                    <a:pt x="42" y="36"/>
                    <a:pt x="43" y="38"/>
                    <a:pt x="43" y="39"/>
                  </a:cubicBezTo>
                  <a:cubicBezTo>
                    <a:pt x="44" y="40"/>
                    <a:pt x="44" y="40"/>
                    <a:pt x="45" y="38"/>
                  </a:cubicBezTo>
                  <a:cubicBezTo>
                    <a:pt x="46" y="37"/>
                    <a:pt x="47" y="35"/>
                    <a:pt x="49" y="33"/>
                  </a:cubicBezTo>
                  <a:cubicBezTo>
                    <a:pt x="48" y="35"/>
                    <a:pt x="47" y="36"/>
                    <a:pt x="47" y="38"/>
                  </a:cubicBezTo>
                  <a:cubicBezTo>
                    <a:pt x="47" y="38"/>
                    <a:pt x="46" y="40"/>
                    <a:pt x="46" y="40"/>
                  </a:cubicBezTo>
                  <a:cubicBezTo>
                    <a:pt x="47" y="41"/>
                    <a:pt x="47" y="41"/>
                    <a:pt x="47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50" y="38"/>
                    <a:pt x="53" y="38"/>
                    <a:pt x="55" y="37"/>
                  </a:cubicBezTo>
                  <a:cubicBezTo>
                    <a:pt x="58" y="36"/>
                    <a:pt x="59" y="36"/>
                    <a:pt x="62" y="36"/>
                  </a:cubicBezTo>
                  <a:cubicBezTo>
                    <a:pt x="63" y="35"/>
                    <a:pt x="66" y="35"/>
                    <a:pt x="67" y="36"/>
                  </a:cubicBezTo>
                  <a:cubicBezTo>
                    <a:pt x="63" y="36"/>
                    <a:pt x="59" y="37"/>
                    <a:pt x="55" y="39"/>
                  </a:cubicBezTo>
                  <a:close/>
                </a:path>
              </a:pathLst>
            </a:custGeom>
            <a:solidFill>
              <a:srgbClr val="416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222"/>
            <p:cNvSpPr>
              <a:spLocks/>
            </p:cNvSpPr>
            <p:nvPr/>
          </p:nvSpPr>
          <p:spPr bwMode="auto">
            <a:xfrm>
              <a:off x="6153151" y="3275013"/>
              <a:ext cx="92075" cy="74612"/>
            </a:xfrm>
            <a:custGeom>
              <a:avLst/>
              <a:gdLst>
                <a:gd name="T0" fmla="*/ 10 w 27"/>
                <a:gd name="T1" fmla="*/ 9 h 22"/>
                <a:gd name="T2" fmla="*/ 10 w 27"/>
                <a:gd name="T3" fmla="*/ 9 h 22"/>
                <a:gd name="T4" fmla="*/ 8 w 27"/>
                <a:gd name="T5" fmla="*/ 7 h 22"/>
                <a:gd name="T6" fmla="*/ 6 w 27"/>
                <a:gd name="T7" fmla="*/ 7 h 22"/>
                <a:gd name="T8" fmla="*/ 7 w 27"/>
                <a:gd name="T9" fmla="*/ 7 h 22"/>
                <a:gd name="T10" fmla="*/ 9 w 27"/>
                <a:gd name="T11" fmla="*/ 7 h 22"/>
                <a:gd name="T12" fmla="*/ 12 w 27"/>
                <a:gd name="T13" fmla="*/ 8 h 22"/>
                <a:gd name="T14" fmla="*/ 12 w 27"/>
                <a:gd name="T15" fmla="*/ 6 h 22"/>
                <a:gd name="T16" fmla="*/ 11 w 27"/>
                <a:gd name="T17" fmla="*/ 0 h 22"/>
                <a:gd name="T18" fmla="*/ 13 w 27"/>
                <a:gd name="T19" fmla="*/ 5 h 22"/>
                <a:gd name="T20" fmla="*/ 13 w 27"/>
                <a:gd name="T21" fmla="*/ 8 h 22"/>
                <a:gd name="T22" fmla="*/ 14 w 27"/>
                <a:gd name="T23" fmla="*/ 7 h 22"/>
                <a:gd name="T24" fmla="*/ 17 w 27"/>
                <a:gd name="T25" fmla="*/ 5 h 22"/>
                <a:gd name="T26" fmla="*/ 15 w 27"/>
                <a:gd name="T27" fmla="*/ 7 h 22"/>
                <a:gd name="T28" fmla="*/ 14 w 27"/>
                <a:gd name="T29" fmla="*/ 9 h 22"/>
                <a:gd name="T30" fmla="*/ 15 w 27"/>
                <a:gd name="T31" fmla="*/ 9 h 22"/>
                <a:gd name="T32" fmla="*/ 16 w 27"/>
                <a:gd name="T33" fmla="*/ 9 h 22"/>
                <a:gd name="T34" fmla="*/ 20 w 27"/>
                <a:gd name="T35" fmla="*/ 8 h 22"/>
                <a:gd name="T36" fmla="*/ 24 w 27"/>
                <a:gd name="T37" fmla="*/ 8 h 22"/>
                <a:gd name="T38" fmla="*/ 27 w 27"/>
                <a:gd name="T39" fmla="*/ 9 h 22"/>
                <a:gd name="T40" fmla="*/ 19 w 27"/>
                <a:gd name="T41" fmla="*/ 9 h 22"/>
                <a:gd name="T42" fmla="*/ 17 w 27"/>
                <a:gd name="T43" fmla="*/ 10 h 22"/>
                <a:gd name="T44" fmla="*/ 19 w 27"/>
                <a:gd name="T45" fmla="*/ 11 h 22"/>
                <a:gd name="T46" fmla="*/ 21 w 27"/>
                <a:gd name="T47" fmla="*/ 14 h 22"/>
                <a:gd name="T48" fmla="*/ 17 w 27"/>
                <a:gd name="T49" fmla="*/ 11 h 22"/>
                <a:gd name="T50" fmla="*/ 15 w 27"/>
                <a:gd name="T51" fmla="*/ 15 h 22"/>
                <a:gd name="T52" fmla="*/ 15 w 27"/>
                <a:gd name="T53" fmla="*/ 18 h 22"/>
                <a:gd name="T54" fmla="*/ 15 w 27"/>
                <a:gd name="T55" fmla="*/ 22 h 22"/>
                <a:gd name="T56" fmla="*/ 14 w 27"/>
                <a:gd name="T57" fmla="*/ 14 h 22"/>
                <a:gd name="T58" fmla="*/ 13 w 27"/>
                <a:gd name="T59" fmla="*/ 12 h 22"/>
                <a:gd name="T60" fmla="*/ 9 w 27"/>
                <a:gd name="T61" fmla="*/ 14 h 22"/>
                <a:gd name="T62" fmla="*/ 11 w 27"/>
                <a:gd name="T63" fmla="*/ 12 h 22"/>
                <a:gd name="T64" fmla="*/ 11 w 27"/>
                <a:gd name="T65" fmla="*/ 11 h 22"/>
                <a:gd name="T66" fmla="*/ 7 w 27"/>
                <a:gd name="T67" fmla="*/ 10 h 22"/>
                <a:gd name="T68" fmla="*/ 0 w 27"/>
                <a:gd name="T69" fmla="*/ 11 h 22"/>
                <a:gd name="T70" fmla="*/ 8 w 27"/>
                <a:gd name="T71" fmla="*/ 9 h 22"/>
                <a:gd name="T72" fmla="*/ 10 w 27"/>
                <a:gd name="T73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7" h="22">
                  <a:moveTo>
                    <a:pt x="10" y="9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9" y="8"/>
                    <a:pt x="8" y="8"/>
                    <a:pt x="8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8" y="7"/>
                    <a:pt x="8" y="7"/>
                    <a:pt x="9" y="7"/>
                  </a:cubicBezTo>
                  <a:cubicBezTo>
                    <a:pt x="9" y="8"/>
                    <a:pt x="11" y="9"/>
                    <a:pt x="12" y="8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4"/>
                    <a:pt x="12" y="2"/>
                    <a:pt x="11" y="0"/>
                  </a:cubicBezTo>
                  <a:cubicBezTo>
                    <a:pt x="12" y="1"/>
                    <a:pt x="12" y="3"/>
                    <a:pt x="13" y="5"/>
                  </a:cubicBezTo>
                  <a:cubicBezTo>
                    <a:pt x="13" y="6"/>
                    <a:pt x="13" y="7"/>
                    <a:pt x="13" y="8"/>
                  </a:cubicBezTo>
                  <a:cubicBezTo>
                    <a:pt x="13" y="8"/>
                    <a:pt x="13" y="8"/>
                    <a:pt x="14" y="7"/>
                  </a:cubicBezTo>
                  <a:cubicBezTo>
                    <a:pt x="15" y="7"/>
                    <a:pt x="16" y="6"/>
                    <a:pt x="17" y="5"/>
                  </a:cubicBezTo>
                  <a:cubicBezTo>
                    <a:pt x="16" y="6"/>
                    <a:pt x="16" y="7"/>
                    <a:pt x="15" y="7"/>
                  </a:cubicBezTo>
                  <a:cubicBezTo>
                    <a:pt x="15" y="7"/>
                    <a:pt x="14" y="9"/>
                    <a:pt x="1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6" y="9"/>
                  </a:cubicBezTo>
                  <a:cubicBezTo>
                    <a:pt x="17" y="8"/>
                    <a:pt x="19" y="8"/>
                    <a:pt x="20" y="8"/>
                  </a:cubicBezTo>
                  <a:cubicBezTo>
                    <a:pt x="22" y="8"/>
                    <a:pt x="22" y="8"/>
                    <a:pt x="24" y="8"/>
                  </a:cubicBezTo>
                  <a:cubicBezTo>
                    <a:pt x="24" y="9"/>
                    <a:pt x="26" y="9"/>
                    <a:pt x="27" y="9"/>
                  </a:cubicBezTo>
                  <a:cubicBezTo>
                    <a:pt x="24" y="9"/>
                    <a:pt x="22" y="9"/>
                    <a:pt x="19" y="9"/>
                  </a:cubicBezTo>
                  <a:cubicBezTo>
                    <a:pt x="19" y="9"/>
                    <a:pt x="16" y="9"/>
                    <a:pt x="17" y="10"/>
                  </a:cubicBezTo>
                  <a:cubicBezTo>
                    <a:pt x="17" y="10"/>
                    <a:pt x="18" y="11"/>
                    <a:pt x="19" y="11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0" y="13"/>
                    <a:pt x="18" y="12"/>
                    <a:pt x="17" y="11"/>
                  </a:cubicBezTo>
                  <a:cubicBezTo>
                    <a:pt x="14" y="11"/>
                    <a:pt x="15" y="13"/>
                    <a:pt x="15" y="15"/>
                  </a:cubicBezTo>
                  <a:cubicBezTo>
                    <a:pt x="15" y="16"/>
                    <a:pt x="15" y="17"/>
                    <a:pt x="15" y="18"/>
                  </a:cubicBezTo>
                  <a:cubicBezTo>
                    <a:pt x="15" y="20"/>
                    <a:pt x="15" y="21"/>
                    <a:pt x="15" y="22"/>
                  </a:cubicBezTo>
                  <a:cubicBezTo>
                    <a:pt x="15" y="19"/>
                    <a:pt x="15" y="16"/>
                    <a:pt x="14" y="14"/>
                  </a:cubicBezTo>
                  <a:cubicBezTo>
                    <a:pt x="14" y="13"/>
                    <a:pt x="14" y="12"/>
                    <a:pt x="13" y="12"/>
                  </a:cubicBezTo>
                  <a:cubicBezTo>
                    <a:pt x="12" y="11"/>
                    <a:pt x="10" y="14"/>
                    <a:pt x="9" y="14"/>
                  </a:cubicBezTo>
                  <a:cubicBezTo>
                    <a:pt x="10" y="14"/>
                    <a:pt x="10" y="13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0"/>
                    <a:pt x="7" y="10"/>
                    <a:pt x="7" y="10"/>
                  </a:cubicBezTo>
                  <a:cubicBezTo>
                    <a:pt x="4" y="10"/>
                    <a:pt x="2" y="10"/>
                    <a:pt x="0" y="11"/>
                  </a:cubicBezTo>
                  <a:cubicBezTo>
                    <a:pt x="2" y="9"/>
                    <a:pt x="5" y="9"/>
                    <a:pt x="8" y="9"/>
                  </a:cubicBezTo>
                  <a:cubicBezTo>
                    <a:pt x="8" y="9"/>
                    <a:pt x="10" y="9"/>
                    <a:pt x="10" y="9"/>
                  </a:cubicBezTo>
                  <a:close/>
                </a:path>
              </a:pathLst>
            </a:custGeom>
            <a:solidFill>
              <a:srgbClr val="416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223"/>
            <p:cNvSpPr>
              <a:spLocks/>
            </p:cNvSpPr>
            <p:nvPr/>
          </p:nvSpPr>
          <p:spPr bwMode="auto">
            <a:xfrm>
              <a:off x="6910388" y="3236913"/>
              <a:ext cx="166688" cy="147637"/>
            </a:xfrm>
            <a:custGeom>
              <a:avLst/>
              <a:gdLst>
                <a:gd name="T0" fmla="*/ 33 w 49"/>
                <a:gd name="T1" fmla="*/ 12 h 43"/>
                <a:gd name="T2" fmla="*/ 32 w 49"/>
                <a:gd name="T3" fmla="*/ 14 h 43"/>
                <a:gd name="T4" fmla="*/ 33 w 49"/>
                <a:gd name="T5" fmla="*/ 1 h 43"/>
                <a:gd name="T6" fmla="*/ 26 w 49"/>
                <a:gd name="T7" fmla="*/ 1 h 43"/>
                <a:gd name="T8" fmla="*/ 22 w 49"/>
                <a:gd name="T9" fmla="*/ 6 h 43"/>
                <a:gd name="T10" fmla="*/ 18 w 49"/>
                <a:gd name="T11" fmla="*/ 1 h 43"/>
                <a:gd name="T12" fmla="*/ 12 w 49"/>
                <a:gd name="T13" fmla="*/ 2 h 43"/>
                <a:gd name="T14" fmla="*/ 10 w 49"/>
                <a:gd name="T15" fmla="*/ 11 h 43"/>
                <a:gd name="T16" fmla="*/ 14 w 49"/>
                <a:gd name="T17" fmla="*/ 17 h 43"/>
                <a:gd name="T18" fmla="*/ 10 w 49"/>
                <a:gd name="T19" fmla="*/ 14 h 43"/>
                <a:gd name="T20" fmla="*/ 5 w 49"/>
                <a:gd name="T21" fmla="*/ 13 h 43"/>
                <a:gd name="T22" fmla="*/ 1 w 49"/>
                <a:gd name="T23" fmla="*/ 18 h 43"/>
                <a:gd name="T24" fmla="*/ 6 w 49"/>
                <a:gd name="T25" fmla="*/ 22 h 43"/>
                <a:gd name="T26" fmla="*/ 3 w 49"/>
                <a:gd name="T27" fmla="*/ 28 h 43"/>
                <a:gd name="T28" fmla="*/ 9 w 49"/>
                <a:gd name="T29" fmla="*/ 31 h 43"/>
                <a:gd name="T30" fmla="*/ 12 w 49"/>
                <a:gd name="T31" fmla="*/ 30 h 43"/>
                <a:gd name="T32" fmla="*/ 15 w 49"/>
                <a:gd name="T33" fmla="*/ 28 h 43"/>
                <a:gd name="T34" fmla="*/ 10 w 49"/>
                <a:gd name="T35" fmla="*/ 36 h 43"/>
                <a:gd name="T36" fmla="*/ 6 w 49"/>
                <a:gd name="T37" fmla="*/ 38 h 43"/>
                <a:gd name="T38" fmla="*/ 2 w 49"/>
                <a:gd name="T39" fmla="*/ 39 h 43"/>
                <a:gd name="T40" fmla="*/ 3 w 49"/>
                <a:gd name="T41" fmla="*/ 41 h 43"/>
                <a:gd name="T42" fmla="*/ 18 w 49"/>
                <a:gd name="T43" fmla="*/ 30 h 43"/>
                <a:gd name="T44" fmla="*/ 17 w 49"/>
                <a:gd name="T45" fmla="*/ 32 h 43"/>
                <a:gd name="T46" fmla="*/ 16 w 49"/>
                <a:gd name="T47" fmla="*/ 35 h 43"/>
                <a:gd name="T48" fmla="*/ 18 w 49"/>
                <a:gd name="T49" fmla="*/ 40 h 43"/>
                <a:gd name="T50" fmla="*/ 25 w 49"/>
                <a:gd name="T51" fmla="*/ 37 h 43"/>
                <a:gd name="T52" fmla="*/ 36 w 49"/>
                <a:gd name="T53" fmla="*/ 38 h 43"/>
                <a:gd name="T54" fmla="*/ 38 w 49"/>
                <a:gd name="T55" fmla="*/ 33 h 43"/>
                <a:gd name="T56" fmla="*/ 35 w 49"/>
                <a:gd name="T57" fmla="*/ 29 h 43"/>
                <a:gd name="T58" fmla="*/ 37 w 49"/>
                <a:gd name="T59" fmla="*/ 30 h 43"/>
                <a:gd name="T60" fmla="*/ 41 w 49"/>
                <a:gd name="T61" fmla="*/ 31 h 43"/>
                <a:gd name="T62" fmla="*/ 46 w 49"/>
                <a:gd name="T63" fmla="*/ 31 h 43"/>
                <a:gd name="T64" fmla="*/ 48 w 49"/>
                <a:gd name="T65" fmla="*/ 24 h 43"/>
                <a:gd name="T66" fmla="*/ 43 w 49"/>
                <a:gd name="T67" fmla="*/ 20 h 43"/>
                <a:gd name="T68" fmla="*/ 44 w 49"/>
                <a:gd name="T69" fmla="*/ 11 h 43"/>
                <a:gd name="T70" fmla="*/ 38 w 49"/>
                <a:gd name="T71" fmla="*/ 9 h 43"/>
                <a:gd name="T72" fmla="*/ 33 w 49"/>
                <a:gd name="T73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" h="43">
                  <a:moveTo>
                    <a:pt x="33" y="12"/>
                  </a:moveTo>
                  <a:cubicBezTo>
                    <a:pt x="33" y="13"/>
                    <a:pt x="32" y="14"/>
                    <a:pt x="32" y="14"/>
                  </a:cubicBezTo>
                  <a:cubicBezTo>
                    <a:pt x="34" y="11"/>
                    <a:pt x="38" y="4"/>
                    <a:pt x="33" y="1"/>
                  </a:cubicBezTo>
                  <a:cubicBezTo>
                    <a:pt x="31" y="0"/>
                    <a:pt x="29" y="0"/>
                    <a:pt x="26" y="1"/>
                  </a:cubicBezTo>
                  <a:cubicBezTo>
                    <a:pt x="23" y="2"/>
                    <a:pt x="22" y="3"/>
                    <a:pt x="22" y="6"/>
                  </a:cubicBezTo>
                  <a:cubicBezTo>
                    <a:pt x="22" y="4"/>
                    <a:pt x="19" y="2"/>
                    <a:pt x="18" y="1"/>
                  </a:cubicBezTo>
                  <a:cubicBezTo>
                    <a:pt x="16" y="0"/>
                    <a:pt x="14" y="1"/>
                    <a:pt x="12" y="2"/>
                  </a:cubicBezTo>
                  <a:cubicBezTo>
                    <a:pt x="9" y="4"/>
                    <a:pt x="8" y="7"/>
                    <a:pt x="10" y="11"/>
                  </a:cubicBezTo>
                  <a:cubicBezTo>
                    <a:pt x="11" y="13"/>
                    <a:pt x="12" y="15"/>
                    <a:pt x="14" y="17"/>
                  </a:cubicBezTo>
                  <a:cubicBezTo>
                    <a:pt x="13" y="16"/>
                    <a:pt x="11" y="15"/>
                    <a:pt x="10" y="14"/>
                  </a:cubicBezTo>
                  <a:cubicBezTo>
                    <a:pt x="9" y="13"/>
                    <a:pt x="7" y="13"/>
                    <a:pt x="5" y="13"/>
                  </a:cubicBezTo>
                  <a:cubicBezTo>
                    <a:pt x="3" y="13"/>
                    <a:pt x="0" y="16"/>
                    <a:pt x="1" y="18"/>
                  </a:cubicBezTo>
                  <a:cubicBezTo>
                    <a:pt x="1" y="21"/>
                    <a:pt x="4" y="22"/>
                    <a:pt x="6" y="22"/>
                  </a:cubicBezTo>
                  <a:cubicBezTo>
                    <a:pt x="4" y="23"/>
                    <a:pt x="3" y="25"/>
                    <a:pt x="3" y="28"/>
                  </a:cubicBezTo>
                  <a:cubicBezTo>
                    <a:pt x="4" y="30"/>
                    <a:pt x="6" y="31"/>
                    <a:pt x="9" y="31"/>
                  </a:cubicBezTo>
                  <a:cubicBezTo>
                    <a:pt x="10" y="31"/>
                    <a:pt x="11" y="31"/>
                    <a:pt x="12" y="30"/>
                  </a:cubicBezTo>
                  <a:cubicBezTo>
                    <a:pt x="13" y="29"/>
                    <a:pt x="14" y="28"/>
                    <a:pt x="15" y="28"/>
                  </a:cubicBezTo>
                  <a:cubicBezTo>
                    <a:pt x="15" y="31"/>
                    <a:pt x="12" y="34"/>
                    <a:pt x="10" y="36"/>
                  </a:cubicBezTo>
                  <a:cubicBezTo>
                    <a:pt x="9" y="37"/>
                    <a:pt x="7" y="38"/>
                    <a:pt x="6" y="38"/>
                  </a:cubicBezTo>
                  <a:cubicBezTo>
                    <a:pt x="5" y="38"/>
                    <a:pt x="2" y="39"/>
                    <a:pt x="2" y="39"/>
                  </a:cubicBezTo>
                  <a:cubicBezTo>
                    <a:pt x="1" y="40"/>
                    <a:pt x="3" y="41"/>
                    <a:pt x="3" y="41"/>
                  </a:cubicBezTo>
                  <a:cubicBezTo>
                    <a:pt x="9" y="40"/>
                    <a:pt x="16" y="35"/>
                    <a:pt x="18" y="30"/>
                  </a:cubicBezTo>
                  <a:cubicBezTo>
                    <a:pt x="18" y="30"/>
                    <a:pt x="18" y="31"/>
                    <a:pt x="17" y="32"/>
                  </a:cubicBezTo>
                  <a:cubicBezTo>
                    <a:pt x="17" y="33"/>
                    <a:pt x="17" y="34"/>
                    <a:pt x="16" y="35"/>
                  </a:cubicBezTo>
                  <a:cubicBezTo>
                    <a:pt x="16" y="37"/>
                    <a:pt x="16" y="39"/>
                    <a:pt x="18" y="40"/>
                  </a:cubicBezTo>
                  <a:cubicBezTo>
                    <a:pt x="20" y="43"/>
                    <a:pt x="26" y="41"/>
                    <a:pt x="25" y="37"/>
                  </a:cubicBezTo>
                  <a:cubicBezTo>
                    <a:pt x="27" y="41"/>
                    <a:pt x="33" y="41"/>
                    <a:pt x="36" y="38"/>
                  </a:cubicBezTo>
                  <a:cubicBezTo>
                    <a:pt x="38" y="37"/>
                    <a:pt x="38" y="35"/>
                    <a:pt x="38" y="33"/>
                  </a:cubicBezTo>
                  <a:cubicBezTo>
                    <a:pt x="37" y="32"/>
                    <a:pt x="35" y="30"/>
                    <a:pt x="35" y="29"/>
                  </a:cubicBezTo>
                  <a:cubicBezTo>
                    <a:pt x="35" y="29"/>
                    <a:pt x="37" y="30"/>
                    <a:pt x="37" y="30"/>
                  </a:cubicBezTo>
                  <a:cubicBezTo>
                    <a:pt x="38" y="31"/>
                    <a:pt x="39" y="31"/>
                    <a:pt x="41" y="31"/>
                  </a:cubicBezTo>
                  <a:cubicBezTo>
                    <a:pt x="43" y="32"/>
                    <a:pt x="45" y="32"/>
                    <a:pt x="46" y="31"/>
                  </a:cubicBezTo>
                  <a:cubicBezTo>
                    <a:pt x="48" y="29"/>
                    <a:pt x="49" y="26"/>
                    <a:pt x="48" y="24"/>
                  </a:cubicBezTo>
                  <a:cubicBezTo>
                    <a:pt x="47" y="22"/>
                    <a:pt x="45" y="20"/>
                    <a:pt x="43" y="20"/>
                  </a:cubicBezTo>
                  <a:cubicBezTo>
                    <a:pt x="45" y="17"/>
                    <a:pt x="47" y="15"/>
                    <a:pt x="44" y="11"/>
                  </a:cubicBezTo>
                  <a:cubicBezTo>
                    <a:pt x="43" y="9"/>
                    <a:pt x="40" y="8"/>
                    <a:pt x="38" y="9"/>
                  </a:cubicBezTo>
                  <a:cubicBezTo>
                    <a:pt x="36" y="9"/>
                    <a:pt x="34" y="11"/>
                    <a:pt x="33" y="12"/>
                  </a:cubicBezTo>
                  <a:close/>
                </a:path>
              </a:pathLst>
            </a:custGeom>
            <a:solidFill>
              <a:srgbClr val="EDF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224"/>
            <p:cNvSpPr>
              <a:spLocks/>
            </p:cNvSpPr>
            <p:nvPr/>
          </p:nvSpPr>
          <p:spPr bwMode="auto">
            <a:xfrm>
              <a:off x="6910388" y="3236913"/>
              <a:ext cx="166688" cy="147637"/>
            </a:xfrm>
            <a:custGeom>
              <a:avLst/>
              <a:gdLst>
                <a:gd name="T0" fmla="*/ 33 w 49"/>
                <a:gd name="T1" fmla="*/ 12 h 43"/>
                <a:gd name="T2" fmla="*/ 32 w 49"/>
                <a:gd name="T3" fmla="*/ 14 h 43"/>
                <a:gd name="T4" fmla="*/ 33 w 49"/>
                <a:gd name="T5" fmla="*/ 1 h 43"/>
                <a:gd name="T6" fmla="*/ 26 w 49"/>
                <a:gd name="T7" fmla="*/ 1 h 43"/>
                <a:gd name="T8" fmla="*/ 22 w 49"/>
                <a:gd name="T9" fmla="*/ 6 h 43"/>
                <a:gd name="T10" fmla="*/ 18 w 49"/>
                <a:gd name="T11" fmla="*/ 1 h 43"/>
                <a:gd name="T12" fmla="*/ 12 w 49"/>
                <a:gd name="T13" fmla="*/ 2 h 43"/>
                <a:gd name="T14" fmla="*/ 10 w 49"/>
                <a:gd name="T15" fmla="*/ 11 h 43"/>
                <a:gd name="T16" fmla="*/ 14 w 49"/>
                <a:gd name="T17" fmla="*/ 17 h 43"/>
                <a:gd name="T18" fmla="*/ 10 w 49"/>
                <a:gd name="T19" fmla="*/ 14 h 43"/>
                <a:gd name="T20" fmla="*/ 5 w 49"/>
                <a:gd name="T21" fmla="*/ 13 h 43"/>
                <a:gd name="T22" fmla="*/ 1 w 49"/>
                <a:gd name="T23" fmla="*/ 18 h 43"/>
                <a:gd name="T24" fmla="*/ 6 w 49"/>
                <a:gd name="T25" fmla="*/ 22 h 43"/>
                <a:gd name="T26" fmla="*/ 3 w 49"/>
                <a:gd name="T27" fmla="*/ 28 h 43"/>
                <a:gd name="T28" fmla="*/ 9 w 49"/>
                <a:gd name="T29" fmla="*/ 31 h 43"/>
                <a:gd name="T30" fmla="*/ 12 w 49"/>
                <a:gd name="T31" fmla="*/ 30 h 43"/>
                <a:gd name="T32" fmla="*/ 15 w 49"/>
                <a:gd name="T33" fmla="*/ 28 h 43"/>
                <a:gd name="T34" fmla="*/ 10 w 49"/>
                <a:gd name="T35" fmla="*/ 36 h 43"/>
                <a:gd name="T36" fmla="*/ 6 w 49"/>
                <a:gd name="T37" fmla="*/ 38 h 43"/>
                <a:gd name="T38" fmla="*/ 2 w 49"/>
                <a:gd name="T39" fmla="*/ 39 h 43"/>
                <a:gd name="T40" fmla="*/ 3 w 49"/>
                <a:gd name="T41" fmla="*/ 41 h 43"/>
                <a:gd name="T42" fmla="*/ 18 w 49"/>
                <a:gd name="T43" fmla="*/ 30 h 43"/>
                <a:gd name="T44" fmla="*/ 17 w 49"/>
                <a:gd name="T45" fmla="*/ 32 h 43"/>
                <a:gd name="T46" fmla="*/ 16 w 49"/>
                <a:gd name="T47" fmla="*/ 35 h 43"/>
                <a:gd name="T48" fmla="*/ 18 w 49"/>
                <a:gd name="T49" fmla="*/ 40 h 43"/>
                <a:gd name="T50" fmla="*/ 25 w 49"/>
                <a:gd name="T51" fmla="*/ 37 h 43"/>
                <a:gd name="T52" fmla="*/ 36 w 49"/>
                <a:gd name="T53" fmla="*/ 38 h 43"/>
                <a:gd name="T54" fmla="*/ 38 w 49"/>
                <a:gd name="T55" fmla="*/ 33 h 43"/>
                <a:gd name="T56" fmla="*/ 35 w 49"/>
                <a:gd name="T57" fmla="*/ 29 h 43"/>
                <a:gd name="T58" fmla="*/ 37 w 49"/>
                <a:gd name="T59" fmla="*/ 30 h 43"/>
                <a:gd name="T60" fmla="*/ 41 w 49"/>
                <a:gd name="T61" fmla="*/ 31 h 43"/>
                <a:gd name="T62" fmla="*/ 46 w 49"/>
                <a:gd name="T63" fmla="*/ 31 h 43"/>
                <a:gd name="T64" fmla="*/ 48 w 49"/>
                <a:gd name="T65" fmla="*/ 24 h 43"/>
                <a:gd name="T66" fmla="*/ 43 w 49"/>
                <a:gd name="T67" fmla="*/ 20 h 43"/>
                <a:gd name="T68" fmla="*/ 44 w 49"/>
                <a:gd name="T69" fmla="*/ 11 h 43"/>
                <a:gd name="T70" fmla="*/ 38 w 49"/>
                <a:gd name="T71" fmla="*/ 9 h 43"/>
                <a:gd name="T72" fmla="*/ 33 w 49"/>
                <a:gd name="T73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" h="43">
                  <a:moveTo>
                    <a:pt x="33" y="12"/>
                  </a:moveTo>
                  <a:cubicBezTo>
                    <a:pt x="33" y="13"/>
                    <a:pt x="32" y="14"/>
                    <a:pt x="32" y="14"/>
                  </a:cubicBezTo>
                  <a:cubicBezTo>
                    <a:pt x="34" y="11"/>
                    <a:pt x="38" y="4"/>
                    <a:pt x="33" y="1"/>
                  </a:cubicBezTo>
                  <a:cubicBezTo>
                    <a:pt x="31" y="0"/>
                    <a:pt x="29" y="0"/>
                    <a:pt x="26" y="1"/>
                  </a:cubicBezTo>
                  <a:cubicBezTo>
                    <a:pt x="23" y="2"/>
                    <a:pt x="22" y="3"/>
                    <a:pt x="22" y="6"/>
                  </a:cubicBezTo>
                  <a:cubicBezTo>
                    <a:pt x="22" y="4"/>
                    <a:pt x="19" y="2"/>
                    <a:pt x="18" y="1"/>
                  </a:cubicBezTo>
                  <a:cubicBezTo>
                    <a:pt x="16" y="0"/>
                    <a:pt x="14" y="1"/>
                    <a:pt x="12" y="2"/>
                  </a:cubicBezTo>
                  <a:cubicBezTo>
                    <a:pt x="9" y="4"/>
                    <a:pt x="8" y="7"/>
                    <a:pt x="10" y="11"/>
                  </a:cubicBezTo>
                  <a:cubicBezTo>
                    <a:pt x="11" y="13"/>
                    <a:pt x="12" y="15"/>
                    <a:pt x="14" y="17"/>
                  </a:cubicBezTo>
                  <a:cubicBezTo>
                    <a:pt x="13" y="16"/>
                    <a:pt x="11" y="15"/>
                    <a:pt x="10" y="14"/>
                  </a:cubicBezTo>
                  <a:cubicBezTo>
                    <a:pt x="9" y="13"/>
                    <a:pt x="7" y="13"/>
                    <a:pt x="5" y="13"/>
                  </a:cubicBezTo>
                  <a:cubicBezTo>
                    <a:pt x="3" y="13"/>
                    <a:pt x="0" y="16"/>
                    <a:pt x="1" y="18"/>
                  </a:cubicBezTo>
                  <a:cubicBezTo>
                    <a:pt x="1" y="21"/>
                    <a:pt x="4" y="22"/>
                    <a:pt x="6" y="22"/>
                  </a:cubicBezTo>
                  <a:cubicBezTo>
                    <a:pt x="4" y="23"/>
                    <a:pt x="3" y="25"/>
                    <a:pt x="3" y="28"/>
                  </a:cubicBezTo>
                  <a:cubicBezTo>
                    <a:pt x="4" y="30"/>
                    <a:pt x="6" y="31"/>
                    <a:pt x="9" y="31"/>
                  </a:cubicBezTo>
                  <a:cubicBezTo>
                    <a:pt x="10" y="31"/>
                    <a:pt x="11" y="31"/>
                    <a:pt x="12" y="30"/>
                  </a:cubicBezTo>
                  <a:cubicBezTo>
                    <a:pt x="13" y="29"/>
                    <a:pt x="14" y="28"/>
                    <a:pt x="15" y="28"/>
                  </a:cubicBezTo>
                  <a:cubicBezTo>
                    <a:pt x="15" y="31"/>
                    <a:pt x="12" y="34"/>
                    <a:pt x="10" y="36"/>
                  </a:cubicBezTo>
                  <a:cubicBezTo>
                    <a:pt x="9" y="37"/>
                    <a:pt x="7" y="38"/>
                    <a:pt x="6" y="38"/>
                  </a:cubicBezTo>
                  <a:cubicBezTo>
                    <a:pt x="5" y="38"/>
                    <a:pt x="2" y="39"/>
                    <a:pt x="2" y="39"/>
                  </a:cubicBezTo>
                  <a:cubicBezTo>
                    <a:pt x="1" y="40"/>
                    <a:pt x="3" y="41"/>
                    <a:pt x="3" y="41"/>
                  </a:cubicBezTo>
                  <a:cubicBezTo>
                    <a:pt x="9" y="40"/>
                    <a:pt x="16" y="35"/>
                    <a:pt x="18" y="30"/>
                  </a:cubicBezTo>
                  <a:cubicBezTo>
                    <a:pt x="18" y="30"/>
                    <a:pt x="18" y="31"/>
                    <a:pt x="17" y="32"/>
                  </a:cubicBezTo>
                  <a:cubicBezTo>
                    <a:pt x="17" y="33"/>
                    <a:pt x="17" y="34"/>
                    <a:pt x="16" y="35"/>
                  </a:cubicBezTo>
                  <a:cubicBezTo>
                    <a:pt x="16" y="37"/>
                    <a:pt x="16" y="39"/>
                    <a:pt x="18" y="40"/>
                  </a:cubicBezTo>
                  <a:cubicBezTo>
                    <a:pt x="20" y="43"/>
                    <a:pt x="26" y="41"/>
                    <a:pt x="25" y="37"/>
                  </a:cubicBezTo>
                  <a:cubicBezTo>
                    <a:pt x="27" y="41"/>
                    <a:pt x="33" y="41"/>
                    <a:pt x="36" y="38"/>
                  </a:cubicBezTo>
                  <a:cubicBezTo>
                    <a:pt x="38" y="37"/>
                    <a:pt x="38" y="35"/>
                    <a:pt x="38" y="33"/>
                  </a:cubicBezTo>
                  <a:cubicBezTo>
                    <a:pt x="37" y="32"/>
                    <a:pt x="35" y="30"/>
                    <a:pt x="35" y="29"/>
                  </a:cubicBezTo>
                  <a:cubicBezTo>
                    <a:pt x="35" y="29"/>
                    <a:pt x="37" y="30"/>
                    <a:pt x="37" y="30"/>
                  </a:cubicBezTo>
                  <a:cubicBezTo>
                    <a:pt x="38" y="31"/>
                    <a:pt x="39" y="31"/>
                    <a:pt x="41" y="31"/>
                  </a:cubicBezTo>
                  <a:cubicBezTo>
                    <a:pt x="43" y="32"/>
                    <a:pt x="45" y="32"/>
                    <a:pt x="46" y="31"/>
                  </a:cubicBezTo>
                  <a:cubicBezTo>
                    <a:pt x="48" y="29"/>
                    <a:pt x="49" y="26"/>
                    <a:pt x="48" y="24"/>
                  </a:cubicBezTo>
                  <a:cubicBezTo>
                    <a:pt x="47" y="22"/>
                    <a:pt x="45" y="20"/>
                    <a:pt x="43" y="20"/>
                  </a:cubicBezTo>
                  <a:cubicBezTo>
                    <a:pt x="45" y="17"/>
                    <a:pt x="47" y="15"/>
                    <a:pt x="44" y="11"/>
                  </a:cubicBezTo>
                  <a:cubicBezTo>
                    <a:pt x="43" y="9"/>
                    <a:pt x="40" y="8"/>
                    <a:pt x="38" y="9"/>
                  </a:cubicBezTo>
                  <a:cubicBezTo>
                    <a:pt x="36" y="9"/>
                    <a:pt x="34" y="11"/>
                    <a:pt x="33" y="12"/>
                  </a:cubicBezTo>
                  <a:close/>
                </a:path>
              </a:pathLst>
            </a:custGeom>
            <a:noFill/>
            <a:ln w="4763" cap="rnd">
              <a:solidFill>
                <a:srgbClr val="78823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225"/>
            <p:cNvSpPr>
              <a:spLocks/>
            </p:cNvSpPr>
            <p:nvPr/>
          </p:nvSpPr>
          <p:spPr bwMode="auto">
            <a:xfrm>
              <a:off x="6754813" y="3186113"/>
              <a:ext cx="120650" cy="109537"/>
            </a:xfrm>
            <a:custGeom>
              <a:avLst/>
              <a:gdLst>
                <a:gd name="T0" fmla="*/ 22 w 35"/>
                <a:gd name="T1" fmla="*/ 8 h 32"/>
                <a:gd name="T2" fmla="*/ 24 w 35"/>
                <a:gd name="T3" fmla="*/ 7 h 32"/>
                <a:gd name="T4" fmla="*/ 28 w 35"/>
                <a:gd name="T5" fmla="*/ 5 h 32"/>
                <a:gd name="T6" fmla="*/ 29 w 35"/>
                <a:gd name="T7" fmla="*/ 12 h 32"/>
                <a:gd name="T8" fmla="*/ 33 w 35"/>
                <a:gd name="T9" fmla="*/ 17 h 32"/>
                <a:gd name="T10" fmla="*/ 25 w 35"/>
                <a:gd name="T11" fmla="*/ 18 h 32"/>
                <a:gd name="T12" fmla="*/ 30 w 35"/>
                <a:gd name="T13" fmla="*/ 24 h 32"/>
                <a:gd name="T14" fmla="*/ 23 w 35"/>
                <a:gd name="T15" fmla="*/ 26 h 32"/>
                <a:gd name="T16" fmla="*/ 17 w 35"/>
                <a:gd name="T17" fmla="*/ 30 h 32"/>
                <a:gd name="T18" fmla="*/ 16 w 35"/>
                <a:gd name="T19" fmla="*/ 22 h 32"/>
                <a:gd name="T20" fmla="*/ 7 w 35"/>
                <a:gd name="T21" fmla="*/ 28 h 32"/>
                <a:gd name="T22" fmla="*/ 5 w 35"/>
                <a:gd name="T23" fmla="*/ 25 h 32"/>
                <a:gd name="T24" fmla="*/ 6 w 35"/>
                <a:gd name="T25" fmla="*/ 23 h 32"/>
                <a:gd name="T26" fmla="*/ 3 w 35"/>
                <a:gd name="T27" fmla="*/ 21 h 32"/>
                <a:gd name="T28" fmla="*/ 2 w 35"/>
                <a:gd name="T29" fmla="*/ 15 h 32"/>
                <a:gd name="T30" fmla="*/ 10 w 35"/>
                <a:gd name="T31" fmla="*/ 14 h 32"/>
                <a:gd name="T32" fmla="*/ 5 w 35"/>
                <a:gd name="T33" fmla="*/ 7 h 32"/>
                <a:gd name="T34" fmla="*/ 13 w 35"/>
                <a:gd name="T35" fmla="*/ 6 h 32"/>
                <a:gd name="T36" fmla="*/ 15 w 35"/>
                <a:gd name="T37" fmla="*/ 1 h 32"/>
                <a:gd name="T38" fmla="*/ 20 w 35"/>
                <a:gd name="T39" fmla="*/ 3 h 32"/>
                <a:gd name="T40" fmla="*/ 20 w 35"/>
                <a:gd name="T41" fmla="*/ 10 h 32"/>
                <a:gd name="T42" fmla="*/ 22 w 35"/>
                <a:gd name="T43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32">
                  <a:moveTo>
                    <a:pt x="22" y="8"/>
                  </a:moveTo>
                  <a:cubicBezTo>
                    <a:pt x="23" y="7"/>
                    <a:pt x="23" y="7"/>
                    <a:pt x="24" y="7"/>
                  </a:cubicBezTo>
                  <a:cubicBezTo>
                    <a:pt x="25" y="6"/>
                    <a:pt x="27" y="5"/>
                    <a:pt x="28" y="5"/>
                  </a:cubicBezTo>
                  <a:cubicBezTo>
                    <a:pt x="32" y="5"/>
                    <a:pt x="31" y="10"/>
                    <a:pt x="29" y="12"/>
                  </a:cubicBezTo>
                  <a:cubicBezTo>
                    <a:pt x="32" y="11"/>
                    <a:pt x="35" y="15"/>
                    <a:pt x="33" y="17"/>
                  </a:cubicBezTo>
                  <a:cubicBezTo>
                    <a:pt x="31" y="19"/>
                    <a:pt x="27" y="19"/>
                    <a:pt x="25" y="18"/>
                  </a:cubicBezTo>
                  <a:cubicBezTo>
                    <a:pt x="27" y="19"/>
                    <a:pt x="30" y="21"/>
                    <a:pt x="30" y="24"/>
                  </a:cubicBezTo>
                  <a:cubicBezTo>
                    <a:pt x="30" y="28"/>
                    <a:pt x="25" y="29"/>
                    <a:pt x="23" y="26"/>
                  </a:cubicBezTo>
                  <a:cubicBezTo>
                    <a:pt x="22" y="29"/>
                    <a:pt x="20" y="32"/>
                    <a:pt x="17" y="30"/>
                  </a:cubicBezTo>
                  <a:cubicBezTo>
                    <a:pt x="15" y="28"/>
                    <a:pt x="16" y="24"/>
                    <a:pt x="16" y="22"/>
                  </a:cubicBezTo>
                  <a:cubicBezTo>
                    <a:pt x="15" y="25"/>
                    <a:pt x="11" y="32"/>
                    <a:pt x="7" y="28"/>
                  </a:cubicBezTo>
                  <a:cubicBezTo>
                    <a:pt x="6" y="28"/>
                    <a:pt x="5" y="26"/>
                    <a:pt x="5" y="25"/>
                  </a:cubicBezTo>
                  <a:cubicBezTo>
                    <a:pt x="5" y="25"/>
                    <a:pt x="6" y="24"/>
                    <a:pt x="6" y="23"/>
                  </a:cubicBezTo>
                  <a:cubicBezTo>
                    <a:pt x="6" y="22"/>
                    <a:pt x="4" y="22"/>
                    <a:pt x="3" y="21"/>
                  </a:cubicBezTo>
                  <a:cubicBezTo>
                    <a:pt x="1" y="20"/>
                    <a:pt x="0" y="18"/>
                    <a:pt x="2" y="15"/>
                  </a:cubicBezTo>
                  <a:cubicBezTo>
                    <a:pt x="4" y="13"/>
                    <a:pt x="8" y="13"/>
                    <a:pt x="10" y="14"/>
                  </a:cubicBezTo>
                  <a:cubicBezTo>
                    <a:pt x="8" y="13"/>
                    <a:pt x="4" y="10"/>
                    <a:pt x="5" y="7"/>
                  </a:cubicBezTo>
                  <a:cubicBezTo>
                    <a:pt x="6" y="3"/>
                    <a:pt x="11" y="4"/>
                    <a:pt x="13" y="6"/>
                  </a:cubicBezTo>
                  <a:cubicBezTo>
                    <a:pt x="14" y="4"/>
                    <a:pt x="14" y="3"/>
                    <a:pt x="15" y="1"/>
                  </a:cubicBezTo>
                  <a:cubicBezTo>
                    <a:pt x="17" y="0"/>
                    <a:pt x="19" y="0"/>
                    <a:pt x="20" y="3"/>
                  </a:cubicBezTo>
                  <a:cubicBezTo>
                    <a:pt x="21" y="5"/>
                    <a:pt x="20" y="8"/>
                    <a:pt x="20" y="10"/>
                  </a:cubicBezTo>
                  <a:cubicBezTo>
                    <a:pt x="20" y="10"/>
                    <a:pt x="21" y="9"/>
                    <a:pt x="22" y="8"/>
                  </a:cubicBezTo>
                  <a:close/>
                </a:path>
              </a:pathLst>
            </a:custGeom>
            <a:solidFill>
              <a:srgbClr val="A1B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226"/>
            <p:cNvSpPr>
              <a:spLocks/>
            </p:cNvSpPr>
            <p:nvPr/>
          </p:nvSpPr>
          <p:spPr bwMode="auto">
            <a:xfrm>
              <a:off x="7097713" y="3240088"/>
              <a:ext cx="65088" cy="55562"/>
            </a:xfrm>
            <a:custGeom>
              <a:avLst/>
              <a:gdLst>
                <a:gd name="T0" fmla="*/ 11 w 19"/>
                <a:gd name="T1" fmla="*/ 3 h 16"/>
                <a:gd name="T2" fmla="*/ 10 w 19"/>
                <a:gd name="T3" fmla="*/ 0 h 16"/>
                <a:gd name="T4" fmla="*/ 7 w 19"/>
                <a:gd name="T5" fmla="*/ 2 h 16"/>
                <a:gd name="T6" fmla="*/ 4 w 19"/>
                <a:gd name="T7" fmla="*/ 3 h 16"/>
                <a:gd name="T8" fmla="*/ 6 w 19"/>
                <a:gd name="T9" fmla="*/ 6 h 16"/>
                <a:gd name="T10" fmla="*/ 2 w 19"/>
                <a:gd name="T11" fmla="*/ 7 h 16"/>
                <a:gd name="T12" fmla="*/ 4 w 19"/>
                <a:gd name="T13" fmla="*/ 10 h 16"/>
                <a:gd name="T14" fmla="*/ 4 w 19"/>
                <a:gd name="T15" fmla="*/ 13 h 16"/>
                <a:gd name="T16" fmla="*/ 8 w 19"/>
                <a:gd name="T17" fmla="*/ 11 h 16"/>
                <a:gd name="T18" fmla="*/ 8 w 19"/>
                <a:gd name="T19" fmla="*/ 15 h 16"/>
                <a:gd name="T20" fmla="*/ 11 w 19"/>
                <a:gd name="T21" fmla="*/ 14 h 16"/>
                <a:gd name="T22" fmla="*/ 13 w 19"/>
                <a:gd name="T23" fmla="*/ 15 h 16"/>
                <a:gd name="T24" fmla="*/ 15 w 19"/>
                <a:gd name="T25" fmla="*/ 13 h 16"/>
                <a:gd name="T26" fmla="*/ 12 w 19"/>
                <a:gd name="T27" fmla="*/ 9 h 16"/>
                <a:gd name="T28" fmla="*/ 18 w 19"/>
                <a:gd name="T29" fmla="*/ 9 h 16"/>
                <a:gd name="T30" fmla="*/ 14 w 19"/>
                <a:gd name="T31" fmla="*/ 5 h 16"/>
                <a:gd name="T32" fmla="*/ 15 w 19"/>
                <a:gd name="T33" fmla="*/ 1 h 16"/>
                <a:gd name="T34" fmla="*/ 12 w 19"/>
                <a:gd name="T35" fmla="*/ 2 h 16"/>
                <a:gd name="T36" fmla="*/ 10 w 19"/>
                <a:gd name="T37" fmla="*/ 4 h 16"/>
                <a:gd name="T38" fmla="*/ 11 w 19"/>
                <a:gd name="T3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16">
                  <a:moveTo>
                    <a:pt x="11" y="3"/>
                  </a:moveTo>
                  <a:cubicBezTo>
                    <a:pt x="11" y="2"/>
                    <a:pt x="11" y="1"/>
                    <a:pt x="10" y="0"/>
                  </a:cubicBezTo>
                  <a:cubicBezTo>
                    <a:pt x="8" y="0"/>
                    <a:pt x="7" y="1"/>
                    <a:pt x="7" y="2"/>
                  </a:cubicBezTo>
                  <a:cubicBezTo>
                    <a:pt x="6" y="1"/>
                    <a:pt x="4" y="2"/>
                    <a:pt x="4" y="3"/>
                  </a:cubicBezTo>
                  <a:cubicBezTo>
                    <a:pt x="3" y="5"/>
                    <a:pt x="5" y="6"/>
                    <a:pt x="6" y="6"/>
                  </a:cubicBezTo>
                  <a:cubicBezTo>
                    <a:pt x="5" y="6"/>
                    <a:pt x="3" y="6"/>
                    <a:pt x="2" y="7"/>
                  </a:cubicBezTo>
                  <a:cubicBezTo>
                    <a:pt x="0" y="8"/>
                    <a:pt x="2" y="10"/>
                    <a:pt x="4" y="10"/>
                  </a:cubicBezTo>
                  <a:cubicBezTo>
                    <a:pt x="3" y="11"/>
                    <a:pt x="3" y="13"/>
                    <a:pt x="4" y="13"/>
                  </a:cubicBezTo>
                  <a:cubicBezTo>
                    <a:pt x="6" y="13"/>
                    <a:pt x="7" y="12"/>
                    <a:pt x="8" y="11"/>
                  </a:cubicBezTo>
                  <a:cubicBezTo>
                    <a:pt x="7" y="12"/>
                    <a:pt x="8" y="14"/>
                    <a:pt x="8" y="15"/>
                  </a:cubicBezTo>
                  <a:cubicBezTo>
                    <a:pt x="9" y="16"/>
                    <a:pt x="11" y="15"/>
                    <a:pt x="11" y="14"/>
                  </a:cubicBezTo>
                  <a:cubicBezTo>
                    <a:pt x="11" y="15"/>
                    <a:pt x="13" y="15"/>
                    <a:pt x="13" y="15"/>
                  </a:cubicBezTo>
                  <a:cubicBezTo>
                    <a:pt x="14" y="15"/>
                    <a:pt x="15" y="14"/>
                    <a:pt x="15" y="13"/>
                  </a:cubicBezTo>
                  <a:cubicBezTo>
                    <a:pt x="16" y="11"/>
                    <a:pt x="14" y="10"/>
                    <a:pt x="12" y="9"/>
                  </a:cubicBezTo>
                  <a:cubicBezTo>
                    <a:pt x="14" y="10"/>
                    <a:pt x="17" y="10"/>
                    <a:pt x="18" y="9"/>
                  </a:cubicBezTo>
                  <a:cubicBezTo>
                    <a:pt x="19" y="7"/>
                    <a:pt x="16" y="4"/>
                    <a:pt x="14" y="5"/>
                  </a:cubicBezTo>
                  <a:cubicBezTo>
                    <a:pt x="15" y="4"/>
                    <a:pt x="16" y="2"/>
                    <a:pt x="15" y="1"/>
                  </a:cubicBezTo>
                  <a:cubicBezTo>
                    <a:pt x="14" y="1"/>
                    <a:pt x="13" y="2"/>
                    <a:pt x="12" y="2"/>
                  </a:cubicBezTo>
                  <a:cubicBezTo>
                    <a:pt x="12" y="3"/>
                    <a:pt x="10" y="4"/>
                    <a:pt x="10" y="4"/>
                  </a:cubicBezTo>
                  <a:cubicBezTo>
                    <a:pt x="10" y="4"/>
                    <a:pt x="11" y="4"/>
                    <a:pt x="11" y="3"/>
                  </a:cubicBezTo>
                  <a:close/>
                </a:path>
              </a:pathLst>
            </a:custGeom>
            <a:solidFill>
              <a:srgbClr val="A1B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227"/>
            <p:cNvSpPr>
              <a:spLocks/>
            </p:cNvSpPr>
            <p:nvPr/>
          </p:nvSpPr>
          <p:spPr bwMode="auto">
            <a:xfrm>
              <a:off x="6834188" y="3313113"/>
              <a:ext cx="61913" cy="53975"/>
            </a:xfrm>
            <a:custGeom>
              <a:avLst/>
              <a:gdLst>
                <a:gd name="T0" fmla="*/ 10 w 18"/>
                <a:gd name="T1" fmla="*/ 13 h 16"/>
                <a:gd name="T2" fmla="*/ 8 w 18"/>
                <a:gd name="T3" fmla="*/ 15 h 16"/>
                <a:gd name="T4" fmla="*/ 6 w 18"/>
                <a:gd name="T5" fmla="*/ 13 h 16"/>
                <a:gd name="T6" fmla="*/ 3 w 18"/>
                <a:gd name="T7" fmla="*/ 12 h 16"/>
                <a:gd name="T8" fmla="*/ 6 w 18"/>
                <a:gd name="T9" fmla="*/ 9 h 16"/>
                <a:gd name="T10" fmla="*/ 1 w 18"/>
                <a:gd name="T11" fmla="*/ 8 h 16"/>
                <a:gd name="T12" fmla="*/ 4 w 18"/>
                <a:gd name="T13" fmla="*/ 5 h 16"/>
                <a:gd name="T14" fmla="*/ 4 w 18"/>
                <a:gd name="T15" fmla="*/ 2 h 16"/>
                <a:gd name="T16" fmla="*/ 8 w 18"/>
                <a:gd name="T17" fmla="*/ 5 h 16"/>
                <a:gd name="T18" fmla="*/ 10 w 18"/>
                <a:gd name="T19" fmla="*/ 0 h 16"/>
                <a:gd name="T20" fmla="*/ 11 w 18"/>
                <a:gd name="T21" fmla="*/ 2 h 16"/>
                <a:gd name="T22" fmla="*/ 14 w 18"/>
                <a:gd name="T23" fmla="*/ 2 h 16"/>
                <a:gd name="T24" fmla="*/ 15 w 18"/>
                <a:gd name="T25" fmla="*/ 4 h 16"/>
                <a:gd name="T26" fmla="*/ 12 w 18"/>
                <a:gd name="T27" fmla="*/ 7 h 16"/>
                <a:gd name="T28" fmla="*/ 16 w 18"/>
                <a:gd name="T29" fmla="*/ 7 h 16"/>
                <a:gd name="T30" fmla="*/ 15 w 18"/>
                <a:gd name="T31" fmla="*/ 11 h 16"/>
                <a:gd name="T32" fmla="*/ 14 w 18"/>
                <a:gd name="T33" fmla="*/ 14 h 16"/>
                <a:gd name="T34" fmla="*/ 10 w 18"/>
                <a:gd name="T35" fmla="*/ 11 h 16"/>
                <a:gd name="T36" fmla="*/ 10 w 18"/>
                <a:gd name="T37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" h="16">
                  <a:moveTo>
                    <a:pt x="10" y="13"/>
                  </a:moveTo>
                  <a:cubicBezTo>
                    <a:pt x="10" y="14"/>
                    <a:pt x="10" y="15"/>
                    <a:pt x="8" y="15"/>
                  </a:cubicBezTo>
                  <a:cubicBezTo>
                    <a:pt x="7" y="16"/>
                    <a:pt x="6" y="15"/>
                    <a:pt x="6" y="13"/>
                  </a:cubicBezTo>
                  <a:cubicBezTo>
                    <a:pt x="4" y="14"/>
                    <a:pt x="2" y="14"/>
                    <a:pt x="3" y="12"/>
                  </a:cubicBezTo>
                  <a:cubicBezTo>
                    <a:pt x="3" y="11"/>
                    <a:pt x="5" y="10"/>
                    <a:pt x="6" y="9"/>
                  </a:cubicBezTo>
                  <a:cubicBezTo>
                    <a:pt x="5" y="9"/>
                    <a:pt x="2" y="10"/>
                    <a:pt x="1" y="8"/>
                  </a:cubicBezTo>
                  <a:cubicBezTo>
                    <a:pt x="0" y="6"/>
                    <a:pt x="2" y="5"/>
                    <a:pt x="4" y="5"/>
                  </a:cubicBezTo>
                  <a:cubicBezTo>
                    <a:pt x="2" y="5"/>
                    <a:pt x="2" y="2"/>
                    <a:pt x="4" y="2"/>
                  </a:cubicBezTo>
                  <a:cubicBezTo>
                    <a:pt x="6" y="2"/>
                    <a:pt x="8" y="4"/>
                    <a:pt x="8" y="5"/>
                  </a:cubicBezTo>
                  <a:cubicBezTo>
                    <a:pt x="8" y="4"/>
                    <a:pt x="7" y="0"/>
                    <a:pt x="10" y="0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2"/>
                    <a:pt x="13" y="2"/>
                    <a:pt x="14" y="2"/>
                  </a:cubicBezTo>
                  <a:cubicBezTo>
                    <a:pt x="14" y="2"/>
                    <a:pt x="15" y="3"/>
                    <a:pt x="15" y="4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3" y="6"/>
                    <a:pt x="15" y="6"/>
                    <a:pt x="16" y="7"/>
                  </a:cubicBezTo>
                  <a:cubicBezTo>
                    <a:pt x="18" y="8"/>
                    <a:pt x="17" y="11"/>
                    <a:pt x="15" y="11"/>
                  </a:cubicBezTo>
                  <a:cubicBezTo>
                    <a:pt x="15" y="12"/>
                    <a:pt x="15" y="14"/>
                    <a:pt x="14" y="14"/>
                  </a:cubicBezTo>
                  <a:cubicBezTo>
                    <a:pt x="12" y="15"/>
                    <a:pt x="10" y="12"/>
                    <a:pt x="10" y="11"/>
                  </a:cubicBezTo>
                  <a:cubicBezTo>
                    <a:pt x="10" y="11"/>
                    <a:pt x="10" y="12"/>
                    <a:pt x="10" y="13"/>
                  </a:cubicBezTo>
                  <a:close/>
                </a:path>
              </a:pathLst>
            </a:custGeom>
            <a:solidFill>
              <a:srgbClr val="416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228"/>
            <p:cNvSpPr>
              <a:spLocks noEditPoints="1"/>
            </p:cNvSpPr>
            <p:nvPr/>
          </p:nvSpPr>
          <p:spPr bwMode="auto">
            <a:xfrm>
              <a:off x="6399213" y="3121025"/>
              <a:ext cx="319088" cy="284162"/>
            </a:xfrm>
            <a:custGeom>
              <a:avLst/>
              <a:gdLst>
                <a:gd name="T0" fmla="*/ 88 w 93"/>
                <a:gd name="T1" fmla="*/ 27 h 83"/>
                <a:gd name="T2" fmla="*/ 72 w 93"/>
                <a:gd name="T3" fmla="*/ 34 h 83"/>
                <a:gd name="T4" fmla="*/ 64 w 93"/>
                <a:gd name="T5" fmla="*/ 33 h 83"/>
                <a:gd name="T6" fmla="*/ 78 w 93"/>
                <a:gd name="T7" fmla="*/ 24 h 83"/>
                <a:gd name="T8" fmla="*/ 52 w 93"/>
                <a:gd name="T9" fmla="*/ 0 h 83"/>
                <a:gd name="T10" fmla="*/ 39 w 93"/>
                <a:gd name="T11" fmla="*/ 23 h 83"/>
                <a:gd name="T12" fmla="*/ 17 w 93"/>
                <a:gd name="T13" fmla="*/ 10 h 83"/>
                <a:gd name="T14" fmla="*/ 1 w 93"/>
                <a:gd name="T15" fmla="*/ 27 h 83"/>
                <a:gd name="T16" fmla="*/ 18 w 93"/>
                <a:gd name="T17" fmla="*/ 39 h 83"/>
                <a:gd name="T18" fmla="*/ 1 w 93"/>
                <a:gd name="T19" fmla="*/ 50 h 83"/>
                <a:gd name="T20" fmla="*/ 13 w 93"/>
                <a:gd name="T21" fmla="*/ 63 h 83"/>
                <a:gd name="T22" fmla="*/ 17 w 93"/>
                <a:gd name="T23" fmla="*/ 72 h 83"/>
                <a:gd name="T24" fmla="*/ 44 w 93"/>
                <a:gd name="T25" fmla="*/ 60 h 83"/>
                <a:gd name="T26" fmla="*/ 63 w 93"/>
                <a:gd name="T27" fmla="*/ 61 h 83"/>
                <a:gd name="T28" fmla="*/ 65 w 93"/>
                <a:gd name="T29" fmla="*/ 40 h 83"/>
                <a:gd name="T30" fmla="*/ 87 w 93"/>
                <a:gd name="T31" fmla="*/ 31 h 83"/>
                <a:gd name="T32" fmla="*/ 90 w 93"/>
                <a:gd name="T33" fmla="*/ 21 h 83"/>
                <a:gd name="T34" fmla="*/ 50 w 93"/>
                <a:gd name="T35" fmla="*/ 50 h 83"/>
                <a:gd name="T36" fmla="*/ 44 w 93"/>
                <a:gd name="T37" fmla="*/ 43 h 83"/>
                <a:gd name="T38" fmla="*/ 42 w 93"/>
                <a:gd name="T39" fmla="*/ 45 h 83"/>
                <a:gd name="T40" fmla="*/ 40 w 93"/>
                <a:gd name="T41" fmla="*/ 44 h 83"/>
                <a:gd name="T42" fmla="*/ 35 w 93"/>
                <a:gd name="T43" fmla="*/ 46 h 83"/>
                <a:gd name="T44" fmla="*/ 36 w 93"/>
                <a:gd name="T45" fmla="*/ 43 h 83"/>
                <a:gd name="T46" fmla="*/ 33 w 93"/>
                <a:gd name="T47" fmla="*/ 38 h 83"/>
                <a:gd name="T48" fmla="*/ 28 w 93"/>
                <a:gd name="T49" fmla="*/ 36 h 83"/>
                <a:gd name="T50" fmla="*/ 36 w 93"/>
                <a:gd name="T51" fmla="*/ 37 h 83"/>
                <a:gd name="T52" fmla="*/ 34 w 93"/>
                <a:gd name="T53" fmla="*/ 35 h 83"/>
                <a:gd name="T54" fmla="*/ 33 w 93"/>
                <a:gd name="T55" fmla="*/ 32 h 83"/>
                <a:gd name="T56" fmla="*/ 42 w 93"/>
                <a:gd name="T57" fmla="*/ 34 h 83"/>
                <a:gd name="T58" fmla="*/ 45 w 93"/>
                <a:gd name="T59" fmla="*/ 37 h 83"/>
                <a:gd name="T60" fmla="*/ 59 w 93"/>
                <a:gd name="T61" fmla="*/ 26 h 83"/>
                <a:gd name="T62" fmla="*/ 51 w 93"/>
                <a:gd name="T63" fmla="*/ 36 h 83"/>
                <a:gd name="T64" fmla="*/ 58 w 93"/>
                <a:gd name="T65" fmla="*/ 44 h 83"/>
                <a:gd name="T66" fmla="*/ 47 w 93"/>
                <a:gd name="T67" fmla="*/ 44 h 83"/>
                <a:gd name="T68" fmla="*/ 60 w 93"/>
                <a:gd name="T69" fmla="*/ 5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3" h="83">
                  <a:moveTo>
                    <a:pt x="90" y="21"/>
                  </a:moveTo>
                  <a:cubicBezTo>
                    <a:pt x="89" y="22"/>
                    <a:pt x="89" y="25"/>
                    <a:pt x="88" y="27"/>
                  </a:cubicBezTo>
                  <a:cubicBezTo>
                    <a:pt x="86" y="29"/>
                    <a:pt x="84" y="30"/>
                    <a:pt x="81" y="31"/>
                  </a:cubicBezTo>
                  <a:cubicBezTo>
                    <a:pt x="78" y="32"/>
                    <a:pt x="75" y="34"/>
                    <a:pt x="72" y="34"/>
                  </a:cubicBezTo>
                  <a:cubicBezTo>
                    <a:pt x="70" y="34"/>
                    <a:pt x="69" y="34"/>
                    <a:pt x="68" y="35"/>
                  </a:cubicBezTo>
                  <a:cubicBezTo>
                    <a:pt x="67" y="35"/>
                    <a:pt x="63" y="34"/>
                    <a:pt x="64" y="33"/>
                  </a:cubicBezTo>
                  <a:cubicBezTo>
                    <a:pt x="65" y="32"/>
                    <a:pt x="68" y="32"/>
                    <a:pt x="70" y="31"/>
                  </a:cubicBezTo>
                  <a:cubicBezTo>
                    <a:pt x="73" y="30"/>
                    <a:pt x="77" y="27"/>
                    <a:pt x="78" y="24"/>
                  </a:cubicBezTo>
                  <a:cubicBezTo>
                    <a:pt x="80" y="16"/>
                    <a:pt x="70" y="7"/>
                    <a:pt x="63" y="12"/>
                  </a:cubicBezTo>
                  <a:cubicBezTo>
                    <a:pt x="63" y="6"/>
                    <a:pt x="58" y="0"/>
                    <a:pt x="52" y="0"/>
                  </a:cubicBezTo>
                  <a:cubicBezTo>
                    <a:pt x="45" y="0"/>
                    <a:pt x="40" y="3"/>
                    <a:pt x="39" y="10"/>
                  </a:cubicBezTo>
                  <a:cubicBezTo>
                    <a:pt x="38" y="14"/>
                    <a:pt x="39" y="18"/>
                    <a:pt x="39" y="23"/>
                  </a:cubicBezTo>
                  <a:cubicBezTo>
                    <a:pt x="36" y="16"/>
                    <a:pt x="34" y="4"/>
                    <a:pt x="24" y="4"/>
                  </a:cubicBezTo>
                  <a:cubicBezTo>
                    <a:pt x="21" y="4"/>
                    <a:pt x="18" y="7"/>
                    <a:pt x="17" y="10"/>
                  </a:cubicBezTo>
                  <a:cubicBezTo>
                    <a:pt x="15" y="13"/>
                    <a:pt x="16" y="15"/>
                    <a:pt x="17" y="18"/>
                  </a:cubicBezTo>
                  <a:cubicBezTo>
                    <a:pt x="10" y="14"/>
                    <a:pt x="0" y="18"/>
                    <a:pt x="1" y="27"/>
                  </a:cubicBezTo>
                  <a:cubicBezTo>
                    <a:pt x="2" y="32"/>
                    <a:pt x="9" y="36"/>
                    <a:pt x="15" y="38"/>
                  </a:cubicBezTo>
                  <a:cubicBezTo>
                    <a:pt x="16" y="38"/>
                    <a:pt x="17" y="39"/>
                    <a:pt x="18" y="39"/>
                  </a:cubicBezTo>
                  <a:cubicBezTo>
                    <a:pt x="16" y="40"/>
                    <a:pt x="13" y="40"/>
                    <a:pt x="11" y="41"/>
                  </a:cubicBezTo>
                  <a:cubicBezTo>
                    <a:pt x="6" y="43"/>
                    <a:pt x="2" y="45"/>
                    <a:pt x="1" y="50"/>
                  </a:cubicBezTo>
                  <a:cubicBezTo>
                    <a:pt x="1" y="54"/>
                    <a:pt x="4" y="58"/>
                    <a:pt x="8" y="60"/>
                  </a:cubicBezTo>
                  <a:cubicBezTo>
                    <a:pt x="9" y="61"/>
                    <a:pt x="11" y="62"/>
                    <a:pt x="13" y="63"/>
                  </a:cubicBezTo>
                  <a:cubicBezTo>
                    <a:pt x="16" y="63"/>
                    <a:pt x="17" y="63"/>
                    <a:pt x="18" y="66"/>
                  </a:cubicBezTo>
                  <a:cubicBezTo>
                    <a:pt x="18" y="68"/>
                    <a:pt x="17" y="70"/>
                    <a:pt x="17" y="72"/>
                  </a:cubicBezTo>
                  <a:cubicBezTo>
                    <a:pt x="18" y="75"/>
                    <a:pt x="21" y="78"/>
                    <a:pt x="25" y="79"/>
                  </a:cubicBezTo>
                  <a:cubicBezTo>
                    <a:pt x="36" y="83"/>
                    <a:pt x="43" y="69"/>
                    <a:pt x="44" y="60"/>
                  </a:cubicBezTo>
                  <a:cubicBezTo>
                    <a:pt x="44" y="66"/>
                    <a:pt x="47" y="76"/>
                    <a:pt x="55" y="75"/>
                  </a:cubicBezTo>
                  <a:cubicBezTo>
                    <a:pt x="62" y="75"/>
                    <a:pt x="66" y="68"/>
                    <a:pt x="63" y="61"/>
                  </a:cubicBezTo>
                  <a:cubicBezTo>
                    <a:pt x="69" y="64"/>
                    <a:pt x="79" y="61"/>
                    <a:pt x="79" y="53"/>
                  </a:cubicBezTo>
                  <a:cubicBezTo>
                    <a:pt x="78" y="45"/>
                    <a:pt x="72" y="42"/>
                    <a:pt x="65" y="40"/>
                  </a:cubicBezTo>
                  <a:cubicBezTo>
                    <a:pt x="66" y="40"/>
                    <a:pt x="70" y="38"/>
                    <a:pt x="72" y="37"/>
                  </a:cubicBezTo>
                  <a:cubicBezTo>
                    <a:pt x="77" y="36"/>
                    <a:pt x="82" y="34"/>
                    <a:pt x="87" y="31"/>
                  </a:cubicBezTo>
                  <a:cubicBezTo>
                    <a:pt x="89" y="30"/>
                    <a:pt x="92" y="27"/>
                    <a:pt x="92" y="24"/>
                  </a:cubicBezTo>
                  <a:cubicBezTo>
                    <a:pt x="93" y="23"/>
                    <a:pt x="92" y="19"/>
                    <a:pt x="90" y="21"/>
                  </a:cubicBezTo>
                  <a:close/>
                  <a:moveTo>
                    <a:pt x="55" y="54"/>
                  </a:moveTo>
                  <a:cubicBezTo>
                    <a:pt x="53" y="52"/>
                    <a:pt x="52" y="51"/>
                    <a:pt x="50" y="50"/>
                  </a:cubicBezTo>
                  <a:cubicBezTo>
                    <a:pt x="48" y="48"/>
                    <a:pt x="45" y="46"/>
                    <a:pt x="44" y="44"/>
                  </a:cubicBezTo>
                  <a:cubicBezTo>
                    <a:pt x="44" y="44"/>
                    <a:pt x="44" y="43"/>
                    <a:pt x="44" y="43"/>
                  </a:cubicBezTo>
                  <a:cubicBezTo>
                    <a:pt x="43" y="43"/>
                    <a:pt x="43" y="42"/>
                    <a:pt x="43" y="43"/>
                  </a:cubicBezTo>
                  <a:cubicBezTo>
                    <a:pt x="42" y="43"/>
                    <a:pt x="42" y="45"/>
                    <a:pt x="42" y="45"/>
                  </a:cubicBezTo>
                  <a:cubicBezTo>
                    <a:pt x="42" y="47"/>
                    <a:pt x="42" y="48"/>
                    <a:pt x="42" y="50"/>
                  </a:cubicBezTo>
                  <a:cubicBezTo>
                    <a:pt x="41" y="48"/>
                    <a:pt x="40" y="46"/>
                    <a:pt x="40" y="44"/>
                  </a:cubicBezTo>
                  <a:cubicBezTo>
                    <a:pt x="40" y="43"/>
                    <a:pt x="40" y="42"/>
                    <a:pt x="39" y="42"/>
                  </a:cubicBezTo>
                  <a:cubicBezTo>
                    <a:pt x="38" y="44"/>
                    <a:pt x="37" y="45"/>
                    <a:pt x="35" y="46"/>
                  </a:cubicBezTo>
                  <a:cubicBezTo>
                    <a:pt x="33" y="48"/>
                    <a:pt x="30" y="50"/>
                    <a:pt x="27" y="51"/>
                  </a:cubicBezTo>
                  <a:cubicBezTo>
                    <a:pt x="31" y="49"/>
                    <a:pt x="34" y="46"/>
                    <a:pt x="36" y="43"/>
                  </a:cubicBezTo>
                  <a:cubicBezTo>
                    <a:pt x="37" y="42"/>
                    <a:pt x="39" y="41"/>
                    <a:pt x="38" y="40"/>
                  </a:cubicBezTo>
                  <a:cubicBezTo>
                    <a:pt x="38" y="39"/>
                    <a:pt x="34" y="38"/>
                    <a:pt x="33" y="38"/>
                  </a:cubicBezTo>
                  <a:cubicBezTo>
                    <a:pt x="32" y="38"/>
                    <a:pt x="31" y="37"/>
                    <a:pt x="30" y="37"/>
                  </a:cubicBezTo>
                  <a:cubicBezTo>
                    <a:pt x="30" y="37"/>
                    <a:pt x="29" y="36"/>
                    <a:pt x="28" y="36"/>
                  </a:cubicBezTo>
                  <a:cubicBezTo>
                    <a:pt x="29" y="36"/>
                    <a:pt x="30" y="37"/>
                    <a:pt x="32" y="37"/>
                  </a:cubicBezTo>
                  <a:cubicBezTo>
                    <a:pt x="33" y="37"/>
                    <a:pt x="34" y="37"/>
                    <a:pt x="36" y="37"/>
                  </a:cubicBezTo>
                  <a:cubicBezTo>
                    <a:pt x="37" y="38"/>
                    <a:pt x="37" y="37"/>
                    <a:pt x="37" y="37"/>
                  </a:cubicBezTo>
                  <a:cubicBezTo>
                    <a:pt x="37" y="37"/>
                    <a:pt x="34" y="35"/>
                    <a:pt x="34" y="35"/>
                  </a:cubicBezTo>
                  <a:cubicBezTo>
                    <a:pt x="30" y="32"/>
                    <a:pt x="26" y="28"/>
                    <a:pt x="25" y="24"/>
                  </a:cubicBezTo>
                  <a:cubicBezTo>
                    <a:pt x="27" y="27"/>
                    <a:pt x="30" y="30"/>
                    <a:pt x="33" y="32"/>
                  </a:cubicBezTo>
                  <a:cubicBezTo>
                    <a:pt x="34" y="33"/>
                    <a:pt x="40" y="38"/>
                    <a:pt x="41" y="36"/>
                  </a:cubicBezTo>
                  <a:cubicBezTo>
                    <a:pt x="42" y="36"/>
                    <a:pt x="41" y="34"/>
                    <a:pt x="42" y="34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3" y="31"/>
                    <a:pt x="42" y="37"/>
                    <a:pt x="45" y="37"/>
                  </a:cubicBezTo>
                  <a:cubicBezTo>
                    <a:pt x="46" y="38"/>
                    <a:pt x="47" y="36"/>
                    <a:pt x="48" y="36"/>
                  </a:cubicBezTo>
                  <a:cubicBezTo>
                    <a:pt x="52" y="33"/>
                    <a:pt x="56" y="30"/>
                    <a:pt x="59" y="26"/>
                  </a:cubicBezTo>
                  <a:cubicBezTo>
                    <a:pt x="58" y="28"/>
                    <a:pt x="57" y="30"/>
                    <a:pt x="56" y="31"/>
                  </a:cubicBezTo>
                  <a:cubicBezTo>
                    <a:pt x="54" y="33"/>
                    <a:pt x="53" y="34"/>
                    <a:pt x="51" y="36"/>
                  </a:cubicBezTo>
                  <a:cubicBezTo>
                    <a:pt x="49" y="37"/>
                    <a:pt x="44" y="40"/>
                    <a:pt x="49" y="42"/>
                  </a:cubicBezTo>
                  <a:cubicBezTo>
                    <a:pt x="51" y="43"/>
                    <a:pt x="55" y="44"/>
                    <a:pt x="58" y="44"/>
                  </a:cubicBezTo>
                  <a:cubicBezTo>
                    <a:pt x="56" y="45"/>
                    <a:pt x="53" y="45"/>
                    <a:pt x="51" y="44"/>
                  </a:cubicBezTo>
                  <a:cubicBezTo>
                    <a:pt x="50" y="44"/>
                    <a:pt x="48" y="43"/>
                    <a:pt x="47" y="44"/>
                  </a:cubicBezTo>
                  <a:cubicBezTo>
                    <a:pt x="45" y="45"/>
                    <a:pt x="49" y="47"/>
                    <a:pt x="50" y="48"/>
                  </a:cubicBezTo>
                  <a:cubicBezTo>
                    <a:pt x="53" y="51"/>
                    <a:pt x="57" y="54"/>
                    <a:pt x="60" y="56"/>
                  </a:cubicBezTo>
                  <a:cubicBezTo>
                    <a:pt x="59" y="55"/>
                    <a:pt x="56" y="54"/>
                    <a:pt x="55" y="54"/>
                  </a:cubicBezTo>
                  <a:close/>
                </a:path>
              </a:pathLst>
            </a:custGeom>
            <a:solidFill>
              <a:srgbClr val="416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229"/>
            <p:cNvSpPr>
              <a:spLocks/>
            </p:cNvSpPr>
            <p:nvPr/>
          </p:nvSpPr>
          <p:spPr bwMode="auto">
            <a:xfrm>
              <a:off x="6946901" y="3275013"/>
              <a:ext cx="92075" cy="74612"/>
            </a:xfrm>
            <a:custGeom>
              <a:avLst/>
              <a:gdLst>
                <a:gd name="T0" fmla="*/ 10 w 27"/>
                <a:gd name="T1" fmla="*/ 9 h 22"/>
                <a:gd name="T2" fmla="*/ 10 w 27"/>
                <a:gd name="T3" fmla="*/ 9 h 22"/>
                <a:gd name="T4" fmla="*/ 8 w 27"/>
                <a:gd name="T5" fmla="*/ 7 h 22"/>
                <a:gd name="T6" fmla="*/ 6 w 27"/>
                <a:gd name="T7" fmla="*/ 7 h 22"/>
                <a:gd name="T8" fmla="*/ 7 w 27"/>
                <a:gd name="T9" fmla="*/ 7 h 22"/>
                <a:gd name="T10" fmla="*/ 9 w 27"/>
                <a:gd name="T11" fmla="*/ 7 h 22"/>
                <a:gd name="T12" fmla="*/ 12 w 27"/>
                <a:gd name="T13" fmla="*/ 8 h 22"/>
                <a:gd name="T14" fmla="*/ 12 w 27"/>
                <a:gd name="T15" fmla="*/ 6 h 22"/>
                <a:gd name="T16" fmla="*/ 11 w 27"/>
                <a:gd name="T17" fmla="*/ 0 h 22"/>
                <a:gd name="T18" fmla="*/ 13 w 27"/>
                <a:gd name="T19" fmla="*/ 5 h 22"/>
                <a:gd name="T20" fmla="*/ 13 w 27"/>
                <a:gd name="T21" fmla="*/ 8 h 22"/>
                <a:gd name="T22" fmla="*/ 14 w 27"/>
                <a:gd name="T23" fmla="*/ 7 h 22"/>
                <a:gd name="T24" fmla="*/ 17 w 27"/>
                <a:gd name="T25" fmla="*/ 5 h 22"/>
                <a:gd name="T26" fmla="*/ 15 w 27"/>
                <a:gd name="T27" fmla="*/ 7 h 22"/>
                <a:gd name="T28" fmla="*/ 14 w 27"/>
                <a:gd name="T29" fmla="*/ 9 h 22"/>
                <a:gd name="T30" fmla="*/ 15 w 27"/>
                <a:gd name="T31" fmla="*/ 9 h 22"/>
                <a:gd name="T32" fmla="*/ 16 w 27"/>
                <a:gd name="T33" fmla="*/ 9 h 22"/>
                <a:gd name="T34" fmla="*/ 20 w 27"/>
                <a:gd name="T35" fmla="*/ 8 h 22"/>
                <a:gd name="T36" fmla="*/ 24 w 27"/>
                <a:gd name="T37" fmla="*/ 8 h 22"/>
                <a:gd name="T38" fmla="*/ 27 w 27"/>
                <a:gd name="T39" fmla="*/ 9 h 22"/>
                <a:gd name="T40" fmla="*/ 19 w 27"/>
                <a:gd name="T41" fmla="*/ 9 h 22"/>
                <a:gd name="T42" fmla="*/ 17 w 27"/>
                <a:gd name="T43" fmla="*/ 10 h 22"/>
                <a:gd name="T44" fmla="*/ 19 w 27"/>
                <a:gd name="T45" fmla="*/ 11 h 22"/>
                <a:gd name="T46" fmla="*/ 21 w 27"/>
                <a:gd name="T47" fmla="*/ 14 h 22"/>
                <a:gd name="T48" fmla="*/ 17 w 27"/>
                <a:gd name="T49" fmla="*/ 11 h 22"/>
                <a:gd name="T50" fmla="*/ 15 w 27"/>
                <a:gd name="T51" fmla="*/ 15 h 22"/>
                <a:gd name="T52" fmla="*/ 15 w 27"/>
                <a:gd name="T53" fmla="*/ 18 h 22"/>
                <a:gd name="T54" fmla="*/ 15 w 27"/>
                <a:gd name="T55" fmla="*/ 22 h 22"/>
                <a:gd name="T56" fmla="*/ 14 w 27"/>
                <a:gd name="T57" fmla="*/ 14 h 22"/>
                <a:gd name="T58" fmla="*/ 13 w 27"/>
                <a:gd name="T59" fmla="*/ 12 h 22"/>
                <a:gd name="T60" fmla="*/ 9 w 27"/>
                <a:gd name="T61" fmla="*/ 14 h 22"/>
                <a:gd name="T62" fmla="*/ 11 w 27"/>
                <a:gd name="T63" fmla="*/ 12 h 22"/>
                <a:gd name="T64" fmla="*/ 11 w 27"/>
                <a:gd name="T65" fmla="*/ 11 h 22"/>
                <a:gd name="T66" fmla="*/ 7 w 27"/>
                <a:gd name="T67" fmla="*/ 10 h 22"/>
                <a:gd name="T68" fmla="*/ 0 w 27"/>
                <a:gd name="T69" fmla="*/ 11 h 22"/>
                <a:gd name="T70" fmla="*/ 8 w 27"/>
                <a:gd name="T71" fmla="*/ 9 h 22"/>
                <a:gd name="T72" fmla="*/ 10 w 27"/>
                <a:gd name="T73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7" h="22">
                  <a:moveTo>
                    <a:pt x="10" y="9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9" y="8"/>
                    <a:pt x="8" y="8"/>
                    <a:pt x="8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8" y="7"/>
                    <a:pt x="8" y="7"/>
                    <a:pt x="9" y="7"/>
                  </a:cubicBezTo>
                  <a:cubicBezTo>
                    <a:pt x="9" y="8"/>
                    <a:pt x="11" y="9"/>
                    <a:pt x="12" y="8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4"/>
                    <a:pt x="12" y="2"/>
                    <a:pt x="11" y="0"/>
                  </a:cubicBezTo>
                  <a:cubicBezTo>
                    <a:pt x="12" y="1"/>
                    <a:pt x="12" y="3"/>
                    <a:pt x="13" y="5"/>
                  </a:cubicBezTo>
                  <a:cubicBezTo>
                    <a:pt x="13" y="6"/>
                    <a:pt x="13" y="7"/>
                    <a:pt x="13" y="8"/>
                  </a:cubicBezTo>
                  <a:cubicBezTo>
                    <a:pt x="13" y="8"/>
                    <a:pt x="13" y="8"/>
                    <a:pt x="14" y="7"/>
                  </a:cubicBezTo>
                  <a:cubicBezTo>
                    <a:pt x="15" y="7"/>
                    <a:pt x="16" y="6"/>
                    <a:pt x="17" y="5"/>
                  </a:cubicBezTo>
                  <a:cubicBezTo>
                    <a:pt x="16" y="6"/>
                    <a:pt x="16" y="7"/>
                    <a:pt x="15" y="7"/>
                  </a:cubicBezTo>
                  <a:cubicBezTo>
                    <a:pt x="15" y="7"/>
                    <a:pt x="14" y="9"/>
                    <a:pt x="14" y="9"/>
                  </a:cubicBezTo>
                  <a:cubicBezTo>
                    <a:pt x="14" y="9"/>
                    <a:pt x="15" y="9"/>
                    <a:pt x="15" y="9"/>
                  </a:cubicBezTo>
                  <a:cubicBezTo>
                    <a:pt x="15" y="9"/>
                    <a:pt x="15" y="9"/>
                    <a:pt x="16" y="9"/>
                  </a:cubicBezTo>
                  <a:cubicBezTo>
                    <a:pt x="17" y="8"/>
                    <a:pt x="18" y="8"/>
                    <a:pt x="20" y="8"/>
                  </a:cubicBezTo>
                  <a:cubicBezTo>
                    <a:pt x="21" y="8"/>
                    <a:pt x="22" y="8"/>
                    <a:pt x="24" y="8"/>
                  </a:cubicBezTo>
                  <a:cubicBezTo>
                    <a:pt x="24" y="9"/>
                    <a:pt x="26" y="9"/>
                    <a:pt x="27" y="9"/>
                  </a:cubicBezTo>
                  <a:cubicBezTo>
                    <a:pt x="24" y="9"/>
                    <a:pt x="22" y="9"/>
                    <a:pt x="19" y="9"/>
                  </a:cubicBezTo>
                  <a:cubicBezTo>
                    <a:pt x="19" y="9"/>
                    <a:pt x="16" y="9"/>
                    <a:pt x="17" y="10"/>
                  </a:cubicBezTo>
                  <a:cubicBezTo>
                    <a:pt x="17" y="10"/>
                    <a:pt x="18" y="11"/>
                    <a:pt x="19" y="11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0" y="13"/>
                    <a:pt x="18" y="12"/>
                    <a:pt x="17" y="11"/>
                  </a:cubicBezTo>
                  <a:cubicBezTo>
                    <a:pt x="14" y="11"/>
                    <a:pt x="15" y="13"/>
                    <a:pt x="15" y="15"/>
                  </a:cubicBezTo>
                  <a:cubicBezTo>
                    <a:pt x="15" y="16"/>
                    <a:pt x="15" y="17"/>
                    <a:pt x="15" y="18"/>
                  </a:cubicBezTo>
                  <a:cubicBezTo>
                    <a:pt x="15" y="20"/>
                    <a:pt x="15" y="21"/>
                    <a:pt x="15" y="22"/>
                  </a:cubicBezTo>
                  <a:cubicBezTo>
                    <a:pt x="15" y="19"/>
                    <a:pt x="15" y="16"/>
                    <a:pt x="14" y="14"/>
                  </a:cubicBezTo>
                  <a:cubicBezTo>
                    <a:pt x="14" y="13"/>
                    <a:pt x="14" y="12"/>
                    <a:pt x="13" y="12"/>
                  </a:cubicBezTo>
                  <a:cubicBezTo>
                    <a:pt x="12" y="11"/>
                    <a:pt x="10" y="14"/>
                    <a:pt x="9" y="14"/>
                  </a:cubicBezTo>
                  <a:cubicBezTo>
                    <a:pt x="10" y="14"/>
                    <a:pt x="10" y="13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0"/>
                    <a:pt x="7" y="10"/>
                    <a:pt x="7" y="10"/>
                  </a:cubicBezTo>
                  <a:cubicBezTo>
                    <a:pt x="4" y="10"/>
                    <a:pt x="2" y="10"/>
                    <a:pt x="0" y="11"/>
                  </a:cubicBezTo>
                  <a:cubicBezTo>
                    <a:pt x="2" y="9"/>
                    <a:pt x="5" y="9"/>
                    <a:pt x="8" y="9"/>
                  </a:cubicBezTo>
                  <a:cubicBezTo>
                    <a:pt x="8" y="9"/>
                    <a:pt x="10" y="9"/>
                    <a:pt x="10" y="9"/>
                  </a:cubicBezTo>
                  <a:close/>
                </a:path>
              </a:pathLst>
            </a:custGeom>
            <a:solidFill>
              <a:srgbClr val="416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8786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103733"/>
            <a:ext cx="3419872" cy="307777"/>
            <a:chOff x="-36512" y="134511"/>
            <a:chExt cx="2771800" cy="307777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CD184A55-3423-F349-98B8-52F211EB9433}"/>
                </a:ext>
              </a:extLst>
            </p:cNvPr>
            <p:cNvSpPr/>
            <p:nvPr/>
          </p:nvSpPr>
          <p:spPr>
            <a:xfrm flipH="1">
              <a:off x="-36512" y="159510"/>
              <a:ext cx="2771800" cy="252000"/>
            </a:xfrm>
            <a:prstGeom prst="rect">
              <a:avLst/>
            </a:prstGeom>
            <a:gradFill flip="none" rotWithShape="1">
              <a:gsLst>
                <a:gs pos="40000">
                  <a:schemeClr val="bg1"/>
                </a:gs>
                <a:gs pos="99000">
                  <a:schemeClr val="bg1">
                    <a:alpha val="0"/>
                  </a:schemeClr>
                </a:gs>
                <a:gs pos="77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kumimoji="1" lang="zh-CN" altLang="en-US" sz="1400">
                <a:solidFill>
                  <a:prstClr val="white"/>
                </a:solidFill>
              </a:endParaRPr>
            </a:p>
          </p:txBody>
        </p:sp>
        <p:sp>
          <p:nvSpPr>
            <p:cNvPr id="14" name="文本框 1">
              <a:extLst>
                <a:ext uri="{FF2B5EF4-FFF2-40B4-BE49-F238E27FC236}">
                  <a16:creationId xmlns:a16="http://schemas.microsoft.com/office/drawing/2014/main" xmlns="" id="{06E88223-4167-0746-8818-C83637374A72}"/>
                </a:ext>
              </a:extLst>
            </p:cNvPr>
            <p:cNvSpPr txBox="1"/>
            <p:nvPr/>
          </p:nvSpPr>
          <p:spPr>
            <a:xfrm>
              <a:off x="46018" y="134511"/>
              <a:ext cx="14592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kumimoji="1" lang="zh-CN" altLang="en-US" sz="1400" dirty="0" smtClean="0">
                  <a:solidFill>
                    <a:prstClr val="black"/>
                  </a:solidFill>
                  <a:latin typeface="黑体" pitchFamily="49" charset="-122"/>
                  <a:ea typeface="黑体" pitchFamily="49" charset="-122"/>
                </a:rPr>
                <a:t>语文  五年级  </a:t>
              </a:r>
              <a:r>
                <a:rPr kumimoji="1" lang="zh-CN" altLang="en-US" sz="1400" dirty="0">
                  <a:solidFill>
                    <a:prstClr val="black"/>
                  </a:solidFill>
                  <a:latin typeface="黑体" pitchFamily="49" charset="-122"/>
                  <a:ea typeface="黑体" pitchFamily="49" charset="-122"/>
                </a:rPr>
                <a:t>下</a:t>
              </a:r>
              <a:r>
                <a:rPr kumimoji="1" lang="zh-CN" altLang="en-US" sz="1400" dirty="0" smtClean="0">
                  <a:solidFill>
                    <a:prstClr val="black"/>
                  </a:solidFill>
                  <a:latin typeface="黑体" pitchFamily="49" charset="-122"/>
                  <a:ea typeface="黑体" pitchFamily="49" charset="-122"/>
                </a:rPr>
                <a:t>册</a:t>
              </a:r>
              <a:endParaRPr kumimoji="1" lang="zh-CN" altLang="en-US" sz="14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88547"/>
            <a:ext cx="2469546" cy="456943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7784" y="1165498"/>
            <a:ext cx="4093469" cy="101566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 defTabSz="685800"/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868303" y="1262896"/>
            <a:ext cx="806138" cy="79208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400" dirty="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76681" y="1131590"/>
            <a:ext cx="30937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刷子李</a:t>
            </a:r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421992" y="2440508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课课练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780519" y="1160567"/>
            <a:ext cx="134844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rgbClr val="FFBF53">
                    <a:lumMod val="75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14</a:t>
            </a:r>
            <a:r>
              <a:rPr lang="en-US" altLang="zh-CN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5914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077" y="402042"/>
            <a:ext cx="5529847" cy="4131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81908" y="997099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师傅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3968" y="1017588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包袱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13573" y="1792139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白浆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03018" y="2552700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屏障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52120" y="3291830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露馅儿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07704" y="4053516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神圣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88507" y="4063041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轰然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077" y="1558776"/>
            <a:ext cx="2260867" cy="695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49655" y="1793478"/>
            <a:ext cx="2582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用刷子往桶</a:t>
            </a:r>
            <a:endParaRPr lang="zh-CN" altLang="en-US" sz="24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392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1059582"/>
            <a:ext cx="7504113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58802" y="2124693"/>
            <a:ext cx="917054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诈</a:t>
            </a:r>
            <a:endParaRPr lang="en-US" altLang="zh-CN" sz="32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46451" y="2124692"/>
            <a:ext cx="917054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怔</a:t>
            </a:r>
            <a:endParaRPr lang="en-US" altLang="zh-CN" sz="32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45957" y="2151730"/>
            <a:ext cx="917054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奖</a:t>
            </a:r>
            <a:endParaRPr lang="en-US" altLang="zh-CN" sz="32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浆</a:t>
            </a:r>
          </a:p>
        </p:txBody>
      </p:sp>
    </p:spTree>
    <p:extLst>
      <p:ext uri="{BB962C8B-B14F-4D97-AF65-F5344CB8AC3E}">
        <p14:creationId xmlns:p14="http://schemas.microsoft.com/office/powerpoint/2010/main" val="372803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02136"/>
            <a:ext cx="4219623" cy="2498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802136"/>
            <a:ext cx="4290549" cy="2878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30810" y="1923678"/>
            <a:ext cx="9170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比喻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7880" y="2257113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刷墙技艺的高超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0002" y="2900004"/>
            <a:ext cx="16313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平静的湖面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89337" y="2900551"/>
            <a:ext cx="1250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一面硕大的镜子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88696" y="2302768"/>
            <a:ext cx="23458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A            B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66731" y="2996709"/>
            <a:ext cx="2267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刷子</a:t>
            </a:r>
            <a:r>
              <a:rPr lang="zh-CN" altLang="en-US" sz="1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李奇特的规矩</a:t>
            </a:r>
            <a:endParaRPr lang="zh-CN" altLang="en-US" sz="1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07274" y="3313731"/>
            <a:ext cx="1853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曹小三触动很深、受益匪浅</a:t>
            </a:r>
            <a:endParaRPr lang="zh-CN" altLang="en-US" sz="1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457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24809" y="164452"/>
            <a:ext cx="3465765" cy="4708761"/>
            <a:chOff x="424809" y="164452"/>
            <a:chExt cx="3465765" cy="4708761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809" y="164452"/>
              <a:ext cx="3465765" cy="7511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" r="520"/>
            <a:stretch/>
          </p:blipFill>
          <p:spPr bwMode="auto">
            <a:xfrm>
              <a:off x="424809" y="886991"/>
              <a:ext cx="3465765" cy="39862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组合 3"/>
          <p:cNvGrpSpPr/>
          <p:nvPr/>
        </p:nvGrpSpPr>
        <p:grpSpPr>
          <a:xfrm>
            <a:off x="4739546" y="181885"/>
            <a:ext cx="3495337" cy="4763412"/>
            <a:chOff x="4739546" y="181885"/>
            <a:chExt cx="3495337" cy="4763412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7" r="365"/>
            <a:stretch/>
          </p:blipFill>
          <p:spPr bwMode="auto">
            <a:xfrm>
              <a:off x="4739546" y="181885"/>
              <a:ext cx="3495337" cy="1372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9546" y="1544588"/>
              <a:ext cx="3495337" cy="34007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" name="TextBox 8"/>
          <p:cNvSpPr txBox="1"/>
          <p:nvPr/>
        </p:nvSpPr>
        <p:spPr>
          <a:xfrm>
            <a:off x="5148063" y="771550"/>
            <a:ext cx="3086819" cy="78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伸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到  抠下  端杯饮酒  瞅着  摆弄  捏弄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49947" y="2776643"/>
            <a:ext cx="555192" cy="412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95665" y="3805411"/>
            <a:ext cx="555192" cy="412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15595" y="4098776"/>
            <a:ext cx="555192" cy="412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1795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</TotalTime>
  <Words>79</Words>
  <Application>Microsoft Office PowerPoint</Application>
  <PresentationFormat>全屏显示(16:9)</PresentationFormat>
  <Paragraphs>31</Paragraphs>
  <Slides>6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dxq</cp:lastModifiedBy>
  <cp:revision>48</cp:revision>
  <dcterms:created xsi:type="dcterms:W3CDTF">2021-03-26T07:48:59Z</dcterms:created>
  <dcterms:modified xsi:type="dcterms:W3CDTF">2023-01-07T05:24:37Z</dcterms:modified>
</cp:coreProperties>
</file>