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69" r:id="rId1"/>
  </p:sldMasterIdLst>
  <p:notesMasterIdLst>
    <p:notesMasterId r:id="rId3"/>
  </p:notesMasterIdLst>
  <p:handoutMasterIdLst>
    <p:handoutMasterId r:id="rId4"/>
  </p:handoutMasterIdLst>
  <p:sldIdLst>
    <p:sldId id="1190" r:id="rId2"/>
  </p:sldIdLst>
  <p:sldSz cx="9144000" cy="5143500" type="screen16x9"/>
  <p:notesSz cx="6858000" cy="9144000"/>
  <p:embeddedFontLst>
    <p:embeddedFont>
      <p:font typeface="黑体" panose="02010609060101010101" pitchFamily="49" charset="-122"/>
      <p:regular r:id="rId5"/>
    </p:embeddedFont>
    <p:embeddedFont>
      <p:font typeface="微软雅黑" panose="020B0503020204020204" pitchFamily="34" charset="-122"/>
      <p:regular r:id="rId6"/>
      <p:bold r:id="rId7"/>
    </p:embeddedFon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FF"/>
    <a:srgbClr val="FFE1FF"/>
    <a:srgbClr val="FFCCFF"/>
    <a:srgbClr val="FFFF99"/>
    <a:srgbClr val="FFF6E7"/>
    <a:srgbClr val="0066FF"/>
    <a:srgbClr val="FFFFFF"/>
    <a:srgbClr val="FF0000"/>
    <a:srgbClr val="0000FF"/>
    <a:srgbClr val="FEFC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79" autoAdjust="0"/>
    <p:restoredTop sz="94705" autoAdjust="0"/>
  </p:normalViewPr>
  <p:slideViewPr>
    <p:cSldViewPr>
      <p:cViewPr>
        <p:scale>
          <a:sx n="100" d="100"/>
          <a:sy n="100" d="100"/>
        </p:scale>
        <p:origin x="-786" y="-294"/>
      </p:cViewPr>
      <p:guideLst>
        <p:guide orient="horz" pos="3239"/>
        <p:guide pos="5738"/>
      </p:guideLst>
    </p:cSldViewPr>
  </p:slideViewPr>
  <p:outlineViewPr>
    <p:cViewPr>
      <p:scale>
        <a:sx n="33" d="100"/>
        <a:sy n="33" d="100"/>
      </p:scale>
      <p:origin x="0" y="112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4578"/>
    </p:cViewPr>
  </p:sorterViewPr>
  <p:notesViewPr>
    <p:cSldViewPr>
      <p:cViewPr varScale="1">
        <p:scale>
          <a:sx n="65" d="100"/>
          <a:sy n="65" d="100"/>
        </p:scale>
        <p:origin x="-2502" y="-114"/>
      </p:cViewPr>
      <p:guideLst>
        <p:guide orient="horz" pos="3140"/>
        <p:guide pos="222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3.fntdata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font" Target="fonts/font7.fntdata"/><Relationship Id="rId5" Type="http://schemas.openxmlformats.org/officeDocument/2006/relationships/font" Target="fonts/font1.fntdata"/><Relationship Id="rId15" Type="http://schemas.openxmlformats.org/officeDocument/2006/relationships/tableStyles" Target="tableStyles.xml"/><Relationship Id="rId10" Type="http://schemas.openxmlformats.org/officeDocument/2006/relationships/font" Target="fonts/font6.fntdata"/><Relationship Id="rId4" Type="http://schemas.openxmlformats.org/officeDocument/2006/relationships/handoutMaster" Target="handoutMasters/handoutMaster1.xml"/><Relationship Id="rId9" Type="http://schemas.openxmlformats.org/officeDocument/2006/relationships/font" Target="fonts/font5.fntdata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C8EF0-063C-4EC8-822D-D4BEE606CB45}" type="datetimeFigureOut">
              <a:rPr lang="zh-CN" altLang="en-US" smtClean="0"/>
              <a:pPr/>
              <a:t>2021/11/13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F7337-2D4C-4836-9F96-E27918AAD3E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5619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  <a:pPr/>
              <a:t>2021/11/13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23324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1269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  <a:alpha val="2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123478"/>
            <a:ext cx="915984" cy="360040"/>
          </a:xfrm>
          <a:prstGeom prst="rect">
            <a:avLst/>
          </a:prstGeom>
        </p:spPr>
      </p:pic>
      <p:pic>
        <p:nvPicPr>
          <p:cNvPr id="11" name="Picture 3"/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36680" y1="61905" x2="36680" y2="61905"/>
                        <a14:foregroundMark x1="48263" y1="53333" x2="48263" y2="53333"/>
                        <a14:foregroundMark x1="54440" y1="53333" x2="54440" y2="53333"/>
                        <a14:foregroundMark x1="63320" y1="53333" x2="63320" y2="53333"/>
                        <a14:foregroundMark x1="76448" y1="53333" x2="76448" y2="53333"/>
                        <a14:foregroundMark x1="83012" y1="55238" x2="85328" y2="58095"/>
                        <a14:foregroundMark x1="89961" y1="61905" x2="89961" y2="61905"/>
                        <a14:foregroundMark x1="94208" y1="70476" x2="94208" y2="70476"/>
                        <a14:foregroundMark x1="70270" y1="60000" x2="70270" y2="60000"/>
                        <a14:foregroundMark x1="40154" y1="60000" x2="40154" y2="60000"/>
                        <a14:foregroundMark x1="30502" y1="60000" x2="30502" y2="60000"/>
                        <a14:foregroundMark x1="26255" y1="75238" x2="26255" y2="75238"/>
                        <a14:foregroundMark x1="31274" y1="75238" x2="31274" y2="75238"/>
                        <a14:foregroundMark x1="33205" y1="70476" x2="33205" y2="70476"/>
                        <a14:foregroundMark x1="44015" y1="38095" x2="44015" y2="38095"/>
                        <a14:foregroundMark x1="42857" y1="57143" x2="42857" y2="57143"/>
                        <a14:foregroundMark x1="52510" y1="59048" x2="52510" y2="59048"/>
                        <a14:foregroundMark x1="46332" y1="40952" x2="46332" y2="40952"/>
                        <a14:foregroundMark x1="48263" y1="42857" x2="48263" y2="42857"/>
                        <a14:foregroundMark x1="44015" y1="25714" x2="44015" y2="25714"/>
                        <a14:foregroundMark x1="44788" y1="27619" x2="44788" y2="27619"/>
                        <a14:foregroundMark x1="12741" y1="8571" x2="12741" y2="8571"/>
                        <a14:foregroundMark x1="13514" y1="4762" x2="13514" y2="4762"/>
                        <a14:foregroundMark x1="11969" y1="18095" x2="11969" y2="18095"/>
                        <a14:foregroundMark x1="10425" y1="23810" x2="10425" y2="23810"/>
                        <a14:foregroundMark x1="9266" y1="35238" x2="9266" y2="35238"/>
                        <a14:foregroundMark x1="8880" y1="40952" x2="8108" y2="44762"/>
                        <a14:foregroundMark x1="7722" y1="46667" x2="7722" y2="49524"/>
                        <a14:foregroundMark x1="74131" y1="60000" x2="74131" y2="60000"/>
                        <a14:foregroundMark x1="36680" y1="12381" x2="36680" y2="12381"/>
                        <a14:foregroundMark x1="35521" y1="10476" x2="35521" y2="10476"/>
                        <a14:foregroundMark x1="23166" y1="47619" x2="23166" y2="476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40" r="1085" b="1629"/>
          <a:stretch/>
        </p:blipFill>
        <p:spPr bwMode="auto">
          <a:xfrm flipH="1">
            <a:off x="8018462" y="4672328"/>
            <a:ext cx="1046005" cy="429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75402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3"/>
          <a:stretch/>
        </p:blipFill>
        <p:spPr bwMode="auto">
          <a:xfrm>
            <a:off x="5997514" y="483518"/>
            <a:ext cx="2828581" cy="41571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圆角矩形 3"/>
          <p:cNvSpPr/>
          <p:nvPr/>
        </p:nvSpPr>
        <p:spPr>
          <a:xfrm>
            <a:off x="6228184" y="762735"/>
            <a:ext cx="1401845" cy="437415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7" name="右箭头 6"/>
          <p:cNvSpPr/>
          <p:nvPr/>
        </p:nvSpPr>
        <p:spPr>
          <a:xfrm flipH="1">
            <a:off x="4355976" y="879825"/>
            <a:ext cx="1800200" cy="203234"/>
          </a:xfrm>
          <a:prstGeom prst="right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21085" y="666208"/>
            <a:ext cx="4078907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人文主</a:t>
            </a:r>
            <a:r>
              <a:rPr lang="zh-CN" altLang="en-US" sz="2800" b="1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题</a:t>
            </a:r>
            <a:r>
              <a:rPr lang="zh-CN" altLang="en-US" sz="2800" b="1" smtClean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：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思</a:t>
            </a:r>
            <a:r>
              <a:rPr lang="zh-CN" altLang="en-US" sz="2800" b="1" smtClean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维的火花</a:t>
            </a:r>
            <a:endParaRPr lang="zh-CN" altLang="en-US" sz="2800" b="1" dirty="0">
              <a:solidFill>
                <a:srgbClr val="000000"/>
              </a:solidFill>
              <a:latin typeface="黑体" panose="02010609060101010101" charset="-122"/>
              <a:ea typeface="黑体" panose="02010609060101010101" charset="-122"/>
              <a:cs typeface="Times New Roman" panose="02020603050405020304" charset="0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7164288" y="3766276"/>
            <a:ext cx="1468158" cy="577123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3" name="右箭头 12"/>
          <p:cNvSpPr/>
          <p:nvPr/>
        </p:nvSpPr>
        <p:spPr>
          <a:xfrm flipH="1">
            <a:off x="5423866" y="3879650"/>
            <a:ext cx="1505239" cy="203234"/>
          </a:xfrm>
          <a:prstGeom prst="right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95536" y="2131313"/>
            <a:ext cx="496855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语文要素</a:t>
            </a:r>
            <a:r>
              <a:rPr lang="zh-CN" altLang="en-US" sz="2800" b="1" dirty="0" smtClean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：</a:t>
            </a:r>
            <a:endParaRPr lang="en-US" altLang="zh-CN" sz="2800" b="1" dirty="0" smtClean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charset="0"/>
            </a:endParaRPr>
          </a:p>
          <a:p>
            <a:pPr indent="720725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smtClean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了解人物的思维过程，加深对课文内容的理解。</a:t>
            </a:r>
            <a:endParaRPr lang="en-US" altLang="zh-CN" sz="2800" b="1" dirty="0" smtClean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charset="0"/>
            </a:endParaRPr>
          </a:p>
          <a:p>
            <a:pPr indent="720725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smtClean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根据情境编故事，把事情发展变化的过程写具体。</a:t>
            </a:r>
            <a:endParaRPr lang="zh-CN" altLang="en-US" sz="2800" b="1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6543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/>
      <p:bldP spid="13" grpId="0" animBg="1"/>
      <p:bldP spid="14" grpId="0"/>
    </p:bldLst>
  </p:timing>
</p:sld>
</file>

<file path=ppt/theme/theme1.xml><?xml version="1.0" encoding="utf-8"?>
<a:theme xmlns:a="http://schemas.openxmlformats.org/drawingml/2006/main" name="3_Office 主题​​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pFill/>
        <a:ln>
          <a:noFill/>
        </a:ln>
        <a:effectLst>
          <a:outerShdw blurRad="444500" dist="254000" dir="8100000" algn="tr" rotWithShape="0">
            <a:prstClr val="black">
              <a:alpha val="50000"/>
            </a:prst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58</Words>
  <Application>Microsoft Office PowerPoint</Application>
  <PresentationFormat>全屏显示(16:9)</PresentationFormat>
  <Paragraphs>4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8" baseType="lpstr">
      <vt:lpstr>Arial</vt:lpstr>
      <vt:lpstr>宋体</vt:lpstr>
      <vt:lpstr>黑体</vt:lpstr>
      <vt:lpstr>微软雅黑</vt:lpstr>
      <vt:lpstr>Calibri</vt:lpstr>
      <vt:lpstr>Times New Roman</vt:lpstr>
      <vt:lpstr>3_Office 主题​​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/>
  <cp:revision>112</cp:revision>
  <dcterms:created xsi:type="dcterms:W3CDTF">2017-03-17T02:28:00Z</dcterms:created>
  <dcterms:modified xsi:type="dcterms:W3CDTF">2021-11-13T08:13:03Z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2052-10.8.2.6543</vt:lpwstr>
  </property>
</Properties>
</file>