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7"/>
  </p:notesMasterIdLst>
  <p:sldIdLst>
    <p:sldId id="282" r:id="rId2"/>
    <p:sldId id="277" r:id="rId3"/>
    <p:sldId id="283" r:id="rId4"/>
    <p:sldId id="284" r:id="rId5"/>
    <p:sldId id="263" r:id="rId6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618" y="-24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BC1909-AFC1-4DCB-8CBE-C58DF10A5F52}" type="datetimeFigureOut">
              <a:rPr lang="zh-CN" altLang="en-US" smtClean="0"/>
              <a:t>2021/9/27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BBCDE-EC30-4F58-8CA8-98D3AFDDD4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2855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台球桌, 赌场, 房间&#10;&#10;已生成极高可信度的说明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58" y="2894346"/>
            <a:ext cx="9164357" cy="2386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08174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8847992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1431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包含 台球桌, 赌场, 房间&#10;&#10;已生成极高可信度的说明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58" y="2894346"/>
            <a:ext cx="9164357" cy="2386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981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2" r:id="rId3"/>
  </p:sldLayoutIdLst>
  <p:transition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 flipH="1">
            <a:off x="0" y="123478"/>
            <a:ext cx="2771800" cy="252000"/>
          </a:xfrm>
          <a:prstGeom prst="rect">
            <a:avLst/>
          </a:prstGeom>
          <a:gradFill flip="none" rotWithShape="1">
            <a:gsLst>
              <a:gs pos="40000">
                <a:schemeClr val="bg1"/>
              </a:gs>
              <a:gs pos="99000">
                <a:schemeClr val="bg1">
                  <a:alpha val="0"/>
                </a:schemeClr>
              </a:gs>
              <a:gs pos="77000">
                <a:schemeClr val="bg1">
                  <a:alpha val="59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prstClr val="white"/>
              </a:solidFill>
              <a:ea typeface="黑体" panose="02010609060101010101" pitchFamily="49" charset="-122"/>
            </a:endParaRPr>
          </a:p>
        </p:txBody>
      </p:sp>
      <p:sp>
        <p:nvSpPr>
          <p:cNvPr id="17" name="文本框 1"/>
          <p:cNvSpPr txBox="1"/>
          <p:nvPr/>
        </p:nvSpPr>
        <p:spPr>
          <a:xfrm>
            <a:off x="161281" y="110686"/>
            <a:ext cx="15696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语文  五年级  下册</a:t>
            </a:r>
            <a:endParaRPr kumimoji="1" lang="zh-CN" altLang="en-US" sz="1200" dirty="0">
              <a:solidFill>
                <a:prstClr val="black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123728" y="1268055"/>
            <a:ext cx="48855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6000" b="1" dirty="0" smtClean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语文园地</a:t>
            </a:r>
            <a:endParaRPr lang="zh-CN" altLang="en-US" sz="6000" b="1" dirty="0">
              <a:solidFill>
                <a:prstClr val="black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432979" y="2563500"/>
            <a:ext cx="22621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0" cap="none" spc="0" normalizeH="0" baseline="0" noProof="0" dirty="0" smtClean="0">
                <a:ln w="18000">
                  <a:solidFill>
                    <a:srgbClr val="F07474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101600">
                    <a:sysClr val="window" lastClr="FFFFFF">
                      <a:alpha val="60000"/>
                    </a:sys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itchFamily="34" charset="-122"/>
                <a:ea typeface="微软雅黑" pitchFamily="34" charset="-122"/>
              </a:rPr>
              <a:t>课课练</a:t>
            </a:r>
            <a:endParaRPr kumimoji="0" lang="zh-CN" altLang="en-US" sz="5400" b="1" i="0" u="none" strike="noStrike" kern="0" cap="none" spc="0" normalizeH="0" baseline="0" noProof="0" dirty="0">
              <a:ln w="18000">
                <a:solidFill>
                  <a:srgbClr val="F07474">
                    <a:satMod val="140000"/>
                  </a:srgb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101600">
                  <a:sysClr val="window" lastClr="FFFFFF">
                    <a:alpha val="60000"/>
                  </a:sys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89652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045" y="771550"/>
            <a:ext cx="8587528" cy="3034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292080" y="1101045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下等马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75524" y="1088345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上等马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06444" y="1101045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上等马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9552" y="1538182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中等马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34748" y="1538182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中等马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8796" y="1529851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下等马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72636" y="1981834"/>
            <a:ext cx="3254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善于观察分析，有谋有略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99044" y="2499108"/>
            <a:ext cx="6190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D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807697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045" y="376634"/>
            <a:ext cx="8566059" cy="4436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508104" y="1139145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过得慢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23928" y="2029594"/>
            <a:ext cx="1584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过</a:t>
            </a:r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得很快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175353" y="2994660"/>
            <a:ext cx="651667" cy="576457"/>
            <a:chOff x="2175353" y="2994660"/>
            <a:chExt cx="651667" cy="576457"/>
          </a:xfrm>
        </p:grpSpPr>
        <p:sp>
          <p:nvSpPr>
            <p:cNvPr id="2" name="椭圆 1"/>
            <p:cNvSpPr/>
            <p:nvPr/>
          </p:nvSpPr>
          <p:spPr>
            <a:xfrm>
              <a:off x="2175353" y="3243808"/>
              <a:ext cx="270504" cy="32730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2377440" y="2994660"/>
              <a:ext cx="449580" cy="281940"/>
            </a:xfrm>
            <a:custGeom>
              <a:avLst/>
              <a:gdLst>
                <a:gd name="connsiteX0" fmla="*/ 0 w 449580"/>
                <a:gd name="connsiteY0" fmla="*/ 259080 h 281940"/>
                <a:gd name="connsiteX1" fmla="*/ 68580 w 449580"/>
                <a:gd name="connsiteY1" fmla="*/ 213360 h 281940"/>
                <a:gd name="connsiteX2" fmla="*/ 91440 w 449580"/>
                <a:gd name="connsiteY2" fmla="*/ 198120 h 281940"/>
                <a:gd name="connsiteX3" fmla="*/ 121920 w 449580"/>
                <a:gd name="connsiteY3" fmla="*/ 190500 h 281940"/>
                <a:gd name="connsiteX4" fmla="*/ 144780 w 449580"/>
                <a:gd name="connsiteY4" fmla="*/ 182880 h 281940"/>
                <a:gd name="connsiteX5" fmla="*/ 167640 w 449580"/>
                <a:gd name="connsiteY5" fmla="*/ 190500 h 281940"/>
                <a:gd name="connsiteX6" fmla="*/ 175260 w 449580"/>
                <a:gd name="connsiteY6" fmla="*/ 213360 h 281940"/>
                <a:gd name="connsiteX7" fmla="*/ 167640 w 449580"/>
                <a:gd name="connsiteY7" fmla="*/ 281940 h 281940"/>
                <a:gd name="connsiteX8" fmla="*/ 129540 w 449580"/>
                <a:gd name="connsiteY8" fmla="*/ 190500 h 281940"/>
                <a:gd name="connsiteX9" fmla="*/ 160020 w 449580"/>
                <a:gd name="connsiteY9" fmla="*/ 175260 h 281940"/>
                <a:gd name="connsiteX10" fmla="*/ 228600 w 449580"/>
                <a:gd name="connsiteY10" fmla="*/ 144780 h 281940"/>
                <a:gd name="connsiteX11" fmla="*/ 251460 w 449580"/>
                <a:gd name="connsiteY11" fmla="*/ 137160 h 281940"/>
                <a:gd name="connsiteX12" fmla="*/ 335280 w 449580"/>
                <a:gd name="connsiteY12" fmla="*/ 144780 h 281940"/>
                <a:gd name="connsiteX13" fmla="*/ 304800 w 449580"/>
                <a:gd name="connsiteY13" fmla="*/ 205740 h 281940"/>
                <a:gd name="connsiteX14" fmla="*/ 251460 w 449580"/>
                <a:gd name="connsiteY14" fmla="*/ 198120 h 281940"/>
                <a:gd name="connsiteX15" fmla="*/ 281940 w 449580"/>
                <a:gd name="connsiteY15" fmla="*/ 106680 h 281940"/>
                <a:gd name="connsiteX16" fmla="*/ 304800 w 449580"/>
                <a:gd name="connsiteY16" fmla="*/ 99060 h 281940"/>
                <a:gd name="connsiteX17" fmla="*/ 388620 w 449580"/>
                <a:gd name="connsiteY17" fmla="*/ 45720 h 281940"/>
                <a:gd name="connsiteX18" fmla="*/ 411480 w 449580"/>
                <a:gd name="connsiteY18" fmla="*/ 30480 h 281940"/>
                <a:gd name="connsiteX19" fmla="*/ 449580 w 449580"/>
                <a:gd name="connsiteY19" fmla="*/ 0 h 281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49580" h="281940">
                  <a:moveTo>
                    <a:pt x="0" y="259080"/>
                  </a:moveTo>
                  <a:cubicBezTo>
                    <a:pt x="67117" y="205387"/>
                    <a:pt x="9482" y="247130"/>
                    <a:pt x="68580" y="213360"/>
                  </a:cubicBezTo>
                  <a:cubicBezTo>
                    <a:pt x="76531" y="208816"/>
                    <a:pt x="83022" y="201728"/>
                    <a:pt x="91440" y="198120"/>
                  </a:cubicBezTo>
                  <a:cubicBezTo>
                    <a:pt x="101066" y="193995"/>
                    <a:pt x="111850" y="193377"/>
                    <a:pt x="121920" y="190500"/>
                  </a:cubicBezTo>
                  <a:cubicBezTo>
                    <a:pt x="129643" y="188293"/>
                    <a:pt x="137160" y="185420"/>
                    <a:pt x="144780" y="182880"/>
                  </a:cubicBezTo>
                  <a:cubicBezTo>
                    <a:pt x="152400" y="185420"/>
                    <a:pt x="161960" y="184820"/>
                    <a:pt x="167640" y="190500"/>
                  </a:cubicBezTo>
                  <a:cubicBezTo>
                    <a:pt x="173320" y="196180"/>
                    <a:pt x="175260" y="205328"/>
                    <a:pt x="175260" y="213360"/>
                  </a:cubicBezTo>
                  <a:cubicBezTo>
                    <a:pt x="175260" y="236361"/>
                    <a:pt x="170180" y="259080"/>
                    <a:pt x="167640" y="281940"/>
                  </a:cubicBezTo>
                  <a:cubicBezTo>
                    <a:pt x="109326" y="272221"/>
                    <a:pt x="93139" y="285143"/>
                    <a:pt x="129540" y="190500"/>
                  </a:cubicBezTo>
                  <a:cubicBezTo>
                    <a:pt x="133618" y="179898"/>
                    <a:pt x="150157" y="180896"/>
                    <a:pt x="160020" y="175260"/>
                  </a:cubicBezTo>
                  <a:cubicBezTo>
                    <a:pt x="210737" y="146279"/>
                    <a:pt x="148774" y="171389"/>
                    <a:pt x="228600" y="144780"/>
                  </a:cubicBezTo>
                  <a:lnTo>
                    <a:pt x="251460" y="137160"/>
                  </a:lnTo>
                  <a:cubicBezTo>
                    <a:pt x="279400" y="139700"/>
                    <a:pt x="312296" y="128691"/>
                    <a:pt x="335280" y="144780"/>
                  </a:cubicBezTo>
                  <a:cubicBezTo>
                    <a:pt x="370892" y="169708"/>
                    <a:pt x="313997" y="199609"/>
                    <a:pt x="304800" y="205740"/>
                  </a:cubicBezTo>
                  <a:cubicBezTo>
                    <a:pt x="287020" y="203200"/>
                    <a:pt x="260701" y="213521"/>
                    <a:pt x="251460" y="198120"/>
                  </a:cubicBezTo>
                  <a:cubicBezTo>
                    <a:pt x="231925" y="165561"/>
                    <a:pt x="256096" y="123909"/>
                    <a:pt x="281940" y="106680"/>
                  </a:cubicBezTo>
                  <a:cubicBezTo>
                    <a:pt x="288623" y="102225"/>
                    <a:pt x="297180" y="101600"/>
                    <a:pt x="304800" y="99060"/>
                  </a:cubicBezTo>
                  <a:cubicBezTo>
                    <a:pt x="360468" y="43392"/>
                    <a:pt x="282722" y="116319"/>
                    <a:pt x="388620" y="45720"/>
                  </a:cubicBezTo>
                  <a:cubicBezTo>
                    <a:pt x="396240" y="40640"/>
                    <a:pt x="404445" y="36343"/>
                    <a:pt x="411480" y="30480"/>
                  </a:cubicBezTo>
                  <a:cubicBezTo>
                    <a:pt x="451794" y="-3115"/>
                    <a:pt x="417619" y="15981"/>
                    <a:pt x="449580" y="0"/>
                  </a:cubicBez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674392" y="3546992"/>
            <a:ext cx="987699" cy="871566"/>
            <a:chOff x="2699792" y="3572392"/>
            <a:chExt cx="987699" cy="871566"/>
          </a:xfrm>
        </p:grpSpPr>
        <p:cxnSp>
          <p:nvCxnSpPr>
            <p:cNvPr id="12" name="直接连接符 11"/>
            <p:cNvCxnSpPr/>
            <p:nvPr/>
          </p:nvCxnSpPr>
          <p:spPr>
            <a:xfrm flipH="1">
              <a:off x="2987824" y="4289195"/>
              <a:ext cx="72008" cy="154763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 flipH="1" flipV="1">
              <a:off x="3059832" y="4289195"/>
              <a:ext cx="144016" cy="154763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3059832" y="3939902"/>
              <a:ext cx="0" cy="349293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椭圆 17"/>
            <p:cNvSpPr/>
            <p:nvPr/>
          </p:nvSpPr>
          <p:spPr>
            <a:xfrm>
              <a:off x="2699792" y="3612593"/>
              <a:ext cx="987699" cy="32730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744905" y="3572392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同学们</a:t>
              </a:r>
              <a:endParaRPr lang="zh-CN" altLang="en-US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303648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600075"/>
            <a:ext cx="8208963" cy="3943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80948" y="1635646"/>
            <a:ext cx="6190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E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83508" y="2209666"/>
            <a:ext cx="6190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C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96208" y="2798668"/>
            <a:ext cx="6190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A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85506" y="3385388"/>
            <a:ext cx="6190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B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75984" y="3969405"/>
            <a:ext cx="6190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D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887902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/>
          <p:nvPr/>
        </p:nvSpPr>
        <p:spPr>
          <a:xfrm>
            <a:off x="839053" y="1576412"/>
            <a:ext cx="7837403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 defTabSz="685800"/>
            <a:r>
              <a:rPr kumimoji="1" lang="zh-CN" altLang="en-US" sz="5400" b="1" dirty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时代天</a:t>
            </a:r>
            <a:r>
              <a:rPr kumimoji="1" lang="zh-CN" altLang="en-US" sz="5400" b="1" dirty="0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华祝</a:t>
            </a:r>
            <a:r>
              <a:rPr kumimoji="1" lang="zh-CN" altLang="en-US" sz="5400" b="1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你学习进步</a:t>
            </a:r>
            <a:r>
              <a:rPr kumimoji="1" lang="zh-CN" altLang="en-US" sz="5400" b="1" dirty="0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！</a:t>
            </a:r>
            <a:endParaRPr kumimoji="1" lang="en-US" altLang="zh-CN" sz="5400" b="1" dirty="0" smtClean="0">
              <a:solidFill>
                <a:srgbClr val="FF6600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535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307</TotalTime>
  <Words>51</Words>
  <Application>Microsoft Office PowerPoint</Application>
  <PresentationFormat>全屏显示(16:9)</PresentationFormat>
  <Paragraphs>20</Paragraphs>
  <Slides>5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6" baseType="lpstr"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Microsoft</cp:lastModifiedBy>
  <cp:revision>32</cp:revision>
  <dcterms:created xsi:type="dcterms:W3CDTF">2021-03-26T07:48:59Z</dcterms:created>
  <dcterms:modified xsi:type="dcterms:W3CDTF">2021-09-27T03:09:17Z</dcterms:modified>
</cp:coreProperties>
</file>