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107" r:id="rId2"/>
    <p:sldId id="2108" r:id="rId3"/>
    <p:sldId id="2109" r:id="rId4"/>
    <p:sldId id="1882" r:id="rId5"/>
    <p:sldId id="1881" r:id="rId6"/>
    <p:sldId id="2114" r:id="rId7"/>
    <p:sldId id="1547" r:id="rId8"/>
    <p:sldId id="1810" r:id="rId9"/>
    <p:sldId id="2102" r:id="rId10"/>
    <p:sldId id="1884" r:id="rId11"/>
    <p:sldId id="1751" r:id="rId12"/>
    <p:sldId id="1814" r:id="rId13"/>
    <p:sldId id="2099" r:id="rId14"/>
    <p:sldId id="2110" r:id="rId15"/>
    <p:sldId id="2105" r:id="rId16"/>
    <p:sldId id="2112" r:id="rId17"/>
    <p:sldId id="2113" r:id="rId18"/>
    <p:sldId id="2097" r:id="rId19"/>
    <p:sldId id="2111" r:id="rId20"/>
    <p:sldId id="2116" r:id="rId21"/>
    <p:sldId id="2117" r:id="rId22"/>
    <p:sldId id="2118" r:id="rId23"/>
    <p:sldId id="2120" r:id="rId24"/>
    <p:sldId id="1940" r:id="rId25"/>
    <p:sldId id="2115" r:id="rId26"/>
    <p:sldId id="2090" r:id="rId27"/>
    <p:sldId id="2101" r:id="rId28"/>
    <p:sldId id="2119" r:id="rId29"/>
    <p:sldId id="2069" r:id="rId30"/>
    <p:sldId id="1822" r:id="rId31"/>
    <p:sldId id="1847" r:id="rId32"/>
    <p:sldId id="1008" r:id="rId3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微软雅黑" panose="020B0503020204020204" pitchFamily="34" charset="-122"/>
      <p:regular r:id="rId40"/>
      <p:bold r:id="rId41"/>
    </p:embeddedFont>
    <p:embeddedFont>
      <p:font typeface="楷体" panose="02010609060101010101" pitchFamily="49" charset="-122"/>
      <p:regular r:id="rId42"/>
    </p:embeddedFont>
    <p:embeddedFont>
      <p:font typeface="汉语拼音" panose="000B0604020202020204" pitchFamily="34" charset="0"/>
      <p:regular r:id="rId43"/>
    </p:embeddedFont>
    <p:embeddedFont>
      <p:font typeface="黑体" panose="02010609060101010101" pitchFamily="49" charset="-122"/>
      <p:regular r:id="rId44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35">
          <p15:clr>
            <a:srgbClr val="A4A3A4"/>
          </p15:clr>
        </p15:guide>
        <p15:guide id="2" pos="569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306">
          <p15:clr>
            <a:srgbClr val="A4A3A4"/>
          </p15:clr>
        </p15:guide>
        <p15:guide id="2" pos="2225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BE97"/>
    <a:srgbClr val="D9EAE2"/>
    <a:srgbClr val="FEE2D3"/>
    <a:srgbClr val="BDD7EE"/>
    <a:srgbClr val="FFFFCC"/>
    <a:srgbClr val="0000FF"/>
    <a:srgbClr val="0066FF"/>
    <a:srgbClr val="DDF6FF"/>
    <a:srgbClr val="FFF5E5"/>
    <a:srgbClr val="FF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5" autoAdjust="0"/>
    <p:restoredTop sz="94222" autoAdjust="0"/>
  </p:normalViewPr>
  <p:slideViewPr>
    <p:cSldViewPr>
      <p:cViewPr varScale="1">
        <p:scale>
          <a:sx n="55" d="100"/>
          <a:sy n="55" d="100"/>
        </p:scale>
        <p:origin x="-82" y="-763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306"/>
        <p:guide pos="222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2582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901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477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664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690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690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28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页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="" xmlns:a16="http://schemas.microsoft.com/office/drawing/2014/main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0683;.mp4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21566;.mp4" TargetMode="External"/><Relationship Id="rId5" Type="http://schemas.openxmlformats.org/officeDocument/2006/relationships/hyperlink" Target="&#36164;&#26009;&#38142;&#25509;/&#35270;&#39057;/&#35465;.mp4" TargetMode="External"/><Relationship Id="rId4" Type="http://schemas.openxmlformats.org/officeDocument/2006/relationships/hyperlink" Target="&#36164;&#26009;&#38142;&#25509;/&#35270;&#39057;/&#30462;.mp4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tmp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0F2F4"/>
              </a:clrFrom>
              <a:clrTo>
                <a:srgbClr val="F0F2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7184" y="1567831"/>
            <a:ext cx="2411901" cy="23042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3264" y="339502"/>
            <a:ext cx="6392174" cy="457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75055" y="1536418"/>
            <a:ext cx="5385377" cy="2751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亲爱的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同学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们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思维的世界神秘又奇特，这一单元，我们将走进一个个引人入胜的小故事，了解人物的思维过程，感受人物思维逻辑的缜密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，从而提高自己的思维水平。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76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4春\图\教材图\P8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" b="4472"/>
          <a:stretch/>
        </p:blipFill>
        <p:spPr bwMode="auto">
          <a:xfrm>
            <a:off x="437658" y="229189"/>
            <a:ext cx="3516156" cy="465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圆角矩形 1"/>
          <p:cNvSpPr/>
          <p:nvPr/>
        </p:nvSpPr>
        <p:spPr>
          <a:xfrm>
            <a:off x="807337" y="455729"/>
            <a:ext cx="1532415" cy="46355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835696" y="4046746"/>
            <a:ext cx="1892118" cy="7674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191407" y="2787774"/>
            <a:ext cx="4485049" cy="2063544"/>
          </a:xfrm>
          <a:prstGeom prst="roundRect">
            <a:avLst/>
          </a:prstGeom>
          <a:ln w="28575">
            <a:solidFill>
              <a:srgbClr val="91BE97"/>
            </a:solidFill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dirty="0" smtClean="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了解人物的思维过程，加深对课文内容的理解。</a:t>
            </a:r>
            <a:endParaRPr lang="en-US" altLang="zh-CN" sz="24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dirty="0" smtClean="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根据情境编故事，把事情发展变化的过程写具体。</a:t>
            </a:r>
            <a:endParaRPr lang="zh-CN" altLang="en-US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4860041" y="740048"/>
            <a:ext cx="2592279" cy="1615678"/>
            <a:chOff x="4743971" y="1444142"/>
            <a:chExt cx="3063640" cy="1616103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6" name="圆角矩形 23"/>
            <p:cNvSpPr/>
            <p:nvPr/>
          </p:nvSpPr>
          <p:spPr>
            <a:xfrm>
              <a:off x="4743971" y="1444142"/>
              <a:ext cx="3063640" cy="463672"/>
            </a:xfrm>
            <a:prstGeom prst="roundRect">
              <a:avLst/>
            </a:prstGeom>
            <a:solidFill>
              <a:srgbClr val="D9EAE2"/>
            </a:solidFill>
            <a:ln w="25400">
              <a:solidFill>
                <a:srgbClr val="91BE9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自相矛盾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圆角矩形 23"/>
            <p:cNvSpPr/>
            <p:nvPr/>
          </p:nvSpPr>
          <p:spPr>
            <a:xfrm>
              <a:off x="4743972" y="2020357"/>
              <a:ext cx="3063639" cy="463672"/>
            </a:xfrm>
            <a:prstGeom prst="roundRect">
              <a:avLst/>
            </a:prstGeom>
            <a:solidFill>
              <a:srgbClr val="D9EAE2"/>
            </a:solidFill>
            <a:ln w="25400">
              <a:solidFill>
                <a:srgbClr val="91BE9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田忌赛马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圆角矩形 23"/>
            <p:cNvSpPr/>
            <p:nvPr/>
          </p:nvSpPr>
          <p:spPr>
            <a:xfrm>
              <a:off x="4743972" y="2596573"/>
              <a:ext cx="3063639" cy="463672"/>
            </a:xfrm>
            <a:prstGeom prst="roundRect">
              <a:avLst/>
            </a:prstGeom>
            <a:solidFill>
              <a:srgbClr val="D9EAE2"/>
            </a:solidFill>
            <a:ln w="25400">
              <a:solidFill>
                <a:srgbClr val="91BE9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跳水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260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="" xmlns:a16="http://schemas.microsoft.com/office/drawing/2014/main" id="{48FCF36E-58FB-EBB7-5532-D831CC657980}"/>
              </a:ext>
            </a:extLst>
          </p:cNvPr>
          <p:cNvCxnSpPr>
            <a:cxnSpLocks/>
          </p:cNvCxnSpPr>
          <p:nvPr/>
        </p:nvCxnSpPr>
        <p:spPr>
          <a:xfrm>
            <a:off x="5436096" y="3563912"/>
            <a:ext cx="465807" cy="0"/>
          </a:xfrm>
          <a:prstGeom prst="line">
            <a:avLst/>
          </a:prstGeom>
          <a:ln w="28575">
            <a:solidFill>
              <a:srgbClr val="91BE97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弧形 2">
            <a:extLst>
              <a:ext uri="{FF2B5EF4-FFF2-40B4-BE49-F238E27FC236}">
                <a16:creationId xmlns="" xmlns:a16="http://schemas.microsoft.com/office/drawing/2014/main" id="{D9561F0C-8220-AC8B-1021-D9D288B0C332}"/>
              </a:ext>
            </a:extLst>
          </p:cNvPr>
          <p:cNvSpPr/>
          <p:nvPr/>
        </p:nvSpPr>
        <p:spPr>
          <a:xfrm rot="10800000">
            <a:off x="2843808" y="1059582"/>
            <a:ext cx="2736303" cy="2715039"/>
          </a:xfrm>
          <a:prstGeom prst="arc">
            <a:avLst>
              <a:gd name="adj1" fmla="val 17987621"/>
              <a:gd name="adj2" fmla="val 4051330"/>
            </a:avLst>
          </a:prstGeom>
          <a:ln w="19050">
            <a:solidFill>
              <a:srgbClr val="91BE97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4" name="矩形: 圆角 29">
            <a:extLst>
              <a:ext uri="{FF2B5EF4-FFF2-40B4-BE49-F238E27FC236}">
                <a16:creationId xmlns="" xmlns:a16="http://schemas.microsoft.com/office/drawing/2014/main" id="{0A171AC0-FB6E-513A-411B-BC7D8D04B4D9}"/>
              </a:ext>
            </a:extLst>
          </p:cNvPr>
          <p:cNvSpPr/>
          <p:nvPr/>
        </p:nvSpPr>
        <p:spPr>
          <a:xfrm>
            <a:off x="3464109" y="3374767"/>
            <a:ext cx="1971987" cy="360000"/>
          </a:xfrm>
          <a:prstGeom prst="roundRect">
            <a:avLst/>
          </a:prstGeom>
          <a:solidFill>
            <a:srgbClr val="D9EAE2"/>
          </a:solidFill>
          <a:ln>
            <a:solidFill>
              <a:srgbClr val="91BE9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任务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二：创编故事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E9E07885-A830-4A74-0C66-D05977B7084B}"/>
              </a:ext>
            </a:extLst>
          </p:cNvPr>
          <p:cNvCxnSpPr>
            <a:cxnSpLocks/>
          </p:cNvCxnSpPr>
          <p:nvPr/>
        </p:nvCxnSpPr>
        <p:spPr>
          <a:xfrm>
            <a:off x="5752264" y="1364339"/>
            <a:ext cx="432048" cy="0"/>
          </a:xfrm>
          <a:prstGeom prst="line">
            <a:avLst/>
          </a:prstGeom>
          <a:ln w="28575">
            <a:solidFill>
              <a:srgbClr val="91BE97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矩形: 圆角 11">
            <a:extLst>
              <a:ext uri="{FF2B5EF4-FFF2-40B4-BE49-F238E27FC236}">
                <a16:creationId xmlns="" xmlns:a16="http://schemas.microsoft.com/office/drawing/2014/main" id="{F870B5F5-E42E-4B16-7478-7EB2F8D84D0C}"/>
              </a:ext>
            </a:extLst>
          </p:cNvPr>
          <p:cNvSpPr/>
          <p:nvPr/>
        </p:nvSpPr>
        <p:spPr>
          <a:xfrm>
            <a:off x="3344794" y="1128445"/>
            <a:ext cx="2409938" cy="540000"/>
          </a:xfrm>
          <a:prstGeom prst="roundRect">
            <a:avLst/>
          </a:prstGeom>
          <a:solidFill>
            <a:srgbClr val="D9EAE2"/>
          </a:solidFill>
          <a:ln>
            <a:solidFill>
              <a:srgbClr val="91BE9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任务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一：读故事，探秘思维过程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71503" y="1364339"/>
            <a:ext cx="2158380" cy="2587298"/>
            <a:chOff x="1401282" y="-1438492"/>
            <a:chExt cx="2382879" cy="2587298"/>
          </a:xfrm>
          <a:solidFill>
            <a:srgbClr val="D9EAE2"/>
          </a:solidFill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63194" y="-1438492"/>
              <a:ext cx="2225937" cy="2016225"/>
            </a:xfrm>
            <a:prstGeom prst="roundRect">
              <a:avLst/>
            </a:prstGeom>
            <a:grpFill/>
            <a:ln w="19050">
              <a:solidFill>
                <a:srgbClr val="91BE97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矩形: 圆角 6">
              <a:extLst>
                <a:ext uri="{FF2B5EF4-FFF2-40B4-BE49-F238E27FC236}">
                  <a16:creationId xmlns="" xmlns:a16="http://schemas.microsoft.com/office/drawing/2014/main" id="{04DB3547-0DEF-2995-2E51-C27C39758C2B}"/>
                </a:ext>
              </a:extLst>
            </p:cNvPr>
            <p:cNvSpPr/>
            <p:nvPr/>
          </p:nvSpPr>
          <p:spPr>
            <a:xfrm>
              <a:off x="1401282" y="734657"/>
              <a:ext cx="2382879" cy="414149"/>
            </a:xfrm>
            <a:prstGeom prst="roundRect">
              <a:avLst/>
            </a:prstGeom>
            <a:grpFill/>
            <a:ln>
              <a:solidFill>
                <a:srgbClr val="91BE9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点亮思维的火花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10" name="弧形 9">
            <a:extLst>
              <a:ext uri="{FF2B5EF4-FFF2-40B4-BE49-F238E27FC236}">
                <a16:creationId xmlns="" xmlns:a16="http://schemas.microsoft.com/office/drawing/2014/main" id="{5D0FAE3B-E5B6-C9C7-ECEA-D83D70D283D8}"/>
              </a:ext>
            </a:extLst>
          </p:cNvPr>
          <p:cNvSpPr/>
          <p:nvPr/>
        </p:nvSpPr>
        <p:spPr>
          <a:xfrm rot="10800000">
            <a:off x="5901289" y="3210090"/>
            <a:ext cx="764176" cy="729812"/>
          </a:xfrm>
          <a:prstGeom prst="arc">
            <a:avLst>
              <a:gd name="adj1" fmla="val 17515240"/>
              <a:gd name="adj2" fmla="val 4239099"/>
            </a:avLst>
          </a:prstGeom>
          <a:ln w="19050">
            <a:solidFill>
              <a:srgbClr val="91BE97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1" name="矩形: 圆角 41">
            <a:extLst>
              <a:ext uri="{FF2B5EF4-FFF2-40B4-BE49-F238E27FC236}">
                <a16:creationId xmlns="" xmlns:a16="http://schemas.microsoft.com/office/drawing/2014/main" id="{67F44947-6299-D70D-FDE4-4A9E7ABF8F09}"/>
              </a:ext>
            </a:extLst>
          </p:cNvPr>
          <p:cNvSpPr/>
          <p:nvPr/>
        </p:nvSpPr>
        <p:spPr>
          <a:xfrm>
            <a:off x="6126879" y="3097778"/>
            <a:ext cx="2268000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91BE9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发挥想象  创编探险故事</a:t>
            </a:r>
            <a:endParaRPr lang="en-US" altLang="zh-CN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: 圆角 44">
            <a:extLst>
              <a:ext uri="{FF2B5EF4-FFF2-40B4-BE49-F238E27FC236}">
                <a16:creationId xmlns="" xmlns:a16="http://schemas.microsoft.com/office/drawing/2014/main" id="{D819A244-DDD7-47A1-C841-A7AFFC0DDDB8}"/>
              </a:ext>
            </a:extLst>
          </p:cNvPr>
          <p:cNvSpPr/>
          <p:nvPr/>
        </p:nvSpPr>
        <p:spPr>
          <a:xfrm>
            <a:off x="6126879" y="3723878"/>
            <a:ext cx="1728000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91BE9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探险故事交流会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1" name="矩形: 圆角 44">
            <a:extLst>
              <a:ext uri="{FF2B5EF4-FFF2-40B4-BE49-F238E27FC236}">
                <a16:creationId xmlns:a16="http://schemas.microsoft.com/office/drawing/2014/main" xmlns="" id="{D819A244-DDD7-47A1-C841-A7AFFC0DDDB8}"/>
              </a:ext>
            </a:extLst>
          </p:cNvPr>
          <p:cNvSpPr/>
          <p:nvPr/>
        </p:nvSpPr>
        <p:spPr>
          <a:xfrm>
            <a:off x="6326302" y="1228652"/>
            <a:ext cx="1836000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91BE9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探究三局两胜的秘密</a:t>
            </a:r>
            <a:endParaRPr lang="zh-CN" altLang="en-US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弧形 26">
            <a:extLst>
              <a:ext uri="{FF2B5EF4-FFF2-40B4-BE49-F238E27FC236}">
                <a16:creationId xmlns="" xmlns:a16="http://schemas.microsoft.com/office/drawing/2014/main" id="{5D0FAE3B-E5B6-C9C7-ECEA-D83D70D283D8}"/>
              </a:ext>
            </a:extLst>
          </p:cNvPr>
          <p:cNvSpPr/>
          <p:nvPr/>
        </p:nvSpPr>
        <p:spPr>
          <a:xfrm rot="10800000">
            <a:off x="6156176" y="918726"/>
            <a:ext cx="764176" cy="943598"/>
          </a:xfrm>
          <a:prstGeom prst="arc">
            <a:avLst>
              <a:gd name="adj1" fmla="val 17515240"/>
              <a:gd name="adj2" fmla="val 4239099"/>
            </a:avLst>
          </a:prstGeom>
          <a:ln w="19050">
            <a:solidFill>
              <a:srgbClr val="91BE97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8" name="矩形: 圆角 44">
            <a:extLst>
              <a:ext uri="{FF2B5EF4-FFF2-40B4-BE49-F238E27FC236}">
                <a16:creationId xmlns:a16="http://schemas.microsoft.com/office/drawing/2014/main" xmlns="" id="{D819A244-DDD7-47A1-C841-A7AFFC0DDDB8}"/>
              </a:ext>
            </a:extLst>
          </p:cNvPr>
          <p:cNvSpPr/>
          <p:nvPr/>
        </p:nvSpPr>
        <p:spPr>
          <a:xfrm>
            <a:off x="6326302" y="813754"/>
            <a:ext cx="2016000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91BE9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感悟</a:t>
            </a:r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寓言故事中的道理</a:t>
            </a:r>
            <a:endParaRPr lang="zh-CN" altLang="en-US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矩形: 圆角 44">
            <a:extLst>
              <a:ext uri="{FF2B5EF4-FFF2-40B4-BE49-F238E27FC236}">
                <a16:creationId xmlns:a16="http://schemas.microsoft.com/office/drawing/2014/main" xmlns="" id="{D819A244-DDD7-47A1-C841-A7AFFC0DDDB8}"/>
              </a:ext>
            </a:extLst>
          </p:cNvPr>
          <p:cNvSpPr/>
          <p:nvPr/>
        </p:nvSpPr>
        <p:spPr>
          <a:xfrm>
            <a:off x="6326302" y="1643550"/>
            <a:ext cx="2124000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91BE9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和船长</a:t>
            </a:r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起帮孩子脱险</a:t>
            </a:r>
            <a:endParaRPr lang="zh-CN" altLang="en-US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627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"/>
          <p:cNvSpPr txBox="1"/>
          <p:nvPr/>
        </p:nvSpPr>
        <p:spPr>
          <a:xfrm>
            <a:off x="107504" y="123478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文 五</a:t>
            </a:r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级 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下</a:t>
            </a:r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3653845" y="986400"/>
            <a:ext cx="4383248" cy="1015663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0"/>
            <a:r>
              <a:rPr lang="zh-CN" altLang="en-US" sz="6000" b="1" smtClean="0">
                <a:solidFill>
                  <a:schemeClr val="tx1"/>
                </a:solidFill>
                <a:effectLst>
                  <a:glow rad="50800">
                    <a:schemeClr val="bg1"/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自</a:t>
            </a:r>
            <a:r>
              <a:rPr lang="zh-CN" altLang="en-US" sz="6000" b="1" dirty="0" smtClean="0">
                <a:solidFill>
                  <a:schemeClr val="tx1"/>
                </a:solidFill>
                <a:effectLst>
                  <a:glow rad="50800">
                    <a:schemeClr val="bg1"/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相矛盾</a:t>
            </a:r>
            <a:endParaRPr lang="zh-CN" altLang="en-US" sz="6000" b="1" dirty="0">
              <a:solidFill>
                <a:schemeClr val="tx1"/>
              </a:solidFill>
              <a:effectLst>
                <a:glow rad="50800">
                  <a:schemeClr val="bg1"/>
                </a:glow>
              </a:effectLst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</a:endParaRPr>
          </a:p>
        </p:txBody>
      </p: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2229012" y="945414"/>
            <a:ext cx="1224000" cy="1151665"/>
            <a:chOff x="1290795" y="876657"/>
            <a:chExt cx="1479840" cy="1392791"/>
          </a:xfrm>
        </p:grpSpPr>
        <p:pic>
          <p:nvPicPr>
            <p:cNvPr id="5" name="图片 3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0795" y="876657"/>
              <a:ext cx="1479840" cy="1392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6"/>
            <p:cNvSpPr txBox="1">
              <a:spLocks noChangeArrowheads="1"/>
            </p:cNvSpPr>
            <p:nvPr/>
          </p:nvSpPr>
          <p:spPr bwMode="auto">
            <a:xfrm>
              <a:off x="1471014" y="970722"/>
              <a:ext cx="975233" cy="1116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15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2053" name="Picture 5" descr="E:\24春\图\五下题目旁的图处理后\1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" b="6671"/>
          <a:stretch/>
        </p:blipFill>
        <p:spPr bwMode="auto">
          <a:xfrm>
            <a:off x="2614355" y="2211710"/>
            <a:ext cx="4139019" cy="26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24春\图\15自相矛盾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9" b="6039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913972" y="627534"/>
            <a:ext cx="3960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>
                <a:latin typeface="宋体" pitchFamily="2" charset="-122"/>
                <a:ea typeface="宋体" pitchFamily="2" charset="-122"/>
              </a:rPr>
              <a:t>感悟</a:t>
            </a:r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寓</a:t>
            </a:r>
            <a:r>
              <a:rPr lang="zh-CN" altLang="en-US" sz="4000" b="1">
                <a:latin typeface="宋体" pitchFamily="2" charset="-122"/>
                <a:ea typeface="宋体" pitchFamily="2" charset="-122"/>
              </a:rPr>
              <a:t>言故事中</a:t>
            </a:r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的道理</a:t>
            </a:r>
            <a:endParaRPr lang="zh-CN" altLang="en-US" sz="4000" b="1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2280309" y="1679482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lvl="0" algn="ctr">
              <a:defRPr/>
            </a:pPr>
            <a:r>
              <a:rPr lang="zh-CN" altLang="en-US" sz="4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完</a:t>
            </a:r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成任务</a:t>
            </a:r>
            <a:endParaRPr lang="en-US" altLang="zh-CN" sz="4800" b="1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ctr">
              <a:defRPr/>
            </a:pPr>
            <a:r>
              <a:rPr lang="zh-CN" altLang="en-US" sz="4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获</a:t>
            </a:r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得故事内容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915816" y="123478"/>
            <a:ext cx="2834285" cy="646331"/>
            <a:chOff x="5621248" y="3073407"/>
            <a:chExt cx="2834285" cy="646331"/>
          </a:xfrm>
        </p:grpSpPr>
        <p:pic>
          <p:nvPicPr>
            <p:cNvPr id="4" name="Picture 2" descr="C:\Users\BJBFB01\Pictures\第一课时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1248" y="3125661"/>
              <a:ext cx="2822575" cy="5857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文本框 15"/>
            <p:cNvSpPr txBox="1"/>
            <p:nvPr/>
          </p:nvSpPr>
          <p:spPr>
            <a:xfrm>
              <a:off x="5850585" y="3073407"/>
              <a:ext cx="26049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 dirty="0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第</a:t>
              </a:r>
              <a:r>
                <a:rPr kumimoji="1" lang="zh-CN" altLang="en-US" sz="36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  <a:r>
                <a:rPr kumimoji="1" lang="zh-CN" altLang="en-US" sz="3600" b="1" dirty="0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课</a:t>
              </a:r>
              <a:r>
                <a:rPr kumimoji="1" lang="zh-CN" altLang="en-US" sz="36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</p:grpSp>
      <p:sp>
        <p:nvSpPr>
          <p:cNvPr id="6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676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67544" y="1264277"/>
            <a:ext cx="5904656" cy="1791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</a:t>
            </a:r>
            <a:r>
              <a:rPr lang="en-US" altLang="zh-CN" sz="3600" b="1" dirty="0" err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韩非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(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约前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280-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前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233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）  战国末期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哲学家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，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法家主要代表人物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。又称“韩非子”。 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1721" y="3059427"/>
            <a:ext cx="7758711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    代</a:t>
            </a:r>
            <a:r>
              <a:rPr lang="zh-CN" altLang="en-US" sz="28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表作品：</a:t>
            </a:r>
            <a:r>
              <a:rPr lang="en-US" altLang="zh-CN" sz="2800" b="1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《</a:t>
            </a:r>
            <a:r>
              <a:rPr lang="zh-CN" altLang="en-US" sz="2800" b="1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韩非子</a:t>
            </a:r>
            <a:r>
              <a:rPr lang="en-US" altLang="zh-CN" sz="2800" b="1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》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。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其</a:t>
            </a:r>
            <a:endParaRPr lang="en-US" altLang="zh-CN" sz="2800" b="1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中著名的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寓言故事有</a:t>
            </a:r>
            <a:r>
              <a:rPr lang="en-US" altLang="zh-CN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《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自相矛盾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》</a:t>
            </a:r>
          </a:p>
          <a:p>
            <a:pPr>
              <a:lnSpc>
                <a:spcPct val="120000"/>
              </a:lnSpc>
            </a:pP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《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守株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待兔</a:t>
            </a:r>
            <a:r>
              <a:rPr lang="en-US" altLang="zh-CN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》《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老马识途</a:t>
            </a:r>
            <a:r>
              <a:rPr lang="en-US" altLang="zh-CN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》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等。</a:t>
            </a:r>
            <a:endParaRPr lang="zh-CN" altLang="en-US"/>
          </a:p>
        </p:txBody>
      </p:sp>
      <p:sp>
        <p:nvSpPr>
          <p:cNvPr id="5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务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了解作者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2052" name="Picture 4" descr="E:\24春\图\矛和盾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8875">
            <a:off x="316960" y="310929"/>
            <a:ext cx="1149684" cy="89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24春\图\韩非子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7"/>
          <a:stretch/>
        </p:blipFill>
        <p:spPr bwMode="auto">
          <a:xfrm>
            <a:off x="6372200" y="1264277"/>
            <a:ext cx="2381250" cy="3080675"/>
          </a:xfrm>
          <a:prstGeom prst="round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5381200" y="1779662"/>
            <a:ext cx="91166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f</a:t>
            </a:r>
            <a:r>
              <a:rPr lang="en-US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ú</a:t>
            </a:r>
            <a:endParaRPr lang="en-US" sz="3000" b="1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445096" y="2198832"/>
            <a:ext cx="3272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其人</a:t>
            </a:r>
            <a:r>
              <a:rPr lang="zh-CN" altLang="en-US" sz="4000" b="1" dirty="0" smtClean="0">
                <a:solidFill>
                  <a:srgbClr val="C0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弗</a:t>
            </a:r>
            <a:r>
              <a:rPr lang="zh-CN" altLang="en-US" sz="40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能应也</a:t>
            </a:r>
            <a:endParaRPr lang="zh-CN" altLang="en-US" sz="4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22024" y="3337669"/>
            <a:ext cx="773712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</a:t>
            </a:r>
            <a:r>
              <a:rPr lang="en-US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ú</a:t>
            </a:r>
            <a:endParaRPr lang="en-US" altLang="zh-CN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80919" y="3736072"/>
            <a:ext cx="63594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夫</a:t>
            </a:r>
            <a:r>
              <a:rPr lang="zh-CN" altLang="en-US" sz="40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不可陷之盾与无不陷之矛</a:t>
            </a:r>
            <a:endParaRPr lang="zh-CN" altLang="en-US" sz="4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371420" y="2198832"/>
            <a:ext cx="2242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吾</a:t>
            </a:r>
            <a:r>
              <a:rPr lang="zh-CN" altLang="en-US" sz="40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盾之坚</a:t>
            </a:r>
            <a:endParaRPr lang="zh-CN" altLang="en-US" sz="4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96128" y="1783544"/>
            <a:ext cx="103134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</a:t>
            </a:r>
            <a:r>
              <a:rPr lang="en-US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wú</a:t>
            </a:r>
            <a:r>
              <a:rPr lang="en-US" sz="30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pic>
        <p:nvPicPr>
          <p:cNvPr id="11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466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任务</a:t>
            </a:r>
            <a:r>
              <a:rPr kumimoji="1"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字词大通关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53833" y="1113899"/>
            <a:ext cx="2244525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pic>
        <p:nvPicPr>
          <p:cNvPr id="15" name="Picture 4" descr="E:\24春\图\矛和盾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8875">
            <a:off x="316960" y="310929"/>
            <a:ext cx="1149684" cy="89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31" grpId="0"/>
      <p:bldP spid="31" grpId="1"/>
      <p:bldP spid="3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1560420" y="2927928"/>
            <a:ext cx="2813916" cy="830997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在文言文中用于句首或句末表示语气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652104" y="3066429"/>
            <a:ext cx="2826688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指成年男子，丈夫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5" name="任意多边形 44"/>
          <p:cNvSpPr/>
          <p:nvPr/>
        </p:nvSpPr>
        <p:spPr>
          <a:xfrm>
            <a:off x="4252239" y="1707656"/>
            <a:ext cx="1003969" cy="975922"/>
          </a:xfrm>
          <a:custGeom>
            <a:avLst/>
            <a:gdLst>
              <a:gd name="connsiteX0" fmla="*/ 0 w 1003969"/>
              <a:gd name="connsiteY0" fmla="*/ 487961 h 975922"/>
              <a:gd name="connsiteX1" fmla="*/ 501985 w 1003969"/>
              <a:gd name="connsiteY1" fmla="*/ 0 h 975922"/>
              <a:gd name="connsiteX2" fmla="*/ 1003970 w 1003969"/>
              <a:gd name="connsiteY2" fmla="*/ 487961 h 975922"/>
              <a:gd name="connsiteX3" fmla="*/ 501985 w 1003969"/>
              <a:gd name="connsiteY3" fmla="*/ 975922 h 975922"/>
              <a:gd name="connsiteX4" fmla="*/ 0 w 1003969"/>
              <a:gd name="connsiteY4" fmla="*/ 487961 h 9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969" h="975922">
                <a:moveTo>
                  <a:pt x="0" y="487961"/>
                </a:moveTo>
                <a:cubicBezTo>
                  <a:pt x="0" y="218468"/>
                  <a:pt x="224746" y="0"/>
                  <a:pt x="501985" y="0"/>
                </a:cubicBezTo>
                <a:cubicBezTo>
                  <a:pt x="779224" y="0"/>
                  <a:pt x="1003970" y="218468"/>
                  <a:pt x="1003970" y="487961"/>
                </a:cubicBezTo>
                <a:cubicBezTo>
                  <a:pt x="1003970" y="757454"/>
                  <a:pt x="779224" y="975922"/>
                  <a:pt x="501985" y="975922"/>
                </a:cubicBezTo>
                <a:cubicBezTo>
                  <a:pt x="224746" y="975922"/>
                  <a:pt x="0" y="757454"/>
                  <a:pt x="0" y="487961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2908" tIns="198800" rIns="202908" bIns="198800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夫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46" name="任意多边形 45"/>
          <p:cNvSpPr/>
          <p:nvPr/>
        </p:nvSpPr>
        <p:spPr>
          <a:xfrm rot="37530">
            <a:off x="4055387" y="2033674"/>
            <a:ext cx="151966" cy="308826"/>
          </a:xfrm>
          <a:custGeom>
            <a:avLst/>
            <a:gdLst>
              <a:gd name="connsiteX0" fmla="*/ 0 w 151966"/>
              <a:gd name="connsiteY0" fmla="*/ 61765 h 308825"/>
              <a:gd name="connsiteX1" fmla="*/ 75983 w 151966"/>
              <a:gd name="connsiteY1" fmla="*/ 61765 h 308825"/>
              <a:gd name="connsiteX2" fmla="*/ 75983 w 151966"/>
              <a:gd name="connsiteY2" fmla="*/ 0 h 308825"/>
              <a:gd name="connsiteX3" fmla="*/ 151966 w 151966"/>
              <a:gd name="connsiteY3" fmla="*/ 154413 h 308825"/>
              <a:gd name="connsiteX4" fmla="*/ 75983 w 151966"/>
              <a:gd name="connsiteY4" fmla="*/ 308825 h 308825"/>
              <a:gd name="connsiteX5" fmla="*/ 75983 w 151966"/>
              <a:gd name="connsiteY5" fmla="*/ 247060 h 308825"/>
              <a:gd name="connsiteX6" fmla="*/ 0 w 151966"/>
              <a:gd name="connsiteY6" fmla="*/ 247060 h 308825"/>
              <a:gd name="connsiteX7" fmla="*/ 0 w 151966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66" h="308825">
                <a:moveTo>
                  <a:pt x="151966" y="247060"/>
                </a:moveTo>
                <a:lnTo>
                  <a:pt x="75983" y="247060"/>
                </a:lnTo>
                <a:lnTo>
                  <a:pt x="75983" y="308825"/>
                </a:lnTo>
                <a:lnTo>
                  <a:pt x="0" y="154412"/>
                </a:lnTo>
                <a:lnTo>
                  <a:pt x="75983" y="0"/>
                </a:lnTo>
                <a:lnTo>
                  <a:pt x="75983" y="61765"/>
                </a:lnTo>
                <a:lnTo>
                  <a:pt x="151966" y="61765"/>
                </a:lnTo>
                <a:lnTo>
                  <a:pt x="151966" y="24706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0" tIns="61766" rIns="-1" bIns="61764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47" name="任意多边形 46"/>
          <p:cNvSpPr/>
          <p:nvPr/>
        </p:nvSpPr>
        <p:spPr>
          <a:xfrm>
            <a:off x="2843808" y="1822837"/>
            <a:ext cx="1156278" cy="757530"/>
          </a:xfrm>
          <a:custGeom>
            <a:avLst/>
            <a:gdLst>
              <a:gd name="connsiteX0" fmla="*/ 0 w 1156278"/>
              <a:gd name="connsiteY0" fmla="*/ 378765 h 757530"/>
              <a:gd name="connsiteX1" fmla="*/ 578139 w 1156278"/>
              <a:gd name="connsiteY1" fmla="*/ 0 h 757530"/>
              <a:gd name="connsiteX2" fmla="*/ 1156278 w 1156278"/>
              <a:gd name="connsiteY2" fmla="*/ 378765 h 757530"/>
              <a:gd name="connsiteX3" fmla="*/ 578139 w 1156278"/>
              <a:gd name="connsiteY3" fmla="*/ 757530 h 757530"/>
              <a:gd name="connsiteX4" fmla="*/ 0 w 1156278"/>
              <a:gd name="connsiteY4" fmla="*/ 378765 h 75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278" h="757530">
                <a:moveTo>
                  <a:pt x="0" y="378765"/>
                </a:moveTo>
                <a:cubicBezTo>
                  <a:pt x="0" y="169579"/>
                  <a:pt x="258842" y="0"/>
                  <a:pt x="578139" y="0"/>
                </a:cubicBezTo>
                <a:cubicBezTo>
                  <a:pt x="897436" y="0"/>
                  <a:pt x="1156278" y="169579"/>
                  <a:pt x="1156278" y="378765"/>
                </a:cubicBezTo>
                <a:cubicBezTo>
                  <a:pt x="1156278" y="587951"/>
                  <a:pt x="897436" y="757530"/>
                  <a:pt x="578139" y="757530"/>
                </a:cubicBezTo>
                <a:cubicBezTo>
                  <a:pt x="258842" y="757530"/>
                  <a:pt x="0" y="587951"/>
                  <a:pt x="0" y="378765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3623" tIns="145228" rIns="203623" bIns="145228" numCol="1" spcCol="1270" anchor="ctr" anchorCtr="0">
            <a:noAutofit/>
          </a:bodyPr>
          <a:lstStyle/>
          <a:p>
            <a:pPr marL="0" marR="0" lvl="0" indent="0" algn="ctr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7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fú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48" name="任意多边形 47"/>
          <p:cNvSpPr/>
          <p:nvPr/>
        </p:nvSpPr>
        <p:spPr>
          <a:xfrm rot="21460086">
            <a:off x="5336106" y="2013561"/>
            <a:ext cx="193895" cy="308825"/>
          </a:xfrm>
          <a:custGeom>
            <a:avLst/>
            <a:gdLst>
              <a:gd name="connsiteX0" fmla="*/ 0 w 193895"/>
              <a:gd name="connsiteY0" fmla="*/ 61765 h 308825"/>
              <a:gd name="connsiteX1" fmla="*/ 96948 w 193895"/>
              <a:gd name="connsiteY1" fmla="*/ 61765 h 308825"/>
              <a:gd name="connsiteX2" fmla="*/ 96948 w 193895"/>
              <a:gd name="connsiteY2" fmla="*/ 0 h 308825"/>
              <a:gd name="connsiteX3" fmla="*/ 193895 w 193895"/>
              <a:gd name="connsiteY3" fmla="*/ 154413 h 308825"/>
              <a:gd name="connsiteX4" fmla="*/ 96948 w 193895"/>
              <a:gd name="connsiteY4" fmla="*/ 308825 h 308825"/>
              <a:gd name="connsiteX5" fmla="*/ 96948 w 193895"/>
              <a:gd name="connsiteY5" fmla="*/ 247060 h 308825"/>
              <a:gd name="connsiteX6" fmla="*/ 0 w 193895"/>
              <a:gd name="connsiteY6" fmla="*/ 247060 h 308825"/>
              <a:gd name="connsiteX7" fmla="*/ 0 w 193895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895" h="308825">
                <a:moveTo>
                  <a:pt x="0" y="61765"/>
                </a:moveTo>
                <a:lnTo>
                  <a:pt x="96948" y="61765"/>
                </a:lnTo>
                <a:lnTo>
                  <a:pt x="96948" y="0"/>
                </a:lnTo>
                <a:lnTo>
                  <a:pt x="193895" y="154413"/>
                </a:lnTo>
                <a:lnTo>
                  <a:pt x="96948" y="308825"/>
                </a:lnTo>
                <a:lnTo>
                  <a:pt x="96948" y="247060"/>
                </a:lnTo>
                <a:lnTo>
                  <a:pt x="0" y="247060"/>
                </a:lnTo>
                <a:lnTo>
                  <a:pt x="0" y="617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61764" rIns="58168" bIns="61765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5620393" y="1723566"/>
            <a:ext cx="1146922" cy="826852"/>
          </a:xfrm>
          <a:custGeom>
            <a:avLst/>
            <a:gdLst>
              <a:gd name="connsiteX0" fmla="*/ 0 w 1146922"/>
              <a:gd name="connsiteY0" fmla="*/ 413426 h 826852"/>
              <a:gd name="connsiteX1" fmla="*/ 573461 w 1146922"/>
              <a:gd name="connsiteY1" fmla="*/ 0 h 826852"/>
              <a:gd name="connsiteX2" fmla="*/ 1146922 w 1146922"/>
              <a:gd name="connsiteY2" fmla="*/ 413426 h 826852"/>
              <a:gd name="connsiteX3" fmla="*/ 573461 w 1146922"/>
              <a:gd name="connsiteY3" fmla="*/ 826852 h 826852"/>
              <a:gd name="connsiteX4" fmla="*/ 0 w 1146922"/>
              <a:gd name="connsiteY4" fmla="*/ 413426 h 82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922" h="826852">
                <a:moveTo>
                  <a:pt x="0" y="413426"/>
                </a:moveTo>
                <a:cubicBezTo>
                  <a:pt x="0" y="185097"/>
                  <a:pt x="256747" y="0"/>
                  <a:pt x="573461" y="0"/>
                </a:cubicBezTo>
                <a:cubicBezTo>
                  <a:pt x="890175" y="0"/>
                  <a:pt x="1146922" y="185097"/>
                  <a:pt x="1146922" y="413426"/>
                </a:cubicBezTo>
                <a:cubicBezTo>
                  <a:pt x="1146922" y="641755"/>
                  <a:pt x="890175" y="826852"/>
                  <a:pt x="573461" y="826852"/>
                </a:cubicBezTo>
                <a:cubicBezTo>
                  <a:pt x="256747" y="826852"/>
                  <a:pt x="0" y="641755"/>
                  <a:pt x="0" y="413426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63" tIns="159190" rIns="206063" bIns="159190" numCol="1" spcCol="1270" anchor="ctr" anchorCtr="0">
            <a:noAutofit/>
          </a:bodyPr>
          <a:lstStyle/>
          <a:p>
            <a:pPr marL="0" marR="0" lvl="0" indent="0" algn="ctr" defTabSz="1333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fū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50" name="文本框 15">
            <a:extLst>
              <a:ext uri="{FF2B5EF4-FFF2-40B4-BE49-F238E27FC236}">
                <a16:creationId xmlns="" xmlns:a16="http://schemas.microsoft.com/office/drawing/2014/main" id="{FBE3DF85-D2F7-4533-A5A0-6359757B71DC}"/>
              </a:ext>
            </a:extLst>
          </p:cNvPr>
          <p:cNvSpPr txBox="1"/>
          <p:nvPr/>
        </p:nvSpPr>
        <p:spPr>
          <a:xfrm>
            <a:off x="3275856" y="555526"/>
            <a:ext cx="302433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多音字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我会读</a:t>
            </a:r>
          </a:p>
        </p:txBody>
      </p:sp>
      <p:sp>
        <p:nvSpPr>
          <p:cNvPr id="51" name="圆角矩形 50"/>
          <p:cNvSpPr/>
          <p:nvPr/>
        </p:nvSpPr>
        <p:spPr>
          <a:xfrm>
            <a:off x="6988541" y="1635646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农夫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6990761" y="2301230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丈夫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95536" y="1755114"/>
            <a:ext cx="2329769" cy="88864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夫不可陷之盾与无不陷之矛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210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6" grpId="0" animBg="1"/>
      <p:bldP spid="47" grpId="0" animBg="1"/>
      <p:bldP spid="48" grpId="0" animBg="1"/>
      <p:bldP spid="49" grpId="0" animBg="1"/>
      <p:bldP spid="51" grpId="0" animBg="1"/>
      <p:bldP spid="52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425101" y="228371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2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185" y="228371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2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269" y="228371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2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352" y="228371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文本框 64">
            <a:hlinkClick r:id="rId3" action="ppaction://hlinkfile"/>
          </p:cNvPr>
          <p:cNvSpPr txBox="1"/>
          <p:nvPr/>
        </p:nvSpPr>
        <p:spPr>
          <a:xfrm>
            <a:off x="1425101" y="2225778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矛</a:t>
            </a:r>
          </a:p>
        </p:txBody>
      </p:sp>
      <p:sp>
        <p:nvSpPr>
          <p:cNvPr id="12" name="文本框 64">
            <a:hlinkClick r:id="rId4" action="ppaction://hlinkfile"/>
          </p:cNvPr>
          <p:cNvSpPr txBox="1"/>
          <p:nvPr/>
        </p:nvSpPr>
        <p:spPr>
          <a:xfrm>
            <a:off x="3155687" y="2211710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盾</a:t>
            </a:r>
          </a:p>
        </p:txBody>
      </p:sp>
      <p:sp>
        <p:nvSpPr>
          <p:cNvPr id="13" name="文本框 64">
            <a:hlinkClick r:id="rId5" action="ppaction://hlinkfile"/>
          </p:cNvPr>
          <p:cNvSpPr txBox="1"/>
          <p:nvPr/>
        </p:nvSpPr>
        <p:spPr>
          <a:xfrm>
            <a:off x="4943487" y="2211710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誉</a:t>
            </a:r>
          </a:p>
        </p:txBody>
      </p:sp>
      <p:sp>
        <p:nvSpPr>
          <p:cNvPr id="14" name="文本框 64">
            <a:hlinkClick r:id="rId6" action="ppaction://hlinkfile"/>
          </p:cNvPr>
          <p:cNvSpPr txBox="1"/>
          <p:nvPr/>
        </p:nvSpPr>
        <p:spPr>
          <a:xfrm>
            <a:off x="6602292" y="2181906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吾</a:t>
            </a:r>
          </a:p>
        </p:txBody>
      </p:sp>
      <p:sp>
        <p:nvSpPr>
          <p:cNvPr id="37" name="圆角矩形 36"/>
          <p:cNvSpPr/>
          <p:nvPr/>
        </p:nvSpPr>
        <p:spPr>
          <a:xfrm>
            <a:off x="5733718" y="1203598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sp>
        <p:nvSpPr>
          <p:cNvPr id="38" name="文本框 15"/>
          <p:cNvSpPr txBox="1"/>
          <p:nvPr/>
        </p:nvSpPr>
        <p:spPr>
          <a:xfrm>
            <a:off x="3521833" y="546815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文本框 13"/>
          <p:cNvSpPr txBox="1"/>
          <p:nvPr/>
        </p:nvSpPr>
        <p:spPr>
          <a:xfrm>
            <a:off x="3410921" y="2768610"/>
            <a:ext cx="505300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书写时不要漏了第二笔点。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31640" y="843558"/>
            <a:ext cx="2414696" cy="1084912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r>
              <a:rPr lang="en-US" sz="6600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máo</a:t>
            </a:r>
            <a:r>
              <a:rPr lang="en-US" sz="6600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</a:t>
            </a:r>
            <a:endParaRPr lang="zh-CN" altLang="en-US" sz="66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250980" y="341870"/>
            <a:ext cx="4447979" cy="656773"/>
            <a:chOff x="3250968" y="341864"/>
            <a:chExt cx="4447979" cy="656773"/>
          </a:xfrm>
        </p:grpSpPr>
        <p:sp>
          <p:nvSpPr>
            <p:cNvPr id="43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C8660D68-8F88-4C67-9C21-453981CE05F5}"/>
              </a:ext>
            </a:extLst>
          </p:cNvPr>
          <p:cNvGrpSpPr/>
          <p:nvPr/>
        </p:nvGrpSpPr>
        <p:grpSpPr>
          <a:xfrm>
            <a:off x="1092374" y="1901270"/>
            <a:ext cx="2318547" cy="2326669"/>
            <a:chOff x="5534807" y="1672548"/>
            <a:chExt cx="2318547" cy="2326669"/>
          </a:xfrm>
        </p:grpSpPr>
        <p:sp>
          <p:nvSpPr>
            <p:cNvPr id="48" name="矩形 47">
              <a:extLst>
                <a:ext uri="{FF2B5EF4-FFF2-40B4-BE49-F238E27FC236}">
                  <a16:creationId xmlns="" xmlns:a16="http://schemas.microsoft.com/office/drawing/2014/main" id="{12C23094-5FEC-4633-AC67-33ADA6686A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3" name="直接连接符 82">
              <a:extLst>
                <a:ext uri="{FF2B5EF4-FFF2-40B4-BE49-F238E27FC236}">
                  <a16:creationId xmlns="" xmlns:a16="http://schemas.microsoft.com/office/drawing/2014/main" id="{7B56A24C-7AF3-48BC-84A2-6096E947424E}"/>
                </a:ext>
              </a:extLst>
            </p:cNvPr>
            <p:cNvCxnSpPr>
              <a:cxnSpLocks/>
            </p:cNvCxnSpPr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>
              <a:extLst>
                <a:ext uri="{FF2B5EF4-FFF2-40B4-BE49-F238E27FC236}">
                  <a16:creationId xmlns="" xmlns:a16="http://schemas.microsoft.com/office/drawing/2014/main" id="{5FF1E89B-9537-40B0-B263-1EB62B0568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组合 84"/>
          <p:cNvGrpSpPr/>
          <p:nvPr/>
        </p:nvGrpSpPr>
        <p:grpSpPr>
          <a:xfrm>
            <a:off x="1448801" y="2153799"/>
            <a:ext cx="1655826" cy="1829975"/>
            <a:chOff x="1879601" y="1009799"/>
            <a:chExt cx="950913" cy="1050924"/>
          </a:xfrm>
        </p:grpSpPr>
        <p:sp>
          <p:nvSpPr>
            <p:cNvPr id="86" name="Freeform 15"/>
            <p:cNvSpPr>
              <a:spLocks/>
            </p:cNvSpPr>
            <p:nvPr/>
          </p:nvSpPr>
          <p:spPr bwMode="auto">
            <a:xfrm>
              <a:off x="2065338" y="1009799"/>
              <a:ext cx="558800" cy="288925"/>
            </a:xfrm>
            <a:custGeom>
              <a:avLst/>
              <a:gdLst>
                <a:gd name="T0" fmla="*/ 287 w 352"/>
                <a:gd name="T1" fmla="*/ 89 h 182"/>
                <a:gd name="T2" fmla="*/ 273 w 352"/>
                <a:gd name="T3" fmla="*/ 100 h 182"/>
                <a:gd name="T4" fmla="*/ 255 w 352"/>
                <a:gd name="T5" fmla="*/ 118 h 182"/>
                <a:gd name="T6" fmla="*/ 233 w 352"/>
                <a:gd name="T7" fmla="*/ 137 h 182"/>
                <a:gd name="T8" fmla="*/ 207 w 352"/>
                <a:gd name="T9" fmla="*/ 163 h 182"/>
                <a:gd name="T10" fmla="*/ 182 w 352"/>
                <a:gd name="T11" fmla="*/ 176 h 182"/>
                <a:gd name="T12" fmla="*/ 198 w 352"/>
                <a:gd name="T13" fmla="*/ 142 h 182"/>
                <a:gd name="T14" fmla="*/ 223 w 352"/>
                <a:gd name="T15" fmla="*/ 105 h 182"/>
                <a:gd name="T16" fmla="*/ 244 w 352"/>
                <a:gd name="T17" fmla="*/ 77 h 182"/>
                <a:gd name="T18" fmla="*/ 256 w 352"/>
                <a:gd name="T19" fmla="*/ 56 h 182"/>
                <a:gd name="T20" fmla="*/ 264 w 352"/>
                <a:gd name="T21" fmla="*/ 45 h 182"/>
                <a:gd name="T22" fmla="*/ 262 w 352"/>
                <a:gd name="T23" fmla="*/ 42 h 182"/>
                <a:gd name="T24" fmla="*/ 255 w 352"/>
                <a:gd name="T25" fmla="*/ 42 h 182"/>
                <a:gd name="T26" fmla="*/ 242 w 352"/>
                <a:gd name="T27" fmla="*/ 44 h 182"/>
                <a:gd name="T28" fmla="*/ 222 w 352"/>
                <a:gd name="T29" fmla="*/ 49 h 182"/>
                <a:gd name="T30" fmla="*/ 195 w 352"/>
                <a:gd name="T31" fmla="*/ 56 h 182"/>
                <a:gd name="T32" fmla="*/ 164 w 352"/>
                <a:gd name="T33" fmla="*/ 66 h 182"/>
                <a:gd name="T34" fmla="*/ 133 w 352"/>
                <a:gd name="T35" fmla="*/ 77 h 182"/>
                <a:gd name="T36" fmla="*/ 107 w 352"/>
                <a:gd name="T37" fmla="*/ 85 h 182"/>
                <a:gd name="T38" fmla="*/ 88 w 352"/>
                <a:gd name="T39" fmla="*/ 91 h 182"/>
                <a:gd name="T40" fmla="*/ 74 w 352"/>
                <a:gd name="T41" fmla="*/ 94 h 182"/>
                <a:gd name="T42" fmla="*/ 68 w 352"/>
                <a:gd name="T43" fmla="*/ 96 h 182"/>
                <a:gd name="T44" fmla="*/ 65 w 352"/>
                <a:gd name="T45" fmla="*/ 96 h 182"/>
                <a:gd name="T46" fmla="*/ 54 w 352"/>
                <a:gd name="T47" fmla="*/ 92 h 182"/>
                <a:gd name="T48" fmla="*/ 29 w 352"/>
                <a:gd name="T49" fmla="*/ 85 h 182"/>
                <a:gd name="T50" fmla="*/ 18 w 352"/>
                <a:gd name="T51" fmla="*/ 78 h 182"/>
                <a:gd name="T52" fmla="*/ 8 w 352"/>
                <a:gd name="T53" fmla="*/ 69 h 182"/>
                <a:gd name="T54" fmla="*/ 2 w 352"/>
                <a:gd name="T55" fmla="*/ 61 h 182"/>
                <a:gd name="T56" fmla="*/ 0 w 352"/>
                <a:gd name="T57" fmla="*/ 58 h 182"/>
                <a:gd name="T58" fmla="*/ 5 w 352"/>
                <a:gd name="T59" fmla="*/ 54 h 182"/>
                <a:gd name="T60" fmla="*/ 19 w 352"/>
                <a:gd name="T61" fmla="*/ 50 h 182"/>
                <a:gd name="T62" fmla="*/ 44 w 352"/>
                <a:gd name="T63" fmla="*/ 48 h 182"/>
                <a:gd name="T64" fmla="*/ 74 w 352"/>
                <a:gd name="T65" fmla="*/ 45 h 182"/>
                <a:gd name="T66" fmla="*/ 110 w 352"/>
                <a:gd name="T67" fmla="*/ 42 h 182"/>
                <a:gd name="T68" fmla="*/ 170 w 352"/>
                <a:gd name="T69" fmla="*/ 33 h 182"/>
                <a:gd name="T70" fmla="*/ 221 w 352"/>
                <a:gd name="T71" fmla="*/ 22 h 182"/>
                <a:gd name="T72" fmla="*/ 243 w 352"/>
                <a:gd name="T73" fmla="*/ 16 h 182"/>
                <a:gd name="T74" fmla="*/ 258 w 352"/>
                <a:gd name="T75" fmla="*/ 9 h 182"/>
                <a:gd name="T76" fmla="*/ 272 w 352"/>
                <a:gd name="T77" fmla="*/ 3 h 182"/>
                <a:gd name="T78" fmla="*/ 283 w 352"/>
                <a:gd name="T79" fmla="*/ 2 h 182"/>
                <a:gd name="T80" fmla="*/ 291 w 352"/>
                <a:gd name="T81" fmla="*/ 5 h 182"/>
                <a:gd name="T82" fmla="*/ 303 w 352"/>
                <a:gd name="T83" fmla="*/ 10 h 182"/>
                <a:gd name="T84" fmla="*/ 317 w 352"/>
                <a:gd name="T85" fmla="*/ 19 h 182"/>
                <a:gd name="T86" fmla="*/ 333 w 352"/>
                <a:gd name="T87" fmla="*/ 30 h 182"/>
                <a:gd name="T88" fmla="*/ 343 w 352"/>
                <a:gd name="T89" fmla="*/ 39 h 182"/>
                <a:gd name="T90" fmla="*/ 349 w 352"/>
                <a:gd name="T91" fmla="*/ 48 h 182"/>
                <a:gd name="T92" fmla="*/ 352 w 352"/>
                <a:gd name="T93" fmla="*/ 53 h 182"/>
                <a:gd name="T94" fmla="*/ 350 w 352"/>
                <a:gd name="T95" fmla="*/ 58 h 182"/>
                <a:gd name="T96" fmla="*/ 345 w 352"/>
                <a:gd name="T97" fmla="*/ 61 h 182"/>
                <a:gd name="T98" fmla="*/ 334 w 352"/>
                <a:gd name="T99" fmla="*/ 63 h 182"/>
                <a:gd name="T100" fmla="*/ 320 w 352"/>
                <a:gd name="T101" fmla="*/ 67 h 182"/>
                <a:gd name="T102" fmla="*/ 304 w 352"/>
                <a:gd name="T103" fmla="*/ 76 h 182"/>
                <a:gd name="T104" fmla="*/ 293 w 352"/>
                <a:gd name="T105" fmla="*/ 8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2" h="182">
                  <a:moveTo>
                    <a:pt x="293" y="83"/>
                  </a:moveTo>
                  <a:lnTo>
                    <a:pt x="291" y="86"/>
                  </a:lnTo>
                  <a:lnTo>
                    <a:pt x="287" y="89"/>
                  </a:lnTo>
                  <a:lnTo>
                    <a:pt x="283" y="93"/>
                  </a:lnTo>
                  <a:lnTo>
                    <a:pt x="278" y="97"/>
                  </a:lnTo>
                  <a:lnTo>
                    <a:pt x="273" y="100"/>
                  </a:lnTo>
                  <a:lnTo>
                    <a:pt x="267" y="105"/>
                  </a:lnTo>
                  <a:lnTo>
                    <a:pt x="262" y="111"/>
                  </a:lnTo>
                  <a:lnTo>
                    <a:pt x="255" y="118"/>
                  </a:lnTo>
                  <a:lnTo>
                    <a:pt x="249" y="124"/>
                  </a:lnTo>
                  <a:lnTo>
                    <a:pt x="242" y="130"/>
                  </a:lnTo>
                  <a:lnTo>
                    <a:pt x="233" y="137"/>
                  </a:lnTo>
                  <a:lnTo>
                    <a:pt x="226" y="146"/>
                  </a:lnTo>
                  <a:lnTo>
                    <a:pt x="216" y="154"/>
                  </a:lnTo>
                  <a:lnTo>
                    <a:pt x="207" y="163"/>
                  </a:lnTo>
                  <a:lnTo>
                    <a:pt x="198" y="172"/>
                  </a:lnTo>
                  <a:lnTo>
                    <a:pt x="188" y="182"/>
                  </a:lnTo>
                  <a:lnTo>
                    <a:pt x="182" y="176"/>
                  </a:lnTo>
                  <a:lnTo>
                    <a:pt x="176" y="170"/>
                  </a:lnTo>
                  <a:lnTo>
                    <a:pt x="187" y="155"/>
                  </a:lnTo>
                  <a:lnTo>
                    <a:pt x="198" y="142"/>
                  </a:lnTo>
                  <a:lnTo>
                    <a:pt x="206" y="129"/>
                  </a:lnTo>
                  <a:lnTo>
                    <a:pt x="216" y="116"/>
                  </a:lnTo>
                  <a:lnTo>
                    <a:pt x="223" y="105"/>
                  </a:lnTo>
                  <a:lnTo>
                    <a:pt x="231" y="94"/>
                  </a:lnTo>
                  <a:lnTo>
                    <a:pt x="238" y="86"/>
                  </a:lnTo>
                  <a:lnTo>
                    <a:pt x="244" y="77"/>
                  </a:lnTo>
                  <a:lnTo>
                    <a:pt x="249" y="70"/>
                  </a:lnTo>
                  <a:lnTo>
                    <a:pt x="253" y="63"/>
                  </a:lnTo>
                  <a:lnTo>
                    <a:pt x="256" y="56"/>
                  </a:lnTo>
                  <a:lnTo>
                    <a:pt x="260" y="52"/>
                  </a:lnTo>
                  <a:lnTo>
                    <a:pt x="262" y="48"/>
                  </a:lnTo>
                  <a:lnTo>
                    <a:pt x="264" y="45"/>
                  </a:lnTo>
                  <a:lnTo>
                    <a:pt x="264" y="43"/>
                  </a:lnTo>
                  <a:lnTo>
                    <a:pt x="264" y="42"/>
                  </a:lnTo>
                  <a:lnTo>
                    <a:pt x="262" y="42"/>
                  </a:lnTo>
                  <a:lnTo>
                    <a:pt x="261" y="42"/>
                  </a:lnTo>
                  <a:lnTo>
                    <a:pt x="259" y="42"/>
                  </a:lnTo>
                  <a:lnTo>
                    <a:pt x="255" y="42"/>
                  </a:lnTo>
                  <a:lnTo>
                    <a:pt x="251" y="43"/>
                  </a:lnTo>
                  <a:lnTo>
                    <a:pt x="247" y="44"/>
                  </a:lnTo>
                  <a:lnTo>
                    <a:pt x="242" y="44"/>
                  </a:lnTo>
                  <a:lnTo>
                    <a:pt x="236" y="47"/>
                  </a:lnTo>
                  <a:lnTo>
                    <a:pt x="229" y="48"/>
                  </a:lnTo>
                  <a:lnTo>
                    <a:pt x="222" y="49"/>
                  </a:lnTo>
                  <a:lnTo>
                    <a:pt x="214" y="52"/>
                  </a:lnTo>
                  <a:lnTo>
                    <a:pt x="205" y="54"/>
                  </a:lnTo>
                  <a:lnTo>
                    <a:pt x="195" y="56"/>
                  </a:lnTo>
                  <a:lnTo>
                    <a:pt x="186" y="60"/>
                  </a:lnTo>
                  <a:lnTo>
                    <a:pt x="176" y="63"/>
                  </a:lnTo>
                  <a:lnTo>
                    <a:pt x="164" y="66"/>
                  </a:lnTo>
                  <a:lnTo>
                    <a:pt x="153" y="70"/>
                  </a:lnTo>
                  <a:lnTo>
                    <a:pt x="143" y="74"/>
                  </a:lnTo>
                  <a:lnTo>
                    <a:pt x="133" y="77"/>
                  </a:lnTo>
                  <a:lnTo>
                    <a:pt x="123" y="80"/>
                  </a:lnTo>
                  <a:lnTo>
                    <a:pt x="115" y="82"/>
                  </a:lnTo>
                  <a:lnTo>
                    <a:pt x="107" y="85"/>
                  </a:lnTo>
                  <a:lnTo>
                    <a:pt x="100" y="87"/>
                  </a:lnTo>
                  <a:lnTo>
                    <a:pt x="94" y="88"/>
                  </a:lnTo>
                  <a:lnTo>
                    <a:pt x="88" y="91"/>
                  </a:lnTo>
                  <a:lnTo>
                    <a:pt x="83" y="92"/>
                  </a:lnTo>
                  <a:lnTo>
                    <a:pt x="78" y="93"/>
                  </a:lnTo>
                  <a:lnTo>
                    <a:pt x="74" y="94"/>
                  </a:lnTo>
                  <a:lnTo>
                    <a:pt x="72" y="94"/>
                  </a:lnTo>
                  <a:lnTo>
                    <a:pt x="70" y="96"/>
                  </a:lnTo>
                  <a:lnTo>
                    <a:pt x="68" y="96"/>
                  </a:lnTo>
                  <a:lnTo>
                    <a:pt x="67" y="96"/>
                  </a:lnTo>
                  <a:lnTo>
                    <a:pt x="66" y="96"/>
                  </a:lnTo>
                  <a:lnTo>
                    <a:pt x="65" y="96"/>
                  </a:lnTo>
                  <a:lnTo>
                    <a:pt x="62" y="94"/>
                  </a:lnTo>
                  <a:lnTo>
                    <a:pt x="60" y="94"/>
                  </a:lnTo>
                  <a:lnTo>
                    <a:pt x="54" y="92"/>
                  </a:lnTo>
                  <a:lnTo>
                    <a:pt x="46" y="89"/>
                  </a:lnTo>
                  <a:lnTo>
                    <a:pt x="38" y="87"/>
                  </a:lnTo>
                  <a:lnTo>
                    <a:pt x="29" y="85"/>
                  </a:lnTo>
                  <a:lnTo>
                    <a:pt x="26" y="83"/>
                  </a:lnTo>
                  <a:lnTo>
                    <a:pt x="22" y="81"/>
                  </a:lnTo>
                  <a:lnTo>
                    <a:pt x="18" y="78"/>
                  </a:lnTo>
                  <a:lnTo>
                    <a:pt x="15" y="75"/>
                  </a:lnTo>
                  <a:lnTo>
                    <a:pt x="11" y="71"/>
                  </a:lnTo>
                  <a:lnTo>
                    <a:pt x="8" y="69"/>
                  </a:lnTo>
                  <a:lnTo>
                    <a:pt x="6" y="66"/>
                  </a:lnTo>
                  <a:lnTo>
                    <a:pt x="4" y="64"/>
                  </a:lnTo>
                  <a:lnTo>
                    <a:pt x="2" y="61"/>
                  </a:lnTo>
                  <a:lnTo>
                    <a:pt x="1" y="60"/>
                  </a:lnTo>
                  <a:lnTo>
                    <a:pt x="0" y="59"/>
                  </a:lnTo>
                  <a:lnTo>
                    <a:pt x="0" y="58"/>
                  </a:lnTo>
                  <a:lnTo>
                    <a:pt x="0" y="56"/>
                  </a:lnTo>
                  <a:lnTo>
                    <a:pt x="2" y="55"/>
                  </a:lnTo>
                  <a:lnTo>
                    <a:pt x="5" y="54"/>
                  </a:lnTo>
                  <a:lnTo>
                    <a:pt x="8" y="53"/>
                  </a:lnTo>
                  <a:lnTo>
                    <a:pt x="13" y="52"/>
                  </a:lnTo>
                  <a:lnTo>
                    <a:pt x="19" y="50"/>
                  </a:lnTo>
                  <a:lnTo>
                    <a:pt x="27" y="49"/>
                  </a:lnTo>
                  <a:lnTo>
                    <a:pt x="35" y="48"/>
                  </a:lnTo>
                  <a:lnTo>
                    <a:pt x="44" y="48"/>
                  </a:lnTo>
                  <a:lnTo>
                    <a:pt x="54" y="48"/>
                  </a:lnTo>
                  <a:lnTo>
                    <a:pt x="63" y="47"/>
                  </a:lnTo>
                  <a:lnTo>
                    <a:pt x="74" y="45"/>
                  </a:lnTo>
                  <a:lnTo>
                    <a:pt x="85" y="44"/>
                  </a:lnTo>
                  <a:lnTo>
                    <a:pt x="98" y="43"/>
                  </a:lnTo>
                  <a:lnTo>
                    <a:pt x="110" y="42"/>
                  </a:lnTo>
                  <a:lnTo>
                    <a:pt x="123" y="39"/>
                  </a:lnTo>
                  <a:lnTo>
                    <a:pt x="146" y="37"/>
                  </a:lnTo>
                  <a:lnTo>
                    <a:pt x="170" y="33"/>
                  </a:lnTo>
                  <a:lnTo>
                    <a:pt x="190" y="28"/>
                  </a:lnTo>
                  <a:lnTo>
                    <a:pt x="211" y="25"/>
                  </a:lnTo>
                  <a:lnTo>
                    <a:pt x="221" y="22"/>
                  </a:lnTo>
                  <a:lnTo>
                    <a:pt x="228" y="20"/>
                  </a:lnTo>
                  <a:lnTo>
                    <a:pt x="236" y="17"/>
                  </a:lnTo>
                  <a:lnTo>
                    <a:pt x="243" y="16"/>
                  </a:lnTo>
                  <a:lnTo>
                    <a:pt x="248" y="14"/>
                  </a:lnTo>
                  <a:lnTo>
                    <a:pt x="253" y="11"/>
                  </a:lnTo>
                  <a:lnTo>
                    <a:pt x="258" y="9"/>
                  </a:lnTo>
                  <a:lnTo>
                    <a:pt x="261" y="6"/>
                  </a:lnTo>
                  <a:lnTo>
                    <a:pt x="267" y="4"/>
                  </a:lnTo>
                  <a:lnTo>
                    <a:pt x="272" y="3"/>
                  </a:lnTo>
                  <a:lnTo>
                    <a:pt x="277" y="2"/>
                  </a:lnTo>
                  <a:lnTo>
                    <a:pt x="282" y="0"/>
                  </a:lnTo>
                  <a:lnTo>
                    <a:pt x="283" y="2"/>
                  </a:lnTo>
                  <a:lnTo>
                    <a:pt x="284" y="3"/>
                  </a:lnTo>
                  <a:lnTo>
                    <a:pt x="287" y="4"/>
                  </a:lnTo>
                  <a:lnTo>
                    <a:pt x="291" y="5"/>
                  </a:lnTo>
                  <a:lnTo>
                    <a:pt x="294" y="6"/>
                  </a:lnTo>
                  <a:lnTo>
                    <a:pt x="298" y="9"/>
                  </a:lnTo>
                  <a:lnTo>
                    <a:pt x="303" y="10"/>
                  </a:lnTo>
                  <a:lnTo>
                    <a:pt x="308" y="13"/>
                  </a:lnTo>
                  <a:lnTo>
                    <a:pt x="312" y="16"/>
                  </a:lnTo>
                  <a:lnTo>
                    <a:pt x="317" y="19"/>
                  </a:lnTo>
                  <a:lnTo>
                    <a:pt x="322" y="22"/>
                  </a:lnTo>
                  <a:lnTo>
                    <a:pt x="326" y="25"/>
                  </a:lnTo>
                  <a:lnTo>
                    <a:pt x="333" y="30"/>
                  </a:lnTo>
                  <a:lnTo>
                    <a:pt x="337" y="33"/>
                  </a:lnTo>
                  <a:lnTo>
                    <a:pt x="341" y="37"/>
                  </a:lnTo>
                  <a:lnTo>
                    <a:pt x="343" y="39"/>
                  </a:lnTo>
                  <a:lnTo>
                    <a:pt x="345" y="43"/>
                  </a:lnTo>
                  <a:lnTo>
                    <a:pt x="348" y="45"/>
                  </a:lnTo>
                  <a:lnTo>
                    <a:pt x="349" y="48"/>
                  </a:lnTo>
                  <a:lnTo>
                    <a:pt x="350" y="49"/>
                  </a:lnTo>
                  <a:lnTo>
                    <a:pt x="352" y="52"/>
                  </a:lnTo>
                  <a:lnTo>
                    <a:pt x="352" y="53"/>
                  </a:lnTo>
                  <a:lnTo>
                    <a:pt x="352" y="54"/>
                  </a:lnTo>
                  <a:lnTo>
                    <a:pt x="352" y="56"/>
                  </a:lnTo>
                  <a:lnTo>
                    <a:pt x="350" y="58"/>
                  </a:lnTo>
                  <a:lnTo>
                    <a:pt x="349" y="60"/>
                  </a:lnTo>
                  <a:lnTo>
                    <a:pt x="348" y="61"/>
                  </a:lnTo>
                  <a:lnTo>
                    <a:pt x="345" y="61"/>
                  </a:lnTo>
                  <a:lnTo>
                    <a:pt x="342" y="63"/>
                  </a:lnTo>
                  <a:lnTo>
                    <a:pt x="338" y="63"/>
                  </a:lnTo>
                  <a:lnTo>
                    <a:pt x="334" y="63"/>
                  </a:lnTo>
                  <a:lnTo>
                    <a:pt x="330" y="64"/>
                  </a:lnTo>
                  <a:lnTo>
                    <a:pt x="325" y="66"/>
                  </a:lnTo>
                  <a:lnTo>
                    <a:pt x="320" y="67"/>
                  </a:lnTo>
                  <a:lnTo>
                    <a:pt x="315" y="70"/>
                  </a:lnTo>
                  <a:lnTo>
                    <a:pt x="309" y="72"/>
                  </a:lnTo>
                  <a:lnTo>
                    <a:pt x="304" y="76"/>
                  </a:lnTo>
                  <a:lnTo>
                    <a:pt x="299" y="80"/>
                  </a:lnTo>
                  <a:lnTo>
                    <a:pt x="293" y="83"/>
                  </a:lnTo>
                  <a:lnTo>
                    <a:pt x="293" y="8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16"/>
            <p:cNvSpPr>
              <a:spLocks/>
            </p:cNvSpPr>
            <p:nvPr/>
          </p:nvSpPr>
          <p:spPr bwMode="auto">
            <a:xfrm>
              <a:off x="1879601" y="1316186"/>
              <a:ext cx="950913" cy="233362"/>
            </a:xfrm>
            <a:custGeom>
              <a:avLst/>
              <a:gdLst>
                <a:gd name="T0" fmla="*/ 493 w 599"/>
                <a:gd name="T1" fmla="*/ 127 h 147"/>
                <a:gd name="T2" fmla="*/ 480 w 599"/>
                <a:gd name="T3" fmla="*/ 138 h 147"/>
                <a:gd name="T4" fmla="*/ 469 w 599"/>
                <a:gd name="T5" fmla="*/ 146 h 147"/>
                <a:gd name="T6" fmla="*/ 462 w 599"/>
                <a:gd name="T7" fmla="*/ 146 h 147"/>
                <a:gd name="T8" fmla="*/ 465 w 599"/>
                <a:gd name="T9" fmla="*/ 135 h 147"/>
                <a:gd name="T10" fmla="*/ 470 w 599"/>
                <a:gd name="T11" fmla="*/ 122 h 147"/>
                <a:gd name="T12" fmla="*/ 481 w 599"/>
                <a:gd name="T13" fmla="*/ 104 h 147"/>
                <a:gd name="T14" fmla="*/ 495 w 599"/>
                <a:gd name="T15" fmla="*/ 75 h 147"/>
                <a:gd name="T16" fmla="*/ 502 w 599"/>
                <a:gd name="T17" fmla="*/ 60 h 147"/>
                <a:gd name="T18" fmla="*/ 504 w 599"/>
                <a:gd name="T19" fmla="*/ 52 h 147"/>
                <a:gd name="T20" fmla="*/ 503 w 599"/>
                <a:gd name="T21" fmla="*/ 47 h 147"/>
                <a:gd name="T22" fmla="*/ 487 w 599"/>
                <a:gd name="T23" fmla="*/ 45 h 147"/>
                <a:gd name="T24" fmla="*/ 461 w 599"/>
                <a:gd name="T25" fmla="*/ 45 h 147"/>
                <a:gd name="T26" fmla="*/ 438 w 599"/>
                <a:gd name="T27" fmla="*/ 45 h 147"/>
                <a:gd name="T28" fmla="*/ 409 w 599"/>
                <a:gd name="T29" fmla="*/ 48 h 147"/>
                <a:gd name="T30" fmla="*/ 372 w 599"/>
                <a:gd name="T31" fmla="*/ 53 h 147"/>
                <a:gd name="T32" fmla="*/ 294 w 599"/>
                <a:gd name="T33" fmla="*/ 64 h 147"/>
                <a:gd name="T34" fmla="*/ 176 w 599"/>
                <a:gd name="T35" fmla="*/ 87 h 147"/>
                <a:gd name="T36" fmla="*/ 119 w 599"/>
                <a:gd name="T37" fmla="*/ 100 h 147"/>
                <a:gd name="T38" fmla="*/ 85 w 599"/>
                <a:gd name="T39" fmla="*/ 109 h 147"/>
                <a:gd name="T40" fmla="*/ 63 w 599"/>
                <a:gd name="T41" fmla="*/ 114 h 147"/>
                <a:gd name="T42" fmla="*/ 53 w 599"/>
                <a:gd name="T43" fmla="*/ 116 h 147"/>
                <a:gd name="T44" fmla="*/ 46 w 599"/>
                <a:gd name="T45" fmla="*/ 115 h 147"/>
                <a:gd name="T46" fmla="*/ 28 w 599"/>
                <a:gd name="T47" fmla="*/ 108 h 147"/>
                <a:gd name="T48" fmla="*/ 9 w 599"/>
                <a:gd name="T49" fmla="*/ 95 h 147"/>
                <a:gd name="T50" fmla="*/ 0 w 599"/>
                <a:gd name="T51" fmla="*/ 86 h 147"/>
                <a:gd name="T52" fmla="*/ 2 w 599"/>
                <a:gd name="T53" fmla="*/ 81 h 147"/>
                <a:gd name="T54" fmla="*/ 14 w 599"/>
                <a:gd name="T55" fmla="*/ 78 h 147"/>
                <a:gd name="T56" fmla="*/ 28 w 599"/>
                <a:gd name="T57" fmla="*/ 77 h 147"/>
                <a:gd name="T58" fmla="*/ 44 w 599"/>
                <a:gd name="T59" fmla="*/ 76 h 147"/>
                <a:gd name="T60" fmla="*/ 66 w 599"/>
                <a:gd name="T61" fmla="*/ 74 h 147"/>
                <a:gd name="T62" fmla="*/ 94 w 599"/>
                <a:gd name="T63" fmla="*/ 70 h 147"/>
                <a:gd name="T64" fmla="*/ 127 w 599"/>
                <a:gd name="T65" fmla="*/ 66 h 147"/>
                <a:gd name="T66" fmla="*/ 166 w 599"/>
                <a:gd name="T67" fmla="*/ 61 h 147"/>
                <a:gd name="T68" fmla="*/ 211 w 599"/>
                <a:gd name="T69" fmla="*/ 54 h 147"/>
                <a:gd name="T70" fmla="*/ 262 w 599"/>
                <a:gd name="T71" fmla="*/ 45 h 147"/>
                <a:gd name="T72" fmla="*/ 315 w 599"/>
                <a:gd name="T73" fmla="*/ 34 h 147"/>
                <a:gd name="T74" fmla="*/ 361 w 599"/>
                <a:gd name="T75" fmla="*/ 26 h 147"/>
                <a:gd name="T76" fmla="*/ 400 w 599"/>
                <a:gd name="T77" fmla="*/ 20 h 147"/>
                <a:gd name="T78" fmla="*/ 433 w 599"/>
                <a:gd name="T79" fmla="*/ 16 h 147"/>
                <a:gd name="T80" fmla="*/ 458 w 599"/>
                <a:gd name="T81" fmla="*/ 14 h 147"/>
                <a:gd name="T82" fmla="*/ 477 w 599"/>
                <a:gd name="T83" fmla="*/ 11 h 147"/>
                <a:gd name="T84" fmla="*/ 492 w 599"/>
                <a:gd name="T85" fmla="*/ 9 h 147"/>
                <a:gd name="T86" fmla="*/ 500 w 599"/>
                <a:gd name="T87" fmla="*/ 8 h 147"/>
                <a:gd name="T88" fmla="*/ 511 w 599"/>
                <a:gd name="T89" fmla="*/ 1 h 147"/>
                <a:gd name="T90" fmla="*/ 525 w 599"/>
                <a:gd name="T91" fmla="*/ 3 h 147"/>
                <a:gd name="T92" fmla="*/ 544 w 599"/>
                <a:gd name="T93" fmla="*/ 14 h 147"/>
                <a:gd name="T94" fmla="*/ 569 w 599"/>
                <a:gd name="T95" fmla="*/ 34 h 147"/>
                <a:gd name="T96" fmla="*/ 586 w 599"/>
                <a:gd name="T97" fmla="*/ 50 h 147"/>
                <a:gd name="T98" fmla="*/ 597 w 599"/>
                <a:gd name="T99" fmla="*/ 63 h 147"/>
                <a:gd name="T100" fmla="*/ 599 w 599"/>
                <a:gd name="T101" fmla="*/ 71 h 147"/>
                <a:gd name="T102" fmla="*/ 592 w 599"/>
                <a:gd name="T103" fmla="*/ 75 h 147"/>
                <a:gd name="T104" fmla="*/ 577 w 599"/>
                <a:gd name="T105" fmla="*/ 76 h 147"/>
                <a:gd name="T106" fmla="*/ 552 w 599"/>
                <a:gd name="T107" fmla="*/ 80 h 147"/>
                <a:gd name="T108" fmla="*/ 534 w 599"/>
                <a:gd name="T109" fmla="*/ 89 h 147"/>
                <a:gd name="T110" fmla="*/ 516 w 599"/>
                <a:gd name="T111" fmla="*/ 10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99" h="147">
                  <a:moveTo>
                    <a:pt x="506" y="114"/>
                  </a:moveTo>
                  <a:lnTo>
                    <a:pt x="502" y="119"/>
                  </a:lnTo>
                  <a:lnTo>
                    <a:pt x="498" y="122"/>
                  </a:lnTo>
                  <a:lnTo>
                    <a:pt x="493" y="127"/>
                  </a:lnTo>
                  <a:lnTo>
                    <a:pt x="489" y="130"/>
                  </a:lnTo>
                  <a:lnTo>
                    <a:pt x="486" y="133"/>
                  </a:lnTo>
                  <a:lnTo>
                    <a:pt x="482" y="136"/>
                  </a:lnTo>
                  <a:lnTo>
                    <a:pt x="480" y="138"/>
                  </a:lnTo>
                  <a:lnTo>
                    <a:pt x="476" y="141"/>
                  </a:lnTo>
                  <a:lnTo>
                    <a:pt x="473" y="143"/>
                  </a:lnTo>
                  <a:lnTo>
                    <a:pt x="471" y="144"/>
                  </a:lnTo>
                  <a:lnTo>
                    <a:pt x="469" y="146"/>
                  </a:lnTo>
                  <a:lnTo>
                    <a:pt x="467" y="146"/>
                  </a:lnTo>
                  <a:lnTo>
                    <a:pt x="466" y="147"/>
                  </a:lnTo>
                  <a:lnTo>
                    <a:pt x="465" y="147"/>
                  </a:lnTo>
                  <a:lnTo>
                    <a:pt x="462" y="146"/>
                  </a:lnTo>
                  <a:lnTo>
                    <a:pt x="462" y="144"/>
                  </a:lnTo>
                  <a:lnTo>
                    <a:pt x="462" y="142"/>
                  </a:lnTo>
                  <a:lnTo>
                    <a:pt x="464" y="137"/>
                  </a:lnTo>
                  <a:lnTo>
                    <a:pt x="465" y="135"/>
                  </a:lnTo>
                  <a:lnTo>
                    <a:pt x="466" y="132"/>
                  </a:lnTo>
                  <a:lnTo>
                    <a:pt x="467" y="130"/>
                  </a:lnTo>
                  <a:lnTo>
                    <a:pt x="469" y="126"/>
                  </a:lnTo>
                  <a:lnTo>
                    <a:pt x="470" y="122"/>
                  </a:lnTo>
                  <a:lnTo>
                    <a:pt x="472" y="119"/>
                  </a:lnTo>
                  <a:lnTo>
                    <a:pt x="475" y="114"/>
                  </a:lnTo>
                  <a:lnTo>
                    <a:pt x="477" y="109"/>
                  </a:lnTo>
                  <a:lnTo>
                    <a:pt x="481" y="104"/>
                  </a:lnTo>
                  <a:lnTo>
                    <a:pt x="483" y="98"/>
                  </a:lnTo>
                  <a:lnTo>
                    <a:pt x="488" y="88"/>
                  </a:lnTo>
                  <a:lnTo>
                    <a:pt x="493" y="78"/>
                  </a:lnTo>
                  <a:lnTo>
                    <a:pt x="495" y="75"/>
                  </a:lnTo>
                  <a:lnTo>
                    <a:pt x="497" y="70"/>
                  </a:lnTo>
                  <a:lnTo>
                    <a:pt x="499" y="66"/>
                  </a:lnTo>
                  <a:lnTo>
                    <a:pt x="500" y="64"/>
                  </a:lnTo>
                  <a:lnTo>
                    <a:pt x="502" y="60"/>
                  </a:lnTo>
                  <a:lnTo>
                    <a:pt x="503" y="58"/>
                  </a:lnTo>
                  <a:lnTo>
                    <a:pt x="504" y="55"/>
                  </a:lnTo>
                  <a:lnTo>
                    <a:pt x="504" y="53"/>
                  </a:lnTo>
                  <a:lnTo>
                    <a:pt x="504" y="52"/>
                  </a:lnTo>
                  <a:lnTo>
                    <a:pt x="504" y="50"/>
                  </a:lnTo>
                  <a:lnTo>
                    <a:pt x="504" y="49"/>
                  </a:lnTo>
                  <a:lnTo>
                    <a:pt x="504" y="48"/>
                  </a:lnTo>
                  <a:lnTo>
                    <a:pt x="503" y="47"/>
                  </a:lnTo>
                  <a:lnTo>
                    <a:pt x="500" y="47"/>
                  </a:lnTo>
                  <a:lnTo>
                    <a:pt x="497" y="45"/>
                  </a:lnTo>
                  <a:lnTo>
                    <a:pt x="493" y="45"/>
                  </a:lnTo>
                  <a:lnTo>
                    <a:pt x="487" y="45"/>
                  </a:lnTo>
                  <a:lnTo>
                    <a:pt x="481" y="45"/>
                  </a:lnTo>
                  <a:lnTo>
                    <a:pt x="475" y="45"/>
                  </a:lnTo>
                  <a:lnTo>
                    <a:pt x="466" y="45"/>
                  </a:lnTo>
                  <a:lnTo>
                    <a:pt x="461" y="45"/>
                  </a:lnTo>
                  <a:lnTo>
                    <a:pt x="456" y="45"/>
                  </a:lnTo>
                  <a:lnTo>
                    <a:pt x="450" y="45"/>
                  </a:lnTo>
                  <a:lnTo>
                    <a:pt x="445" y="45"/>
                  </a:lnTo>
                  <a:lnTo>
                    <a:pt x="438" y="45"/>
                  </a:lnTo>
                  <a:lnTo>
                    <a:pt x="432" y="47"/>
                  </a:lnTo>
                  <a:lnTo>
                    <a:pt x="425" y="47"/>
                  </a:lnTo>
                  <a:lnTo>
                    <a:pt x="417" y="48"/>
                  </a:lnTo>
                  <a:lnTo>
                    <a:pt x="409" y="48"/>
                  </a:lnTo>
                  <a:lnTo>
                    <a:pt x="400" y="49"/>
                  </a:lnTo>
                  <a:lnTo>
                    <a:pt x="392" y="50"/>
                  </a:lnTo>
                  <a:lnTo>
                    <a:pt x="382" y="52"/>
                  </a:lnTo>
                  <a:lnTo>
                    <a:pt x="372" y="53"/>
                  </a:lnTo>
                  <a:lnTo>
                    <a:pt x="362" y="54"/>
                  </a:lnTo>
                  <a:lnTo>
                    <a:pt x="351" y="55"/>
                  </a:lnTo>
                  <a:lnTo>
                    <a:pt x="339" y="56"/>
                  </a:lnTo>
                  <a:lnTo>
                    <a:pt x="294" y="64"/>
                  </a:lnTo>
                  <a:lnTo>
                    <a:pt x="246" y="72"/>
                  </a:lnTo>
                  <a:lnTo>
                    <a:pt x="223" y="77"/>
                  </a:lnTo>
                  <a:lnTo>
                    <a:pt x="200" y="82"/>
                  </a:lnTo>
                  <a:lnTo>
                    <a:pt x="176" y="87"/>
                  </a:lnTo>
                  <a:lnTo>
                    <a:pt x="152" y="93"/>
                  </a:lnTo>
                  <a:lnTo>
                    <a:pt x="140" y="95"/>
                  </a:lnTo>
                  <a:lnTo>
                    <a:pt x="129" y="98"/>
                  </a:lnTo>
                  <a:lnTo>
                    <a:pt x="119" y="100"/>
                  </a:lnTo>
                  <a:lnTo>
                    <a:pt x="110" y="103"/>
                  </a:lnTo>
                  <a:lnTo>
                    <a:pt x="101" y="105"/>
                  </a:lnTo>
                  <a:lnTo>
                    <a:pt x="93" y="106"/>
                  </a:lnTo>
                  <a:lnTo>
                    <a:pt x="85" y="109"/>
                  </a:lnTo>
                  <a:lnTo>
                    <a:pt x="79" y="110"/>
                  </a:lnTo>
                  <a:lnTo>
                    <a:pt x="73" y="111"/>
                  </a:lnTo>
                  <a:lnTo>
                    <a:pt x="68" y="113"/>
                  </a:lnTo>
                  <a:lnTo>
                    <a:pt x="63" y="114"/>
                  </a:lnTo>
                  <a:lnTo>
                    <a:pt x="60" y="115"/>
                  </a:lnTo>
                  <a:lnTo>
                    <a:pt x="57" y="115"/>
                  </a:lnTo>
                  <a:lnTo>
                    <a:pt x="55" y="116"/>
                  </a:lnTo>
                  <a:lnTo>
                    <a:pt x="53" y="116"/>
                  </a:lnTo>
                  <a:lnTo>
                    <a:pt x="52" y="116"/>
                  </a:lnTo>
                  <a:lnTo>
                    <a:pt x="51" y="116"/>
                  </a:lnTo>
                  <a:lnTo>
                    <a:pt x="49" y="116"/>
                  </a:lnTo>
                  <a:lnTo>
                    <a:pt x="46" y="115"/>
                  </a:lnTo>
                  <a:lnTo>
                    <a:pt x="42" y="114"/>
                  </a:lnTo>
                  <a:lnTo>
                    <a:pt x="38" y="113"/>
                  </a:lnTo>
                  <a:lnTo>
                    <a:pt x="33" y="110"/>
                  </a:lnTo>
                  <a:lnTo>
                    <a:pt x="28" y="108"/>
                  </a:lnTo>
                  <a:lnTo>
                    <a:pt x="23" y="104"/>
                  </a:lnTo>
                  <a:lnTo>
                    <a:pt x="18" y="102"/>
                  </a:lnTo>
                  <a:lnTo>
                    <a:pt x="13" y="98"/>
                  </a:lnTo>
                  <a:lnTo>
                    <a:pt x="9" y="95"/>
                  </a:lnTo>
                  <a:lnTo>
                    <a:pt x="6" y="93"/>
                  </a:lnTo>
                  <a:lnTo>
                    <a:pt x="3" y="91"/>
                  </a:lnTo>
                  <a:lnTo>
                    <a:pt x="1" y="88"/>
                  </a:lnTo>
                  <a:lnTo>
                    <a:pt x="0" y="86"/>
                  </a:lnTo>
                  <a:lnTo>
                    <a:pt x="0" y="83"/>
                  </a:lnTo>
                  <a:lnTo>
                    <a:pt x="0" y="82"/>
                  </a:lnTo>
                  <a:lnTo>
                    <a:pt x="1" y="82"/>
                  </a:lnTo>
                  <a:lnTo>
                    <a:pt x="2" y="81"/>
                  </a:lnTo>
                  <a:lnTo>
                    <a:pt x="5" y="80"/>
                  </a:lnTo>
                  <a:lnTo>
                    <a:pt x="7" y="78"/>
                  </a:lnTo>
                  <a:lnTo>
                    <a:pt x="11" y="78"/>
                  </a:lnTo>
                  <a:lnTo>
                    <a:pt x="14" y="78"/>
                  </a:lnTo>
                  <a:lnTo>
                    <a:pt x="20" y="77"/>
                  </a:lnTo>
                  <a:lnTo>
                    <a:pt x="23" y="77"/>
                  </a:lnTo>
                  <a:lnTo>
                    <a:pt x="25" y="77"/>
                  </a:lnTo>
                  <a:lnTo>
                    <a:pt x="28" y="77"/>
                  </a:lnTo>
                  <a:lnTo>
                    <a:pt x="31" y="77"/>
                  </a:lnTo>
                  <a:lnTo>
                    <a:pt x="35" y="77"/>
                  </a:lnTo>
                  <a:lnTo>
                    <a:pt x="40" y="76"/>
                  </a:lnTo>
                  <a:lnTo>
                    <a:pt x="44" y="76"/>
                  </a:lnTo>
                  <a:lnTo>
                    <a:pt x="49" y="76"/>
                  </a:lnTo>
                  <a:lnTo>
                    <a:pt x="55" y="75"/>
                  </a:lnTo>
                  <a:lnTo>
                    <a:pt x="60" y="75"/>
                  </a:lnTo>
                  <a:lnTo>
                    <a:pt x="66" y="74"/>
                  </a:lnTo>
                  <a:lnTo>
                    <a:pt x="73" y="72"/>
                  </a:lnTo>
                  <a:lnTo>
                    <a:pt x="79" y="72"/>
                  </a:lnTo>
                  <a:lnTo>
                    <a:pt x="86" y="71"/>
                  </a:lnTo>
                  <a:lnTo>
                    <a:pt x="94" y="70"/>
                  </a:lnTo>
                  <a:lnTo>
                    <a:pt x="102" y="69"/>
                  </a:lnTo>
                  <a:lnTo>
                    <a:pt x="110" y="69"/>
                  </a:lnTo>
                  <a:lnTo>
                    <a:pt x="118" y="67"/>
                  </a:lnTo>
                  <a:lnTo>
                    <a:pt x="127" y="66"/>
                  </a:lnTo>
                  <a:lnTo>
                    <a:pt x="136" y="65"/>
                  </a:lnTo>
                  <a:lnTo>
                    <a:pt x="146" y="65"/>
                  </a:lnTo>
                  <a:lnTo>
                    <a:pt x="156" y="63"/>
                  </a:lnTo>
                  <a:lnTo>
                    <a:pt x="166" y="61"/>
                  </a:lnTo>
                  <a:lnTo>
                    <a:pt x="177" y="60"/>
                  </a:lnTo>
                  <a:lnTo>
                    <a:pt x="188" y="59"/>
                  </a:lnTo>
                  <a:lnTo>
                    <a:pt x="199" y="56"/>
                  </a:lnTo>
                  <a:lnTo>
                    <a:pt x="211" y="54"/>
                  </a:lnTo>
                  <a:lnTo>
                    <a:pt x="223" y="53"/>
                  </a:lnTo>
                  <a:lnTo>
                    <a:pt x="235" y="50"/>
                  </a:lnTo>
                  <a:lnTo>
                    <a:pt x="249" y="48"/>
                  </a:lnTo>
                  <a:lnTo>
                    <a:pt x="262" y="45"/>
                  </a:lnTo>
                  <a:lnTo>
                    <a:pt x="276" y="42"/>
                  </a:lnTo>
                  <a:lnTo>
                    <a:pt x="289" y="39"/>
                  </a:lnTo>
                  <a:lnTo>
                    <a:pt x="301" y="37"/>
                  </a:lnTo>
                  <a:lnTo>
                    <a:pt x="315" y="34"/>
                  </a:lnTo>
                  <a:lnTo>
                    <a:pt x="327" y="32"/>
                  </a:lnTo>
                  <a:lnTo>
                    <a:pt x="339" y="30"/>
                  </a:lnTo>
                  <a:lnTo>
                    <a:pt x="350" y="28"/>
                  </a:lnTo>
                  <a:lnTo>
                    <a:pt x="361" y="26"/>
                  </a:lnTo>
                  <a:lnTo>
                    <a:pt x="372" y="25"/>
                  </a:lnTo>
                  <a:lnTo>
                    <a:pt x="382" y="22"/>
                  </a:lnTo>
                  <a:lnTo>
                    <a:pt x="392" y="21"/>
                  </a:lnTo>
                  <a:lnTo>
                    <a:pt x="400" y="20"/>
                  </a:lnTo>
                  <a:lnTo>
                    <a:pt x="409" y="19"/>
                  </a:lnTo>
                  <a:lnTo>
                    <a:pt x="417" y="17"/>
                  </a:lnTo>
                  <a:lnTo>
                    <a:pt x="426" y="17"/>
                  </a:lnTo>
                  <a:lnTo>
                    <a:pt x="433" y="16"/>
                  </a:lnTo>
                  <a:lnTo>
                    <a:pt x="439" y="15"/>
                  </a:lnTo>
                  <a:lnTo>
                    <a:pt x="445" y="15"/>
                  </a:lnTo>
                  <a:lnTo>
                    <a:pt x="451" y="15"/>
                  </a:lnTo>
                  <a:lnTo>
                    <a:pt x="458" y="14"/>
                  </a:lnTo>
                  <a:lnTo>
                    <a:pt x="462" y="14"/>
                  </a:lnTo>
                  <a:lnTo>
                    <a:pt x="469" y="12"/>
                  </a:lnTo>
                  <a:lnTo>
                    <a:pt x="472" y="12"/>
                  </a:lnTo>
                  <a:lnTo>
                    <a:pt x="477" y="11"/>
                  </a:lnTo>
                  <a:lnTo>
                    <a:pt x="481" y="11"/>
                  </a:lnTo>
                  <a:lnTo>
                    <a:pt x="484" y="10"/>
                  </a:lnTo>
                  <a:lnTo>
                    <a:pt x="488" y="10"/>
                  </a:lnTo>
                  <a:lnTo>
                    <a:pt x="492" y="9"/>
                  </a:lnTo>
                  <a:lnTo>
                    <a:pt x="494" y="9"/>
                  </a:lnTo>
                  <a:lnTo>
                    <a:pt x="497" y="9"/>
                  </a:lnTo>
                  <a:lnTo>
                    <a:pt x="498" y="8"/>
                  </a:lnTo>
                  <a:lnTo>
                    <a:pt x="500" y="8"/>
                  </a:lnTo>
                  <a:lnTo>
                    <a:pt x="502" y="6"/>
                  </a:lnTo>
                  <a:lnTo>
                    <a:pt x="504" y="4"/>
                  </a:lnTo>
                  <a:lnTo>
                    <a:pt x="508" y="3"/>
                  </a:lnTo>
                  <a:lnTo>
                    <a:pt x="511" y="1"/>
                  </a:lnTo>
                  <a:lnTo>
                    <a:pt x="516" y="0"/>
                  </a:lnTo>
                  <a:lnTo>
                    <a:pt x="519" y="0"/>
                  </a:lnTo>
                  <a:lnTo>
                    <a:pt x="521" y="1"/>
                  </a:lnTo>
                  <a:lnTo>
                    <a:pt x="525" y="3"/>
                  </a:lnTo>
                  <a:lnTo>
                    <a:pt x="528" y="5"/>
                  </a:lnTo>
                  <a:lnTo>
                    <a:pt x="533" y="8"/>
                  </a:lnTo>
                  <a:lnTo>
                    <a:pt x="539" y="10"/>
                  </a:lnTo>
                  <a:lnTo>
                    <a:pt x="544" y="14"/>
                  </a:lnTo>
                  <a:lnTo>
                    <a:pt x="550" y="19"/>
                  </a:lnTo>
                  <a:lnTo>
                    <a:pt x="558" y="23"/>
                  </a:lnTo>
                  <a:lnTo>
                    <a:pt x="563" y="30"/>
                  </a:lnTo>
                  <a:lnTo>
                    <a:pt x="569" y="34"/>
                  </a:lnTo>
                  <a:lnTo>
                    <a:pt x="574" y="38"/>
                  </a:lnTo>
                  <a:lnTo>
                    <a:pt x="577" y="43"/>
                  </a:lnTo>
                  <a:lnTo>
                    <a:pt x="582" y="47"/>
                  </a:lnTo>
                  <a:lnTo>
                    <a:pt x="586" y="50"/>
                  </a:lnTo>
                  <a:lnTo>
                    <a:pt x="589" y="54"/>
                  </a:lnTo>
                  <a:lnTo>
                    <a:pt x="592" y="58"/>
                  </a:lnTo>
                  <a:lnTo>
                    <a:pt x="594" y="60"/>
                  </a:lnTo>
                  <a:lnTo>
                    <a:pt x="597" y="63"/>
                  </a:lnTo>
                  <a:lnTo>
                    <a:pt x="598" y="65"/>
                  </a:lnTo>
                  <a:lnTo>
                    <a:pt x="598" y="67"/>
                  </a:lnTo>
                  <a:lnTo>
                    <a:pt x="599" y="69"/>
                  </a:lnTo>
                  <a:lnTo>
                    <a:pt x="599" y="71"/>
                  </a:lnTo>
                  <a:lnTo>
                    <a:pt x="598" y="72"/>
                  </a:lnTo>
                  <a:lnTo>
                    <a:pt x="597" y="74"/>
                  </a:lnTo>
                  <a:lnTo>
                    <a:pt x="594" y="74"/>
                  </a:lnTo>
                  <a:lnTo>
                    <a:pt x="592" y="75"/>
                  </a:lnTo>
                  <a:lnTo>
                    <a:pt x="589" y="76"/>
                  </a:lnTo>
                  <a:lnTo>
                    <a:pt x="586" y="76"/>
                  </a:lnTo>
                  <a:lnTo>
                    <a:pt x="581" y="76"/>
                  </a:lnTo>
                  <a:lnTo>
                    <a:pt x="577" y="76"/>
                  </a:lnTo>
                  <a:lnTo>
                    <a:pt x="571" y="75"/>
                  </a:lnTo>
                  <a:lnTo>
                    <a:pt x="565" y="75"/>
                  </a:lnTo>
                  <a:lnTo>
                    <a:pt x="559" y="77"/>
                  </a:lnTo>
                  <a:lnTo>
                    <a:pt x="552" y="80"/>
                  </a:lnTo>
                  <a:lnTo>
                    <a:pt x="548" y="82"/>
                  </a:lnTo>
                  <a:lnTo>
                    <a:pt x="543" y="84"/>
                  </a:lnTo>
                  <a:lnTo>
                    <a:pt x="539" y="87"/>
                  </a:lnTo>
                  <a:lnTo>
                    <a:pt x="534" y="89"/>
                  </a:lnTo>
                  <a:lnTo>
                    <a:pt x="531" y="92"/>
                  </a:lnTo>
                  <a:lnTo>
                    <a:pt x="526" y="95"/>
                  </a:lnTo>
                  <a:lnTo>
                    <a:pt x="521" y="99"/>
                  </a:lnTo>
                  <a:lnTo>
                    <a:pt x="516" y="104"/>
                  </a:lnTo>
                  <a:lnTo>
                    <a:pt x="511" y="109"/>
                  </a:lnTo>
                  <a:lnTo>
                    <a:pt x="506" y="114"/>
                  </a:lnTo>
                  <a:lnTo>
                    <a:pt x="506" y="11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17"/>
            <p:cNvSpPr>
              <a:spLocks/>
            </p:cNvSpPr>
            <p:nvPr/>
          </p:nvSpPr>
          <p:spPr bwMode="auto">
            <a:xfrm>
              <a:off x="2195513" y="1401911"/>
              <a:ext cx="257175" cy="658812"/>
            </a:xfrm>
            <a:custGeom>
              <a:avLst/>
              <a:gdLst>
                <a:gd name="T0" fmla="*/ 111 w 162"/>
                <a:gd name="T1" fmla="*/ 402 h 415"/>
                <a:gd name="T2" fmla="*/ 99 w 162"/>
                <a:gd name="T3" fmla="*/ 411 h 415"/>
                <a:gd name="T4" fmla="*/ 91 w 162"/>
                <a:gd name="T5" fmla="*/ 415 h 415"/>
                <a:gd name="T6" fmla="*/ 85 w 162"/>
                <a:gd name="T7" fmla="*/ 413 h 415"/>
                <a:gd name="T8" fmla="*/ 82 w 162"/>
                <a:gd name="T9" fmla="*/ 404 h 415"/>
                <a:gd name="T10" fmla="*/ 78 w 162"/>
                <a:gd name="T11" fmla="*/ 389 h 415"/>
                <a:gd name="T12" fmla="*/ 67 w 162"/>
                <a:gd name="T13" fmla="*/ 372 h 415"/>
                <a:gd name="T14" fmla="*/ 51 w 162"/>
                <a:gd name="T15" fmla="*/ 359 h 415"/>
                <a:gd name="T16" fmla="*/ 38 w 162"/>
                <a:gd name="T17" fmla="*/ 350 h 415"/>
                <a:gd name="T18" fmla="*/ 25 w 162"/>
                <a:gd name="T19" fmla="*/ 341 h 415"/>
                <a:gd name="T20" fmla="*/ 14 w 162"/>
                <a:gd name="T21" fmla="*/ 333 h 415"/>
                <a:gd name="T22" fmla="*/ 7 w 162"/>
                <a:gd name="T23" fmla="*/ 327 h 415"/>
                <a:gd name="T24" fmla="*/ 1 w 162"/>
                <a:gd name="T25" fmla="*/ 320 h 415"/>
                <a:gd name="T26" fmla="*/ 1 w 162"/>
                <a:gd name="T27" fmla="*/ 316 h 415"/>
                <a:gd name="T28" fmla="*/ 5 w 162"/>
                <a:gd name="T29" fmla="*/ 315 h 415"/>
                <a:gd name="T30" fmla="*/ 11 w 162"/>
                <a:gd name="T31" fmla="*/ 315 h 415"/>
                <a:gd name="T32" fmla="*/ 23 w 162"/>
                <a:gd name="T33" fmla="*/ 316 h 415"/>
                <a:gd name="T34" fmla="*/ 50 w 162"/>
                <a:gd name="T35" fmla="*/ 320 h 415"/>
                <a:gd name="T36" fmla="*/ 73 w 162"/>
                <a:gd name="T37" fmla="*/ 322 h 415"/>
                <a:gd name="T38" fmla="*/ 88 w 162"/>
                <a:gd name="T39" fmla="*/ 321 h 415"/>
                <a:gd name="T40" fmla="*/ 97 w 162"/>
                <a:gd name="T41" fmla="*/ 316 h 415"/>
                <a:gd name="T42" fmla="*/ 105 w 162"/>
                <a:gd name="T43" fmla="*/ 303 h 415"/>
                <a:gd name="T44" fmla="*/ 111 w 162"/>
                <a:gd name="T45" fmla="*/ 282 h 415"/>
                <a:gd name="T46" fmla="*/ 116 w 162"/>
                <a:gd name="T47" fmla="*/ 264 h 415"/>
                <a:gd name="T48" fmla="*/ 117 w 162"/>
                <a:gd name="T49" fmla="*/ 248 h 415"/>
                <a:gd name="T50" fmla="*/ 119 w 162"/>
                <a:gd name="T51" fmla="*/ 227 h 415"/>
                <a:gd name="T52" fmla="*/ 119 w 162"/>
                <a:gd name="T53" fmla="*/ 205 h 415"/>
                <a:gd name="T54" fmla="*/ 121 w 162"/>
                <a:gd name="T55" fmla="*/ 178 h 415"/>
                <a:gd name="T56" fmla="*/ 118 w 162"/>
                <a:gd name="T57" fmla="*/ 149 h 415"/>
                <a:gd name="T58" fmla="*/ 112 w 162"/>
                <a:gd name="T59" fmla="*/ 117 h 415"/>
                <a:gd name="T60" fmla="*/ 102 w 162"/>
                <a:gd name="T61" fmla="*/ 84 h 415"/>
                <a:gd name="T62" fmla="*/ 89 w 162"/>
                <a:gd name="T63" fmla="*/ 50 h 415"/>
                <a:gd name="T64" fmla="*/ 72 w 162"/>
                <a:gd name="T65" fmla="*/ 12 h 415"/>
                <a:gd name="T66" fmla="*/ 114 w 162"/>
                <a:gd name="T67" fmla="*/ 16 h 415"/>
                <a:gd name="T68" fmla="*/ 129 w 162"/>
                <a:gd name="T69" fmla="*/ 61 h 415"/>
                <a:gd name="T70" fmla="*/ 143 w 162"/>
                <a:gd name="T71" fmla="*/ 103 h 415"/>
                <a:gd name="T72" fmla="*/ 151 w 162"/>
                <a:gd name="T73" fmla="*/ 142 h 415"/>
                <a:gd name="T74" fmla="*/ 158 w 162"/>
                <a:gd name="T75" fmla="*/ 176 h 415"/>
                <a:gd name="T76" fmla="*/ 161 w 162"/>
                <a:gd name="T77" fmla="*/ 208 h 415"/>
                <a:gd name="T78" fmla="*/ 162 w 162"/>
                <a:gd name="T79" fmla="*/ 236 h 415"/>
                <a:gd name="T80" fmla="*/ 162 w 162"/>
                <a:gd name="T81" fmla="*/ 261 h 415"/>
                <a:gd name="T82" fmla="*/ 161 w 162"/>
                <a:gd name="T83" fmla="*/ 284 h 415"/>
                <a:gd name="T84" fmla="*/ 157 w 162"/>
                <a:gd name="T85" fmla="*/ 316 h 415"/>
                <a:gd name="T86" fmla="*/ 149 w 162"/>
                <a:gd name="T87" fmla="*/ 346 h 415"/>
                <a:gd name="T88" fmla="*/ 135 w 162"/>
                <a:gd name="T89" fmla="*/ 370 h 415"/>
                <a:gd name="T90" fmla="*/ 121 w 162"/>
                <a:gd name="T91" fmla="*/ 392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2" h="415">
                  <a:moveTo>
                    <a:pt x="121" y="392"/>
                  </a:moveTo>
                  <a:lnTo>
                    <a:pt x="114" y="397"/>
                  </a:lnTo>
                  <a:lnTo>
                    <a:pt x="111" y="402"/>
                  </a:lnTo>
                  <a:lnTo>
                    <a:pt x="106" y="405"/>
                  </a:lnTo>
                  <a:lnTo>
                    <a:pt x="102" y="409"/>
                  </a:lnTo>
                  <a:lnTo>
                    <a:pt x="99" y="411"/>
                  </a:lnTo>
                  <a:lnTo>
                    <a:pt x="96" y="414"/>
                  </a:lnTo>
                  <a:lnTo>
                    <a:pt x="94" y="415"/>
                  </a:lnTo>
                  <a:lnTo>
                    <a:pt x="91" y="415"/>
                  </a:lnTo>
                  <a:lnTo>
                    <a:pt x="89" y="415"/>
                  </a:lnTo>
                  <a:lnTo>
                    <a:pt x="86" y="414"/>
                  </a:lnTo>
                  <a:lnTo>
                    <a:pt x="85" y="413"/>
                  </a:lnTo>
                  <a:lnTo>
                    <a:pt x="84" y="410"/>
                  </a:lnTo>
                  <a:lnTo>
                    <a:pt x="83" y="408"/>
                  </a:lnTo>
                  <a:lnTo>
                    <a:pt x="82" y="404"/>
                  </a:lnTo>
                  <a:lnTo>
                    <a:pt x="80" y="399"/>
                  </a:lnTo>
                  <a:lnTo>
                    <a:pt x="79" y="394"/>
                  </a:lnTo>
                  <a:lnTo>
                    <a:pt x="78" y="389"/>
                  </a:lnTo>
                  <a:lnTo>
                    <a:pt x="75" y="383"/>
                  </a:lnTo>
                  <a:lnTo>
                    <a:pt x="72" y="378"/>
                  </a:lnTo>
                  <a:lnTo>
                    <a:pt x="67" y="372"/>
                  </a:lnTo>
                  <a:lnTo>
                    <a:pt x="62" y="368"/>
                  </a:lnTo>
                  <a:lnTo>
                    <a:pt x="55" y="361"/>
                  </a:lnTo>
                  <a:lnTo>
                    <a:pt x="51" y="359"/>
                  </a:lnTo>
                  <a:lnTo>
                    <a:pt x="47" y="355"/>
                  </a:lnTo>
                  <a:lnTo>
                    <a:pt x="42" y="353"/>
                  </a:lnTo>
                  <a:lnTo>
                    <a:pt x="38" y="350"/>
                  </a:lnTo>
                  <a:lnTo>
                    <a:pt x="34" y="347"/>
                  </a:lnTo>
                  <a:lnTo>
                    <a:pt x="29" y="344"/>
                  </a:lnTo>
                  <a:lnTo>
                    <a:pt x="25" y="341"/>
                  </a:lnTo>
                  <a:lnTo>
                    <a:pt x="20" y="338"/>
                  </a:lnTo>
                  <a:lnTo>
                    <a:pt x="18" y="336"/>
                  </a:lnTo>
                  <a:lnTo>
                    <a:pt x="14" y="333"/>
                  </a:lnTo>
                  <a:lnTo>
                    <a:pt x="12" y="331"/>
                  </a:lnTo>
                  <a:lnTo>
                    <a:pt x="9" y="330"/>
                  </a:lnTo>
                  <a:lnTo>
                    <a:pt x="7" y="327"/>
                  </a:lnTo>
                  <a:lnTo>
                    <a:pt x="5" y="326"/>
                  </a:lnTo>
                  <a:lnTo>
                    <a:pt x="2" y="322"/>
                  </a:lnTo>
                  <a:lnTo>
                    <a:pt x="1" y="320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" y="316"/>
                  </a:lnTo>
                  <a:lnTo>
                    <a:pt x="1" y="316"/>
                  </a:lnTo>
                  <a:lnTo>
                    <a:pt x="2" y="316"/>
                  </a:lnTo>
                  <a:lnTo>
                    <a:pt x="5" y="315"/>
                  </a:lnTo>
                  <a:lnTo>
                    <a:pt x="6" y="315"/>
                  </a:lnTo>
                  <a:lnTo>
                    <a:pt x="8" y="315"/>
                  </a:lnTo>
                  <a:lnTo>
                    <a:pt x="11" y="315"/>
                  </a:lnTo>
                  <a:lnTo>
                    <a:pt x="13" y="315"/>
                  </a:lnTo>
                  <a:lnTo>
                    <a:pt x="17" y="315"/>
                  </a:lnTo>
                  <a:lnTo>
                    <a:pt x="23" y="316"/>
                  </a:lnTo>
                  <a:lnTo>
                    <a:pt x="31" y="316"/>
                  </a:lnTo>
                  <a:lnTo>
                    <a:pt x="41" y="317"/>
                  </a:lnTo>
                  <a:lnTo>
                    <a:pt x="50" y="320"/>
                  </a:lnTo>
                  <a:lnTo>
                    <a:pt x="58" y="321"/>
                  </a:lnTo>
                  <a:lnTo>
                    <a:pt x="66" y="322"/>
                  </a:lnTo>
                  <a:lnTo>
                    <a:pt x="73" y="322"/>
                  </a:lnTo>
                  <a:lnTo>
                    <a:pt x="78" y="322"/>
                  </a:lnTo>
                  <a:lnTo>
                    <a:pt x="83" y="322"/>
                  </a:lnTo>
                  <a:lnTo>
                    <a:pt x="88" y="321"/>
                  </a:lnTo>
                  <a:lnTo>
                    <a:pt x="91" y="320"/>
                  </a:lnTo>
                  <a:lnTo>
                    <a:pt x="94" y="319"/>
                  </a:lnTo>
                  <a:lnTo>
                    <a:pt x="97" y="316"/>
                  </a:lnTo>
                  <a:lnTo>
                    <a:pt x="100" y="313"/>
                  </a:lnTo>
                  <a:lnTo>
                    <a:pt x="102" y="308"/>
                  </a:lnTo>
                  <a:lnTo>
                    <a:pt x="105" y="303"/>
                  </a:lnTo>
                  <a:lnTo>
                    <a:pt x="107" y="297"/>
                  </a:lnTo>
                  <a:lnTo>
                    <a:pt x="110" y="289"/>
                  </a:lnTo>
                  <a:lnTo>
                    <a:pt x="111" y="282"/>
                  </a:lnTo>
                  <a:lnTo>
                    <a:pt x="113" y="273"/>
                  </a:lnTo>
                  <a:lnTo>
                    <a:pt x="114" y="269"/>
                  </a:lnTo>
                  <a:lnTo>
                    <a:pt x="116" y="264"/>
                  </a:lnTo>
                  <a:lnTo>
                    <a:pt x="116" y="259"/>
                  </a:lnTo>
                  <a:lnTo>
                    <a:pt x="117" y="253"/>
                  </a:lnTo>
                  <a:lnTo>
                    <a:pt x="117" y="248"/>
                  </a:lnTo>
                  <a:lnTo>
                    <a:pt x="118" y="241"/>
                  </a:lnTo>
                  <a:lnTo>
                    <a:pt x="118" y="234"/>
                  </a:lnTo>
                  <a:lnTo>
                    <a:pt x="119" y="227"/>
                  </a:lnTo>
                  <a:lnTo>
                    <a:pt x="119" y="220"/>
                  </a:lnTo>
                  <a:lnTo>
                    <a:pt x="119" y="212"/>
                  </a:lnTo>
                  <a:lnTo>
                    <a:pt x="119" y="205"/>
                  </a:lnTo>
                  <a:lnTo>
                    <a:pt x="121" y="197"/>
                  </a:lnTo>
                  <a:lnTo>
                    <a:pt x="121" y="187"/>
                  </a:lnTo>
                  <a:lnTo>
                    <a:pt x="121" y="178"/>
                  </a:lnTo>
                  <a:lnTo>
                    <a:pt x="119" y="168"/>
                  </a:lnTo>
                  <a:lnTo>
                    <a:pt x="119" y="159"/>
                  </a:lnTo>
                  <a:lnTo>
                    <a:pt x="118" y="149"/>
                  </a:lnTo>
                  <a:lnTo>
                    <a:pt x="117" y="139"/>
                  </a:lnTo>
                  <a:lnTo>
                    <a:pt x="114" y="128"/>
                  </a:lnTo>
                  <a:lnTo>
                    <a:pt x="112" y="117"/>
                  </a:lnTo>
                  <a:lnTo>
                    <a:pt x="110" y="107"/>
                  </a:lnTo>
                  <a:lnTo>
                    <a:pt x="106" y="95"/>
                  </a:lnTo>
                  <a:lnTo>
                    <a:pt x="102" y="84"/>
                  </a:lnTo>
                  <a:lnTo>
                    <a:pt x="99" y="73"/>
                  </a:lnTo>
                  <a:lnTo>
                    <a:pt x="94" y="61"/>
                  </a:lnTo>
                  <a:lnTo>
                    <a:pt x="89" y="50"/>
                  </a:lnTo>
                  <a:lnTo>
                    <a:pt x="84" y="38"/>
                  </a:lnTo>
                  <a:lnTo>
                    <a:pt x="78" y="26"/>
                  </a:lnTo>
                  <a:lnTo>
                    <a:pt x="72" y="12"/>
                  </a:lnTo>
                  <a:lnTo>
                    <a:pt x="64" y="0"/>
                  </a:lnTo>
                  <a:lnTo>
                    <a:pt x="108" y="0"/>
                  </a:lnTo>
                  <a:lnTo>
                    <a:pt x="114" y="16"/>
                  </a:lnTo>
                  <a:lnTo>
                    <a:pt x="119" y="32"/>
                  </a:lnTo>
                  <a:lnTo>
                    <a:pt x="124" y="46"/>
                  </a:lnTo>
                  <a:lnTo>
                    <a:pt x="129" y="61"/>
                  </a:lnTo>
                  <a:lnTo>
                    <a:pt x="134" y="76"/>
                  </a:lnTo>
                  <a:lnTo>
                    <a:pt x="138" y="89"/>
                  </a:lnTo>
                  <a:lnTo>
                    <a:pt x="143" y="103"/>
                  </a:lnTo>
                  <a:lnTo>
                    <a:pt x="145" y="116"/>
                  </a:lnTo>
                  <a:lnTo>
                    <a:pt x="149" y="129"/>
                  </a:lnTo>
                  <a:lnTo>
                    <a:pt x="151" y="142"/>
                  </a:lnTo>
                  <a:lnTo>
                    <a:pt x="154" y="154"/>
                  </a:lnTo>
                  <a:lnTo>
                    <a:pt x="156" y="165"/>
                  </a:lnTo>
                  <a:lnTo>
                    <a:pt x="158" y="176"/>
                  </a:lnTo>
                  <a:lnTo>
                    <a:pt x="160" y="187"/>
                  </a:lnTo>
                  <a:lnTo>
                    <a:pt x="161" y="198"/>
                  </a:lnTo>
                  <a:lnTo>
                    <a:pt x="161" y="208"/>
                  </a:lnTo>
                  <a:lnTo>
                    <a:pt x="162" y="217"/>
                  </a:lnTo>
                  <a:lnTo>
                    <a:pt x="162" y="227"/>
                  </a:lnTo>
                  <a:lnTo>
                    <a:pt x="162" y="236"/>
                  </a:lnTo>
                  <a:lnTo>
                    <a:pt x="162" y="245"/>
                  </a:lnTo>
                  <a:lnTo>
                    <a:pt x="162" y="254"/>
                  </a:lnTo>
                  <a:lnTo>
                    <a:pt x="162" y="261"/>
                  </a:lnTo>
                  <a:lnTo>
                    <a:pt x="162" y="270"/>
                  </a:lnTo>
                  <a:lnTo>
                    <a:pt x="162" y="277"/>
                  </a:lnTo>
                  <a:lnTo>
                    <a:pt x="161" y="284"/>
                  </a:lnTo>
                  <a:lnTo>
                    <a:pt x="161" y="291"/>
                  </a:lnTo>
                  <a:lnTo>
                    <a:pt x="160" y="304"/>
                  </a:lnTo>
                  <a:lnTo>
                    <a:pt x="157" y="316"/>
                  </a:lnTo>
                  <a:lnTo>
                    <a:pt x="155" y="326"/>
                  </a:lnTo>
                  <a:lnTo>
                    <a:pt x="152" y="336"/>
                  </a:lnTo>
                  <a:lnTo>
                    <a:pt x="149" y="346"/>
                  </a:lnTo>
                  <a:lnTo>
                    <a:pt x="144" y="354"/>
                  </a:lnTo>
                  <a:lnTo>
                    <a:pt x="140" y="363"/>
                  </a:lnTo>
                  <a:lnTo>
                    <a:pt x="135" y="370"/>
                  </a:lnTo>
                  <a:lnTo>
                    <a:pt x="130" y="377"/>
                  </a:lnTo>
                  <a:lnTo>
                    <a:pt x="125" y="385"/>
                  </a:lnTo>
                  <a:lnTo>
                    <a:pt x="121" y="392"/>
                  </a:lnTo>
                  <a:lnTo>
                    <a:pt x="121" y="39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18"/>
            <p:cNvSpPr>
              <a:spLocks/>
            </p:cNvSpPr>
            <p:nvPr/>
          </p:nvSpPr>
          <p:spPr bwMode="auto">
            <a:xfrm>
              <a:off x="1882776" y="1401911"/>
              <a:ext cx="481013" cy="465137"/>
            </a:xfrm>
            <a:custGeom>
              <a:avLst/>
              <a:gdLst>
                <a:gd name="T0" fmla="*/ 153 w 303"/>
                <a:gd name="T1" fmla="*/ 162 h 293"/>
                <a:gd name="T2" fmla="*/ 166 w 303"/>
                <a:gd name="T3" fmla="*/ 148 h 293"/>
                <a:gd name="T4" fmla="*/ 180 w 303"/>
                <a:gd name="T5" fmla="*/ 132 h 293"/>
                <a:gd name="T6" fmla="*/ 194 w 303"/>
                <a:gd name="T7" fmla="*/ 112 h 293"/>
                <a:gd name="T8" fmla="*/ 209 w 303"/>
                <a:gd name="T9" fmla="*/ 92 h 293"/>
                <a:gd name="T10" fmla="*/ 225 w 303"/>
                <a:gd name="T11" fmla="*/ 68 h 293"/>
                <a:gd name="T12" fmla="*/ 241 w 303"/>
                <a:gd name="T13" fmla="*/ 43 h 293"/>
                <a:gd name="T14" fmla="*/ 257 w 303"/>
                <a:gd name="T15" fmla="*/ 15 h 293"/>
                <a:gd name="T16" fmla="*/ 283 w 303"/>
                <a:gd name="T17" fmla="*/ 11 h 293"/>
                <a:gd name="T18" fmla="*/ 294 w 303"/>
                <a:gd name="T19" fmla="*/ 35 h 293"/>
                <a:gd name="T20" fmla="*/ 279 w 303"/>
                <a:gd name="T21" fmla="*/ 63 h 293"/>
                <a:gd name="T22" fmla="*/ 261 w 303"/>
                <a:gd name="T23" fmla="*/ 89 h 293"/>
                <a:gd name="T24" fmla="*/ 246 w 303"/>
                <a:gd name="T25" fmla="*/ 114 h 293"/>
                <a:gd name="T26" fmla="*/ 228 w 303"/>
                <a:gd name="T27" fmla="*/ 136 h 293"/>
                <a:gd name="T28" fmla="*/ 213 w 303"/>
                <a:gd name="T29" fmla="*/ 155 h 293"/>
                <a:gd name="T30" fmla="*/ 197 w 303"/>
                <a:gd name="T31" fmla="*/ 172 h 293"/>
                <a:gd name="T32" fmla="*/ 181 w 303"/>
                <a:gd name="T33" fmla="*/ 187 h 293"/>
                <a:gd name="T34" fmla="*/ 159 w 303"/>
                <a:gd name="T35" fmla="*/ 206 h 293"/>
                <a:gd name="T36" fmla="*/ 128 w 303"/>
                <a:gd name="T37" fmla="*/ 230 h 293"/>
                <a:gd name="T38" fmla="*/ 99 w 303"/>
                <a:gd name="T39" fmla="*/ 249 h 293"/>
                <a:gd name="T40" fmla="*/ 71 w 303"/>
                <a:gd name="T41" fmla="*/ 266 h 293"/>
                <a:gd name="T42" fmla="*/ 49 w 303"/>
                <a:gd name="T43" fmla="*/ 276 h 293"/>
                <a:gd name="T44" fmla="*/ 37 w 303"/>
                <a:gd name="T45" fmla="*/ 282 h 293"/>
                <a:gd name="T46" fmla="*/ 26 w 303"/>
                <a:gd name="T47" fmla="*/ 287 h 293"/>
                <a:gd name="T48" fmla="*/ 17 w 303"/>
                <a:gd name="T49" fmla="*/ 289 h 293"/>
                <a:gd name="T50" fmla="*/ 11 w 303"/>
                <a:gd name="T51" fmla="*/ 292 h 293"/>
                <a:gd name="T52" fmla="*/ 6 w 303"/>
                <a:gd name="T53" fmla="*/ 293 h 293"/>
                <a:gd name="T54" fmla="*/ 3 w 303"/>
                <a:gd name="T55" fmla="*/ 293 h 293"/>
                <a:gd name="T56" fmla="*/ 0 w 303"/>
                <a:gd name="T57" fmla="*/ 292 h 293"/>
                <a:gd name="T58" fmla="*/ 0 w 303"/>
                <a:gd name="T59" fmla="*/ 291 h 293"/>
                <a:gd name="T60" fmla="*/ 1 w 303"/>
                <a:gd name="T61" fmla="*/ 288 h 293"/>
                <a:gd name="T62" fmla="*/ 4 w 303"/>
                <a:gd name="T63" fmla="*/ 284 h 293"/>
                <a:gd name="T64" fmla="*/ 9 w 303"/>
                <a:gd name="T65" fmla="*/ 281 h 293"/>
                <a:gd name="T66" fmla="*/ 15 w 303"/>
                <a:gd name="T67" fmla="*/ 275 h 293"/>
                <a:gd name="T68" fmla="*/ 22 w 303"/>
                <a:gd name="T69" fmla="*/ 269 h 293"/>
                <a:gd name="T70" fmla="*/ 32 w 303"/>
                <a:gd name="T71" fmla="*/ 261 h 293"/>
                <a:gd name="T72" fmla="*/ 44 w 303"/>
                <a:gd name="T73" fmla="*/ 254 h 293"/>
                <a:gd name="T74" fmla="*/ 62 w 303"/>
                <a:gd name="T75" fmla="*/ 241 h 293"/>
                <a:gd name="T76" fmla="*/ 87 w 303"/>
                <a:gd name="T77" fmla="*/ 223 h 293"/>
                <a:gd name="T78" fmla="*/ 111 w 303"/>
                <a:gd name="T79" fmla="*/ 204 h 293"/>
                <a:gd name="T80" fmla="*/ 136 w 303"/>
                <a:gd name="T81" fmla="*/ 181 h 293"/>
                <a:gd name="T82" fmla="*/ 147 w 303"/>
                <a:gd name="T83" fmla="*/ 17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3" h="293">
                  <a:moveTo>
                    <a:pt x="147" y="170"/>
                  </a:moveTo>
                  <a:lnTo>
                    <a:pt x="153" y="162"/>
                  </a:lnTo>
                  <a:lnTo>
                    <a:pt x="160" y="156"/>
                  </a:lnTo>
                  <a:lnTo>
                    <a:pt x="166" y="148"/>
                  </a:lnTo>
                  <a:lnTo>
                    <a:pt x="172" y="140"/>
                  </a:lnTo>
                  <a:lnTo>
                    <a:pt x="180" y="132"/>
                  </a:lnTo>
                  <a:lnTo>
                    <a:pt x="187" y="122"/>
                  </a:lnTo>
                  <a:lnTo>
                    <a:pt x="194" y="112"/>
                  </a:lnTo>
                  <a:lnTo>
                    <a:pt x="202" y="103"/>
                  </a:lnTo>
                  <a:lnTo>
                    <a:pt x="209" y="92"/>
                  </a:lnTo>
                  <a:lnTo>
                    <a:pt x="216" y="81"/>
                  </a:lnTo>
                  <a:lnTo>
                    <a:pt x="225" y="68"/>
                  </a:lnTo>
                  <a:lnTo>
                    <a:pt x="232" y="56"/>
                  </a:lnTo>
                  <a:lnTo>
                    <a:pt x="241" y="43"/>
                  </a:lnTo>
                  <a:lnTo>
                    <a:pt x="248" y="29"/>
                  </a:lnTo>
                  <a:lnTo>
                    <a:pt x="257" y="15"/>
                  </a:lnTo>
                  <a:lnTo>
                    <a:pt x="264" y="0"/>
                  </a:lnTo>
                  <a:lnTo>
                    <a:pt x="283" y="11"/>
                  </a:lnTo>
                  <a:lnTo>
                    <a:pt x="303" y="21"/>
                  </a:lnTo>
                  <a:lnTo>
                    <a:pt x="294" y="35"/>
                  </a:lnTo>
                  <a:lnTo>
                    <a:pt x="286" y="50"/>
                  </a:lnTo>
                  <a:lnTo>
                    <a:pt x="279" y="63"/>
                  </a:lnTo>
                  <a:lnTo>
                    <a:pt x="270" y="77"/>
                  </a:lnTo>
                  <a:lnTo>
                    <a:pt x="261" y="89"/>
                  </a:lnTo>
                  <a:lnTo>
                    <a:pt x="253" y="101"/>
                  </a:lnTo>
                  <a:lnTo>
                    <a:pt x="246" y="114"/>
                  </a:lnTo>
                  <a:lnTo>
                    <a:pt x="237" y="125"/>
                  </a:lnTo>
                  <a:lnTo>
                    <a:pt x="228" y="136"/>
                  </a:lnTo>
                  <a:lnTo>
                    <a:pt x="221" y="145"/>
                  </a:lnTo>
                  <a:lnTo>
                    <a:pt x="213" y="155"/>
                  </a:lnTo>
                  <a:lnTo>
                    <a:pt x="205" y="164"/>
                  </a:lnTo>
                  <a:lnTo>
                    <a:pt x="197" y="172"/>
                  </a:lnTo>
                  <a:lnTo>
                    <a:pt x="189" y="179"/>
                  </a:lnTo>
                  <a:lnTo>
                    <a:pt x="181" y="187"/>
                  </a:lnTo>
                  <a:lnTo>
                    <a:pt x="174" y="193"/>
                  </a:lnTo>
                  <a:lnTo>
                    <a:pt x="159" y="206"/>
                  </a:lnTo>
                  <a:lnTo>
                    <a:pt x="143" y="219"/>
                  </a:lnTo>
                  <a:lnTo>
                    <a:pt x="128" y="230"/>
                  </a:lnTo>
                  <a:lnTo>
                    <a:pt x="114" y="239"/>
                  </a:lnTo>
                  <a:lnTo>
                    <a:pt x="99" y="249"/>
                  </a:lnTo>
                  <a:lnTo>
                    <a:pt x="84" y="258"/>
                  </a:lnTo>
                  <a:lnTo>
                    <a:pt x="71" y="266"/>
                  </a:lnTo>
                  <a:lnTo>
                    <a:pt x="56" y="273"/>
                  </a:lnTo>
                  <a:lnTo>
                    <a:pt x="49" y="276"/>
                  </a:lnTo>
                  <a:lnTo>
                    <a:pt x="43" y="280"/>
                  </a:lnTo>
                  <a:lnTo>
                    <a:pt x="37" y="282"/>
                  </a:lnTo>
                  <a:lnTo>
                    <a:pt x="32" y="284"/>
                  </a:lnTo>
                  <a:lnTo>
                    <a:pt x="26" y="287"/>
                  </a:lnTo>
                  <a:lnTo>
                    <a:pt x="22" y="288"/>
                  </a:lnTo>
                  <a:lnTo>
                    <a:pt x="17" y="289"/>
                  </a:lnTo>
                  <a:lnTo>
                    <a:pt x="14" y="291"/>
                  </a:lnTo>
                  <a:lnTo>
                    <a:pt x="11" y="292"/>
                  </a:lnTo>
                  <a:lnTo>
                    <a:pt x="7" y="293"/>
                  </a:lnTo>
                  <a:lnTo>
                    <a:pt x="6" y="293"/>
                  </a:lnTo>
                  <a:lnTo>
                    <a:pt x="4" y="293"/>
                  </a:lnTo>
                  <a:lnTo>
                    <a:pt x="3" y="293"/>
                  </a:lnTo>
                  <a:lnTo>
                    <a:pt x="1" y="293"/>
                  </a:lnTo>
                  <a:lnTo>
                    <a:pt x="0" y="292"/>
                  </a:lnTo>
                  <a:lnTo>
                    <a:pt x="0" y="291"/>
                  </a:lnTo>
                  <a:lnTo>
                    <a:pt x="0" y="291"/>
                  </a:lnTo>
                  <a:lnTo>
                    <a:pt x="0" y="289"/>
                  </a:lnTo>
                  <a:lnTo>
                    <a:pt x="1" y="288"/>
                  </a:lnTo>
                  <a:lnTo>
                    <a:pt x="3" y="287"/>
                  </a:lnTo>
                  <a:lnTo>
                    <a:pt x="4" y="284"/>
                  </a:lnTo>
                  <a:lnTo>
                    <a:pt x="6" y="283"/>
                  </a:lnTo>
                  <a:lnTo>
                    <a:pt x="9" y="281"/>
                  </a:lnTo>
                  <a:lnTo>
                    <a:pt x="11" y="278"/>
                  </a:lnTo>
                  <a:lnTo>
                    <a:pt x="15" y="275"/>
                  </a:lnTo>
                  <a:lnTo>
                    <a:pt x="18" y="272"/>
                  </a:lnTo>
                  <a:lnTo>
                    <a:pt x="22" y="269"/>
                  </a:lnTo>
                  <a:lnTo>
                    <a:pt x="27" y="265"/>
                  </a:lnTo>
                  <a:lnTo>
                    <a:pt x="32" y="261"/>
                  </a:lnTo>
                  <a:lnTo>
                    <a:pt x="38" y="258"/>
                  </a:lnTo>
                  <a:lnTo>
                    <a:pt x="44" y="254"/>
                  </a:lnTo>
                  <a:lnTo>
                    <a:pt x="50" y="249"/>
                  </a:lnTo>
                  <a:lnTo>
                    <a:pt x="62" y="241"/>
                  </a:lnTo>
                  <a:lnTo>
                    <a:pt x="75" y="232"/>
                  </a:lnTo>
                  <a:lnTo>
                    <a:pt x="87" y="223"/>
                  </a:lnTo>
                  <a:lnTo>
                    <a:pt x="99" y="214"/>
                  </a:lnTo>
                  <a:lnTo>
                    <a:pt x="111" y="204"/>
                  </a:lnTo>
                  <a:lnTo>
                    <a:pt x="123" y="193"/>
                  </a:lnTo>
                  <a:lnTo>
                    <a:pt x="136" y="181"/>
                  </a:lnTo>
                  <a:lnTo>
                    <a:pt x="147" y="170"/>
                  </a:lnTo>
                  <a:lnTo>
                    <a:pt x="147" y="17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9"/>
            <p:cNvSpPr>
              <a:spLocks/>
            </p:cNvSpPr>
            <p:nvPr/>
          </p:nvSpPr>
          <p:spPr bwMode="auto">
            <a:xfrm>
              <a:off x="2224088" y="1227286"/>
              <a:ext cx="158750" cy="138112"/>
            </a:xfrm>
            <a:custGeom>
              <a:avLst/>
              <a:gdLst>
                <a:gd name="T0" fmla="*/ 99 w 100"/>
                <a:gd name="T1" fmla="*/ 62 h 87"/>
                <a:gd name="T2" fmla="*/ 98 w 100"/>
                <a:gd name="T3" fmla="*/ 67 h 87"/>
                <a:gd name="T4" fmla="*/ 96 w 100"/>
                <a:gd name="T5" fmla="*/ 72 h 87"/>
                <a:gd name="T6" fmla="*/ 95 w 100"/>
                <a:gd name="T7" fmla="*/ 77 h 87"/>
                <a:gd name="T8" fmla="*/ 93 w 100"/>
                <a:gd name="T9" fmla="*/ 79 h 87"/>
                <a:gd name="T10" fmla="*/ 92 w 100"/>
                <a:gd name="T11" fmla="*/ 83 h 87"/>
                <a:gd name="T12" fmla="*/ 89 w 100"/>
                <a:gd name="T13" fmla="*/ 84 h 87"/>
                <a:gd name="T14" fmla="*/ 87 w 100"/>
                <a:gd name="T15" fmla="*/ 86 h 87"/>
                <a:gd name="T16" fmla="*/ 84 w 100"/>
                <a:gd name="T17" fmla="*/ 87 h 87"/>
                <a:gd name="T18" fmla="*/ 81 w 100"/>
                <a:gd name="T19" fmla="*/ 86 h 87"/>
                <a:gd name="T20" fmla="*/ 77 w 100"/>
                <a:gd name="T21" fmla="*/ 84 h 87"/>
                <a:gd name="T22" fmla="*/ 72 w 100"/>
                <a:gd name="T23" fmla="*/ 82 h 87"/>
                <a:gd name="T24" fmla="*/ 66 w 100"/>
                <a:gd name="T25" fmla="*/ 77 h 87"/>
                <a:gd name="T26" fmla="*/ 60 w 100"/>
                <a:gd name="T27" fmla="*/ 72 h 87"/>
                <a:gd name="T28" fmla="*/ 54 w 100"/>
                <a:gd name="T29" fmla="*/ 66 h 87"/>
                <a:gd name="T30" fmla="*/ 46 w 100"/>
                <a:gd name="T31" fmla="*/ 59 h 87"/>
                <a:gd name="T32" fmla="*/ 38 w 100"/>
                <a:gd name="T33" fmla="*/ 50 h 87"/>
                <a:gd name="T34" fmla="*/ 33 w 100"/>
                <a:gd name="T35" fmla="*/ 46 h 87"/>
                <a:gd name="T36" fmla="*/ 28 w 100"/>
                <a:gd name="T37" fmla="*/ 42 h 87"/>
                <a:gd name="T38" fmla="*/ 24 w 100"/>
                <a:gd name="T39" fmla="*/ 38 h 87"/>
                <a:gd name="T40" fmla="*/ 21 w 100"/>
                <a:gd name="T41" fmla="*/ 34 h 87"/>
                <a:gd name="T42" fmla="*/ 17 w 100"/>
                <a:gd name="T43" fmla="*/ 31 h 87"/>
                <a:gd name="T44" fmla="*/ 15 w 100"/>
                <a:gd name="T45" fmla="*/ 27 h 87"/>
                <a:gd name="T46" fmla="*/ 11 w 100"/>
                <a:gd name="T47" fmla="*/ 23 h 87"/>
                <a:gd name="T48" fmla="*/ 9 w 100"/>
                <a:gd name="T49" fmla="*/ 20 h 87"/>
                <a:gd name="T50" fmla="*/ 6 w 100"/>
                <a:gd name="T51" fmla="*/ 17 h 87"/>
                <a:gd name="T52" fmla="*/ 5 w 100"/>
                <a:gd name="T53" fmla="*/ 14 h 87"/>
                <a:gd name="T54" fmla="*/ 1 w 100"/>
                <a:gd name="T55" fmla="*/ 9 h 87"/>
                <a:gd name="T56" fmla="*/ 0 w 100"/>
                <a:gd name="T57" fmla="*/ 4 h 87"/>
                <a:gd name="T58" fmla="*/ 0 w 100"/>
                <a:gd name="T59" fmla="*/ 0 h 87"/>
                <a:gd name="T60" fmla="*/ 7 w 100"/>
                <a:gd name="T61" fmla="*/ 0 h 87"/>
                <a:gd name="T62" fmla="*/ 16 w 100"/>
                <a:gd name="T63" fmla="*/ 1 h 87"/>
                <a:gd name="T64" fmla="*/ 24 w 100"/>
                <a:gd name="T65" fmla="*/ 3 h 87"/>
                <a:gd name="T66" fmla="*/ 33 w 100"/>
                <a:gd name="T67" fmla="*/ 5 h 87"/>
                <a:gd name="T68" fmla="*/ 42 w 100"/>
                <a:gd name="T69" fmla="*/ 7 h 87"/>
                <a:gd name="T70" fmla="*/ 50 w 100"/>
                <a:gd name="T71" fmla="*/ 10 h 87"/>
                <a:gd name="T72" fmla="*/ 60 w 100"/>
                <a:gd name="T73" fmla="*/ 14 h 87"/>
                <a:gd name="T74" fmla="*/ 70 w 100"/>
                <a:gd name="T75" fmla="*/ 18 h 87"/>
                <a:gd name="T76" fmla="*/ 75 w 100"/>
                <a:gd name="T77" fmla="*/ 21 h 87"/>
                <a:gd name="T78" fmla="*/ 78 w 100"/>
                <a:gd name="T79" fmla="*/ 23 h 87"/>
                <a:gd name="T80" fmla="*/ 82 w 100"/>
                <a:gd name="T81" fmla="*/ 26 h 87"/>
                <a:gd name="T82" fmla="*/ 84 w 100"/>
                <a:gd name="T83" fmla="*/ 28 h 87"/>
                <a:gd name="T84" fmla="*/ 88 w 100"/>
                <a:gd name="T85" fmla="*/ 31 h 87"/>
                <a:gd name="T86" fmla="*/ 90 w 100"/>
                <a:gd name="T87" fmla="*/ 33 h 87"/>
                <a:gd name="T88" fmla="*/ 93 w 100"/>
                <a:gd name="T89" fmla="*/ 35 h 87"/>
                <a:gd name="T90" fmla="*/ 94 w 100"/>
                <a:gd name="T91" fmla="*/ 38 h 87"/>
                <a:gd name="T92" fmla="*/ 96 w 100"/>
                <a:gd name="T93" fmla="*/ 40 h 87"/>
                <a:gd name="T94" fmla="*/ 98 w 100"/>
                <a:gd name="T95" fmla="*/ 44 h 87"/>
                <a:gd name="T96" fmla="*/ 99 w 100"/>
                <a:gd name="T97" fmla="*/ 50 h 87"/>
                <a:gd name="T98" fmla="*/ 100 w 100"/>
                <a:gd name="T99" fmla="*/ 56 h 87"/>
                <a:gd name="T100" fmla="*/ 99 w 100"/>
                <a:gd name="T101" fmla="*/ 62 h 87"/>
                <a:gd name="T102" fmla="*/ 99 w 100"/>
                <a:gd name="T103" fmla="*/ 6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0" h="87">
                  <a:moveTo>
                    <a:pt x="99" y="62"/>
                  </a:moveTo>
                  <a:lnTo>
                    <a:pt x="98" y="67"/>
                  </a:lnTo>
                  <a:lnTo>
                    <a:pt x="96" y="72"/>
                  </a:lnTo>
                  <a:lnTo>
                    <a:pt x="95" y="77"/>
                  </a:lnTo>
                  <a:lnTo>
                    <a:pt x="93" y="79"/>
                  </a:lnTo>
                  <a:lnTo>
                    <a:pt x="92" y="83"/>
                  </a:lnTo>
                  <a:lnTo>
                    <a:pt x="89" y="84"/>
                  </a:lnTo>
                  <a:lnTo>
                    <a:pt x="87" y="86"/>
                  </a:lnTo>
                  <a:lnTo>
                    <a:pt x="84" y="87"/>
                  </a:lnTo>
                  <a:lnTo>
                    <a:pt x="81" y="86"/>
                  </a:lnTo>
                  <a:lnTo>
                    <a:pt x="77" y="84"/>
                  </a:lnTo>
                  <a:lnTo>
                    <a:pt x="72" y="82"/>
                  </a:lnTo>
                  <a:lnTo>
                    <a:pt x="66" y="77"/>
                  </a:lnTo>
                  <a:lnTo>
                    <a:pt x="60" y="72"/>
                  </a:lnTo>
                  <a:lnTo>
                    <a:pt x="54" y="66"/>
                  </a:lnTo>
                  <a:lnTo>
                    <a:pt x="46" y="59"/>
                  </a:lnTo>
                  <a:lnTo>
                    <a:pt x="38" y="50"/>
                  </a:lnTo>
                  <a:lnTo>
                    <a:pt x="33" y="46"/>
                  </a:lnTo>
                  <a:lnTo>
                    <a:pt x="28" y="42"/>
                  </a:lnTo>
                  <a:lnTo>
                    <a:pt x="24" y="38"/>
                  </a:lnTo>
                  <a:lnTo>
                    <a:pt x="21" y="34"/>
                  </a:lnTo>
                  <a:lnTo>
                    <a:pt x="17" y="31"/>
                  </a:lnTo>
                  <a:lnTo>
                    <a:pt x="15" y="27"/>
                  </a:lnTo>
                  <a:lnTo>
                    <a:pt x="11" y="23"/>
                  </a:lnTo>
                  <a:lnTo>
                    <a:pt x="9" y="20"/>
                  </a:lnTo>
                  <a:lnTo>
                    <a:pt x="6" y="17"/>
                  </a:lnTo>
                  <a:lnTo>
                    <a:pt x="5" y="14"/>
                  </a:lnTo>
                  <a:lnTo>
                    <a:pt x="1" y="9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16" y="1"/>
                  </a:lnTo>
                  <a:lnTo>
                    <a:pt x="24" y="3"/>
                  </a:lnTo>
                  <a:lnTo>
                    <a:pt x="33" y="5"/>
                  </a:lnTo>
                  <a:lnTo>
                    <a:pt x="42" y="7"/>
                  </a:lnTo>
                  <a:lnTo>
                    <a:pt x="50" y="10"/>
                  </a:lnTo>
                  <a:lnTo>
                    <a:pt x="60" y="14"/>
                  </a:lnTo>
                  <a:lnTo>
                    <a:pt x="70" y="18"/>
                  </a:lnTo>
                  <a:lnTo>
                    <a:pt x="75" y="21"/>
                  </a:lnTo>
                  <a:lnTo>
                    <a:pt x="78" y="23"/>
                  </a:lnTo>
                  <a:lnTo>
                    <a:pt x="82" y="26"/>
                  </a:lnTo>
                  <a:lnTo>
                    <a:pt x="84" y="28"/>
                  </a:lnTo>
                  <a:lnTo>
                    <a:pt x="88" y="31"/>
                  </a:lnTo>
                  <a:lnTo>
                    <a:pt x="90" y="33"/>
                  </a:lnTo>
                  <a:lnTo>
                    <a:pt x="93" y="35"/>
                  </a:lnTo>
                  <a:lnTo>
                    <a:pt x="94" y="38"/>
                  </a:lnTo>
                  <a:lnTo>
                    <a:pt x="96" y="40"/>
                  </a:lnTo>
                  <a:lnTo>
                    <a:pt x="98" y="44"/>
                  </a:lnTo>
                  <a:lnTo>
                    <a:pt x="99" y="50"/>
                  </a:lnTo>
                  <a:lnTo>
                    <a:pt x="100" y="56"/>
                  </a:lnTo>
                  <a:lnTo>
                    <a:pt x="99" y="62"/>
                  </a:lnTo>
                  <a:lnTo>
                    <a:pt x="99" y="6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1" name="Freeform 19"/>
          <p:cNvSpPr>
            <a:spLocks/>
          </p:cNvSpPr>
          <p:nvPr/>
        </p:nvSpPr>
        <p:spPr bwMode="auto">
          <a:xfrm>
            <a:off x="2048657" y="2536656"/>
            <a:ext cx="276432" cy="240495"/>
          </a:xfrm>
          <a:custGeom>
            <a:avLst/>
            <a:gdLst>
              <a:gd name="T0" fmla="*/ 99 w 100"/>
              <a:gd name="T1" fmla="*/ 62 h 87"/>
              <a:gd name="T2" fmla="*/ 98 w 100"/>
              <a:gd name="T3" fmla="*/ 67 h 87"/>
              <a:gd name="T4" fmla="*/ 96 w 100"/>
              <a:gd name="T5" fmla="*/ 72 h 87"/>
              <a:gd name="T6" fmla="*/ 95 w 100"/>
              <a:gd name="T7" fmla="*/ 77 h 87"/>
              <a:gd name="T8" fmla="*/ 93 w 100"/>
              <a:gd name="T9" fmla="*/ 79 h 87"/>
              <a:gd name="T10" fmla="*/ 92 w 100"/>
              <a:gd name="T11" fmla="*/ 83 h 87"/>
              <a:gd name="T12" fmla="*/ 89 w 100"/>
              <a:gd name="T13" fmla="*/ 84 h 87"/>
              <a:gd name="T14" fmla="*/ 87 w 100"/>
              <a:gd name="T15" fmla="*/ 86 h 87"/>
              <a:gd name="T16" fmla="*/ 84 w 100"/>
              <a:gd name="T17" fmla="*/ 87 h 87"/>
              <a:gd name="T18" fmla="*/ 81 w 100"/>
              <a:gd name="T19" fmla="*/ 86 h 87"/>
              <a:gd name="T20" fmla="*/ 77 w 100"/>
              <a:gd name="T21" fmla="*/ 84 h 87"/>
              <a:gd name="T22" fmla="*/ 72 w 100"/>
              <a:gd name="T23" fmla="*/ 82 h 87"/>
              <a:gd name="T24" fmla="*/ 66 w 100"/>
              <a:gd name="T25" fmla="*/ 77 h 87"/>
              <a:gd name="T26" fmla="*/ 60 w 100"/>
              <a:gd name="T27" fmla="*/ 72 h 87"/>
              <a:gd name="T28" fmla="*/ 54 w 100"/>
              <a:gd name="T29" fmla="*/ 66 h 87"/>
              <a:gd name="T30" fmla="*/ 46 w 100"/>
              <a:gd name="T31" fmla="*/ 59 h 87"/>
              <a:gd name="T32" fmla="*/ 38 w 100"/>
              <a:gd name="T33" fmla="*/ 50 h 87"/>
              <a:gd name="T34" fmla="*/ 33 w 100"/>
              <a:gd name="T35" fmla="*/ 46 h 87"/>
              <a:gd name="T36" fmla="*/ 28 w 100"/>
              <a:gd name="T37" fmla="*/ 42 h 87"/>
              <a:gd name="T38" fmla="*/ 24 w 100"/>
              <a:gd name="T39" fmla="*/ 38 h 87"/>
              <a:gd name="T40" fmla="*/ 21 w 100"/>
              <a:gd name="T41" fmla="*/ 34 h 87"/>
              <a:gd name="T42" fmla="*/ 17 w 100"/>
              <a:gd name="T43" fmla="*/ 31 h 87"/>
              <a:gd name="T44" fmla="*/ 15 w 100"/>
              <a:gd name="T45" fmla="*/ 27 h 87"/>
              <a:gd name="T46" fmla="*/ 11 w 100"/>
              <a:gd name="T47" fmla="*/ 23 h 87"/>
              <a:gd name="T48" fmla="*/ 9 w 100"/>
              <a:gd name="T49" fmla="*/ 20 h 87"/>
              <a:gd name="T50" fmla="*/ 6 w 100"/>
              <a:gd name="T51" fmla="*/ 17 h 87"/>
              <a:gd name="T52" fmla="*/ 5 w 100"/>
              <a:gd name="T53" fmla="*/ 14 h 87"/>
              <a:gd name="T54" fmla="*/ 1 w 100"/>
              <a:gd name="T55" fmla="*/ 9 h 87"/>
              <a:gd name="T56" fmla="*/ 0 w 100"/>
              <a:gd name="T57" fmla="*/ 4 h 87"/>
              <a:gd name="T58" fmla="*/ 0 w 100"/>
              <a:gd name="T59" fmla="*/ 0 h 87"/>
              <a:gd name="T60" fmla="*/ 7 w 100"/>
              <a:gd name="T61" fmla="*/ 0 h 87"/>
              <a:gd name="T62" fmla="*/ 16 w 100"/>
              <a:gd name="T63" fmla="*/ 1 h 87"/>
              <a:gd name="T64" fmla="*/ 24 w 100"/>
              <a:gd name="T65" fmla="*/ 3 h 87"/>
              <a:gd name="T66" fmla="*/ 33 w 100"/>
              <a:gd name="T67" fmla="*/ 5 h 87"/>
              <a:gd name="T68" fmla="*/ 42 w 100"/>
              <a:gd name="T69" fmla="*/ 7 h 87"/>
              <a:gd name="T70" fmla="*/ 50 w 100"/>
              <a:gd name="T71" fmla="*/ 10 h 87"/>
              <a:gd name="T72" fmla="*/ 60 w 100"/>
              <a:gd name="T73" fmla="*/ 14 h 87"/>
              <a:gd name="T74" fmla="*/ 70 w 100"/>
              <a:gd name="T75" fmla="*/ 18 h 87"/>
              <a:gd name="T76" fmla="*/ 75 w 100"/>
              <a:gd name="T77" fmla="*/ 21 h 87"/>
              <a:gd name="T78" fmla="*/ 78 w 100"/>
              <a:gd name="T79" fmla="*/ 23 h 87"/>
              <a:gd name="T80" fmla="*/ 82 w 100"/>
              <a:gd name="T81" fmla="*/ 26 h 87"/>
              <a:gd name="T82" fmla="*/ 84 w 100"/>
              <a:gd name="T83" fmla="*/ 28 h 87"/>
              <a:gd name="T84" fmla="*/ 88 w 100"/>
              <a:gd name="T85" fmla="*/ 31 h 87"/>
              <a:gd name="T86" fmla="*/ 90 w 100"/>
              <a:gd name="T87" fmla="*/ 33 h 87"/>
              <a:gd name="T88" fmla="*/ 93 w 100"/>
              <a:gd name="T89" fmla="*/ 35 h 87"/>
              <a:gd name="T90" fmla="*/ 94 w 100"/>
              <a:gd name="T91" fmla="*/ 38 h 87"/>
              <a:gd name="T92" fmla="*/ 96 w 100"/>
              <a:gd name="T93" fmla="*/ 40 h 87"/>
              <a:gd name="T94" fmla="*/ 98 w 100"/>
              <a:gd name="T95" fmla="*/ 44 h 87"/>
              <a:gd name="T96" fmla="*/ 99 w 100"/>
              <a:gd name="T97" fmla="*/ 50 h 87"/>
              <a:gd name="T98" fmla="*/ 100 w 100"/>
              <a:gd name="T99" fmla="*/ 56 h 87"/>
              <a:gd name="T100" fmla="*/ 99 w 100"/>
              <a:gd name="T101" fmla="*/ 62 h 87"/>
              <a:gd name="T102" fmla="*/ 99 w 100"/>
              <a:gd name="T103" fmla="*/ 62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0" h="87">
                <a:moveTo>
                  <a:pt x="99" y="62"/>
                </a:moveTo>
                <a:lnTo>
                  <a:pt x="98" y="67"/>
                </a:lnTo>
                <a:lnTo>
                  <a:pt x="96" y="72"/>
                </a:lnTo>
                <a:lnTo>
                  <a:pt x="95" y="77"/>
                </a:lnTo>
                <a:lnTo>
                  <a:pt x="93" y="79"/>
                </a:lnTo>
                <a:lnTo>
                  <a:pt x="92" y="83"/>
                </a:lnTo>
                <a:lnTo>
                  <a:pt x="89" y="84"/>
                </a:lnTo>
                <a:lnTo>
                  <a:pt x="87" y="86"/>
                </a:lnTo>
                <a:lnTo>
                  <a:pt x="84" y="87"/>
                </a:lnTo>
                <a:lnTo>
                  <a:pt x="81" y="86"/>
                </a:lnTo>
                <a:lnTo>
                  <a:pt x="77" y="84"/>
                </a:lnTo>
                <a:lnTo>
                  <a:pt x="72" y="82"/>
                </a:lnTo>
                <a:lnTo>
                  <a:pt x="66" y="77"/>
                </a:lnTo>
                <a:lnTo>
                  <a:pt x="60" y="72"/>
                </a:lnTo>
                <a:lnTo>
                  <a:pt x="54" y="66"/>
                </a:lnTo>
                <a:lnTo>
                  <a:pt x="46" y="59"/>
                </a:lnTo>
                <a:lnTo>
                  <a:pt x="38" y="50"/>
                </a:lnTo>
                <a:lnTo>
                  <a:pt x="33" y="46"/>
                </a:lnTo>
                <a:lnTo>
                  <a:pt x="28" y="42"/>
                </a:lnTo>
                <a:lnTo>
                  <a:pt x="24" y="38"/>
                </a:lnTo>
                <a:lnTo>
                  <a:pt x="21" y="34"/>
                </a:lnTo>
                <a:lnTo>
                  <a:pt x="17" y="31"/>
                </a:lnTo>
                <a:lnTo>
                  <a:pt x="15" y="27"/>
                </a:lnTo>
                <a:lnTo>
                  <a:pt x="11" y="23"/>
                </a:lnTo>
                <a:lnTo>
                  <a:pt x="9" y="20"/>
                </a:lnTo>
                <a:lnTo>
                  <a:pt x="6" y="17"/>
                </a:lnTo>
                <a:lnTo>
                  <a:pt x="5" y="14"/>
                </a:lnTo>
                <a:lnTo>
                  <a:pt x="1" y="9"/>
                </a:lnTo>
                <a:lnTo>
                  <a:pt x="0" y="4"/>
                </a:lnTo>
                <a:lnTo>
                  <a:pt x="0" y="0"/>
                </a:lnTo>
                <a:lnTo>
                  <a:pt x="7" y="0"/>
                </a:lnTo>
                <a:lnTo>
                  <a:pt x="16" y="1"/>
                </a:lnTo>
                <a:lnTo>
                  <a:pt x="24" y="3"/>
                </a:lnTo>
                <a:lnTo>
                  <a:pt x="33" y="5"/>
                </a:lnTo>
                <a:lnTo>
                  <a:pt x="42" y="7"/>
                </a:lnTo>
                <a:lnTo>
                  <a:pt x="50" y="10"/>
                </a:lnTo>
                <a:lnTo>
                  <a:pt x="60" y="14"/>
                </a:lnTo>
                <a:lnTo>
                  <a:pt x="70" y="18"/>
                </a:lnTo>
                <a:lnTo>
                  <a:pt x="75" y="21"/>
                </a:lnTo>
                <a:lnTo>
                  <a:pt x="78" y="23"/>
                </a:lnTo>
                <a:lnTo>
                  <a:pt x="82" y="26"/>
                </a:lnTo>
                <a:lnTo>
                  <a:pt x="84" y="28"/>
                </a:lnTo>
                <a:lnTo>
                  <a:pt x="88" y="31"/>
                </a:lnTo>
                <a:lnTo>
                  <a:pt x="90" y="33"/>
                </a:lnTo>
                <a:lnTo>
                  <a:pt x="93" y="35"/>
                </a:lnTo>
                <a:lnTo>
                  <a:pt x="94" y="38"/>
                </a:lnTo>
                <a:lnTo>
                  <a:pt x="96" y="40"/>
                </a:lnTo>
                <a:lnTo>
                  <a:pt x="98" y="44"/>
                </a:lnTo>
                <a:lnTo>
                  <a:pt x="99" y="50"/>
                </a:lnTo>
                <a:lnTo>
                  <a:pt x="100" y="56"/>
                </a:lnTo>
                <a:lnTo>
                  <a:pt x="99" y="62"/>
                </a:lnTo>
                <a:lnTo>
                  <a:pt x="99" y="6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9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187624" y="627534"/>
            <a:ext cx="2448272" cy="1084912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r>
              <a:rPr lang="en-US" sz="66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</a:t>
            </a:r>
            <a:r>
              <a:rPr lang="en-US" sz="6600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</a:t>
            </a:r>
            <a:r>
              <a:rPr lang="en-US" sz="6600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ùn</a:t>
            </a:r>
            <a:r>
              <a:rPr lang="en-US" sz="6600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</a:t>
            </a:r>
            <a:endParaRPr lang="zh-CN" altLang="en-US" sz="66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35900" y="2499742"/>
            <a:ext cx="504055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    </a:t>
            </a:r>
            <a:r>
              <a:rPr lang="zh-CN" altLang="en-US" dirty="0" smtClean="0"/>
              <a:t>里面是个“目”。</a:t>
            </a:r>
            <a:endParaRPr lang="zh-CN" altLang="en-US" dirty="0"/>
          </a:p>
        </p:txBody>
      </p:sp>
      <p:grpSp>
        <p:nvGrpSpPr>
          <p:cNvPr id="18" name="组合 17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21" name="矩形 20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直接连接符 22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1294480" y="1862737"/>
            <a:ext cx="1693344" cy="1905013"/>
            <a:chOff x="2777729" y="2746832"/>
            <a:chExt cx="731836" cy="823316"/>
          </a:xfrm>
        </p:grpSpPr>
        <p:sp>
          <p:nvSpPr>
            <p:cNvPr id="26" name="Freeform 203"/>
            <p:cNvSpPr>
              <a:spLocks/>
            </p:cNvSpPr>
            <p:nvPr/>
          </p:nvSpPr>
          <p:spPr bwMode="auto">
            <a:xfrm>
              <a:off x="2777729" y="2845398"/>
              <a:ext cx="234950" cy="662422"/>
            </a:xfrm>
            <a:custGeom>
              <a:avLst/>
              <a:gdLst>
                <a:gd name="T0" fmla="*/ 48 w 295"/>
                <a:gd name="T1" fmla="*/ 876 h 915"/>
                <a:gd name="T2" fmla="*/ 36 w 295"/>
                <a:gd name="T3" fmla="*/ 887 h 915"/>
                <a:gd name="T4" fmla="*/ 27 w 295"/>
                <a:gd name="T5" fmla="*/ 896 h 915"/>
                <a:gd name="T6" fmla="*/ 19 w 295"/>
                <a:gd name="T7" fmla="*/ 903 h 915"/>
                <a:gd name="T8" fmla="*/ 13 w 295"/>
                <a:gd name="T9" fmla="*/ 909 h 915"/>
                <a:gd name="T10" fmla="*/ 8 w 295"/>
                <a:gd name="T11" fmla="*/ 913 h 915"/>
                <a:gd name="T12" fmla="*/ 4 w 295"/>
                <a:gd name="T13" fmla="*/ 915 h 915"/>
                <a:gd name="T14" fmla="*/ 0 w 295"/>
                <a:gd name="T15" fmla="*/ 913 h 915"/>
                <a:gd name="T16" fmla="*/ 0 w 295"/>
                <a:gd name="T17" fmla="*/ 909 h 915"/>
                <a:gd name="T18" fmla="*/ 0 w 295"/>
                <a:gd name="T19" fmla="*/ 903 h 915"/>
                <a:gd name="T20" fmla="*/ 4 w 295"/>
                <a:gd name="T21" fmla="*/ 896 h 915"/>
                <a:gd name="T22" fmla="*/ 9 w 295"/>
                <a:gd name="T23" fmla="*/ 885 h 915"/>
                <a:gd name="T24" fmla="*/ 17 w 295"/>
                <a:gd name="T25" fmla="*/ 872 h 915"/>
                <a:gd name="T26" fmla="*/ 25 w 295"/>
                <a:gd name="T27" fmla="*/ 857 h 915"/>
                <a:gd name="T28" fmla="*/ 36 w 295"/>
                <a:gd name="T29" fmla="*/ 839 h 915"/>
                <a:gd name="T30" fmla="*/ 50 w 295"/>
                <a:gd name="T31" fmla="*/ 821 h 915"/>
                <a:gd name="T32" fmla="*/ 77 w 295"/>
                <a:gd name="T33" fmla="*/ 778 h 915"/>
                <a:gd name="T34" fmla="*/ 100 w 295"/>
                <a:gd name="T35" fmla="*/ 732 h 915"/>
                <a:gd name="T36" fmla="*/ 123 w 295"/>
                <a:gd name="T37" fmla="*/ 684 h 915"/>
                <a:gd name="T38" fmla="*/ 146 w 295"/>
                <a:gd name="T39" fmla="*/ 634 h 915"/>
                <a:gd name="T40" fmla="*/ 163 w 295"/>
                <a:gd name="T41" fmla="*/ 581 h 915"/>
                <a:gd name="T42" fmla="*/ 178 w 295"/>
                <a:gd name="T43" fmla="*/ 524 h 915"/>
                <a:gd name="T44" fmla="*/ 193 w 295"/>
                <a:gd name="T45" fmla="*/ 461 h 915"/>
                <a:gd name="T46" fmla="*/ 207 w 295"/>
                <a:gd name="T47" fmla="*/ 395 h 915"/>
                <a:gd name="T48" fmla="*/ 215 w 295"/>
                <a:gd name="T49" fmla="*/ 327 h 915"/>
                <a:gd name="T50" fmla="*/ 222 w 295"/>
                <a:gd name="T51" fmla="*/ 266 h 915"/>
                <a:gd name="T52" fmla="*/ 228 w 295"/>
                <a:gd name="T53" fmla="*/ 209 h 915"/>
                <a:gd name="T54" fmla="*/ 232 w 295"/>
                <a:gd name="T55" fmla="*/ 159 h 915"/>
                <a:gd name="T56" fmla="*/ 232 w 295"/>
                <a:gd name="T57" fmla="*/ 137 h 915"/>
                <a:gd name="T58" fmla="*/ 230 w 295"/>
                <a:gd name="T59" fmla="*/ 115 h 915"/>
                <a:gd name="T60" fmla="*/ 230 w 295"/>
                <a:gd name="T61" fmla="*/ 96 h 915"/>
                <a:gd name="T62" fmla="*/ 228 w 295"/>
                <a:gd name="T63" fmla="*/ 80 h 915"/>
                <a:gd name="T64" fmla="*/ 228 w 295"/>
                <a:gd name="T65" fmla="*/ 63 h 915"/>
                <a:gd name="T66" fmla="*/ 226 w 295"/>
                <a:gd name="T67" fmla="*/ 50 h 915"/>
                <a:gd name="T68" fmla="*/ 224 w 295"/>
                <a:gd name="T69" fmla="*/ 41 h 915"/>
                <a:gd name="T70" fmla="*/ 222 w 295"/>
                <a:gd name="T71" fmla="*/ 32 h 915"/>
                <a:gd name="T72" fmla="*/ 218 w 295"/>
                <a:gd name="T73" fmla="*/ 22 h 915"/>
                <a:gd name="T74" fmla="*/ 216 w 295"/>
                <a:gd name="T75" fmla="*/ 13 h 915"/>
                <a:gd name="T76" fmla="*/ 218 w 295"/>
                <a:gd name="T77" fmla="*/ 8 h 915"/>
                <a:gd name="T78" fmla="*/ 222 w 295"/>
                <a:gd name="T79" fmla="*/ 2 h 915"/>
                <a:gd name="T80" fmla="*/ 232 w 295"/>
                <a:gd name="T81" fmla="*/ 0 h 915"/>
                <a:gd name="T82" fmla="*/ 247 w 295"/>
                <a:gd name="T83" fmla="*/ 4 h 915"/>
                <a:gd name="T84" fmla="*/ 268 w 295"/>
                <a:gd name="T85" fmla="*/ 11 h 915"/>
                <a:gd name="T86" fmla="*/ 293 w 295"/>
                <a:gd name="T87" fmla="*/ 22 h 915"/>
                <a:gd name="T88" fmla="*/ 295 w 295"/>
                <a:gd name="T89" fmla="*/ 57 h 915"/>
                <a:gd name="T90" fmla="*/ 295 w 295"/>
                <a:gd name="T91" fmla="*/ 100 h 915"/>
                <a:gd name="T92" fmla="*/ 293 w 295"/>
                <a:gd name="T93" fmla="*/ 124 h 915"/>
                <a:gd name="T94" fmla="*/ 291 w 295"/>
                <a:gd name="T95" fmla="*/ 150 h 915"/>
                <a:gd name="T96" fmla="*/ 291 w 295"/>
                <a:gd name="T97" fmla="*/ 177 h 915"/>
                <a:gd name="T98" fmla="*/ 289 w 295"/>
                <a:gd name="T99" fmla="*/ 209 h 915"/>
                <a:gd name="T100" fmla="*/ 284 w 295"/>
                <a:gd name="T101" fmla="*/ 271 h 915"/>
                <a:gd name="T102" fmla="*/ 274 w 295"/>
                <a:gd name="T103" fmla="*/ 338 h 915"/>
                <a:gd name="T104" fmla="*/ 262 w 295"/>
                <a:gd name="T105" fmla="*/ 406 h 915"/>
                <a:gd name="T106" fmla="*/ 247 w 295"/>
                <a:gd name="T107" fmla="*/ 478 h 915"/>
                <a:gd name="T108" fmla="*/ 238 w 295"/>
                <a:gd name="T109" fmla="*/ 513 h 915"/>
                <a:gd name="T110" fmla="*/ 218 w 295"/>
                <a:gd name="T111" fmla="*/ 579 h 915"/>
                <a:gd name="T112" fmla="*/ 195 w 295"/>
                <a:gd name="T113" fmla="*/ 640 h 915"/>
                <a:gd name="T114" fmla="*/ 172 w 295"/>
                <a:gd name="T115" fmla="*/ 693 h 915"/>
                <a:gd name="T116" fmla="*/ 147 w 295"/>
                <a:gd name="T117" fmla="*/ 741 h 915"/>
                <a:gd name="T118" fmla="*/ 121 w 295"/>
                <a:gd name="T119" fmla="*/ 784 h 915"/>
                <a:gd name="T120" fmla="*/ 94 w 295"/>
                <a:gd name="T121" fmla="*/ 822 h 915"/>
                <a:gd name="T122" fmla="*/ 67 w 295"/>
                <a:gd name="T123" fmla="*/ 856 h 915"/>
                <a:gd name="T124" fmla="*/ 54 w 295"/>
                <a:gd name="T125" fmla="*/ 868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5" h="915">
                  <a:moveTo>
                    <a:pt x="54" y="868"/>
                  </a:moveTo>
                  <a:lnTo>
                    <a:pt x="48" y="876"/>
                  </a:lnTo>
                  <a:lnTo>
                    <a:pt x="42" y="881"/>
                  </a:lnTo>
                  <a:lnTo>
                    <a:pt x="36" y="887"/>
                  </a:lnTo>
                  <a:lnTo>
                    <a:pt x="32" y="891"/>
                  </a:lnTo>
                  <a:lnTo>
                    <a:pt x="27" y="896"/>
                  </a:lnTo>
                  <a:lnTo>
                    <a:pt x="23" y="900"/>
                  </a:lnTo>
                  <a:lnTo>
                    <a:pt x="19" y="903"/>
                  </a:lnTo>
                  <a:lnTo>
                    <a:pt x="15" y="905"/>
                  </a:lnTo>
                  <a:lnTo>
                    <a:pt x="13" y="909"/>
                  </a:lnTo>
                  <a:lnTo>
                    <a:pt x="9" y="911"/>
                  </a:lnTo>
                  <a:lnTo>
                    <a:pt x="8" y="913"/>
                  </a:lnTo>
                  <a:lnTo>
                    <a:pt x="6" y="913"/>
                  </a:lnTo>
                  <a:lnTo>
                    <a:pt x="4" y="915"/>
                  </a:lnTo>
                  <a:lnTo>
                    <a:pt x="2" y="915"/>
                  </a:lnTo>
                  <a:lnTo>
                    <a:pt x="0" y="913"/>
                  </a:lnTo>
                  <a:lnTo>
                    <a:pt x="0" y="911"/>
                  </a:lnTo>
                  <a:lnTo>
                    <a:pt x="0" y="909"/>
                  </a:lnTo>
                  <a:lnTo>
                    <a:pt x="0" y="907"/>
                  </a:lnTo>
                  <a:lnTo>
                    <a:pt x="0" y="903"/>
                  </a:lnTo>
                  <a:lnTo>
                    <a:pt x="2" y="900"/>
                  </a:lnTo>
                  <a:lnTo>
                    <a:pt x="4" y="896"/>
                  </a:lnTo>
                  <a:lnTo>
                    <a:pt x="6" y="891"/>
                  </a:lnTo>
                  <a:lnTo>
                    <a:pt x="9" y="885"/>
                  </a:lnTo>
                  <a:lnTo>
                    <a:pt x="13" y="879"/>
                  </a:lnTo>
                  <a:lnTo>
                    <a:pt x="17" y="872"/>
                  </a:lnTo>
                  <a:lnTo>
                    <a:pt x="21" y="865"/>
                  </a:lnTo>
                  <a:lnTo>
                    <a:pt x="25" y="857"/>
                  </a:lnTo>
                  <a:lnTo>
                    <a:pt x="31" y="848"/>
                  </a:lnTo>
                  <a:lnTo>
                    <a:pt x="36" y="839"/>
                  </a:lnTo>
                  <a:lnTo>
                    <a:pt x="42" y="830"/>
                  </a:lnTo>
                  <a:lnTo>
                    <a:pt x="50" y="821"/>
                  </a:lnTo>
                  <a:lnTo>
                    <a:pt x="63" y="800"/>
                  </a:lnTo>
                  <a:lnTo>
                    <a:pt x="77" y="778"/>
                  </a:lnTo>
                  <a:lnTo>
                    <a:pt x="88" y="756"/>
                  </a:lnTo>
                  <a:lnTo>
                    <a:pt x="100" y="732"/>
                  </a:lnTo>
                  <a:lnTo>
                    <a:pt x="111" y="708"/>
                  </a:lnTo>
                  <a:lnTo>
                    <a:pt x="123" y="684"/>
                  </a:lnTo>
                  <a:lnTo>
                    <a:pt x="134" y="660"/>
                  </a:lnTo>
                  <a:lnTo>
                    <a:pt x="146" y="634"/>
                  </a:lnTo>
                  <a:lnTo>
                    <a:pt x="153" y="609"/>
                  </a:lnTo>
                  <a:lnTo>
                    <a:pt x="163" y="581"/>
                  </a:lnTo>
                  <a:lnTo>
                    <a:pt x="170" y="553"/>
                  </a:lnTo>
                  <a:lnTo>
                    <a:pt x="178" y="524"/>
                  </a:lnTo>
                  <a:lnTo>
                    <a:pt x="186" y="492"/>
                  </a:lnTo>
                  <a:lnTo>
                    <a:pt x="193" y="461"/>
                  </a:lnTo>
                  <a:lnTo>
                    <a:pt x="199" y="428"/>
                  </a:lnTo>
                  <a:lnTo>
                    <a:pt x="207" y="395"/>
                  </a:lnTo>
                  <a:lnTo>
                    <a:pt x="211" y="360"/>
                  </a:lnTo>
                  <a:lnTo>
                    <a:pt x="215" y="327"/>
                  </a:lnTo>
                  <a:lnTo>
                    <a:pt x="218" y="295"/>
                  </a:lnTo>
                  <a:lnTo>
                    <a:pt x="222" y="266"/>
                  </a:lnTo>
                  <a:lnTo>
                    <a:pt x="224" y="236"/>
                  </a:lnTo>
                  <a:lnTo>
                    <a:pt x="228" y="209"/>
                  </a:lnTo>
                  <a:lnTo>
                    <a:pt x="230" y="183"/>
                  </a:lnTo>
                  <a:lnTo>
                    <a:pt x="232" y="159"/>
                  </a:lnTo>
                  <a:lnTo>
                    <a:pt x="232" y="148"/>
                  </a:lnTo>
                  <a:lnTo>
                    <a:pt x="232" y="137"/>
                  </a:lnTo>
                  <a:lnTo>
                    <a:pt x="232" y="126"/>
                  </a:lnTo>
                  <a:lnTo>
                    <a:pt x="230" y="115"/>
                  </a:lnTo>
                  <a:lnTo>
                    <a:pt x="230" y="105"/>
                  </a:lnTo>
                  <a:lnTo>
                    <a:pt x="230" y="96"/>
                  </a:lnTo>
                  <a:lnTo>
                    <a:pt x="230" y="87"/>
                  </a:lnTo>
                  <a:lnTo>
                    <a:pt x="228" y="80"/>
                  </a:lnTo>
                  <a:lnTo>
                    <a:pt x="228" y="70"/>
                  </a:lnTo>
                  <a:lnTo>
                    <a:pt x="228" y="63"/>
                  </a:lnTo>
                  <a:lnTo>
                    <a:pt x="226" y="57"/>
                  </a:lnTo>
                  <a:lnTo>
                    <a:pt x="226" y="50"/>
                  </a:lnTo>
                  <a:lnTo>
                    <a:pt x="226" y="45"/>
                  </a:lnTo>
                  <a:lnTo>
                    <a:pt x="224" y="41"/>
                  </a:lnTo>
                  <a:lnTo>
                    <a:pt x="224" y="35"/>
                  </a:lnTo>
                  <a:lnTo>
                    <a:pt x="222" y="32"/>
                  </a:lnTo>
                  <a:lnTo>
                    <a:pt x="220" y="26"/>
                  </a:lnTo>
                  <a:lnTo>
                    <a:pt x="218" y="22"/>
                  </a:lnTo>
                  <a:lnTo>
                    <a:pt x="216" y="17"/>
                  </a:lnTo>
                  <a:lnTo>
                    <a:pt x="216" y="13"/>
                  </a:lnTo>
                  <a:lnTo>
                    <a:pt x="216" y="9"/>
                  </a:lnTo>
                  <a:lnTo>
                    <a:pt x="218" y="8"/>
                  </a:lnTo>
                  <a:lnTo>
                    <a:pt x="220" y="4"/>
                  </a:lnTo>
                  <a:lnTo>
                    <a:pt x="222" y="2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9" y="2"/>
                  </a:lnTo>
                  <a:lnTo>
                    <a:pt x="247" y="4"/>
                  </a:lnTo>
                  <a:lnTo>
                    <a:pt x="257" y="8"/>
                  </a:lnTo>
                  <a:lnTo>
                    <a:pt x="268" y="11"/>
                  </a:lnTo>
                  <a:lnTo>
                    <a:pt x="280" y="17"/>
                  </a:lnTo>
                  <a:lnTo>
                    <a:pt x="293" y="22"/>
                  </a:lnTo>
                  <a:lnTo>
                    <a:pt x="295" y="39"/>
                  </a:lnTo>
                  <a:lnTo>
                    <a:pt x="295" y="57"/>
                  </a:lnTo>
                  <a:lnTo>
                    <a:pt x="295" y="78"/>
                  </a:lnTo>
                  <a:lnTo>
                    <a:pt x="295" y="100"/>
                  </a:lnTo>
                  <a:lnTo>
                    <a:pt x="293" y="113"/>
                  </a:lnTo>
                  <a:lnTo>
                    <a:pt x="293" y="124"/>
                  </a:lnTo>
                  <a:lnTo>
                    <a:pt x="293" y="137"/>
                  </a:lnTo>
                  <a:lnTo>
                    <a:pt x="291" y="150"/>
                  </a:lnTo>
                  <a:lnTo>
                    <a:pt x="291" y="164"/>
                  </a:lnTo>
                  <a:lnTo>
                    <a:pt x="291" y="177"/>
                  </a:lnTo>
                  <a:lnTo>
                    <a:pt x="289" y="192"/>
                  </a:lnTo>
                  <a:lnTo>
                    <a:pt x="289" y="209"/>
                  </a:lnTo>
                  <a:lnTo>
                    <a:pt x="287" y="240"/>
                  </a:lnTo>
                  <a:lnTo>
                    <a:pt x="284" y="271"/>
                  </a:lnTo>
                  <a:lnTo>
                    <a:pt x="280" y="304"/>
                  </a:lnTo>
                  <a:lnTo>
                    <a:pt x="274" y="338"/>
                  </a:lnTo>
                  <a:lnTo>
                    <a:pt x="268" y="371"/>
                  </a:lnTo>
                  <a:lnTo>
                    <a:pt x="262" y="406"/>
                  </a:lnTo>
                  <a:lnTo>
                    <a:pt x="255" y="441"/>
                  </a:lnTo>
                  <a:lnTo>
                    <a:pt x="247" y="478"/>
                  </a:lnTo>
                  <a:lnTo>
                    <a:pt x="243" y="496"/>
                  </a:lnTo>
                  <a:lnTo>
                    <a:pt x="238" y="513"/>
                  </a:lnTo>
                  <a:lnTo>
                    <a:pt x="228" y="548"/>
                  </a:lnTo>
                  <a:lnTo>
                    <a:pt x="218" y="579"/>
                  </a:lnTo>
                  <a:lnTo>
                    <a:pt x="207" y="610"/>
                  </a:lnTo>
                  <a:lnTo>
                    <a:pt x="195" y="640"/>
                  </a:lnTo>
                  <a:lnTo>
                    <a:pt x="184" y="666"/>
                  </a:lnTo>
                  <a:lnTo>
                    <a:pt x="172" y="693"/>
                  </a:lnTo>
                  <a:lnTo>
                    <a:pt x="161" y="717"/>
                  </a:lnTo>
                  <a:lnTo>
                    <a:pt x="147" y="741"/>
                  </a:lnTo>
                  <a:lnTo>
                    <a:pt x="134" y="763"/>
                  </a:lnTo>
                  <a:lnTo>
                    <a:pt x="121" y="784"/>
                  </a:lnTo>
                  <a:lnTo>
                    <a:pt x="107" y="804"/>
                  </a:lnTo>
                  <a:lnTo>
                    <a:pt x="94" y="822"/>
                  </a:lnTo>
                  <a:lnTo>
                    <a:pt x="80" y="839"/>
                  </a:lnTo>
                  <a:lnTo>
                    <a:pt x="67" y="856"/>
                  </a:lnTo>
                  <a:lnTo>
                    <a:pt x="54" y="868"/>
                  </a:lnTo>
                  <a:lnTo>
                    <a:pt x="54" y="868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04"/>
            <p:cNvSpPr>
              <a:spLocks/>
            </p:cNvSpPr>
            <p:nvPr/>
          </p:nvSpPr>
          <p:spPr bwMode="auto">
            <a:xfrm>
              <a:off x="2979341" y="2746832"/>
              <a:ext cx="373062" cy="142051"/>
            </a:xfrm>
            <a:custGeom>
              <a:avLst/>
              <a:gdLst>
                <a:gd name="T0" fmla="*/ 379 w 470"/>
                <a:gd name="T1" fmla="*/ 0 h 195"/>
                <a:gd name="T2" fmla="*/ 391 w 470"/>
                <a:gd name="T3" fmla="*/ 3 h 195"/>
                <a:gd name="T4" fmla="*/ 404 w 470"/>
                <a:gd name="T5" fmla="*/ 9 h 195"/>
                <a:gd name="T6" fmla="*/ 424 w 470"/>
                <a:gd name="T7" fmla="*/ 18 h 195"/>
                <a:gd name="T8" fmla="*/ 441 w 470"/>
                <a:gd name="T9" fmla="*/ 31 h 195"/>
                <a:gd name="T10" fmla="*/ 456 w 470"/>
                <a:gd name="T11" fmla="*/ 44 h 195"/>
                <a:gd name="T12" fmla="*/ 466 w 470"/>
                <a:gd name="T13" fmla="*/ 55 h 195"/>
                <a:gd name="T14" fmla="*/ 470 w 470"/>
                <a:gd name="T15" fmla="*/ 64 h 195"/>
                <a:gd name="T16" fmla="*/ 470 w 470"/>
                <a:gd name="T17" fmla="*/ 72 h 195"/>
                <a:gd name="T18" fmla="*/ 468 w 470"/>
                <a:gd name="T19" fmla="*/ 79 h 195"/>
                <a:gd name="T20" fmla="*/ 462 w 470"/>
                <a:gd name="T21" fmla="*/ 85 h 195"/>
                <a:gd name="T22" fmla="*/ 454 w 470"/>
                <a:gd name="T23" fmla="*/ 90 h 195"/>
                <a:gd name="T24" fmla="*/ 447 w 470"/>
                <a:gd name="T25" fmla="*/ 94 h 195"/>
                <a:gd name="T26" fmla="*/ 437 w 470"/>
                <a:gd name="T27" fmla="*/ 96 h 195"/>
                <a:gd name="T28" fmla="*/ 425 w 470"/>
                <a:gd name="T29" fmla="*/ 99 h 195"/>
                <a:gd name="T30" fmla="*/ 412 w 470"/>
                <a:gd name="T31" fmla="*/ 103 h 195"/>
                <a:gd name="T32" fmla="*/ 395 w 470"/>
                <a:gd name="T33" fmla="*/ 108 h 195"/>
                <a:gd name="T34" fmla="*/ 376 w 470"/>
                <a:gd name="T35" fmla="*/ 114 h 195"/>
                <a:gd name="T36" fmla="*/ 355 w 470"/>
                <a:gd name="T37" fmla="*/ 121 h 195"/>
                <a:gd name="T38" fmla="*/ 330 w 470"/>
                <a:gd name="T39" fmla="*/ 127 h 195"/>
                <a:gd name="T40" fmla="*/ 291 w 470"/>
                <a:gd name="T41" fmla="*/ 140 h 195"/>
                <a:gd name="T42" fmla="*/ 240 w 470"/>
                <a:gd name="T43" fmla="*/ 155 h 195"/>
                <a:gd name="T44" fmla="*/ 192 w 470"/>
                <a:gd name="T45" fmla="*/ 167 h 195"/>
                <a:gd name="T46" fmla="*/ 148 w 470"/>
                <a:gd name="T47" fmla="*/ 177 h 195"/>
                <a:gd name="T48" fmla="*/ 105 w 470"/>
                <a:gd name="T49" fmla="*/ 184 h 195"/>
                <a:gd name="T50" fmla="*/ 69 w 470"/>
                <a:gd name="T51" fmla="*/ 190 h 195"/>
                <a:gd name="T52" fmla="*/ 36 w 470"/>
                <a:gd name="T53" fmla="*/ 193 h 195"/>
                <a:gd name="T54" fmla="*/ 9 w 470"/>
                <a:gd name="T55" fmla="*/ 195 h 195"/>
                <a:gd name="T56" fmla="*/ 15 w 470"/>
                <a:gd name="T57" fmla="*/ 156 h 195"/>
                <a:gd name="T58" fmla="*/ 52 w 470"/>
                <a:gd name="T59" fmla="*/ 155 h 195"/>
                <a:gd name="T60" fmla="*/ 90 w 470"/>
                <a:gd name="T61" fmla="*/ 149 h 195"/>
                <a:gd name="T62" fmla="*/ 134 w 470"/>
                <a:gd name="T63" fmla="*/ 138 h 195"/>
                <a:gd name="T64" fmla="*/ 180 w 470"/>
                <a:gd name="T65" fmla="*/ 121 h 195"/>
                <a:gd name="T66" fmla="*/ 224 w 470"/>
                <a:gd name="T67" fmla="*/ 107 h 195"/>
                <a:gd name="T68" fmla="*/ 264 w 470"/>
                <a:gd name="T69" fmla="*/ 92 h 195"/>
                <a:gd name="T70" fmla="*/ 297 w 470"/>
                <a:gd name="T71" fmla="*/ 77 h 195"/>
                <a:gd name="T72" fmla="*/ 326 w 470"/>
                <a:gd name="T73" fmla="*/ 62 h 195"/>
                <a:gd name="T74" fmla="*/ 345 w 470"/>
                <a:gd name="T75" fmla="*/ 51 h 195"/>
                <a:gd name="T76" fmla="*/ 358 w 470"/>
                <a:gd name="T77" fmla="*/ 40 h 195"/>
                <a:gd name="T78" fmla="*/ 366 w 470"/>
                <a:gd name="T79" fmla="*/ 29 h 195"/>
                <a:gd name="T80" fmla="*/ 368 w 470"/>
                <a:gd name="T81" fmla="*/ 22 h 195"/>
                <a:gd name="T82" fmla="*/ 366 w 470"/>
                <a:gd name="T83" fmla="*/ 14 h 195"/>
                <a:gd name="T84" fmla="*/ 364 w 470"/>
                <a:gd name="T85" fmla="*/ 5 h 195"/>
                <a:gd name="T86" fmla="*/ 366 w 470"/>
                <a:gd name="T87" fmla="*/ 2 h 195"/>
                <a:gd name="T88" fmla="*/ 372 w 470"/>
                <a:gd name="T89" fmla="*/ 0 h 195"/>
                <a:gd name="T90" fmla="*/ 376 w 470"/>
                <a:gd name="T91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195">
                  <a:moveTo>
                    <a:pt x="376" y="0"/>
                  </a:moveTo>
                  <a:lnTo>
                    <a:pt x="379" y="0"/>
                  </a:lnTo>
                  <a:lnTo>
                    <a:pt x="385" y="2"/>
                  </a:lnTo>
                  <a:lnTo>
                    <a:pt x="391" y="3"/>
                  </a:lnTo>
                  <a:lnTo>
                    <a:pt x="399" y="5"/>
                  </a:lnTo>
                  <a:lnTo>
                    <a:pt x="404" y="9"/>
                  </a:lnTo>
                  <a:lnTo>
                    <a:pt x="414" y="14"/>
                  </a:lnTo>
                  <a:lnTo>
                    <a:pt x="424" y="18"/>
                  </a:lnTo>
                  <a:lnTo>
                    <a:pt x="433" y="24"/>
                  </a:lnTo>
                  <a:lnTo>
                    <a:pt x="441" y="31"/>
                  </a:lnTo>
                  <a:lnTo>
                    <a:pt x="448" y="37"/>
                  </a:lnTo>
                  <a:lnTo>
                    <a:pt x="456" y="44"/>
                  </a:lnTo>
                  <a:lnTo>
                    <a:pt x="460" y="49"/>
                  </a:lnTo>
                  <a:lnTo>
                    <a:pt x="466" y="55"/>
                  </a:lnTo>
                  <a:lnTo>
                    <a:pt x="468" y="59"/>
                  </a:lnTo>
                  <a:lnTo>
                    <a:pt x="470" y="64"/>
                  </a:lnTo>
                  <a:lnTo>
                    <a:pt x="470" y="68"/>
                  </a:lnTo>
                  <a:lnTo>
                    <a:pt x="470" y="72"/>
                  </a:lnTo>
                  <a:lnTo>
                    <a:pt x="470" y="75"/>
                  </a:lnTo>
                  <a:lnTo>
                    <a:pt x="468" y="79"/>
                  </a:lnTo>
                  <a:lnTo>
                    <a:pt x="464" y="83"/>
                  </a:lnTo>
                  <a:lnTo>
                    <a:pt x="462" y="85"/>
                  </a:lnTo>
                  <a:lnTo>
                    <a:pt x="458" y="88"/>
                  </a:lnTo>
                  <a:lnTo>
                    <a:pt x="454" y="90"/>
                  </a:lnTo>
                  <a:lnTo>
                    <a:pt x="450" y="92"/>
                  </a:lnTo>
                  <a:lnTo>
                    <a:pt x="447" y="94"/>
                  </a:lnTo>
                  <a:lnTo>
                    <a:pt x="443" y="94"/>
                  </a:lnTo>
                  <a:lnTo>
                    <a:pt x="437" y="96"/>
                  </a:lnTo>
                  <a:lnTo>
                    <a:pt x="431" y="97"/>
                  </a:lnTo>
                  <a:lnTo>
                    <a:pt x="425" y="99"/>
                  </a:lnTo>
                  <a:lnTo>
                    <a:pt x="420" y="101"/>
                  </a:lnTo>
                  <a:lnTo>
                    <a:pt x="412" y="103"/>
                  </a:lnTo>
                  <a:lnTo>
                    <a:pt x="404" y="107"/>
                  </a:lnTo>
                  <a:lnTo>
                    <a:pt x="395" y="108"/>
                  </a:lnTo>
                  <a:lnTo>
                    <a:pt x="385" y="112"/>
                  </a:lnTo>
                  <a:lnTo>
                    <a:pt x="376" y="114"/>
                  </a:lnTo>
                  <a:lnTo>
                    <a:pt x="366" y="118"/>
                  </a:lnTo>
                  <a:lnTo>
                    <a:pt x="355" y="121"/>
                  </a:lnTo>
                  <a:lnTo>
                    <a:pt x="343" y="123"/>
                  </a:lnTo>
                  <a:lnTo>
                    <a:pt x="330" y="127"/>
                  </a:lnTo>
                  <a:lnTo>
                    <a:pt x="318" y="131"/>
                  </a:lnTo>
                  <a:lnTo>
                    <a:pt x="291" y="140"/>
                  </a:lnTo>
                  <a:lnTo>
                    <a:pt x="266" y="147"/>
                  </a:lnTo>
                  <a:lnTo>
                    <a:pt x="240" y="155"/>
                  </a:lnTo>
                  <a:lnTo>
                    <a:pt x="217" y="162"/>
                  </a:lnTo>
                  <a:lnTo>
                    <a:pt x="192" y="167"/>
                  </a:lnTo>
                  <a:lnTo>
                    <a:pt x="171" y="171"/>
                  </a:lnTo>
                  <a:lnTo>
                    <a:pt x="148" y="177"/>
                  </a:lnTo>
                  <a:lnTo>
                    <a:pt x="126" y="180"/>
                  </a:lnTo>
                  <a:lnTo>
                    <a:pt x="105" y="184"/>
                  </a:lnTo>
                  <a:lnTo>
                    <a:pt x="86" y="186"/>
                  </a:lnTo>
                  <a:lnTo>
                    <a:pt x="69" y="190"/>
                  </a:lnTo>
                  <a:lnTo>
                    <a:pt x="52" y="191"/>
                  </a:lnTo>
                  <a:lnTo>
                    <a:pt x="36" y="193"/>
                  </a:lnTo>
                  <a:lnTo>
                    <a:pt x="23" y="193"/>
                  </a:lnTo>
                  <a:lnTo>
                    <a:pt x="9" y="195"/>
                  </a:lnTo>
                  <a:lnTo>
                    <a:pt x="0" y="195"/>
                  </a:lnTo>
                  <a:lnTo>
                    <a:pt x="15" y="156"/>
                  </a:lnTo>
                  <a:lnTo>
                    <a:pt x="32" y="156"/>
                  </a:lnTo>
                  <a:lnTo>
                    <a:pt x="52" y="155"/>
                  </a:lnTo>
                  <a:lnTo>
                    <a:pt x="71" y="151"/>
                  </a:lnTo>
                  <a:lnTo>
                    <a:pt x="90" y="149"/>
                  </a:lnTo>
                  <a:lnTo>
                    <a:pt x="111" y="143"/>
                  </a:lnTo>
                  <a:lnTo>
                    <a:pt x="134" y="138"/>
                  </a:lnTo>
                  <a:lnTo>
                    <a:pt x="157" y="131"/>
                  </a:lnTo>
                  <a:lnTo>
                    <a:pt x="180" y="121"/>
                  </a:lnTo>
                  <a:lnTo>
                    <a:pt x="203" y="114"/>
                  </a:lnTo>
                  <a:lnTo>
                    <a:pt x="224" y="107"/>
                  </a:lnTo>
                  <a:lnTo>
                    <a:pt x="245" y="99"/>
                  </a:lnTo>
                  <a:lnTo>
                    <a:pt x="264" y="92"/>
                  </a:lnTo>
                  <a:lnTo>
                    <a:pt x="282" y="85"/>
                  </a:lnTo>
                  <a:lnTo>
                    <a:pt x="297" y="77"/>
                  </a:lnTo>
                  <a:lnTo>
                    <a:pt x="312" y="70"/>
                  </a:lnTo>
                  <a:lnTo>
                    <a:pt x="326" y="62"/>
                  </a:lnTo>
                  <a:lnTo>
                    <a:pt x="335" y="57"/>
                  </a:lnTo>
                  <a:lnTo>
                    <a:pt x="345" y="51"/>
                  </a:lnTo>
                  <a:lnTo>
                    <a:pt x="353" y="46"/>
                  </a:lnTo>
                  <a:lnTo>
                    <a:pt x="358" y="40"/>
                  </a:lnTo>
                  <a:lnTo>
                    <a:pt x="362" y="35"/>
                  </a:lnTo>
                  <a:lnTo>
                    <a:pt x="366" y="29"/>
                  </a:lnTo>
                  <a:lnTo>
                    <a:pt x="368" y="24"/>
                  </a:lnTo>
                  <a:lnTo>
                    <a:pt x="368" y="22"/>
                  </a:lnTo>
                  <a:lnTo>
                    <a:pt x="366" y="18"/>
                  </a:lnTo>
                  <a:lnTo>
                    <a:pt x="366" y="14"/>
                  </a:lnTo>
                  <a:lnTo>
                    <a:pt x="364" y="9"/>
                  </a:lnTo>
                  <a:lnTo>
                    <a:pt x="364" y="5"/>
                  </a:lnTo>
                  <a:lnTo>
                    <a:pt x="364" y="3"/>
                  </a:lnTo>
                  <a:lnTo>
                    <a:pt x="366" y="2"/>
                  </a:lnTo>
                  <a:lnTo>
                    <a:pt x="368" y="0"/>
                  </a:lnTo>
                  <a:lnTo>
                    <a:pt x="372" y="0"/>
                  </a:lnTo>
                  <a:lnTo>
                    <a:pt x="376" y="0"/>
                  </a:lnTo>
                  <a:lnTo>
                    <a:pt x="376" y="0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06"/>
            <p:cNvSpPr>
              <a:spLocks/>
            </p:cNvSpPr>
            <p:nvPr/>
          </p:nvSpPr>
          <p:spPr bwMode="auto">
            <a:xfrm>
              <a:off x="3158728" y="2877287"/>
              <a:ext cx="88900" cy="256561"/>
            </a:xfrm>
            <a:custGeom>
              <a:avLst/>
              <a:gdLst>
                <a:gd name="T0" fmla="*/ 23 w 111"/>
                <a:gd name="T1" fmla="*/ 31 h 353"/>
                <a:gd name="T2" fmla="*/ 19 w 111"/>
                <a:gd name="T3" fmla="*/ 20 h 353"/>
                <a:gd name="T4" fmla="*/ 19 w 111"/>
                <a:gd name="T5" fmla="*/ 11 h 353"/>
                <a:gd name="T6" fmla="*/ 23 w 111"/>
                <a:gd name="T7" fmla="*/ 3 h 353"/>
                <a:gd name="T8" fmla="*/ 29 w 111"/>
                <a:gd name="T9" fmla="*/ 0 h 353"/>
                <a:gd name="T10" fmla="*/ 38 w 111"/>
                <a:gd name="T11" fmla="*/ 0 h 353"/>
                <a:gd name="T12" fmla="*/ 50 w 111"/>
                <a:gd name="T13" fmla="*/ 3 h 353"/>
                <a:gd name="T14" fmla="*/ 65 w 111"/>
                <a:gd name="T15" fmla="*/ 11 h 353"/>
                <a:gd name="T16" fmla="*/ 83 w 111"/>
                <a:gd name="T17" fmla="*/ 22 h 353"/>
                <a:gd name="T18" fmla="*/ 98 w 111"/>
                <a:gd name="T19" fmla="*/ 33 h 353"/>
                <a:gd name="T20" fmla="*/ 107 w 111"/>
                <a:gd name="T21" fmla="*/ 42 h 353"/>
                <a:gd name="T22" fmla="*/ 111 w 111"/>
                <a:gd name="T23" fmla="*/ 51 h 353"/>
                <a:gd name="T24" fmla="*/ 111 w 111"/>
                <a:gd name="T25" fmla="*/ 57 h 353"/>
                <a:gd name="T26" fmla="*/ 109 w 111"/>
                <a:gd name="T27" fmla="*/ 60 h 353"/>
                <a:gd name="T28" fmla="*/ 107 w 111"/>
                <a:gd name="T29" fmla="*/ 66 h 353"/>
                <a:gd name="T30" fmla="*/ 106 w 111"/>
                <a:gd name="T31" fmla="*/ 75 h 353"/>
                <a:gd name="T32" fmla="*/ 104 w 111"/>
                <a:gd name="T33" fmla="*/ 84 h 353"/>
                <a:gd name="T34" fmla="*/ 100 w 111"/>
                <a:gd name="T35" fmla="*/ 97 h 353"/>
                <a:gd name="T36" fmla="*/ 96 w 111"/>
                <a:gd name="T37" fmla="*/ 110 h 353"/>
                <a:gd name="T38" fmla="*/ 92 w 111"/>
                <a:gd name="T39" fmla="*/ 127 h 353"/>
                <a:gd name="T40" fmla="*/ 88 w 111"/>
                <a:gd name="T41" fmla="*/ 147 h 353"/>
                <a:gd name="T42" fmla="*/ 83 w 111"/>
                <a:gd name="T43" fmla="*/ 167 h 353"/>
                <a:gd name="T44" fmla="*/ 77 w 111"/>
                <a:gd name="T45" fmla="*/ 189 h 353"/>
                <a:gd name="T46" fmla="*/ 71 w 111"/>
                <a:gd name="T47" fmla="*/ 215 h 353"/>
                <a:gd name="T48" fmla="*/ 63 w 111"/>
                <a:gd name="T49" fmla="*/ 241 h 353"/>
                <a:gd name="T50" fmla="*/ 58 w 111"/>
                <a:gd name="T51" fmla="*/ 270 h 353"/>
                <a:gd name="T52" fmla="*/ 50 w 111"/>
                <a:gd name="T53" fmla="*/ 302 h 353"/>
                <a:gd name="T54" fmla="*/ 42 w 111"/>
                <a:gd name="T55" fmla="*/ 337 h 353"/>
                <a:gd name="T56" fmla="*/ 0 w 111"/>
                <a:gd name="T57" fmla="*/ 353 h 353"/>
                <a:gd name="T58" fmla="*/ 6 w 111"/>
                <a:gd name="T59" fmla="*/ 317 h 353"/>
                <a:gd name="T60" fmla="*/ 12 w 111"/>
                <a:gd name="T61" fmla="*/ 282 h 353"/>
                <a:gd name="T62" fmla="*/ 17 w 111"/>
                <a:gd name="T63" fmla="*/ 248 h 353"/>
                <a:gd name="T64" fmla="*/ 21 w 111"/>
                <a:gd name="T65" fmla="*/ 219 h 353"/>
                <a:gd name="T66" fmla="*/ 25 w 111"/>
                <a:gd name="T67" fmla="*/ 191 h 353"/>
                <a:gd name="T68" fmla="*/ 29 w 111"/>
                <a:gd name="T69" fmla="*/ 167 h 353"/>
                <a:gd name="T70" fmla="*/ 31 w 111"/>
                <a:gd name="T71" fmla="*/ 147 h 353"/>
                <a:gd name="T72" fmla="*/ 33 w 111"/>
                <a:gd name="T73" fmla="*/ 129 h 353"/>
                <a:gd name="T74" fmla="*/ 35 w 111"/>
                <a:gd name="T75" fmla="*/ 97 h 353"/>
                <a:gd name="T76" fmla="*/ 35 w 111"/>
                <a:gd name="T77" fmla="*/ 71 h 353"/>
                <a:gd name="T78" fmla="*/ 31 w 111"/>
                <a:gd name="T79" fmla="*/ 49 h 353"/>
                <a:gd name="T80" fmla="*/ 27 w 111"/>
                <a:gd name="T81" fmla="*/ 38 h 353"/>
                <a:gd name="T82" fmla="*/ 25 w 111"/>
                <a:gd name="T83" fmla="*/ 36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1" h="353">
                  <a:moveTo>
                    <a:pt x="25" y="36"/>
                  </a:moveTo>
                  <a:lnTo>
                    <a:pt x="23" y="31"/>
                  </a:lnTo>
                  <a:lnTo>
                    <a:pt x="21" y="25"/>
                  </a:lnTo>
                  <a:lnTo>
                    <a:pt x="19" y="20"/>
                  </a:lnTo>
                  <a:lnTo>
                    <a:pt x="19" y="14"/>
                  </a:lnTo>
                  <a:lnTo>
                    <a:pt x="19" y="11"/>
                  </a:lnTo>
                  <a:lnTo>
                    <a:pt x="21" y="7"/>
                  </a:lnTo>
                  <a:lnTo>
                    <a:pt x="23" y="3"/>
                  </a:lnTo>
                  <a:lnTo>
                    <a:pt x="25" y="1"/>
                  </a:lnTo>
                  <a:lnTo>
                    <a:pt x="29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4" y="1"/>
                  </a:lnTo>
                  <a:lnTo>
                    <a:pt x="50" y="3"/>
                  </a:lnTo>
                  <a:lnTo>
                    <a:pt x="58" y="7"/>
                  </a:lnTo>
                  <a:lnTo>
                    <a:pt x="65" y="11"/>
                  </a:lnTo>
                  <a:lnTo>
                    <a:pt x="75" y="16"/>
                  </a:lnTo>
                  <a:lnTo>
                    <a:pt x="83" y="22"/>
                  </a:lnTo>
                  <a:lnTo>
                    <a:pt x="90" y="27"/>
                  </a:lnTo>
                  <a:lnTo>
                    <a:pt x="98" y="33"/>
                  </a:lnTo>
                  <a:lnTo>
                    <a:pt x="102" y="38"/>
                  </a:lnTo>
                  <a:lnTo>
                    <a:pt x="107" y="42"/>
                  </a:lnTo>
                  <a:lnTo>
                    <a:pt x="109" y="47"/>
                  </a:lnTo>
                  <a:lnTo>
                    <a:pt x="111" y="51"/>
                  </a:lnTo>
                  <a:lnTo>
                    <a:pt x="111" y="55"/>
                  </a:lnTo>
                  <a:lnTo>
                    <a:pt x="111" y="57"/>
                  </a:lnTo>
                  <a:lnTo>
                    <a:pt x="111" y="59"/>
                  </a:lnTo>
                  <a:lnTo>
                    <a:pt x="109" y="60"/>
                  </a:lnTo>
                  <a:lnTo>
                    <a:pt x="109" y="62"/>
                  </a:lnTo>
                  <a:lnTo>
                    <a:pt x="107" y="66"/>
                  </a:lnTo>
                  <a:lnTo>
                    <a:pt x="107" y="70"/>
                  </a:lnTo>
                  <a:lnTo>
                    <a:pt x="106" y="75"/>
                  </a:lnTo>
                  <a:lnTo>
                    <a:pt x="106" y="79"/>
                  </a:lnTo>
                  <a:lnTo>
                    <a:pt x="104" y="84"/>
                  </a:lnTo>
                  <a:lnTo>
                    <a:pt x="102" y="90"/>
                  </a:lnTo>
                  <a:lnTo>
                    <a:pt x="100" y="97"/>
                  </a:lnTo>
                  <a:lnTo>
                    <a:pt x="98" y="103"/>
                  </a:lnTo>
                  <a:lnTo>
                    <a:pt x="96" y="110"/>
                  </a:lnTo>
                  <a:lnTo>
                    <a:pt x="94" y="119"/>
                  </a:lnTo>
                  <a:lnTo>
                    <a:pt x="92" y="127"/>
                  </a:lnTo>
                  <a:lnTo>
                    <a:pt x="90" y="136"/>
                  </a:lnTo>
                  <a:lnTo>
                    <a:pt x="88" y="147"/>
                  </a:lnTo>
                  <a:lnTo>
                    <a:pt x="84" y="156"/>
                  </a:lnTo>
                  <a:lnTo>
                    <a:pt x="83" y="167"/>
                  </a:lnTo>
                  <a:lnTo>
                    <a:pt x="79" y="178"/>
                  </a:lnTo>
                  <a:lnTo>
                    <a:pt x="77" y="189"/>
                  </a:lnTo>
                  <a:lnTo>
                    <a:pt x="73" y="202"/>
                  </a:lnTo>
                  <a:lnTo>
                    <a:pt x="71" y="215"/>
                  </a:lnTo>
                  <a:lnTo>
                    <a:pt x="67" y="228"/>
                  </a:lnTo>
                  <a:lnTo>
                    <a:pt x="63" y="241"/>
                  </a:lnTo>
                  <a:lnTo>
                    <a:pt x="61" y="256"/>
                  </a:lnTo>
                  <a:lnTo>
                    <a:pt x="58" y="270"/>
                  </a:lnTo>
                  <a:lnTo>
                    <a:pt x="54" y="287"/>
                  </a:lnTo>
                  <a:lnTo>
                    <a:pt x="50" y="302"/>
                  </a:lnTo>
                  <a:lnTo>
                    <a:pt x="46" y="318"/>
                  </a:lnTo>
                  <a:lnTo>
                    <a:pt x="42" y="337"/>
                  </a:lnTo>
                  <a:lnTo>
                    <a:pt x="38" y="353"/>
                  </a:lnTo>
                  <a:lnTo>
                    <a:pt x="0" y="353"/>
                  </a:lnTo>
                  <a:lnTo>
                    <a:pt x="4" y="335"/>
                  </a:lnTo>
                  <a:lnTo>
                    <a:pt x="6" y="317"/>
                  </a:lnTo>
                  <a:lnTo>
                    <a:pt x="10" y="298"/>
                  </a:lnTo>
                  <a:lnTo>
                    <a:pt x="12" y="282"/>
                  </a:lnTo>
                  <a:lnTo>
                    <a:pt x="14" y="265"/>
                  </a:lnTo>
                  <a:lnTo>
                    <a:pt x="17" y="248"/>
                  </a:lnTo>
                  <a:lnTo>
                    <a:pt x="19" y="234"/>
                  </a:lnTo>
                  <a:lnTo>
                    <a:pt x="21" y="219"/>
                  </a:lnTo>
                  <a:lnTo>
                    <a:pt x="23" y="206"/>
                  </a:lnTo>
                  <a:lnTo>
                    <a:pt x="25" y="191"/>
                  </a:lnTo>
                  <a:lnTo>
                    <a:pt x="27" y="180"/>
                  </a:lnTo>
                  <a:lnTo>
                    <a:pt x="29" y="167"/>
                  </a:lnTo>
                  <a:lnTo>
                    <a:pt x="31" y="156"/>
                  </a:lnTo>
                  <a:lnTo>
                    <a:pt x="31" y="147"/>
                  </a:lnTo>
                  <a:lnTo>
                    <a:pt x="33" y="138"/>
                  </a:lnTo>
                  <a:lnTo>
                    <a:pt x="33" y="129"/>
                  </a:lnTo>
                  <a:lnTo>
                    <a:pt x="35" y="112"/>
                  </a:lnTo>
                  <a:lnTo>
                    <a:pt x="35" y="97"/>
                  </a:lnTo>
                  <a:lnTo>
                    <a:pt x="35" y="84"/>
                  </a:lnTo>
                  <a:lnTo>
                    <a:pt x="35" y="71"/>
                  </a:lnTo>
                  <a:lnTo>
                    <a:pt x="33" y="60"/>
                  </a:lnTo>
                  <a:lnTo>
                    <a:pt x="31" y="49"/>
                  </a:lnTo>
                  <a:lnTo>
                    <a:pt x="29" y="42"/>
                  </a:lnTo>
                  <a:lnTo>
                    <a:pt x="27" y="38"/>
                  </a:lnTo>
                  <a:lnTo>
                    <a:pt x="25" y="36"/>
                  </a:lnTo>
                  <a:lnTo>
                    <a:pt x="25" y="36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07"/>
            <p:cNvSpPr>
              <a:spLocks/>
            </p:cNvSpPr>
            <p:nvPr/>
          </p:nvSpPr>
          <p:spPr bwMode="auto">
            <a:xfrm>
              <a:off x="2980928" y="2946863"/>
              <a:ext cx="528637" cy="98566"/>
            </a:xfrm>
            <a:custGeom>
              <a:avLst/>
              <a:gdLst>
                <a:gd name="T0" fmla="*/ 2 w 667"/>
                <a:gd name="T1" fmla="*/ 105 h 137"/>
                <a:gd name="T2" fmla="*/ 6 w 667"/>
                <a:gd name="T3" fmla="*/ 102 h 137"/>
                <a:gd name="T4" fmla="*/ 15 w 667"/>
                <a:gd name="T5" fmla="*/ 100 h 137"/>
                <a:gd name="T6" fmla="*/ 30 w 667"/>
                <a:gd name="T7" fmla="*/ 96 h 137"/>
                <a:gd name="T8" fmla="*/ 52 w 667"/>
                <a:gd name="T9" fmla="*/ 94 h 137"/>
                <a:gd name="T10" fmla="*/ 77 w 667"/>
                <a:gd name="T11" fmla="*/ 91 h 137"/>
                <a:gd name="T12" fmla="*/ 109 w 667"/>
                <a:gd name="T13" fmla="*/ 87 h 137"/>
                <a:gd name="T14" fmla="*/ 153 w 667"/>
                <a:gd name="T15" fmla="*/ 80 h 137"/>
                <a:gd name="T16" fmla="*/ 205 w 667"/>
                <a:gd name="T17" fmla="*/ 70 h 137"/>
                <a:gd name="T18" fmla="*/ 266 w 667"/>
                <a:gd name="T19" fmla="*/ 59 h 137"/>
                <a:gd name="T20" fmla="*/ 335 w 667"/>
                <a:gd name="T21" fmla="*/ 43 h 137"/>
                <a:gd name="T22" fmla="*/ 404 w 667"/>
                <a:gd name="T23" fmla="*/ 28 h 137"/>
                <a:gd name="T24" fmla="*/ 464 w 667"/>
                <a:gd name="T25" fmla="*/ 17 h 137"/>
                <a:gd name="T26" fmla="*/ 512 w 667"/>
                <a:gd name="T27" fmla="*/ 8 h 137"/>
                <a:gd name="T28" fmla="*/ 548 w 667"/>
                <a:gd name="T29" fmla="*/ 2 h 137"/>
                <a:gd name="T30" fmla="*/ 573 w 667"/>
                <a:gd name="T31" fmla="*/ 0 h 137"/>
                <a:gd name="T32" fmla="*/ 600 w 667"/>
                <a:gd name="T33" fmla="*/ 0 h 137"/>
                <a:gd name="T34" fmla="*/ 625 w 667"/>
                <a:gd name="T35" fmla="*/ 10 h 137"/>
                <a:gd name="T36" fmla="*/ 646 w 667"/>
                <a:gd name="T37" fmla="*/ 24 h 137"/>
                <a:gd name="T38" fmla="*/ 657 w 667"/>
                <a:gd name="T39" fmla="*/ 43 h 137"/>
                <a:gd name="T40" fmla="*/ 665 w 667"/>
                <a:gd name="T41" fmla="*/ 54 h 137"/>
                <a:gd name="T42" fmla="*/ 667 w 667"/>
                <a:gd name="T43" fmla="*/ 61 h 137"/>
                <a:gd name="T44" fmla="*/ 663 w 667"/>
                <a:gd name="T45" fmla="*/ 69 h 137"/>
                <a:gd name="T46" fmla="*/ 657 w 667"/>
                <a:gd name="T47" fmla="*/ 70 h 137"/>
                <a:gd name="T48" fmla="*/ 646 w 667"/>
                <a:gd name="T49" fmla="*/ 74 h 137"/>
                <a:gd name="T50" fmla="*/ 629 w 667"/>
                <a:gd name="T51" fmla="*/ 76 h 137"/>
                <a:gd name="T52" fmla="*/ 604 w 667"/>
                <a:gd name="T53" fmla="*/ 76 h 137"/>
                <a:gd name="T54" fmla="*/ 575 w 667"/>
                <a:gd name="T55" fmla="*/ 78 h 137"/>
                <a:gd name="T56" fmla="*/ 514 w 667"/>
                <a:gd name="T57" fmla="*/ 78 h 137"/>
                <a:gd name="T58" fmla="*/ 433 w 667"/>
                <a:gd name="T59" fmla="*/ 85 h 137"/>
                <a:gd name="T60" fmla="*/ 345 w 667"/>
                <a:gd name="T61" fmla="*/ 98 h 137"/>
                <a:gd name="T62" fmla="*/ 299 w 667"/>
                <a:gd name="T63" fmla="*/ 105 h 137"/>
                <a:gd name="T64" fmla="*/ 257 w 667"/>
                <a:gd name="T65" fmla="*/ 111 h 137"/>
                <a:gd name="T66" fmla="*/ 222 w 667"/>
                <a:gd name="T67" fmla="*/ 116 h 137"/>
                <a:gd name="T68" fmla="*/ 192 w 667"/>
                <a:gd name="T69" fmla="*/ 122 h 137"/>
                <a:gd name="T70" fmla="*/ 165 w 667"/>
                <a:gd name="T71" fmla="*/ 126 h 137"/>
                <a:gd name="T72" fmla="*/ 130 w 667"/>
                <a:gd name="T73" fmla="*/ 131 h 137"/>
                <a:gd name="T74" fmla="*/ 100 w 667"/>
                <a:gd name="T75" fmla="*/ 135 h 137"/>
                <a:gd name="T76" fmla="*/ 80 w 667"/>
                <a:gd name="T77" fmla="*/ 137 h 137"/>
                <a:gd name="T78" fmla="*/ 46 w 667"/>
                <a:gd name="T79" fmla="*/ 131 h 137"/>
                <a:gd name="T80" fmla="*/ 21 w 667"/>
                <a:gd name="T81" fmla="*/ 122 h 137"/>
                <a:gd name="T82" fmla="*/ 7 w 667"/>
                <a:gd name="T83" fmla="*/ 115 h 137"/>
                <a:gd name="T84" fmla="*/ 2 w 667"/>
                <a:gd name="T85" fmla="*/ 10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67" h="137">
                  <a:moveTo>
                    <a:pt x="2" y="107"/>
                  </a:moveTo>
                  <a:lnTo>
                    <a:pt x="0" y="105"/>
                  </a:lnTo>
                  <a:lnTo>
                    <a:pt x="2" y="105"/>
                  </a:lnTo>
                  <a:lnTo>
                    <a:pt x="2" y="104"/>
                  </a:lnTo>
                  <a:lnTo>
                    <a:pt x="4" y="104"/>
                  </a:lnTo>
                  <a:lnTo>
                    <a:pt x="6" y="102"/>
                  </a:lnTo>
                  <a:lnTo>
                    <a:pt x="7" y="102"/>
                  </a:lnTo>
                  <a:lnTo>
                    <a:pt x="11" y="100"/>
                  </a:lnTo>
                  <a:lnTo>
                    <a:pt x="15" y="100"/>
                  </a:lnTo>
                  <a:lnTo>
                    <a:pt x="21" y="98"/>
                  </a:lnTo>
                  <a:lnTo>
                    <a:pt x="25" y="98"/>
                  </a:lnTo>
                  <a:lnTo>
                    <a:pt x="30" y="96"/>
                  </a:lnTo>
                  <a:lnTo>
                    <a:pt x="36" y="96"/>
                  </a:lnTo>
                  <a:lnTo>
                    <a:pt x="44" y="94"/>
                  </a:lnTo>
                  <a:lnTo>
                    <a:pt x="52" y="94"/>
                  </a:lnTo>
                  <a:lnTo>
                    <a:pt x="59" y="93"/>
                  </a:lnTo>
                  <a:lnTo>
                    <a:pt x="67" y="93"/>
                  </a:lnTo>
                  <a:lnTo>
                    <a:pt x="77" y="91"/>
                  </a:lnTo>
                  <a:lnTo>
                    <a:pt x="86" y="91"/>
                  </a:lnTo>
                  <a:lnTo>
                    <a:pt x="98" y="89"/>
                  </a:lnTo>
                  <a:lnTo>
                    <a:pt x="109" y="87"/>
                  </a:lnTo>
                  <a:lnTo>
                    <a:pt x="123" y="85"/>
                  </a:lnTo>
                  <a:lnTo>
                    <a:pt x="138" y="83"/>
                  </a:lnTo>
                  <a:lnTo>
                    <a:pt x="153" y="80"/>
                  </a:lnTo>
                  <a:lnTo>
                    <a:pt x="169" y="78"/>
                  </a:lnTo>
                  <a:lnTo>
                    <a:pt x="186" y="74"/>
                  </a:lnTo>
                  <a:lnTo>
                    <a:pt x="205" y="70"/>
                  </a:lnTo>
                  <a:lnTo>
                    <a:pt x="224" y="67"/>
                  </a:lnTo>
                  <a:lnTo>
                    <a:pt x="245" y="63"/>
                  </a:lnTo>
                  <a:lnTo>
                    <a:pt x="266" y="59"/>
                  </a:lnTo>
                  <a:lnTo>
                    <a:pt x="287" y="54"/>
                  </a:lnTo>
                  <a:lnTo>
                    <a:pt x="312" y="48"/>
                  </a:lnTo>
                  <a:lnTo>
                    <a:pt x="335" y="43"/>
                  </a:lnTo>
                  <a:lnTo>
                    <a:pt x="360" y="37"/>
                  </a:lnTo>
                  <a:lnTo>
                    <a:pt x="383" y="34"/>
                  </a:lnTo>
                  <a:lnTo>
                    <a:pt x="404" y="28"/>
                  </a:lnTo>
                  <a:lnTo>
                    <a:pt x="425" y="24"/>
                  </a:lnTo>
                  <a:lnTo>
                    <a:pt x="445" y="21"/>
                  </a:lnTo>
                  <a:lnTo>
                    <a:pt x="464" y="17"/>
                  </a:lnTo>
                  <a:lnTo>
                    <a:pt x="481" y="13"/>
                  </a:lnTo>
                  <a:lnTo>
                    <a:pt x="496" y="10"/>
                  </a:lnTo>
                  <a:lnTo>
                    <a:pt x="512" y="8"/>
                  </a:lnTo>
                  <a:lnTo>
                    <a:pt x="525" y="6"/>
                  </a:lnTo>
                  <a:lnTo>
                    <a:pt x="537" y="4"/>
                  </a:lnTo>
                  <a:lnTo>
                    <a:pt x="548" y="2"/>
                  </a:lnTo>
                  <a:lnTo>
                    <a:pt x="558" y="0"/>
                  </a:lnTo>
                  <a:lnTo>
                    <a:pt x="567" y="0"/>
                  </a:lnTo>
                  <a:lnTo>
                    <a:pt x="573" y="0"/>
                  </a:lnTo>
                  <a:lnTo>
                    <a:pt x="581" y="0"/>
                  </a:lnTo>
                  <a:lnTo>
                    <a:pt x="590" y="0"/>
                  </a:lnTo>
                  <a:lnTo>
                    <a:pt x="600" y="0"/>
                  </a:lnTo>
                  <a:lnTo>
                    <a:pt x="609" y="4"/>
                  </a:lnTo>
                  <a:lnTo>
                    <a:pt x="617" y="6"/>
                  </a:lnTo>
                  <a:lnTo>
                    <a:pt x="625" y="10"/>
                  </a:lnTo>
                  <a:lnTo>
                    <a:pt x="632" y="13"/>
                  </a:lnTo>
                  <a:lnTo>
                    <a:pt x="640" y="19"/>
                  </a:lnTo>
                  <a:lnTo>
                    <a:pt x="646" y="24"/>
                  </a:lnTo>
                  <a:lnTo>
                    <a:pt x="650" y="30"/>
                  </a:lnTo>
                  <a:lnTo>
                    <a:pt x="653" y="37"/>
                  </a:lnTo>
                  <a:lnTo>
                    <a:pt x="657" y="43"/>
                  </a:lnTo>
                  <a:lnTo>
                    <a:pt x="661" y="46"/>
                  </a:lnTo>
                  <a:lnTo>
                    <a:pt x="663" y="50"/>
                  </a:lnTo>
                  <a:lnTo>
                    <a:pt x="665" y="54"/>
                  </a:lnTo>
                  <a:lnTo>
                    <a:pt x="667" y="56"/>
                  </a:lnTo>
                  <a:lnTo>
                    <a:pt x="667" y="58"/>
                  </a:lnTo>
                  <a:lnTo>
                    <a:pt x="667" y="61"/>
                  </a:lnTo>
                  <a:lnTo>
                    <a:pt x="667" y="63"/>
                  </a:lnTo>
                  <a:lnTo>
                    <a:pt x="665" y="65"/>
                  </a:lnTo>
                  <a:lnTo>
                    <a:pt x="663" y="69"/>
                  </a:lnTo>
                  <a:lnTo>
                    <a:pt x="661" y="69"/>
                  </a:lnTo>
                  <a:lnTo>
                    <a:pt x="659" y="70"/>
                  </a:lnTo>
                  <a:lnTo>
                    <a:pt x="657" y="70"/>
                  </a:lnTo>
                  <a:lnTo>
                    <a:pt x="653" y="72"/>
                  </a:lnTo>
                  <a:lnTo>
                    <a:pt x="650" y="72"/>
                  </a:lnTo>
                  <a:lnTo>
                    <a:pt x="646" y="74"/>
                  </a:lnTo>
                  <a:lnTo>
                    <a:pt x="640" y="74"/>
                  </a:lnTo>
                  <a:lnTo>
                    <a:pt x="634" y="74"/>
                  </a:lnTo>
                  <a:lnTo>
                    <a:pt x="629" y="76"/>
                  </a:lnTo>
                  <a:lnTo>
                    <a:pt x="621" y="76"/>
                  </a:lnTo>
                  <a:lnTo>
                    <a:pt x="613" y="76"/>
                  </a:lnTo>
                  <a:lnTo>
                    <a:pt x="604" y="76"/>
                  </a:lnTo>
                  <a:lnTo>
                    <a:pt x="596" y="78"/>
                  </a:lnTo>
                  <a:lnTo>
                    <a:pt x="584" y="78"/>
                  </a:lnTo>
                  <a:lnTo>
                    <a:pt x="575" y="78"/>
                  </a:lnTo>
                  <a:lnTo>
                    <a:pt x="563" y="78"/>
                  </a:lnTo>
                  <a:lnTo>
                    <a:pt x="538" y="78"/>
                  </a:lnTo>
                  <a:lnTo>
                    <a:pt x="514" y="78"/>
                  </a:lnTo>
                  <a:lnTo>
                    <a:pt x="489" y="80"/>
                  </a:lnTo>
                  <a:lnTo>
                    <a:pt x="462" y="81"/>
                  </a:lnTo>
                  <a:lnTo>
                    <a:pt x="433" y="85"/>
                  </a:lnTo>
                  <a:lnTo>
                    <a:pt x="404" y="87"/>
                  </a:lnTo>
                  <a:lnTo>
                    <a:pt x="376" y="93"/>
                  </a:lnTo>
                  <a:lnTo>
                    <a:pt x="345" y="98"/>
                  </a:lnTo>
                  <a:lnTo>
                    <a:pt x="328" y="100"/>
                  </a:lnTo>
                  <a:lnTo>
                    <a:pt x="312" y="102"/>
                  </a:lnTo>
                  <a:lnTo>
                    <a:pt x="299" y="105"/>
                  </a:lnTo>
                  <a:lnTo>
                    <a:pt x="284" y="107"/>
                  </a:lnTo>
                  <a:lnTo>
                    <a:pt x="270" y="109"/>
                  </a:lnTo>
                  <a:lnTo>
                    <a:pt x="257" y="111"/>
                  </a:lnTo>
                  <a:lnTo>
                    <a:pt x="245" y="115"/>
                  </a:lnTo>
                  <a:lnTo>
                    <a:pt x="232" y="116"/>
                  </a:lnTo>
                  <a:lnTo>
                    <a:pt x="222" y="116"/>
                  </a:lnTo>
                  <a:lnTo>
                    <a:pt x="211" y="118"/>
                  </a:lnTo>
                  <a:lnTo>
                    <a:pt x="201" y="120"/>
                  </a:lnTo>
                  <a:lnTo>
                    <a:pt x="192" y="122"/>
                  </a:lnTo>
                  <a:lnTo>
                    <a:pt x="182" y="124"/>
                  </a:lnTo>
                  <a:lnTo>
                    <a:pt x="174" y="124"/>
                  </a:lnTo>
                  <a:lnTo>
                    <a:pt x="165" y="126"/>
                  </a:lnTo>
                  <a:lnTo>
                    <a:pt x="159" y="128"/>
                  </a:lnTo>
                  <a:lnTo>
                    <a:pt x="144" y="129"/>
                  </a:lnTo>
                  <a:lnTo>
                    <a:pt x="130" y="131"/>
                  </a:lnTo>
                  <a:lnTo>
                    <a:pt x="119" y="131"/>
                  </a:lnTo>
                  <a:lnTo>
                    <a:pt x="107" y="133"/>
                  </a:lnTo>
                  <a:lnTo>
                    <a:pt x="100" y="135"/>
                  </a:lnTo>
                  <a:lnTo>
                    <a:pt x="92" y="135"/>
                  </a:lnTo>
                  <a:lnTo>
                    <a:pt x="84" y="137"/>
                  </a:lnTo>
                  <a:lnTo>
                    <a:pt x="80" y="137"/>
                  </a:lnTo>
                  <a:lnTo>
                    <a:pt x="69" y="135"/>
                  </a:lnTo>
                  <a:lnTo>
                    <a:pt x="59" y="133"/>
                  </a:lnTo>
                  <a:lnTo>
                    <a:pt x="46" y="131"/>
                  </a:lnTo>
                  <a:lnTo>
                    <a:pt x="34" y="128"/>
                  </a:lnTo>
                  <a:lnTo>
                    <a:pt x="27" y="124"/>
                  </a:lnTo>
                  <a:lnTo>
                    <a:pt x="21" y="122"/>
                  </a:lnTo>
                  <a:lnTo>
                    <a:pt x="15" y="120"/>
                  </a:lnTo>
                  <a:lnTo>
                    <a:pt x="11" y="116"/>
                  </a:lnTo>
                  <a:lnTo>
                    <a:pt x="7" y="115"/>
                  </a:lnTo>
                  <a:lnTo>
                    <a:pt x="6" y="111"/>
                  </a:lnTo>
                  <a:lnTo>
                    <a:pt x="4" y="109"/>
                  </a:lnTo>
                  <a:lnTo>
                    <a:pt x="2" y="107"/>
                  </a:lnTo>
                  <a:lnTo>
                    <a:pt x="2" y="107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08"/>
            <p:cNvSpPr>
              <a:spLocks/>
            </p:cNvSpPr>
            <p:nvPr/>
          </p:nvSpPr>
          <p:spPr bwMode="auto">
            <a:xfrm>
              <a:off x="3057128" y="3129500"/>
              <a:ext cx="49212" cy="400062"/>
            </a:xfrm>
            <a:custGeom>
              <a:avLst/>
              <a:gdLst>
                <a:gd name="T0" fmla="*/ 63 w 63"/>
                <a:gd name="T1" fmla="*/ 40 h 551"/>
                <a:gd name="T2" fmla="*/ 63 w 63"/>
                <a:gd name="T3" fmla="*/ 98 h 551"/>
                <a:gd name="T4" fmla="*/ 63 w 63"/>
                <a:gd name="T5" fmla="*/ 153 h 551"/>
                <a:gd name="T6" fmla="*/ 63 w 63"/>
                <a:gd name="T7" fmla="*/ 203 h 551"/>
                <a:gd name="T8" fmla="*/ 63 w 63"/>
                <a:gd name="T9" fmla="*/ 251 h 551"/>
                <a:gd name="T10" fmla="*/ 63 w 63"/>
                <a:gd name="T11" fmla="*/ 295 h 551"/>
                <a:gd name="T12" fmla="*/ 63 w 63"/>
                <a:gd name="T13" fmla="*/ 337 h 551"/>
                <a:gd name="T14" fmla="*/ 63 w 63"/>
                <a:gd name="T15" fmla="*/ 374 h 551"/>
                <a:gd name="T16" fmla="*/ 61 w 63"/>
                <a:gd name="T17" fmla="*/ 411 h 551"/>
                <a:gd name="T18" fmla="*/ 59 w 63"/>
                <a:gd name="T19" fmla="*/ 442 h 551"/>
                <a:gd name="T20" fmla="*/ 59 w 63"/>
                <a:gd name="T21" fmla="*/ 470 h 551"/>
                <a:gd name="T22" fmla="*/ 57 w 63"/>
                <a:gd name="T23" fmla="*/ 494 h 551"/>
                <a:gd name="T24" fmla="*/ 55 w 63"/>
                <a:gd name="T25" fmla="*/ 514 h 551"/>
                <a:gd name="T26" fmla="*/ 51 w 63"/>
                <a:gd name="T27" fmla="*/ 529 h 551"/>
                <a:gd name="T28" fmla="*/ 50 w 63"/>
                <a:gd name="T29" fmla="*/ 540 h 551"/>
                <a:gd name="T30" fmla="*/ 48 w 63"/>
                <a:gd name="T31" fmla="*/ 547 h 551"/>
                <a:gd name="T32" fmla="*/ 42 w 63"/>
                <a:gd name="T33" fmla="*/ 551 h 551"/>
                <a:gd name="T34" fmla="*/ 36 w 63"/>
                <a:gd name="T35" fmla="*/ 549 h 551"/>
                <a:gd name="T36" fmla="*/ 28 w 63"/>
                <a:gd name="T37" fmla="*/ 542 h 551"/>
                <a:gd name="T38" fmla="*/ 21 w 63"/>
                <a:gd name="T39" fmla="*/ 529 h 551"/>
                <a:gd name="T40" fmla="*/ 13 w 63"/>
                <a:gd name="T41" fmla="*/ 509 h 551"/>
                <a:gd name="T42" fmla="*/ 5 w 63"/>
                <a:gd name="T43" fmla="*/ 492 h 551"/>
                <a:gd name="T44" fmla="*/ 2 w 63"/>
                <a:gd name="T45" fmla="*/ 477 h 551"/>
                <a:gd name="T46" fmla="*/ 0 w 63"/>
                <a:gd name="T47" fmla="*/ 466 h 551"/>
                <a:gd name="T48" fmla="*/ 0 w 63"/>
                <a:gd name="T49" fmla="*/ 461 h 551"/>
                <a:gd name="T50" fmla="*/ 0 w 63"/>
                <a:gd name="T51" fmla="*/ 455 h 551"/>
                <a:gd name="T52" fmla="*/ 2 w 63"/>
                <a:gd name="T53" fmla="*/ 450 h 551"/>
                <a:gd name="T54" fmla="*/ 2 w 63"/>
                <a:gd name="T55" fmla="*/ 442 h 551"/>
                <a:gd name="T56" fmla="*/ 4 w 63"/>
                <a:gd name="T57" fmla="*/ 431 h 551"/>
                <a:gd name="T58" fmla="*/ 5 w 63"/>
                <a:gd name="T59" fmla="*/ 413 h 551"/>
                <a:gd name="T60" fmla="*/ 9 w 63"/>
                <a:gd name="T61" fmla="*/ 383 h 551"/>
                <a:gd name="T62" fmla="*/ 11 w 63"/>
                <a:gd name="T63" fmla="*/ 348 h 551"/>
                <a:gd name="T64" fmla="*/ 15 w 63"/>
                <a:gd name="T65" fmla="*/ 308 h 551"/>
                <a:gd name="T66" fmla="*/ 17 w 63"/>
                <a:gd name="T67" fmla="*/ 263 h 551"/>
                <a:gd name="T68" fmla="*/ 17 w 63"/>
                <a:gd name="T69" fmla="*/ 212 h 551"/>
                <a:gd name="T70" fmla="*/ 17 w 63"/>
                <a:gd name="T71" fmla="*/ 162 h 551"/>
                <a:gd name="T72" fmla="*/ 15 w 63"/>
                <a:gd name="T73" fmla="*/ 120 h 551"/>
                <a:gd name="T74" fmla="*/ 11 w 63"/>
                <a:gd name="T75" fmla="*/ 85 h 551"/>
                <a:gd name="T76" fmla="*/ 9 w 63"/>
                <a:gd name="T77" fmla="*/ 55 h 551"/>
                <a:gd name="T78" fmla="*/ 5 w 63"/>
                <a:gd name="T79" fmla="*/ 42 h 551"/>
                <a:gd name="T80" fmla="*/ 4 w 63"/>
                <a:gd name="T81" fmla="*/ 24 h 551"/>
                <a:gd name="T82" fmla="*/ 4 w 63"/>
                <a:gd name="T83" fmla="*/ 11 h 551"/>
                <a:gd name="T84" fmla="*/ 5 w 63"/>
                <a:gd name="T85" fmla="*/ 4 h 551"/>
                <a:gd name="T86" fmla="*/ 11 w 63"/>
                <a:gd name="T87" fmla="*/ 0 h 551"/>
                <a:gd name="T88" fmla="*/ 21 w 63"/>
                <a:gd name="T89" fmla="*/ 0 h 551"/>
                <a:gd name="T90" fmla="*/ 34 w 63"/>
                <a:gd name="T91" fmla="*/ 2 h 551"/>
                <a:gd name="T92" fmla="*/ 51 w 63"/>
                <a:gd name="T93" fmla="*/ 7 h 551"/>
                <a:gd name="T94" fmla="*/ 63 w 63"/>
                <a:gd name="T95" fmla="*/ 1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551">
                  <a:moveTo>
                    <a:pt x="63" y="11"/>
                  </a:moveTo>
                  <a:lnTo>
                    <a:pt x="63" y="40"/>
                  </a:lnTo>
                  <a:lnTo>
                    <a:pt x="63" y="70"/>
                  </a:lnTo>
                  <a:lnTo>
                    <a:pt x="63" y="98"/>
                  </a:lnTo>
                  <a:lnTo>
                    <a:pt x="63" y="125"/>
                  </a:lnTo>
                  <a:lnTo>
                    <a:pt x="63" y="153"/>
                  </a:lnTo>
                  <a:lnTo>
                    <a:pt x="63" y="179"/>
                  </a:lnTo>
                  <a:lnTo>
                    <a:pt x="63" y="203"/>
                  </a:lnTo>
                  <a:lnTo>
                    <a:pt x="63" y="227"/>
                  </a:lnTo>
                  <a:lnTo>
                    <a:pt x="63" y="251"/>
                  </a:lnTo>
                  <a:lnTo>
                    <a:pt x="63" y="273"/>
                  </a:lnTo>
                  <a:lnTo>
                    <a:pt x="63" y="295"/>
                  </a:lnTo>
                  <a:lnTo>
                    <a:pt x="63" y="317"/>
                  </a:lnTo>
                  <a:lnTo>
                    <a:pt x="63" y="337"/>
                  </a:lnTo>
                  <a:lnTo>
                    <a:pt x="63" y="356"/>
                  </a:lnTo>
                  <a:lnTo>
                    <a:pt x="63" y="374"/>
                  </a:lnTo>
                  <a:lnTo>
                    <a:pt x="63" y="392"/>
                  </a:lnTo>
                  <a:lnTo>
                    <a:pt x="61" y="411"/>
                  </a:lnTo>
                  <a:lnTo>
                    <a:pt x="61" y="428"/>
                  </a:lnTo>
                  <a:lnTo>
                    <a:pt x="59" y="442"/>
                  </a:lnTo>
                  <a:lnTo>
                    <a:pt x="59" y="457"/>
                  </a:lnTo>
                  <a:lnTo>
                    <a:pt x="59" y="470"/>
                  </a:lnTo>
                  <a:lnTo>
                    <a:pt x="57" y="483"/>
                  </a:lnTo>
                  <a:lnTo>
                    <a:pt x="57" y="494"/>
                  </a:lnTo>
                  <a:lnTo>
                    <a:pt x="55" y="505"/>
                  </a:lnTo>
                  <a:lnTo>
                    <a:pt x="55" y="514"/>
                  </a:lnTo>
                  <a:lnTo>
                    <a:pt x="53" y="522"/>
                  </a:lnTo>
                  <a:lnTo>
                    <a:pt x="51" y="529"/>
                  </a:lnTo>
                  <a:lnTo>
                    <a:pt x="51" y="534"/>
                  </a:lnTo>
                  <a:lnTo>
                    <a:pt x="50" y="540"/>
                  </a:lnTo>
                  <a:lnTo>
                    <a:pt x="48" y="544"/>
                  </a:lnTo>
                  <a:lnTo>
                    <a:pt x="48" y="547"/>
                  </a:lnTo>
                  <a:lnTo>
                    <a:pt x="46" y="549"/>
                  </a:lnTo>
                  <a:lnTo>
                    <a:pt x="42" y="551"/>
                  </a:lnTo>
                  <a:lnTo>
                    <a:pt x="40" y="551"/>
                  </a:lnTo>
                  <a:lnTo>
                    <a:pt x="36" y="549"/>
                  </a:lnTo>
                  <a:lnTo>
                    <a:pt x="32" y="545"/>
                  </a:lnTo>
                  <a:lnTo>
                    <a:pt x="28" y="542"/>
                  </a:lnTo>
                  <a:lnTo>
                    <a:pt x="25" y="536"/>
                  </a:lnTo>
                  <a:lnTo>
                    <a:pt x="21" y="529"/>
                  </a:lnTo>
                  <a:lnTo>
                    <a:pt x="17" y="520"/>
                  </a:lnTo>
                  <a:lnTo>
                    <a:pt x="13" y="509"/>
                  </a:lnTo>
                  <a:lnTo>
                    <a:pt x="9" y="499"/>
                  </a:lnTo>
                  <a:lnTo>
                    <a:pt x="5" y="492"/>
                  </a:lnTo>
                  <a:lnTo>
                    <a:pt x="4" y="483"/>
                  </a:lnTo>
                  <a:lnTo>
                    <a:pt x="2" y="477"/>
                  </a:lnTo>
                  <a:lnTo>
                    <a:pt x="2" y="470"/>
                  </a:lnTo>
                  <a:lnTo>
                    <a:pt x="0" y="466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0" y="459"/>
                  </a:lnTo>
                  <a:lnTo>
                    <a:pt x="0" y="455"/>
                  </a:lnTo>
                  <a:lnTo>
                    <a:pt x="2" y="453"/>
                  </a:lnTo>
                  <a:lnTo>
                    <a:pt x="2" y="450"/>
                  </a:lnTo>
                  <a:lnTo>
                    <a:pt x="2" y="446"/>
                  </a:lnTo>
                  <a:lnTo>
                    <a:pt x="2" y="442"/>
                  </a:lnTo>
                  <a:lnTo>
                    <a:pt x="4" y="437"/>
                  </a:lnTo>
                  <a:lnTo>
                    <a:pt x="4" y="431"/>
                  </a:lnTo>
                  <a:lnTo>
                    <a:pt x="4" y="426"/>
                  </a:lnTo>
                  <a:lnTo>
                    <a:pt x="5" y="413"/>
                  </a:lnTo>
                  <a:lnTo>
                    <a:pt x="7" y="398"/>
                  </a:lnTo>
                  <a:lnTo>
                    <a:pt x="9" y="383"/>
                  </a:lnTo>
                  <a:lnTo>
                    <a:pt x="9" y="367"/>
                  </a:lnTo>
                  <a:lnTo>
                    <a:pt x="11" y="348"/>
                  </a:lnTo>
                  <a:lnTo>
                    <a:pt x="13" y="328"/>
                  </a:lnTo>
                  <a:lnTo>
                    <a:pt x="15" y="308"/>
                  </a:lnTo>
                  <a:lnTo>
                    <a:pt x="15" y="286"/>
                  </a:lnTo>
                  <a:lnTo>
                    <a:pt x="17" y="263"/>
                  </a:lnTo>
                  <a:lnTo>
                    <a:pt x="17" y="238"/>
                  </a:lnTo>
                  <a:lnTo>
                    <a:pt x="17" y="212"/>
                  </a:lnTo>
                  <a:lnTo>
                    <a:pt x="17" y="186"/>
                  </a:lnTo>
                  <a:lnTo>
                    <a:pt x="17" y="162"/>
                  </a:lnTo>
                  <a:lnTo>
                    <a:pt x="15" y="140"/>
                  </a:lnTo>
                  <a:lnTo>
                    <a:pt x="15" y="120"/>
                  </a:lnTo>
                  <a:lnTo>
                    <a:pt x="13" y="101"/>
                  </a:lnTo>
                  <a:lnTo>
                    <a:pt x="11" y="85"/>
                  </a:lnTo>
                  <a:lnTo>
                    <a:pt x="9" y="68"/>
                  </a:lnTo>
                  <a:lnTo>
                    <a:pt x="9" y="55"/>
                  </a:lnTo>
                  <a:lnTo>
                    <a:pt x="7" y="48"/>
                  </a:lnTo>
                  <a:lnTo>
                    <a:pt x="5" y="42"/>
                  </a:lnTo>
                  <a:lnTo>
                    <a:pt x="4" y="33"/>
                  </a:lnTo>
                  <a:lnTo>
                    <a:pt x="4" y="24"/>
                  </a:lnTo>
                  <a:lnTo>
                    <a:pt x="2" y="16"/>
                  </a:lnTo>
                  <a:lnTo>
                    <a:pt x="4" y="11"/>
                  </a:lnTo>
                  <a:lnTo>
                    <a:pt x="4" y="7"/>
                  </a:lnTo>
                  <a:lnTo>
                    <a:pt x="5" y="4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34" y="2"/>
                  </a:lnTo>
                  <a:lnTo>
                    <a:pt x="42" y="4"/>
                  </a:lnTo>
                  <a:lnTo>
                    <a:pt x="51" y="7"/>
                  </a:lnTo>
                  <a:lnTo>
                    <a:pt x="63" y="11"/>
                  </a:lnTo>
                  <a:lnTo>
                    <a:pt x="63" y="11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09"/>
            <p:cNvSpPr>
              <a:spLocks/>
            </p:cNvSpPr>
            <p:nvPr/>
          </p:nvSpPr>
          <p:spPr bwMode="auto">
            <a:xfrm>
              <a:off x="3090466" y="3094712"/>
              <a:ext cx="288925" cy="475436"/>
            </a:xfrm>
            <a:custGeom>
              <a:avLst/>
              <a:gdLst>
                <a:gd name="T0" fmla="*/ 353 w 364"/>
                <a:gd name="T1" fmla="*/ 96 h 656"/>
                <a:gd name="T2" fmla="*/ 349 w 364"/>
                <a:gd name="T3" fmla="*/ 111 h 656"/>
                <a:gd name="T4" fmla="*/ 347 w 364"/>
                <a:gd name="T5" fmla="*/ 133 h 656"/>
                <a:gd name="T6" fmla="*/ 345 w 364"/>
                <a:gd name="T7" fmla="*/ 160 h 656"/>
                <a:gd name="T8" fmla="*/ 345 w 364"/>
                <a:gd name="T9" fmla="*/ 193 h 656"/>
                <a:gd name="T10" fmla="*/ 349 w 364"/>
                <a:gd name="T11" fmla="*/ 275 h 656"/>
                <a:gd name="T12" fmla="*/ 351 w 364"/>
                <a:gd name="T13" fmla="*/ 440 h 656"/>
                <a:gd name="T14" fmla="*/ 349 w 364"/>
                <a:gd name="T15" fmla="*/ 516 h 656"/>
                <a:gd name="T16" fmla="*/ 345 w 364"/>
                <a:gd name="T17" fmla="*/ 558 h 656"/>
                <a:gd name="T18" fmla="*/ 341 w 364"/>
                <a:gd name="T19" fmla="*/ 586 h 656"/>
                <a:gd name="T20" fmla="*/ 333 w 364"/>
                <a:gd name="T21" fmla="*/ 606 h 656"/>
                <a:gd name="T22" fmla="*/ 322 w 364"/>
                <a:gd name="T23" fmla="*/ 638 h 656"/>
                <a:gd name="T24" fmla="*/ 314 w 364"/>
                <a:gd name="T25" fmla="*/ 652 h 656"/>
                <a:gd name="T26" fmla="*/ 308 w 364"/>
                <a:gd name="T27" fmla="*/ 656 h 656"/>
                <a:gd name="T28" fmla="*/ 301 w 364"/>
                <a:gd name="T29" fmla="*/ 643 h 656"/>
                <a:gd name="T30" fmla="*/ 289 w 364"/>
                <a:gd name="T31" fmla="*/ 617 h 656"/>
                <a:gd name="T32" fmla="*/ 274 w 364"/>
                <a:gd name="T33" fmla="*/ 577 h 656"/>
                <a:gd name="T34" fmla="*/ 255 w 364"/>
                <a:gd name="T35" fmla="*/ 523 h 656"/>
                <a:gd name="T36" fmla="*/ 232 w 364"/>
                <a:gd name="T37" fmla="*/ 455 h 656"/>
                <a:gd name="T38" fmla="*/ 287 w 364"/>
                <a:gd name="T39" fmla="*/ 472 h 656"/>
                <a:gd name="T40" fmla="*/ 293 w 364"/>
                <a:gd name="T41" fmla="*/ 417 h 656"/>
                <a:gd name="T42" fmla="*/ 297 w 364"/>
                <a:gd name="T43" fmla="*/ 337 h 656"/>
                <a:gd name="T44" fmla="*/ 297 w 364"/>
                <a:gd name="T45" fmla="*/ 254 h 656"/>
                <a:gd name="T46" fmla="*/ 291 w 364"/>
                <a:gd name="T47" fmla="*/ 157 h 656"/>
                <a:gd name="T48" fmla="*/ 289 w 364"/>
                <a:gd name="T49" fmla="*/ 131 h 656"/>
                <a:gd name="T50" fmla="*/ 285 w 364"/>
                <a:gd name="T51" fmla="*/ 109 h 656"/>
                <a:gd name="T52" fmla="*/ 280 w 364"/>
                <a:gd name="T53" fmla="*/ 90 h 656"/>
                <a:gd name="T54" fmla="*/ 274 w 364"/>
                <a:gd name="T55" fmla="*/ 79 h 656"/>
                <a:gd name="T56" fmla="*/ 268 w 364"/>
                <a:gd name="T57" fmla="*/ 74 h 656"/>
                <a:gd name="T58" fmla="*/ 251 w 364"/>
                <a:gd name="T59" fmla="*/ 68 h 656"/>
                <a:gd name="T60" fmla="*/ 230 w 364"/>
                <a:gd name="T61" fmla="*/ 68 h 656"/>
                <a:gd name="T62" fmla="*/ 209 w 364"/>
                <a:gd name="T63" fmla="*/ 70 h 656"/>
                <a:gd name="T64" fmla="*/ 190 w 364"/>
                <a:gd name="T65" fmla="*/ 74 h 656"/>
                <a:gd name="T66" fmla="*/ 169 w 364"/>
                <a:gd name="T67" fmla="*/ 76 h 656"/>
                <a:gd name="T68" fmla="*/ 140 w 364"/>
                <a:gd name="T69" fmla="*/ 79 h 656"/>
                <a:gd name="T70" fmla="*/ 82 w 364"/>
                <a:gd name="T71" fmla="*/ 88 h 656"/>
                <a:gd name="T72" fmla="*/ 29 w 364"/>
                <a:gd name="T73" fmla="*/ 98 h 656"/>
                <a:gd name="T74" fmla="*/ 0 w 364"/>
                <a:gd name="T75" fmla="*/ 59 h 656"/>
                <a:gd name="T76" fmla="*/ 25 w 364"/>
                <a:gd name="T77" fmla="*/ 55 h 656"/>
                <a:gd name="T78" fmla="*/ 77 w 364"/>
                <a:gd name="T79" fmla="*/ 48 h 656"/>
                <a:gd name="T80" fmla="*/ 140 w 364"/>
                <a:gd name="T81" fmla="*/ 39 h 656"/>
                <a:gd name="T82" fmla="*/ 172 w 364"/>
                <a:gd name="T83" fmla="*/ 33 h 656"/>
                <a:gd name="T84" fmla="*/ 199 w 364"/>
                <a:gd name="T85" fmla="*/ 28 h 656"/>
                <a:gd name="T86" fmla="*/ 220 w 364"/>
                <a:gd name="T87" fmla="*/ 22 h 656"/>
                <a:gd name="T88" fmla="*/ 238 w 364"/>
                <a:gd name="T89" fmla="*/ 17 h 656"/>
                <a:gd name="T90" fmla="*/ 249 w 364"/>
                <a:gd name="T91" fmla="*/ 11 h 656"/>
                <a:gd name="T92" fmla="*/ 264 w 364"/>
                <a:gd name="T93" fmla="*/ 4 h 656"/>
                <a:gd name="T94" fmla="*/ 284 w 364"/>
                <a:gd name="T95" fmla="*/ 2 h 656"/>
                <a:gd name="T96" fmla="*/ 299 w 364"/>
                <a:gd name="T97" fmla="*/ 9 h 656"/>
                <a:gd name="T98" fmla="*/ 318 w 364"/>
                <a:gd name="T99" fmla="*/ 20 h 656"/>
                <a:gd name="T100" fmla="*/ 339 w 364"/>
                <a:gd name="T101" fmla="*/ 35 h 656"/>
                <a:gd name="T102" fmla="*/ 354 w 364"/>
                <a:gd name="T103" fmla="*/ 46 h 656"/>
                <a:gd name="T104" fmla="*/ 364 w 364"/>
                <a:gd name="T105" fmla="*/ 53 h 656"/>
                <a:gd name="T106" fmla="*/ 364 w 364"/>
                <a:gd name="T107" fmla="*/ 64 h 656"/>
                <a:gd name="T108" fmla="*/ 360 w 364"/>
                <a:gd name="T109" fmla="*/ 77 h 656"/>
                <a:gd name="T110" fmla="*/ 354 w 364"/>
                <a:gd name="T111" fmla="*/ 88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4" h="656">
                  <a:moveTo>
                    <a:pt x="354" y="88"/>
                  </a:moveTo>
                  <a:lnTo>
                    <a:pt x="353" y="92"/>
                  </a:lnTo>
                  <a:lnTo>
                    <a:pt x="353" y="96"/>
                  </a:lnTo>
                  <a:lnTo>
                    <a:pt x="351" y="99"/>
                  </a:lnTo>
                  <a:lnTo>
                    <a:pt x="349" y="105"/>
                  </a:lnTo>
                  <a:lnTo>
                    <a:pt x="349" y="111"/>
                  </a:lnTo>
                  <a:lnTo>
                    <a:pt x="347" y="118"/>
                  </a:lnTo>
                  <a:lnTo>
                    <a:pt x="347" y="125"/>
                  </a:lnTo>
                  <a:lnTo>
                    <a:pt x="347" y="133"/>
                  </a:lnTo>
                  <a:lnTo>
                    <a:pt x="345" y="140"/>
                  </a:lnTo>
                  <a:lnTo>
                    <a:pt x="345" y="149"/>
                  </a:lnTo>
                  <a:lnTo>
                    <a:pt x="345" y="160"/>
                  </a:lnTo>
                  <a:lnTo>
                    <a:pt x="345" y="171"/>
                  </a:lnTo>
                  <a:lnTo>
                    <a:pt x="345" y="182"/>
                  </a:lnTo>
                  <a:lnTo>
                    <a:pt x="345" y="193"/>
                  </a:lnTo>
                  <a:lnTo>
                    <a:pt x="347" y="206"/>
                  </a:lnTo>
                  <a:lnTo>
                    <a:pt x="347" y="221"/>
                  </a:lnTo>
                  <a:lnTo>
                    <a:pt x="349" y="275"/>
                  </a:lnTo>
                  <a:lnTo>
                    <a:pt x="351" y="330"/>
                  </a:lnTo>
                  <a:lnTo>
                    <a:pt x="351" y="385"/>
                  </a:lnTo>
                  <a:lnTo>
                    <a:pt x="351" y="440"/>
                  </a:lnTo>
                  <a:lnTo>
                    <a:pt x="351" y="468"/>
                  </a:lnTo>
                  <a:lnTo>
                    <a:pt x="351" y="492"/>
                  </a:lnTo>
                  <a:lnTo>
                    <a:pt x="349" y="516"/>
                  </a:lnTo>
                  <a:lnTo>
                    <a:pt x="347" y="538"/>
                  </a:lnTo>
                  <a:lnTo>
                    <a:pt x="347" y="549"/>
                  </a:lnTo>
                  <a:lnTo>
                    <a:pt x="345" y="558"/>
                  </a:lnTo>
                  <a:lnTo>
                    <a:pt x="343" y="568"/>
                  </a:lnTo>
                  <a:lnTo>
                    <a:pt x="341" y="577"/>
                  </a:lnTo>
                  <a:lnTo>
                    <a:pt x="341" y="586"/>
                  </a:lnTo>
                  <a:lnTo>
                    <a:pt x="339" y="593"/>
                  </a:lnTo>
                  <a:lnTo>
                    <a:pt x="337" y="601"/>
                  </a:lnTo>
                  <a:lnTo>
                    <a:pt x="333" y="606"/>
                  </a:lnTo>
                  <a:lnTo>
                    <a:pt x="330" y="619"/>
                  </a:lnTo>
                  <a:lnTo>
                    <a:pt x="326" y="628"/>
                  </a:lnTo>
                  <a:lnTo>
                    <a:pt x="322" y="638"/>
                  </a:lnTo>
                  <a:lnTo>
                    <a:pt x="318" y="645"/>
                  </a:lnTo>
                  <a:lnTo>
                    <a:pt x="316" y="651"/>
                  </a:lnTo>
                  <a:lnTo>
                    <a:pt x="314" y="652"/>
                  </a:lnTo>
                  <a:lnTo>
                    <a:pt x="310" y="656"/>
                  </a:lnTo>
                  <a:lnTo>
                    <a:pt x="310" y="656"/>
                  </a:lnTo>
                  <a:lnTo>
                    <a:pt x="308" y="656"/>
                  </a:lnTo>
                  <a:lnTo>
                    <a:pt x="305" y="652"/>
                  </a:lnTo>
                  <a:lnTo>
                    <a:pt x="303" y="649"/>
                  </a:lnTo>
                  <a:lnTo>
                    <a:pt x="301" y="643"/>
                  </a:lnTo>
                  <a:lnTo>
                    <a:pt x="297" y="636"/>
                  </a:lnTo>
                  <a:lnTo>
                    <a:pt x="293" y="627"/>
                  </a:lnTo>
                  <a:lnTo>
                    <a:pt x="289" y="617"/>
                  </a:lnTo>
                  <a:lnTo>
                    <a:pt x="284" y="605"/>
                  </a:lnTo>
                  <a:lnTo>
                    <a:pt x="278" y="592"/>
                  </a:lnTo>
                  <a:lnTo>
                    <a:pt x="274" y="577"/>
                  </a:lnTo>
                  <a:lnTo>
                    <a:pt x="266" y="560"/>
                  </a:lnTo>
                  <a:lnTo>
                    <a:pt x="261" y="542"/>
                  </a:lnTo>
                  <a:lnTo>
                    <a:pt x="255" y="523"/>
                  </a:lnTo>
                  <a:lnTo>
                    <a:pt x="247" y="501"/>
                  </a:lnTo>
                  <a:lnTo>
                    <a:pt x="239" y="479"/>
                  </a:lnTo>
                  <a:lnTo>
                    <a:pt x="232" y="455"/>
                  </a:lnTo>
                  <a:lnTo>
                    <a:pt x="259" y="472"/>
                  </a:lnTo>
                  <a:lnTo>
                    <a:pt x="285" y="490"/>
                  </a:lnTo>
                  <a:lnTo>
                    <a:pt x="287" y="472"/>
                  </a:lnTo>
                  <a:lnTo>
                    <a:pt x="289" y="455"/>
                  </a:lnTo>
                  <a:lnTo>
                    <a:pt x="291" y="437"/>
                  </a:lnTo>
                  <a:lnTo>
                    <a:pt x="293" y="417"/>
                  </a:lnTo>
                  <a:lnTo>
                    <a:pt x="295" y="398"/>
                  </a:lnTo>
                  <a:lnTo>
                    <a:pt x="297" y="378"/>
                  </a:lnTo>
                  <a:lnTo>
                    <a:pt x="297" y="337"/>
                  </a:lnTo>
                  <a:lnTo>
                    <a:pt x="297" y="317"/>
                  </a:lnTo>
                  <a:lnTo>
                    <a:pt x="297" y="297"/>
                  </a:lnTo>
                  <a:lnTo>
                    <a:pt x="297" y="254"/>
                  </a:lnTo>
                  <a:lnTo>
                    <a:pt x="295" y="210"/>
                  </a:lnTo>
                  <a:lnTo>
                    <a:pt x="293" y="166"/>
                  </a:lnTo>
                  <a:lnTo>
                    <a:pt x="291" y="157"/>
                  </a:lnTo>
                  <a:lnTo>
                    <a:pt x="291" y="147"/>
                  </a:lnTo>
                  <a:lnTo>
                    <a:pt x="289" y="138"/>
                  </a:lnTo>
                  <a:lnTo>
                    <a:pt x="289" y="131"/>
                  </a:lnTo>
                  <a:lnTo>
                    <a:pt x="287" y="122"/>
                  </a:lnTo>
                  <a:lnTo>
                    <a:pt x="287" y="114"/>
                  </a:lnTo>
                  <a:lnTo>
                    <a:pt x="285" y="109"/>
                  </a:lnTo>
                  <a:lnTo>
                    <a:pt x="284" y="101"/>
                  </a:lnTo>
                  <a:lnTo>
                    <a:pt x="282" y="96"/>
                  </a:lnTo>
                  <a:lnTo>
                    <a:pt x="280" y="90"/>
                  </a:lnTo>
                  <a:lnTo>
                    <a:pt x="278" y="87"/>
                  </a:lnTo>
                  <a:lnTo>
                    <a:pt x="276" y="83"/>
                  </a:lnTo>
                  <a:lnTo>
                    <a:pt x="274" y="79"/>
                  </a:lnTo>
                  <a:lnTo>
                    <a:pt x="272" y="77"/>
                  </a:lnTo>
                  <a:lnTo>
                    <a:pt x="270" y="76"/>
                  </a:lnTo>
                  <a:lnTo>
                    <a:pt x="268" y="74"/>
                  </a:lnTo>
                  <a:lnTo>
                    <a:pt x="264" y="72"/>
                  </a:lnTo>
                  <a:lnTo>
                    <a:pt x="259" y="70"/>
                  </a:lnTo>
                  <a:lnTo>
                    <a:pt x="251" y="68"/>
                  </a:lnTo>
                  <a:lnTo>
                    <a:pt x="243" y="68"/>
                  </a:lnTo>
                  <a:lnTo>
                    <a:pt x="236" y="68"/>
                  </a:lnTo>
                  <a:lnTo>
                    <a:pt x="230" y="68"/>
                  </a:lnTo>
                  <a:lnTo>
                    <a:pt x="222" y="70"/>
                  </a:lnTo>
                  <a:lnTo>
                    <a:pt x="215" y="70"/>
                  </a:lnTo>
                  <a:lnTo>
                    <a:pt x="209" y="70"/>
                  </a:lnTo>
                  <a:lnTo>
                    <a:pt x="203" y="72"/>
                  </a:lnTo>
                  <a:lnTo>
                    <a:pt x="197" y="72"/>
                  </a:lnTo>
                  <a:lnTo>
                    <a:pt x="190" y="74"/>
                  </a:lnTo>
                  <a:lnTo>
                    <a:pt x="184" y="74"/>
                  </a:lnTo>
                  <a:lnTo>
                    <a:pt x="176" y="76"/>
                  </a:lnTo>
                  <a:lnTo>
                    <a:pt x="169" y="76"/>
                  </a:lnTo>
                  <a:lnTo>
                    <a:pt x="159" y="77"/>
                  </a:lnTo>
                  <a:lnTo>
                    <a:pt x="149" y="77"/>
                  </a:lnTo>
                  <a:lnTo>
                    <a:pt x="140" y="79"/>
                  </a:lnTo>
                  <a:lnTo>
                    <a:pt x="121" y="83"/>
                  </a:lnTo>
                  <a:lnTo>
                    <a:pt x="101" y="85"/>
                  </a:lnTo>
                  <a:lnTo>
                    <a:pt x="82" y="88"/>
                  </a:lnTo>
                  <a:lnTo>
                    <a:pt x="63" y="92"/>
                  </a:lnTo>
                  <a:lnTo>
                    <a:pt x="46" y="96"/>
                  </a:lnTo>
                  <a:lnTo>
                    <a:pt x="29" y="98"/>
                  </a:lnTo>
                  <a:lnTo>
                    <a:pt x="13" y="101"/>
                  </a:lnTo>
                  <a:lnTo>
                    <a:pt x="0" y="103"/>
                  </a:lnTo>
                  <a:lnTo>
                    <a:pt x="0" y="59"/>
                  </a:lnTo>
                  <a:lnTo>
                    <a:pt x="6" y="57"/>
                  </a:lnTo>
                  <a:lnTo>
                    <a:pt x="11" y="57"/>
                  </a:lnTo>
                  <a:lnTo>
                    <a:pt x="25" y="55"/>
                  </a:lnTo>
                  <a:lnTo>
                    <a:pt x="40" y="53"/>
                  </a:lnTo>
                  <a:lnTo>
                    <a:pt x="57" y="52"/>
                  </a:lnTo>
                  <a:lnTo>
                    <a:pt x="77" y="48"/>
                  </a:lnTo>
                  <a:lnTo>
                    <a:pt x="96" y="46"/>
                  </a:lnTo>
                  <a:lnTo>
                    <a:pt x="117" y="42"/>
                  </a:lnTo>
                  <a:lnTo>
                    <a:pt x="140" y="39"/>
                  </a:lnTo>
                  <a:lnTo>
                    <a:pt x="151" y="37"/>
                  </a:lnTo>
                  <a:lnTo>
                    <a:pt x="163" y="35"/>
                  </a:lnTo>
                  <a:lnTo>
                    <a:pt x="172" y="33"/>
                  </a:lnTo>
                  <a:lnTo>
                    <a:pt x="182" y="31"/>
                  </a:lnTo>
                  <a:lnTo>
                    <a:pt x="192" y="29"/>
                  </a:lnTo>
                  <a:lnTo>
                    <a:pt x="199" y="28"/>
                  </a:lnTo>
                  <a:lnTo>
                    <a:pt x="207" y="26"/>
                  </a:lnTo>
                  <a:lnTo>
                    <a:pt x="215" y="24"/>
                  </a:lnTo>
                  <a:lnTo>
                    <a:pt x="220" y="22"/>
                  </a:lnTo>
                  <a:lnTo>
                    <a:pt x="228" y="20"/>
                  </a:lnTo>
                  <a:lnTo>
                    <a:pt x="234" y="18"/>
                  </a:lnTo>
                  <a:lnTo>
                    <a:pt x="238" y="17"/>
                  </a:lnTo>
                  <a:lnTo>
                    <a:pt x="241" y="15"/>
                  </a:lnTo>
                  <a:lnTo>
                    <a:pt x="245" y="13"/>
                  </a:lnTo>
                  <a:lnTo>
                    <a:pt x="249" y="11"/>
                  </a:lnTo>
                  <a:lnTo>
                    <a:pt x="251" y="9"/>
                  </a:lnTo>
                  <a:lnTo>
                    <a:pt x="259" y="5"/>
                  </a:lnTo>
                  <a:lnTo>
                    <a:pt x="264" y="4"/>
                  </a:lnTo>
                  <a:lnTo>
                    <a:pt x="272" y="0"/>
                  </a:lnTo>
                  <a:lnTo>
                    <a:pt x="280" y="0"/>
                  </a:lnTo>
                  <a:lnTo>
                    <a:pt x="284" y="2"/>
                  </a:lnTo>
                  <a:lnTo>
                    <a:pt x="287" y="4"/>
                  </a:lnTo>
                  <a:lnTo>
                    <a:pt x="293" y="5"/>
                  </a:lnTo>
                  <a:lnTo>
                    <a:pt x="299" y="9"/>
                  </a:lnTo>
                  <a:lnTo>
                    <a:pt x="305" y="11"/>
                  </a:lnTo>
                  <a:lnTo>
                    <a:pt x="312" y="15"/>
                  </a:lnTo>
                  <a:lnTo>
                    <a:pt x="318" y="20"/>
                  </a:lnTo>
                  <a:lnTo>
                    <a:pt x="326" y="24"/>
                  </a:lnTo>
                  <a:lnTo>
                    <a:pt x="333" y="29"/>
                  </a:lnTo>
                  <a:lnTo>
                    <a:pt x="339" y="35"/>
                  </a:lnTo>
                  <a:lnTo>
                    <a:pt x="345" y="39"/>
                  </a:lnTo>
                  <a:lnTo>
                    <a:pt x="351" y="42"/>
                  </a:lnTo>
                  <a:lnTo>
                    <a:pt x="354" y="46"/>
                  </a:lnTo>
                  <a:lnTo>
                    <a:pt x="358" y="50"/>
                  </a:lnTo>
                  <a:lnTo>
                    <a:pt x="362" y="52"/>
                  </a:lnTo>
                  <a:lnTo>
                    <a:pt x="364" y="53"/>
                  </a:lnTo>
                  <a:lnTo>
                    <a:pt x="364" y="57"/>
                  </a:lnTo>
                  <a:lnTo>
                    <a:pt x="364" y="61"/>
                  </a:lnTo>
                  <a:lnTo>
                    <a:pt x="364" y="64"/>
                  </a:lnTo>
                  <a:lnTo>
                    <a:pt x="364" y="70"/>
                  </a:lnTo>
                  <a:lnTo>
                    <a:pt x="362" y="74"/>
                  </a:lnTo>
                  <a:lnTo>
                    <a:pt x="360" y="77"/>
                  </a:lnTo>
                  <a:lnTo>
                    <a:pt x="358" y="83"/>
                  </a:lnTo>
                  <a:lnTo>
                    <a:pt x="354" y="88"/>
                  </a:lnTo>
                  <a:lnTo>
                    <a:pt x="354" y="88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10"/>
            <p:cNvSpPr>
              <a:spLocks/>
            </p:cNvSpPr>
            <p:nvPr/>
          </p:nvSpPr>
          <p:spPr bwMode="auto">
            <a:xfrm>
              <a:off x="3096816" y="3212121"/>
              <a:ext cx="166687" cy="44934"/>
            </a:xfrm>
            <a:custGeom>
              <a:avLst/>
              <a:gdLst>
                <a:gd name="T0" fmla="*/ 132 w 210"/>
                <a:gd name="T1" fmla="*/ 54 h 63"/>
                <a:gd name="T2" fmla="*/ 113 w 210"/>
                <a:gd name="T3" fmla="*/ 55 h 63"/>
                <a:gd name="T4" fmla="*/ 93 w 210"/>
                <a:gd name="T5" fmla="*/ 57 h 63"/>
                <a:gd name="T6" fmla="*/ 76 w 210"/>
                <a:gd name="T7" fmla="*/ 59 h 63"/>
                <a:gd name="T8" fmla="*/ 59 w 210"/>
                <a:gd name="T9" fmla="*/ 61 h 63"/>
                <a:gd name="T10" fmla="*/ 44 w 210"/>
                <a:gd name="T11" fmla="*/ 61 h 63"/>
                <a:gd name="T12" fmla="*/ 28 w 210"/>
                <a:gd name="T13" fmla="*/ 63 h 63"/>
                <a:gd name="T14" fmla="*/ 15 w 210"/>
                <a:gd name="T15" fmla="*/ 63 h 63"/>
                <a:gd name="T16" fmla="*/ 0 w 210"/>
                <a:gd name="T17" fmla="*/ 63 h 63"/>
                <a:gd name="T18" fmla="*/ 0 w 210"/>
                <a:gd name="T19" fmla="*/ 30 h 63"/>
                <a:gd name="T20" fmla="*/ 5 w 210"/>
                <a:gd name="T21" fmla="*/ 30 h 63"/>
                <a:gd name="T22" fmla="*/ 13 w 210"/>
                <a:gd name="T23" fmla="*/ 28 h 63"/>
                <a:gd name="T24" fmla="*/ 21 w 210"/>
                <a:gd name="T25" fmla="*/ 28 h 63"/>
                <a:gd name="T26" fmla="*/ 30 w 210"/>
                <a:gd name="T27" fmla="*/ 26 h 63"/>
                <a:gd name="T28" fmla="*/ 42 w 210"/>
                <a:gd name="T29" fmla="*/ 24 h 63"/>
                <a:gd name="T30" fmla="*/ 55 w 210"/>
                <a:gd name="T31" fmla="*/ 20 h 63"/>
                <a:gd name="T32" fmla="*/ 70 w 210"/>
                <a:gd name="T33" fmla="*/ 19 h 63"/>
                <a:gd name="T34" fmla="*/ 86 w 210"/>
                <a:gd name="T35" fmla="*/ 15 h 63"/>
                <a:gd name="T36" fmla="*/ 95 w 210"/>
                <a:gd name="T37" fmla="*/ 13 h 63"/>
                <a:gd name="T38" fmla="*/ 103 w 210"/>
                <a:gd name="T39" fmla="*/ 11 h 63"/>
                <a:gd name="T40" fmla="*/ 116 w 210"/>
                <a:gd name="T41" fmla="*/ 8 h 63"/>
                <a:gd name="T42" fmla="*/ 130 w 210"/>
                <a:gd name="T43" fmla="*/ 6 h 63"/>
                <a:gd name="T44" fmla="*/ 139 w 210"/>
                <a:gd name="T45" fmla="*/ 4 h 63"/>
                <a:gd name="T46" fmla="*/ 149 w 210"/>
                <a:gd name="T47" fmla="*/ 2 h 63"/>
                <a:gd name="T48" fmla="*/ 155 w 210"/>
                <a:gd name="T49" fmla="*/ 0 h 63"/>
                <a:gd name="T50" fmla="*/ 161 w 210"/>
                <a:gd name="T51" fmla="*/ 0 h 63"/>
                <a:gd name="T52" fmla="*/ 164 w 210"/>
                <a:gd name="T53" fmla="*/ 0 h 63"/>
                <a:gd name="T54" fmla="*/ 172 w 210"/>
                <a:gd name="T55" fmla="*/ 0 h 63"/>
                <a:gd name="T56" fmla="*/ 178 w 210"/>
                <a:gd name="T57" fmla="*/ 2 h 63"/>
                <a:gd name="T58" fmla="*/ 185 w 210"/>
                <a:gd name="T59" fmla="*/ 6 h 63"/>
                <a:gd name="T60" fmla="*/ 193 w 210"/>
                <a:gd name="T61" fmla="*/ 9 h 63"/>
                <a:gd name="T62" fmla="*/ 199 w 210"/>
                <a:gd name="T63" fmla="*/ 11 h 63"/>
                <a:gd name="T64" fmla="*/ 203 w 210"/>
                <a:gd name="T65" fmla="*/ 13 h 63"/>
                <a:gd name="T66" fmla="*/ 205 w 210"/>
                <a:gd name="T67" fmla="*/ 17 h 63"/>
                <a:gd name="T68" fmla="*/ 207 w 210"/>
                <a:gd name="T69" fmla="*/ 19 h 63"/>
                <a:gd name="T70" fmla="*/ 208 w 210"/>
                <a:gd name="T71" fmla="*/ 22 h 63"/>
                <a:gd name="T72" fmla="*/ 210 w 210"/>
                <a:gd name="T73" fmla="*/ 24 h 63"/>
                <a:gd name="T74" fmla="*/ 210 w 210"/>
                <a:gd name="T75" fmla="*/ 28 h 63"/>
                <a:gd name="T76" fmla="*/ 210 w 210"/>
                <a:gd name="T77" fmla="*/ 30 h 63"/>
                <a:gd name="T78" fmla="*/ 210 w 210"/>
                <a:gd name="T79" fmla="*/ 31 h 63"/>
                <a:gd name="T80" fmla="*/ 210 w 210"/>
                <a:gd name="T81" fmla="*/ 33 h 63"/>
                <a:gd name="T82" fmla="*/ 208 w 210"/>
                <a:gd name="T83" fmla="*/ 35 h 63"/>
                <a:gd name="T84" fmla="*/ 207 w 210"/>
                <a:gd name="T85" fmla="*/ 37 h 63"/>
                <a:gd name="T86" fmla="*/ 203 w 210"/>
                <a:gd name="T87" fmla="*/ 37 h 63"/>
                <a:gd name="T88" fmla="*/ 201 w 210"/>
                <a:gd name="T89" fmla="*/ 39 h 63"/>
                <a:gd name="T90" fmla="*/ 197 w 210"/>
                <a:gd name="T91" fmla="*/ 41 h 63"/>
                <a:gd name="T92" fmla="*/ 191 w 210"/>
                <a:gd name="T93" fmla="*/ 43 h 63"/>
                <a:gd name="T94" fmla="*/ 185 w 210"/>
                <a:gd name="T95" fmla="*/ 44 h 63"/>
                <a:gd name="T96" fmla="*/ 180 w 210"/>
                <a:gd name="T97" fmla="*/ 46 h 63"/>
                <a:gd name="T98" fmla="*/ 174 w 210"/>
                <a:gd name="T99" fmla="*/ 48 h 63"/>
                <a:gd name="T100" fmla="*/ 166 w 210"/>
                <a:gd name="T101" fmla="*/ 48 h 63"/>
                <a:gd name="T102" fmla="*/ 159 w 210"/>
                <a:gd name="T103" fmla="*/ 50 h 63"/>
                <a:gd name="T104" fmla="*/ 151 w 210"/>
                <a:gd name="T105" fmla="*/ 52 h 63"/>
                <a:gd name="T106" fmla="*/ 141 w 210"/>
                <a:gd name="T107" fmla="*/ 52 h 63"/>
                <a:gd name="T108" fmla="*/ 132 w 210"/>
                <a:gd name="T109" fmla="*/ 54 h 63"/>
                <a:gd name="T110" fmla="*/ 132 w 210"/>
                <a:gd name="T111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0" h="63">
                  <a:moveTo>
                    <a:pt x="132" y="54"/>
                  </a:moveTo>
                  <a:lnTo>
                    <a:pt x="113" y="55"/>
                  </a:lnTo>
                  <a:lnTo>
                    <a:pt x="93" y="57"/>
                  </a:lnTo>
                  <a:lnTo>
                    <a:pt x="76" y="59"/>
                  </a:lnTo>
                  <a:lnTo>
                    <a:pt x="59" y="61"/>
                  </a:lnTo>
                  <a:lnTo>
                    <a:pt x="44" y="61"/>
                  </a:lnTo>
                  <a:lnTo>
                    <a:pt x="28" y="63"/>
                  </a:lnTo>
                  <a:lnTo>
                    <a:pt x="15" y="63"/>
                  </a:lnTo>
                  <a:lnTo>
                    <a:pt x="0" y="63"/>
                  </a:lnTo>
                  <a:lnTo>
                    <a:pt x="0" y="30"/>
                  </a:lnTo>
                  <a:lnTo>
                    <a:pt x="5" y="30"/>
                  </a:lnTo>
                  <a:lnTo>
                    <a:pt x="13" y="28"/>
                  </a:lnTo>
                  <a:lnTo>
                    <a:pt x="21" y="28"/>
                  </a:lnTo>
                  <a:lnTo>
                    <a:pt x="30" y="26"/>
                  </a:lnTo>
                  <a:lnTo>
                    <a:pt x="42" y="24"/>
                  </a:lnTo>
                  <a:lnTo>
                    <a:pt x="55" y="20"/>
                  </a:lnTo>
                  <a:lnTo>
                    <a:pt x="70" y="19"/>
                  </a:lnTo>
                  <a:lnTo>
                    <a:pt x="86" y="15"/>
                  </a:lnTo>
                  <a:lnTo>
                    <a:pt x="95" y="13"/>
                  </a:lnTo>
                  <a:lnTo>
                    <a:pt x="103" y="11"/>
                  </a:lnTo>
                  <a:lnTo>
                    <a:pt x="116" y="8"/>
                  </a:lnTo>
                  <a:lnTo>
                    <a:pt x="130" y="6"/>
                  </a:lnTo>
                  <a:lnTo>
                    <a:pt x="139" y="4"/>
                  </a:lnTo>
                  <a:lnTo>
                    <a:pt x="149" y="2"/>
                  </a:lnTo>
                  <a:lnTo>
                    <a:pt x="155" y="0"/>
                  </a:lnTo>
                  <a:lnTo>
                    <a:pt x="161" y="0"/>
                  </a:lnTo>
                  <a:lnTo>
                    <a:pt x="164" y="0"/>
                  </a:lnTo>
                  <a:lnTo>
                    <a:pt x="172" y="0"/>
                  </a:lnTo>
                  <a:lnTo>
                    <a:pt x="178" y="2"/>
                  </a:lnTo>
                  <a:lnTo>
                    <a:pt x="185" y="6"/>
                  </a:lnTo>
                  <a:lnTo>
                    <a:pt x="193" y="9"/>
                  </a:lnTo>
                  <a:lnTo>
                    <a:pt x="199" y="11"/>
                  </a:lnTo>
                  <a:lnTo>
                    <a:pt x="203" y="13"/>
                  </a:lnTo>
                  <a:lnTo>
                    <a:pt x="205" y="17"/>
                  </a:lnTo>
                  <a:lnTo>
                    <a:pt x="207" y="19"/>
                  </a:lnTo>
                  <a:lnTo>
                    <a:pt x="208" y="22"/>
                  </a:lnTo>
                  <a:lnTo>
                    <a:pt x="210" y="24"/>
                  </a:lnTo>
                  <a:lnTo>
                    <a:pt x="210" y="28"/>
                  </a:lnTo>
                  <a:lnTo>
                    <a:pt x="210" y="30"/>
                  </a:lnTo>
                  <a:lnTo>
                    <a:pt x="210" y="31"/>
                  </a:lnTo>
                  <a:lnTo>
                    <a:pt x="210" y="33"/>
                  </a:lnTo>
                  <a:lnTo>
                    <a:pt x="208" y="35"/>
                  </a:lnTo>
                  <a:lnTo>
                    <a:pt x="207" y="37"/>
                  </a:lnTo>
                  <a:lnTo>
                    <a:pt x="203" y="37"/>
                  </a:lnTo>
                  <a:lnTo>
                    <a:pt x="201" y="39"/>
                  </a:lnTo>
                  <a:lnTo>
                    <a:pt x="197" y="41"/>
                  </a:lnTo>
                  <a:lnTo>
                    <a:pt x="191" y="43"/>
                  </a:lnTo>
                  <a:lnTo>
                    <a:pt x="185" y="44"/>
                  </a:lnTo>
                  <a:lnTo>
                    <a:pt x="180" y="46"/>
                  </a:lnTo>
                  <a:lnTo>
                    <a:pt x="174" y="48"/>
                  </a:lnTo>
                  <a:lnTo>
                    <a:pt x="166" y="48"/>
                  </a:lnTo>
                  <a:lnTo>
                    <a:pt x="159" y="50"/>
                  </a:lnTo>
                  <a:lnTo>
                    <a:pt x="151" y="52"/>
                  </a:lnTo>
                  <a:lnTo>
                    <a:pt x="141" y="52"/>
                  </a:lnTo>
                  <a:lnTo>
                    <a:pt x="132" y="54"/>
                  </a:lnTo>
                  <a:lnTo>
                    <a:pt x="132" y="54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11"/>
            <p:cNvSpPr>
              <a:spLocks/>
            </p:cNvSpPr>
            <p:nvPr/>
          </p:nvSpPr>
          <p:spPr bwMode="auto">
            <a:xfrm>
              <a:off x="3090466" y="3417950"/>
              <a:ext cx="209550" cy="44934"/>
            </a:xfrm>
            <a:custGeom>
              <a:avLst/>
              <a:gdLst>
                <a:gd name="T0" fmla="*/ 111 w 264"/>
                <a:gd name="T1" fmla="*/ 9 h 63"/>
                <a:gd name="T2" fmla="*/ 128 w 264"/>
                <a:gd name="T3" fmla="*/ 7 h 63"/>
                <a:gd name="T4" fmla="*/ 144 w 264"/>
                <a:gd name="T5" fmla="*/ 6 h 63"/>
                <a:gd name="T6" fmla="*/ 157 w 264"/>
                <a:gd name="T7" fmla="*/ 4 h 63"/>
                <a:gd name="T8" fmla="*/ 170 w 264"/>
                <a:gd name="T9" fmla="*/ 2 h 63"/>
                <a:gd name="T10" fmla="*/ 182 w 264"/>
                <a:gd name="T11" fmla="*/ 2 h 63"/>
                <a:gd name="T12" fmla="*/ 192 w 264"/>
                <a:gd name="T13" fmla="*/ 0 h 63"/>
                <a:gd name="T14" fmla="*/ 201 w 264"/>
                <a:gd name="T15" fmla="*/ 0 h 63"/>
                <a:gd name="T16" fmla="*/ 211 w 264"/>
                <a:gd name="T17" fmla="*/ 0 h 63"/>
                <a:gd name="T18" fmla="*/ 224 w 264"/>
                <a:gd name="T19" fmla="*/ 0 h 63"/>
                <a:gd name="T20" fmla="*/ 232 w 264"/>
                <a:gd name="T21" fmla="*/ 2 h 63"/>
                <a:gd name="T22" fmla="*/ 238 w 264"/>
                <a:gd name="T23" fmla="*/ 2 h 63"/>
                <a:gd name="T24" fmla="*/ 243 w 264"/>
                <a:gd name="T25" fmla="*/ 4 h 63"/>
                <a:gd name="T26" fmla="*/ 247 w 264"/>
                <a:gd name="T27" fmla="*/ 6 h 63"/>
                <a:gd name="T28" fmla="*/ 253 w 264"/>
                <a:gd name="T29" fmla="*/ 7 h 63"/>
                <a:gd name="T30" fmla="*/ 257 w 264"/>
                <a:gd name="T31" fmla="*/ 9 h 63"/>
                <a:gd name="T32" fmla="*/ 259 w 264"/>
                <a:gd name="T33" fmla="*/ 18 h 63"/>
                <a:gd name="T34" fmla="*/ 261 w 264"/>
                <a:gd name="T35" fmla="*/ 28 h 63"/>
                <a:gd name="T36" fmla="*/ 262 w 264"/>
                <a:gd name="T37" fmla="*/ 41 h 63"/>
                <a:gd name="T38" fmla="*/ 264 w 264"/>
                <a:gd name="T39" fmla="*/ 53 h 63"/>
                <a:gd name="T40" fmla="*/ 251 w 264"/>
                <a:gd name="T41" fmla="*/ 53 h 63"/>
                <a:gd name="T42" fmla="*/ 238 w 264"/>
                <a:gd name="T43" fmla="*/ 53 h 63"/>
                <a:gd name="T44" fmla="*/ 224 w 264"/>
                <a:gd name="T45" fmla="*/ 53 h 63"/>
                <a:gd name="T46" fmla="*/ 211 w 264"/>
                <a:gd name="T47" fmla="*/ 53 h 63"/>
                <a:gd name="T48" fmla="*/ 195 w 264"/>
                <a:gd name="T49" fmla="*/ 55 h 63"/>
                <a:gd name="T50" fmla="*/ 180 w 264"/>
                <a:gd name="T51" fmla="*/ 55 h 63"/>
                <a:gd name="T52" fmla="*/ 165 w 264"/>
                <a:gd name="T53" fmla="*/ 55 h 63"/>
                <a:gd name="T54" fmla="*/ 149 w 264"/>
                <a:gd name="T55" fmla="*/ 57 h 63"/>
                <a:gd name="T56" fmla="*/ 132 w 264"/>
                <a:gd name="T57" fmla="*/ 57 h 63"/>
                <a:gd name="T58" fmla="*/ 115 w 264"/>
                <a:gd name="T59" fmla="*/ 57 h 63"/>
                <a:gd name="T60" fmla="*/ 98 w 264"/>
                <a:gd name="T61" fmla="*/ 59 h 63"/>
                <a:gd name="T62" fmla="*/ 78 w 264"/>
                <a:gd name="T63" fmla="*/ 59 h 63"/>
                <a:gd name="T64" fmla="*/ 59 w 264"/>
                <a:gd name="T65" fmla="*/ 61 h 63"/>
                <a:gd name="T66" fmla="*/ 40 w 264"/>
                <a:gd name="T67" fmla="*/ 61 h 63"/>
                <a:gd name="T68" fmla="*/ 21 w 264"/>
                <a:gd name="T69" fmla="*/ 63 h 63"/>
                <a:gd name="T70" fmla="*/ 0 w 264"/>
                <a:gd name="T71" fmla="*/ 63 h 63"/>
                <a:gd name="T72" fmla="*/ 0 w 264"/>
                <a:gd name="T73" fmla="*/ 24 h 63"/>
                <a:gd name="T74" fmla="*/ 11 w 264"/>
                <a:gd name="T75" fmla="*/ 22 h 63"/>
                <a:gd name="T76" fmla="*/ 23 w 264"/>
                <a:gd name="T77" fmla="*/ 20 h 63"/>
                <a:gd name="T78" fmla="*/ 36 w 264"/>
                <a:gd name="T79" fmla="*/ 18 h 63"/>
                <a:gd name="T80" fmla="*/ 50 w 264"/>
                <a:gd name="T81" fmla="*/ 17 h 63"/>
                <a:gd name="T82" fmla="*/ 63 w 264"/>
                <a:gd name="T83" fmla="*/ 15 h 63"/>
                <a:gd name="T84" fmla="*/ 78 w 264"/>
                <a:gd name="T85" fmla="*/ 13 h 63"/>
                <a:gd name="T86" fmla="*/ 94 w 264"/>
                <a:gd name="T87" fmla="*/ 11 h 63"/>
                <a:gd name="T88" fmla="*/ 111 w 264"/>
                <a:gd name="T89" fmla="*/ 9 h 63"/>
                <a:gd name="T90" fmla="*/ 111 w 264"/>
                <a:gd name="T91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4" h="63">
                  <a:moveTo>
                    <a:pt x="111" y="9"/>
                  </a:moveTo>
                  <a:lnTo>
                    <a:pt x="128" y="7"/>
                  </a:lnTo>
                  <a:lnTo>
                    <a:pt x="144" y="6"/>
                  </a:lnTo>
                  <a:lnTo>
                    <a:pt x="157" y="4"/>
                  </a:lnTo>
                  <a:lnTo>
                    <a:pt x="170" y="2"/>
                  </a:lnTo>
                  <a:lnTo>
                    <a:pt x="182" y="2"/>
                  </a:lnTo>
                  <a:lnTo>
                    <a:pt x="192" y="0"/>
                  </a:lnTo>
                  <a:lnTo>
                    <a:pt x="201" y="0"/>
                  </a:lnTo>
                  <a:lnTo>
                    <a:pt x="211" y="0"/>
                  </a:lnTo>
                  <a:lnTo>
                    <a:pt x="224" y="0"/>
                  </a:lnTo>
                  <a:lnTo>
                    <a:pt x="232" y="2"/>
                  </a:lnTo>
                  <a:lnTo>
                    <a:pt x="238" y="2"/>
                  </a:lnTo>
                  <a:lnTo>
                    <a:pt x="243" y="4"/>
                  </a:lnTo>
                  <a:lnTo>
                    <a:pt x="247" y="6"/>
                  </a:lnTo>
                  <a:lnTo>
                    <a:pt x="253" y="7"/>
                  </a:lnTo>
                  <a:lnTo>
                    <a:pt x="257" y="9"/>
                  </a:lnTo>
                  <a:lnTo>
                    <a:pt x="259" y="18"/>
                  </a:lnTo>
                  <a:lnTo>
                    <a:pt x="261" y="28"/>
                  </a:lnTo>
                  <a:lnTo>
                    <a:pt x="262" y="41"/>
                  </a:lnTo>
                  <a:lnTo>
                    <a:pt x="264" y="53"/>
                  </a:lnTo>
                  <a:lnTo>
                    <a:pt x="251" y="53"/>
                  </a:lnTo>
                  <a:lnTo>
                    <a:pt x="238" y="53"/>
                  </a:lnTo>
                  <a:lnTo>
                    <a:pt x="224" y="53"/>
                  </a:lnTo>
                  <a:lnTo>
                    <a:pt x="211" y="53"/>
                  </a:lnTo>
                  <a:lnTo>
                    <a:pt x="195" y="55"/>
                  </a:lnTo>
                  <a:lnTo>
                    <a:pt x="180" y="55"/>
                  </a:lnTo>
                  <a:lnTo>
                    <a:pt x="165" y="55"/>
                  </a:lnTo>
                  <a:lnTo>
                    <a:pt x="149" y="57"/>
                  </a:lnTo>
                  <a:lnTo>
                    <a:pt x="132" y="57"/>
                  </a:lnTo>
                  <a:lnTo>
                    <a:pt x="115" y="57"/>
                  </a:lnTo>
                  <a:lnTo>
                    <a:pt x="98" y="59"/>
                  </a:lnTo>
                  <a:lnTo>
                    <a:pt x="78" y="59"/>
                  </a:lnTo>
                  <a:lnTo>
                    <a:pt x="59" y="61"/>
                  </a:lnTo>
                  <a:lnTo>
                    <a:pt x="40" y="61"/>
                  </a:lnTo>
                  <a:lnTo>
                    <a:pt x="21" y="63"/>
                  </a:lnTo>
                  <a:lnTo>
                    <a:pt x="0" y="63"/>
                  </a:lnTo>
                  <a:lnTo>
                    <a:pt x="0" y="24"/>
                  </a:lnTo>
                  <a:lnTo>
                    <a:pt x="11" y="22"/>
                  </a:lnTo>
                  <a:lnTo>
                    <a:pt x="23" y="20"/>
                  </a:lnTo>
                  <a:lnTo>
                    <a:pt x="36" y="18"/>
                  </a:lnTo>
                  <a:lnTo>
                    <a:pt x="50" y="17"/>
                  </a:lnTo>
                  <a:lnTo>
                    <a:pt x="63" y="15"/>
                  </a:lnTo>
                  <a:lnTo>
                    <a:pt x="78" y="13"/>
                  </a:lnTo>
                  <a:lnTo>
                    <a:pt x="94" y="11"/>
                  </a:lnTo>
                  <a:lnTo>
                    <a:pt x="111" y="9"/>
                  </a:lnTo>
                  <a:lnTo>
                    <a:pt x="111" y="9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12"/>
            <p:cNvSpPr>
              <a:spLocks/>
            </p:cNvSpPr>
            <p:nvPr/>
          </p:nvSpPr>
          <p:spPr bwMode="auto">
            <a:xfrm>
              <a:off x="3090466" y="3315036"/>
              <a:ext cx="180975" cy="44934"/>
            </a:xfrm>
            <a:custGeom>
              <a:avLst/>
              <a:gdLst>
                <a:gd name="T0" fmla="*/ 193 w 228"/>
                <a:gd name="T1" fmla="*/ 0 h 63"/>
                <a:gd name="T2" fmla="*/ 201 w 228"/>
                <a:gd name="T3" fmla="*/ 0 h 63"/>
                <a:gd name="T4" fmla="*/ 207 w 228"/>
                <a:gd name="T5" fmla="*/ 0 h 63"/>
                <a:gd name="T6" fmla="*/ 213 w 228"/>
                <a:gd name="T7" fmla="*/ 2 h 63"/>
                <a:gd name="T8" fmla="*/ 216 w 228"/>
                <a:gd name="T9" fmla="*/ 4 h 63"/>
                <a:gd name="T10" fmla="*/ 220 w 228"/>
                <a:gd name="T11" fmla="*/ 6 h 63"/>
                <a:gd name="T12" fmla="*/ 222 w 228"/>
                <a:gd name="T13" fmla="*/ 7 h 63"/>
                <a:gd name="T14" fmla="*/ 224 w 228"/>
                <a:gd name="T15" fmla="*/ 11 h 63"/>
                <a:gd name="T16" fmla="*/ 226 w 228"/>
                <a:gd name="T17" fmla="*/ 15 h 63"/>
                <a:gd name="T18" fmla="*/ 228 w 228"/>
                <a:gd name="T19" fmla="*/ 17 h 63"/>
                <a:gd name="T20" fmla="*/ 228 w 228"/>
                <a:gd name="T21" fmla="*/ 20 h 63"/>
                <a:gd name="T22" fmla="*/ 226 w 228"/>
                <a:gd name="T23" fmla="*/ 22 h 63"/>
                <a:gd name="T24" fmla="*/ 226 w 228"/>
                <a:gd name="T25" fmla="*/ 24 h 63"/>
                <a:gd name="T26" fmla="*/ 224 w 228"/>
                <a:gd name="T27" fmla="*/ 26 h 63"/>
                <a:gd name="T28" fmla="*/ 222 w 228"/>
                <a:gd name="T29" fmla="*/ 28 h 63"/>
                <a:gd name="T30" fmla="*/ 220 w 228"/>
                <a:gd name="T31" fmla="*/ 31 h 63"/>
                <a:gd name="T32" fmla="*/ 218 w 228"/>
                <a:gd name="T33" fmla="*/ 33 h 63"/>
                <a:gd name="T34" fmla="*/ 215 w 228"/>
                <a:gd name="T35" fmla="*/ 35 h 63"/>
                <a:gd name="T36" fmla="*/ 211 w 228"/>
                <a:gd name="T37" fmla="*/ 35 h 63"/>
                <a:gd name="T38" fmla="*/ 207 w 228"/>
                <a:gd name="T39" fmla="*/ 37 h 63"/>
                <a:gd name="T40" fmla="*/ 201 w 228"/>
                <a:gd name="T41" fmla="*/ 39 h 63"/>
                <a:gd name="T42" fmla="*/ 195 w 228"/>
                <a:gd name="T43" fmla="*/ 41 h 63"/>
                <a:gd name="T44" fmla="*/ 190 w 228"/>
                <a:gd name="T45" fmla="*/ 41 h 63"/>
                <a:gd name="T46" fmla="*/ 184 w 228"/>
                <a:gd name="T47" fmla="*/ 42 h 63"/>
                <a:gd name="T48" fmla="*/ 178 w 228"/>
                <a:gd name="T49" fmla="*/ 44 h 63"/>
                <a:gd name="T50" fmla="*/ 170 w 228"/>
                <a:gd name="T51" fmla="*/ 44 h 63"/>
                <a:gd name="T52" fmla="*/ 163 w 228"/>
                <a:gd name="T53" fmla="*/ 46 h 63"/>
                <a:gd name="T54" fmla="*/ 153 w 228"/>
                <a:gd name="T55" fmla="*/ 46 h 63"/>
                <a:gd name="T56" fmla="*/ 146 w 228"/>
                <a:gd name="T57" fmla="*/ 48 h 63"/>
                <a:gd name="T58" fmla="*/ 136 w 228"/>
                <a:gd name="T59" fmla="*/ 50 h 63"/>
                <a:gd name="T60" fmla="*/ 124 w 228"/>
                <a:gd name="T61" fmla="*/ 50 h 63"/>
                <a:gd name="T62" fmla="*/ 115 w 228"/>
                <a:gd name="T63" fmla="*/ 52 h 63"/>
                <a:gd name="T64" fmla="*/ 103 w 228"/>
                <a:gd name="T65" fmla="*/ 54 h 63"/>
                <a:gd name="T66" fmla="*/ 92 w 228"/>
                <a:gd name="T67" fmla="*/ 55 h 63"/>
                <a:gd name="T68" fmla="*/ 80 w 228"/>
                <a:gd name="T69" fmla="*/ 55 h 63"/>
                <a:gd name="T70" fmla="*/ 55 w 228"/>
                <a:gd name="T71" fmla="*/ 59 h 63"/>
                <a:gd name="T72" fmla="*/ 29 w 228"/>
                <a:gd name="T73" fmla="*/ 61 h 63"/>
                <a:gd name="T74" fmla="*/ 0 w 228"/>
                <a:gd name="T75" fmla="*/ 63 h 63"/>
                <a:gd name="T76" fmla="*/ 0 w 228"/>
                <a:gd name="T77" fmla="*/ 19 h 63"/>
                <a:gd name="T78" fmla="*/ 15 w 228"/>
                <a:gd name="T79" fmla="*/ 19 h 63"/>
                <a:gd name="T80" fmla="*/ 32 w 228"/>
                <a:gd name="T81" fmla="*/ 19 h 63"/>
                <a:gd name="T82" fmla="*/ 48 w 228"/>
                <a:gd name="T83" fmla="*/ 17 h 63"/>
                <a:gd name="T84" fmla="*/ 61 w 228"/>
                <a:gd name="T85" fmla="*/ 17 h 63"/>
                <a:gd name="T86" fmla="*/ 77 w 228"/>
                <a:gd name="T87" fmla="*/ 15 h 63"/>
                <a:gd name="T88" fmla="*/ 90 w 228"/>
                <a:gd name="T89" fmla="*/ 13 h 63"/>
                <a:gd name="T90" fmla="*/ 103 w 228"/>
                <a:gd name="T91" fmla="*/ 11 h 63"/>
                <a:gd name="T92" fmla="*/ 115 w 228"/>
                <a:gd name="T93" fmla="*/ 9 h 63"/>
                <a:gd name="T94" fmla="*/ 126 w 228"/>
                <a:gd name="T95" fmla="*/ 7 h 63"/>
                <a:gd name="T96" fmla="*/ 138 w 228"/>
                <a:gd name="T97" fmla="*/ 6 h 63"/>
                <a:gd name="T98" fmla="*/ 149 w 228"/>
                <a:gd name="T99" fmla="*/ 4 h 63"/>
                <a:gd name="T100" fmla="*/ 159 w 228"/>
                <a:gd name="T101" fmla="*/ 2 h 63"/>
                <a:gd name="T102" fmla="*/ 169 w 228"/>
                <a:gd name="T103" fmla="*/ 2 h 63"/>
                <a:gd name="T104" fmla="*/ 178 w 228"/>
                <a:gd name="T105" fmla="*/ 0 h 63"/>
                <a:gd name="T106" fmla="*/ 186 w 228"/>
                <a:gd name="T107" fmla="*/ 0 h 63"/>
                <a:gd name="T108" fmla="*/ 193 w 228"/>
                <a:gd name="T109" fmla="*/ 0 h 63"/>
                <a:gd name="T110" fmla="*/ 193 w 228"/>
                <a:gd name="T1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8" h="63">
                  <a:moveTo>
                    <a:pt x="193" y="0"/>
                  </a:moveTo>
                  <a:lnTo>
                    <a:pt x="201" y="0"/>
                  </a:lnTo>
                  <a:lnTo>
                    <a:pt x="207" y="0"/>
                  </a:lnTo>
                  <a:lnTo>
                    <a:pt x="213" y="2"/>
                  </a:lnTo>
                  <a:lnTo>
                    <a:pt x="216" y="4"/>
                  </a:lnTo>
                  <a:lnTo>
                    <a:pt x="220" y="6"/>
                  </a:lnTo>
                  <a:lnTo>
                    <a:pt x="222" y="7"/>
                  </a:lnTo>
                  <a:lnTo>
                    <a:pt x="224" y="11"/>
                  </a:lnTo>
                  <a:lnTo>
                    <a:pt x="226" y="15"/>
                  </a:lnTo>
                  <a:lnTo>
                    <a:pt x="228" y="17"/>
                  </a:lnTo>
                  <a:lnTo>
                    <a:pt x="228" y="20"/>
                  </a:lnTo>
                  <a:lnTo>
                    <a:pt x="226" y="22"/>
                  </a:lnTo>
                  <a:lnTo>
                    <a:pt x="226" y="24"/>
                  </a:lnTo>
                  <a:lnTo>
                    <a:pt x="224" y="26"/>
                  </a:lnTo>
                  <a:lnTo>
                    <a:pt x="222" y="28"/>
                  </a:lnTo>
                  <a:lnTo>
                    <a:pt x="220" y="31"/>
                  </a:lnTo>
                  <a:lnTo>
                    <a:pt x="218" y="33"/>
                  </a:lnTo>
                  <a:lnTo>
                    <a:pt x="215" y="35"/>
                  </a:lnTo>
                  <a:lnTo>
                    <a:pt x="211" y="35"/>
                  </a:lnTo>
                  <a:lnTo>
                    <a:pt x="207" y="37"/>
                  </a:lnTo>
                  <a:lnTo>
                    <a:pt x="201" y="39"/>
                  </a:lnTo>
                  <a:lnTo>
                    <a:pt x="195" y="41"/>
                  </a:lnTo>
                  <a:lnTo>
                    <a:pt x="190" y="41"/>
                  </a:lnTo>
                  <a:lnTo>
                    <a:pt x="184" y="42"/>
                  </a:lnTo>
                  <a:lnTo>
                    <a:pt x="178" y="44"/>
                  </a:lnTo>
                  <a:lnTo>
                    <a:pt x="170" y="44"/>
                  </a:lnTo>
                  <a:lnTo>
                    <a:pt x="163" y="46"/>
                  </a:lnTo>
                  <a:lnTo>
                    <a:pt x="153" y="46"/>
                  </a:lnTo>
                  <a:lnTo>
                    <a:pt x="146" y="48"/>
                  </a:lnTo>
                  <a:lnTo>
                    <a:pt x="136" y="50"/>
                  </a:lnTo>
                  <a:lnTo>
                    <a:pt x="124" y="50"/>
                  </a:lnTo>
                  <a:lnTo>
                    <a:pt x="115" y="52"/>
                  </a:lnTo>
                  <a:lnTo>
                    <a:pt x="103" y="54"/>
                  </a:lnTo>
                  <a:lnTo>
                    <a:pt x="92" y="55"/>
                  </a:lnTo>
                  <a:lnTo>
                    <a:pt x="80" y="55"/>
                  </a:lnTo>
                  <a:lnTo>
                    <a:pt x="55" y="59"/>
                  </a:lnTo>
                  <a:lnTo>
                    <a:pt x="29" y="61"/>
                  </a:lnTo>
                  <a:lnTo>
                    <a:pt x="0" y="63"/>
                  </a:lnTo>
                  <a:lnTo>
                    <a:pt x="0" y="19"/>
                  </a:lnTo>
                  <a:lnTo>
                    <a:pt x="15" y="19"/>
                  </a:lnTo>
                  <a:lnTo>
                    <a:pt x="32" y="19"/>
                  </a:lnTo>
                  <a:lnTo>
                    <a:pt x="48" y="17"/>
                  </a:lnTo>
                  <a:lnTo>
                    <a:pt x="61" y="17"/>
                  </a:lnTo>
                  <a:lnTo>
                    <a:pt x="77" y="15"/>
                  </a:lnTo>
                  <a:lnTo>
                    <a:pt x="90" y="13"/>
                  </a:lnTo>
                  <a:lnTo>
                    <a:pt x="103" y="11"/>
                  </a:lnTo>
                  <a:lnTo>
                    <a:pt x="115" y="9"/>
                  </a:lnTo>
                  <a:lnTo>
                    <a:pt x="126" y="7"/>
                  </a:lnTo>
                  <a:lnTo>
                    <a:pt x="138" y="6"/>
                  </a:lnTo>
                  <a:lnTo>
                    <a:pt x="149" y="4"/>
                  </a:lnTo>
                  <a:lnTo>
                    <a:pt x="159" y="2"/>
                  </a:lnTo>
                  <a:lnTo>
                    <a:pt x="169" y="2"/>
                  </a:lnTo>
                  <a:lnTo>
                    <a:pt x="178" y="0"/>
                  </a:lnTo>
                  <a:lnTo>
                    <a:pt x="186" y="0"/>
                  </a:lnTo>
                  <a:lnTo>
                    <a:pt x="193" y="0"/>
                  </a:lnTo>
                  <a:lnTo>
                    <a:pt x="193" y="0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Freeform 208"/>
          <p:cNvSpPr>
            <a:spLocks/>
          </p:cNvSpPr>
          <p:nvPr/>
        </p:nvSpPr>
        <p:spPr bwMode="auto">
          <a:xfrm>
            <a:off x="1940063" y="2752388"/>
            <a:ext cx="113868" cy="925675"/>
          </a:xfrm>
          <a:custGeom>
            <a:avLst/>
            <a:gdLst>
              <a:gd name="T0" fmla="*/ 63 w 63"/>
              <a:gd name="T1" fmla="*/ 40 h 551"/>
              <a:gd name="T2" fmla="*/ 63 w 63"/>
              <a:gd name="T3" fmla="*/ 98 h 551"/>
              <a:gd name="T4" fmla="*/ 63 w 63"/>
              <a:gd name="T5" fmla="*/ 153 h 551"/>
              <a:gd name="T6" fmla="*/ 63 w 63"/>
              <a:gd name="T7" fmla="*/ 203 h 551"/>
              <a:gd name="T8" fmla="*/ 63 w 63"/>
              <a:gd name="T9" fmla="*/ 251 h 551"/>
              <a:gd name="T10" fmla="*/ 63 w 63"/>
              <a:gd name="T11" fmla="*/ 295 h 551"/>
              <a:gd name="T12" fmla="*/ 63 w 63"/>
              <a:gd name="T13" fmla="*/ 337 h 551"/>
              <a:gd name="T14" fmla="*/ 63 w 63"/>
              <a:gd name="T15" fmla="*/ 374 h 551"/>
              <a:gd name="T16" fmla="*/ 61 w 63"/>
              <a:gd name="T17" fmla="*/ 411 h 551"/>
              <a:gd name="T18" fmla="*/ 59 w 63"/>
              <a:gd name="T19" fmla="*/ 442 h 551"/>
              <a:gd name="T20" fmla="*/ 59 w 63"/>
              <a:gd name="T21" fmla="*/ 470 h 551"/>
              <a:gd name="T22" fmla="*/ 57 w 63"/>
              <a:gd name="T23" fmla="*/ 494 h 551"/>
              <a:gd name="T24" fmla="*/ 55 w 63"/>
              <a:gd name="T25" fmla="*/ 514 h 551"/>
              <a:gd name="T26" fmla="*/ 51 w 63"/>
              <a:gd name="T27" fmla="*/ 529 h 551"/>
              <a:gd name="T28" fmla="*/ 50 w 63"/>
              <a:gd name="T29" fmla="*/ 540 h 551"/>
              <a:gd name="T30" fmla="*/ 48 w 63"/>
              <a:gd name="T31" fmla="*/ 547 h 551"/>
              <a:gd name="T32" fmla="*/ 42 w 63"/>
              <a:gd name="T33" fmla="*/ 551 h 551"/>
              <a:gd name="T34" fmla="*/ 36 w 63"/>
              <a:gd name="T35" fmla="*/ 549 h 551"/>
              <a:gd name="T36" fmla="*/ 28 w 63"/>
              <a:gd name="T37" fmla="*/ 542 h 551"/>
              <a:gd name="T38" fmla="*/ 21 w 63"/>
              <a:gd name="T39" fmla="*/ 529 h 551"/>
              <a:gd name="T40" fmla="*/ 13 w 63"/>
              <a:gd name="T41" fmla="*/ 509 h 551"/>
              <a:gd name="T42" fmla="*/ 5 w 63"/>
              <a:gd name="T43" fmla="*/ 492 h 551"/>
              <a:gd name="T44" fmla="*/ 2 w 63"/>
              <a:gd name="T45" fmla="*/ 477 h 551"/>
              <a:gd name="T46" fmla="*/ 0 w 63"/>
              <a:gd name="T47" fmla="*/ 466 h 551"/>
              <a:gd name="T48" fmla="*/ 0 w 63"/>
              <a:gd name="T49" fmla="*/ 461 h 551"/>
              <a:gd name="T50" fmla="*/ 0 w 63"/>
              <a:gd name="T51" fmla="*/ 455 h 551"/>
              <a:gd name="T52" fmla="*/ 2 w 63"/>
              <a:gd name="T53" fmla="*/ 450 h 551"/>
              <a:gd name="T54" fmla="*/ 2 w 63"/>
              <a:gd name="T55" fmla="*/ 442 h 551"/>
              <a:gd name="T56" fmla="*/ 4 w 63"/>
              <a:gd name="T57" fmla="*/ 431 h 551"/>
              <a:gd name="T58" fmla="*/ 5 w 63"/>
              <a:gd name="T59" fmla="*/ 413 h 551"/>
              <a:gd name="T60" fmla="*/ 9 w 63"/>
              <a:gd name="T61" fmla="*/ 383 h 551"/>
              <a:gd name="T62" fmla="*/ 11 w 63"/>
              <a:gd name="T63" fmla="*/ 348 h 551"/>
              <a:gd name="T64" fmla="*/ 15 w 63"/>
              <a:gd name="T65" fmla="*/ 308 h 551"/>
              <a:gd name="T66" fmla="*/ 17 w 63"/>
              <a:gd name="T67" fmla="*/ 263 h 551"/>
              <a:gd name="T68" fmla="*/ 17 w 63"/>
              <a:gd name="T69" fmla="*/ 212 h 551"/>
              <a:gd name="T70" fmla="*/ 17 w 63"/>
              <a:gd name="T71" fmla="*/ 162 h 551"/>
              <a:gd name="T72" fmla="*/ 15 w 63"/>
              <a:gd name="T73" fmla="*/ 120 h 551"/>
              <a:gd name="T74" fmla="*/ 11 w 63"/>
              <a:gd name="T75" fmla="*/ 85 h 551"/>
              <a:gd name="T76" fmla="*/ 9 w 63"/>
              <a:gd name="T77" fmla="*/ 55 h 551"/>
              <a:gd name="T78" fmla="*/ 5 w 63"/>
              <a:gd name="T79" fmla="*/ 42 h 551"/>
              <a:gd name="T80" fmla="*/ 4 w 63"/>
              <a:gd name="T81" fmla="*/ 24 h 551"/>
              <a:gd name="T82" fmla="*/ 4 w 63"/>
              <a:gd name="T83" fmla="*/ 11 h 551"/>
              <a:gd name="T84" fmla="*/ 5 w 63"/>
              <a:gd name="T85" fmla="*/ 4 h 551"/>
              <a:gd name="T86" fmla="*/ 11 w 63"/>
              <a:gd name="T87" fmla="*/ 0 h 551"/>
              <a:gd name="T88" fmla="*/ 21 w 63"/>
              <a:gd name="T89" fmla="*/ 0 h 551"/>
              <a:gd name="T90" fmla="*/ 34 w 63"/>
              <a:gd name="T91" fmla="*/ 2 h 551"/>
              <a:gd name="T92" fmla="*/ 51 w 63"/>
              <a:gd name="T93" fmla="*/ 7 h 551"/>
              <a:gd name="T94" fmla="*/ 63 w 63"/>
              <a:gd name="T95" fmla="*/ 11 h 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3" h="551">
                <a:moveTo>
                  <a:pt x="63" y="11"/>
                </a:moveTo>
                <a:lnTo>
                  <a:pt x="63" y="40"/>
                </a:lnTo>
                <a:lnTo>
                  <a:pt x="63" y="70"/>
                </a:lnTo>
                <a:lnTo>
                  <a:pt x="63" y="98"/>
                </a:lnTo>
                <a:lnTo>
                  <a:pt x="63" y="125"/>
                </a:lnTo>
                <a:lnTo>
                  <a:pt x="63" y="153"/>
                </a:lnTo>
                <a:lnTo>
                  <a:pt x="63" y="179"/>
                </a:lnTo>
                <a:lnTo>
                  <a:pt x="63" y="203"/>
                </a:lnTo>
                <a:lnTo>
                  <a:pt x="63" y="227"/>
                </a:lnTo>
                <a:lnTo>
                  <a:pt x="63" y="251"/>
                </a:lnTo>
                <a:lnTo>
                  <a:pt x="63" y="273"/>
                </a:lnTo>
                <a:lnTo>
                  <a:pt x="63" y="295"/>
                </a:lnTo>
                <a:lnTo>
                  <a:pt x="63" y="317"/>
                </a:lnTo>
                <a:lnTo>
                  <a:pt x="63" y="337"/>
                </a:lnTo>
                <a:lnTo>
                  <a:pt x="63" y="356"/>
                </a:lnTo>
                <a:lnTo>
                  <a:pt x="63" y="374"/>
                </a:lnTo>
                <a:lnTo>
                  <a:pt x="63" y="392"/>
                </a:lnTo>
                <a:lnTo>
                  <a:pt x="61" y="411"/>
                </a:lnTo>
                <a:lnTo>
                  <a:pt x="61" y="428"/>
                </a:lnTo>
                <a:lnTo>
                  <a:pt x="59" y="442"/>
                </a:lnTo>
                <a:lnTo>
                  <a:pt x="59" y="457"/>
                </a:lnTo>
                <a:lnTo>
                  <a:pt x="59" y="470"/>
                </a:lnTo>
                <a:lnTo>
                  <a:pt x="57" y="483"/>
                </a:lnTo>
                <a:lnTo>
                  <a:pt x="57" y="494"/>
                </a:lnTo>
                <a:lnTo>
                  <a:pt x="55" y="505"/>
                </a:lnTo>
                <a:lnTo>
                  <a:pt x="55" y="514"/>
                </a:lnTo>
                <a:lnTo>
                  <a:pt x="53" y="522"/>
                </a:lnTo>
                <a:lnTo>
                  <a:pt x="51" y="529"/>
                </a:lnTo>
                <a:lnTo>
                  <a:pt x="51" y="534"/>
                </a:lnTo>
                <a:lnTo>
                  <a:pt x="50" y="540"/>
                </a:lnTo>
                <a:lnTo>
                  <a:pt x="48" y="544"/>
                </a:lnTo>
                <a:lnTo>
                  <a:pt x="48" y="547"/>
                </a:lnTo>
                <a:lnTo>
                  <a:pt x="46" y="549"/>
                </a:lnTo>
                <a:lnTo>
                  <a:pt x="42" y="551"/>
                </a:lnTo>
                <a:lnTo>
                  <a:pt x="40" y="551"/>
                </a:lnTo>
                <a:lnTo>
                  <a:pt x="36" y="549"/>
                </a:lnTo>
                <a:lnTo>
                  <a:pt x="32" y="545"/>
                </a:lnTo>
                <a:lnTo>
                  <a:pt x="28" y="542"/>
                </a:lnTo>
                <a:lnTo>
                  <a:pt x="25" y="536"/>
                </a:lnTo>
                <a:lnTo>
                  <a:pt x="21" y="529"/>
                </a:lnTo>
                <a:lnTo>
                  <a:pt x="17" y="520"/>
                </a:lnTo>
                <a:lnTo>
                  <a:pt x="13" y="509"/>
                </a:lnTo>
                <a:lnTo>
                  <a:pt x="9" y="499"/>
                </a:lnTo>
                <a:lnTo>
                  <a:pt x="5" y="492"/>
                </a:lnTo>
                <a:lnTo>
                  <a:pt x="4" y="483"/>
                </a:lnTo>
                <a:lnTo>
                  <a:pt x="2" y="477"/>
                </a:lnTo>
                <a:lnTo>
                  <a:pt x="2" y="470"/>
                </a:lnTo>
                <a:lnTo>
                  <a:pt x="0" y="466"/>
                </a:lnTo>
                <a:lnTo>
                  <a:pt x="0" y="461"/>
                </a:lnTo>
                <a:lnTo>
                  <a:pt x="0" y="461"/>
                </a:lnTo>
                <a:lnTo>
                  <a:pt x="0" y="459"/>
                </a:lnTo>
                <a:lnTo>
                  <a:pt x="0" y="455"/>
                </a:lnTo>
                <a:lnTo>
                  <a:pt x="2" y="453"/>
                </a:lnTo>
                <a:lnTo>
                  <a:pt x="2" y="450"/>
                </a:lnTo>
                <a:lnTo>
                  <a:pt x="2" y="446"/>
                </a:lnTo>
                <a:lnTo>
                  <a:pt x="2" y="442"/>
                </a:lnTo>
                <a:lnTo>
                  <a:pt x="4" y="437"/>
                </a:lnTo>
                <a:lnTo>
                  <a:pt x="4" y="431"/>
                </a:lnTo>
                <a:lnTo>
                  <a:pt x="4" y="426"/>
                </a:lnTo>
                <a:lnTo>
                  <a:pt x="5" y="413"/>
                </a:lnTo>
                <a:lnTo>
                  <a:pt x="7" y="398"/>
                </a:lnTo>
                <a:lnTo>
                  <a:pt x="9" y="383"/>
                </a:lnTo>
                <a:lnTo>
                  <a:pt x="9" y="367"/>
                </a:lnTo>
                <a:lnTo>
                  <a:pt x="11" y="348"/>
                </a:lnTo>
                <a:lnTo>
                  <a:pt x="13" y="328"/>
                </a:lnTo>
                <a:lnTo>
                  <a:pt x="15" y="308"/>
                </a:lnTo>
                <a:lnTo>
                  <a:pt x="15" y="286"/>
                </a:lnTo>
                <a:lnTo>
                  <a:pt x="17" y="263"/>
                </a:lnTo>
                <a:lnTo>
                  <a:pt x="17" y="238"/>
                </a:lnTo>
                <a:lnTo>
                  <a:pt x="17" y="212"/>
                </a:lnTo>
                <a:lnTo>
                  <a:pt x="17" y="186"/>
                </a:lnTo>
                <a:lnTo>
                  <a:pt x="17" y="162"/>
                </a:lnTo>
                <a:lnTo>
                  <a:pt x="15" y="140"/>
                </a:lnTo>
                <a:lnTo>
                  <a:pt x="15" y="120"/>
                </a:lnTo>
                <a:lnTo>
                  <a:pt x="13" y="101"/>
                </a:lnTo>
                <a:lnTo>
                  <a:pt x="11" y="85"/>
                </a:lnTo>
                <a:lnTo>
                  <a:pt x="9" y="68"/>
                </a:lnTo>
                <a:lnTo>
                  <a:pt x="9" y="55"/>
                </a:lnTo>
                <a:lnTo>
                  <a:pt x="7" y="48"/>
                </a:lnTo>
                <a:lnTo>
                  <a:pt x="5" y="42"/>
                </a:lnTo>
                <a:lnTo>
                  <a:pt x="4" y="33"/>
                </a:lnTo>
                <a:lnTo>
                  <a:pt x="4" y="24"/>
                </a:lnTo>
                <a:lnTo>
                  <a:pt x="2" y="16"/>
                </a:lnTo>
                <a:lnTo>
                  <a:pt x="4" y="11"/>
                </a:lnTo>
                <a:lnTo>
                  <a:pt x="4" y="7"/>
                </a:lnTo>
                <a:lnTo>
                  <a:pt x="5" y="4"/>
                </a:lnTo>
                <a:lnTo>
                  <a:pt x="9" y="2"/>
                </a:lnTo>
                <a:lnTo>
                  <a:pt x="11" y="0"/>
                </a:lnTo>
                <a:lnTo>
                  <a:pt x="17" y="0"/>
                </a:lnTo>
                <a:lnTo>
                  <a:pt x="21" y="0"/>
                </a:lnTo>
                <a:lnTo>
                  <a:pt x="28" y="0"/>
                </a:lnTo>
                <a:lnTo>
                  <a:pt x="34" y="2"/>
                </a:lnTo>
                <a:lnTo>
                  <a:pt x="42" y="4"/>
                </a:lnTo>
                <a:lnTo>
                  <a:pt x="51" y="7"/>
                </a:lnTo>
                <a:lnTo>
                  <a:pt x="63" y="11"/>
                </a:lnTo>
                <a:lnTo>
                  <a:pt x="63" y="11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210"/>
          <p:cNvSpPr>
            <a:spLocks/>
          </p:cNvSpPr>
          <p:nvPr/>
        </p:nvSpPr>
        <p:spPr bwMode="auto">
          <a:xfrm>
            <a:off x="2031894" y="2943558"/>
            <a:ext cx="385685" cy="103970"/>
          </a:xfrm>
          <a:custGeom>
            <a:avLst/>
            <a:gdLst>
              <a:gd name="T0" fmla="*/ 132 w 210"/>
              <a:gd name="T1" fmla="*/ 54 h 63"/>
              <a:gd name="T2" fmla="*/ 113 w 210"/>
              <a:gd name="T3" fmla="*/ 55 h 63"/>
              <a:gd name="T4" fmla="*/ 93 w 210"/>
              <a:gd name="T5" fmla="*/ 57 h 63"/>
              <a:gd name="T6" fmla="*/ 76 w 210"/>
              <a:gd name="T7" fmla="*/ 59 h 63"/>
              <a:gd name="T8" fmla="*/ 59 w 210"/>
              <a:gd name="T9" fmla="*/ 61 h 63"/>
              <a:gd name="T10" fmla="*/ 44 w 210"/>
              <a:gd name="T11" fmla="*/ 61 h 63"/>
              <a:gd name="T12" fmla="*/ 28 w 210"/>
              <a:gd name="T13" fmla="*/ 63 h 63"/>
              <a:gd name="T14" fmla="*/ 15 w 210"/>
              <a:gd name="T15" fmla="*/ 63 h 63"/>
              <a:gd name="T16" fmla="*/ 0 w 210"/>
              <a:gd name="T17" fmla="*/ 63 h 63"/>
              <a:gd name="T18" fmla="*/ 0 w 210"/>
              <a:gd name="T19" fmla="*/ 30 h 63"/>
              <a:gd name="T20" fmla="*/ 5 w 210"/>
              <a:gd name="T21" fmla="*/ 30 h 63"/>
              <a:gd name="T22" fmla="*/ 13 w 210"/>
              <a:gd name="T23" fmla="*/ 28 h 63"/>
              <a:gd name="T24" fmla="*/ 21 w 210"/>
              <a:gd name="T25" fmla="*/ 28 h 63"/>
              <a:gd name="T26" fmla="*/ 30 w 210"/>
              <a:gd name="T27" fmla="*/ 26 h 63"/>
              <a:gd name="T28" fmla="*/ 42 w 210"/>
              <a:gd name="T29" fmla="*/ 24 h 63"/>
              <a:gd name="T30" fmla="*/ 55 w 210"/>
              <a:gd name="T31" fmla="*/ 20 h 63"/>
              <a:gd name="T32" fmla="*/ 70 w 210"/>
              <a:gd name="T33" fmla="*/ 19 h 63"/>
              <a:gd name="T34" fmla="*/ 86 w 210"/>
              <a:gd name="T35" fmla="*/ 15 h 63"/>
              <a:gd name="T36" fmla="*/ 95 w 210"/>
              <a:gd name="T37" fmla="*/ 13 h 63"/>
              <a:gd name="T38" fmla="*/ 103 w 210"/>
              <a:gd name="T39" fmla="*/ 11 h 63"/>
              <a:gd name="T40" fmla="*/ 116 w 210"/>
              <a:gd name="T41" fmla="*/ 8 h 63"/>
              <a:gd name="T42" fmla="*/ 130 w 210"/>
              <a:gd name="T43" fmla="*/ 6 h 63"/>
              <a:gd name="T44" fmla="*/ 139 w 210"/>
              <a:gd name="T45" fmla="*/ 4 h 63"/>
              <a:gd name="T46" fmla="*/ 149 w 210"/>
              <a:gd name="T47" fmla="*/ 2 h 63"/>
              <a:gd name="T48" fmla="*/ 155 w 210"/>
              <a:gd name="T49" fmla="*/ 0 h 63"/>
              <a:gd name="T50" fmla="*/ 161 w 210"/>
              <a:gd name="T51" fmla="*/ 0 h 63"/>
              <a:gd name="T52" fmla="*/ 164 w 210"/>
              <a:gd name="T53" fmla="*/ 0 h 63"/>
              <a:gd name="T54" fmla="*/ 172 w 210"/>
              <a:gd name="T55" fmla="*/ 0 h 63"/>
              <a:gd name="T56" fmla="*/ 178 w 210"/>
              <a:gd name="T57" fmla="*/ 2 h 63"/>
              <a:gd name="T58" fmla="*/ 185 w 210"/>
              <a:gd name="T59" fmla="*/ 6 h 63"/>
              <a:gd name="T60" fmla="*/ 193 w 210"/>
              <a:gd name="T61" fmla="*/ 9 h 63"/>
              <a:gd name="T62" fmla="*/ 199 w 210"/>
              <a:gd name="T63" fmla="*/ 11 h 63"/>
              <a:gd name="T64" fmla="*/ 203 w 210"/>
              <a:gd name="T65" fmla="*/ 13 h 63"/>
              <a:gd name="T66" fmla="*/ 205 w 210"/>
              <a:gd name="T67" fmla="*/ 17 h 63"/>
              <a:gd name="T68" fmla="*/ 207 w 210"/>
              <a:gd name="T69" fmla="*/ 19 h 63"/>
              <a:gd name="T70" fmla="*/ 208 w 210"/>
              <a:gd name="T71" fmla="*/ 22 h 63"/>
              <a:gd name="T72" fmla="*/ 210 w 210"/>
              <a:gd name="T73" fmla="*/ 24 h 63"/>
              <a:gd name="T74" fmla="*/ 210 w 210"/>
              <a:gd name="T75" fmla="*/ 28 h 63"/>
              <a:gd name="T76" fmla="*/ 210 w 210"/>
              <a:gd name="T77" fmla="*/ 30 h 63"/>
              <a:gd name="T78" fmla="*/ 210 w 210"/>
              <a:gd name="T79" fmla="*/ 31 h 63"/>
              <a:gd name="T80" fmla="*/ 210 w 210"/>
              <a:gd name="T81" fmla="*/ 33 h 63"/>
              <a:gd name="T82" fmla="*/ 208 w 210"/>
              <a:gd name="T83" fmla="*/ 35 h 63"/>
              <a:gd name="T84" fmla="*/ 207 w 210"/>
              <a:gd name="T85" fmla="*/ 37 h 63"/>
              <a:gd name="T86" fmla="*/ 203 w 210"/>
              <a:gd name="T87" fmla="*/ 37 h 63"/>
              <a:gd name="T88" fmla="*/ 201 w 210"/>
              <a:gd name="T89" fmla="*/ 39 h 63"/>
              <a:gd name="T90" fmla="*/ 197 w 210"/>
              <a:gd name="T91" fmla="*/ 41 h 63"/>
              <a:gd name="T92" fmla="*/ 191 w 210"/>
              <a:gd name="T93" fmla="*/ 43 h 63"/>
              <a:gd name="T94" fmla="*/ 185 w 210"/>
              <a:gd name="T95" fmla="*/ 44 h 63"/>
              <a:gd name="T96" fmla="*/ 180 w 210"/>
              <a:gd name="T97" fmla="*/ 46 h 63"/>
              <a:gd name="T98" fmla="*/ 174 w 210"/>
              <a:gd name="T99" fmla="*/ 48 h 63"/>
              <a:gd name="T100" fmla="*/ 166 w 210"/>
              <a:gd name="T101" fmla="*/ 48 h 63"/>
              <a:gd name="T102" fmla="*/ 159 w 210"/>
              <a:gd name="T103" fmla="*/ 50 h 63"/>
              <a:gd name="T104" fmla="*/ 151 w 210"/>
              <a:gd name="T105" fmla="*/ 52 h 63"/>
              <a:gd name="T106" fmla="*/ 141 w 210"/>
              <a:gd name="T107" fmla="*/ 52 h 63"/>
              <a:gd name="T108" fmla="*/ 132 w 210"/>
              <a:gd name="T109" fmla="*/ 54 h 63"/>
              <a:gd name="T110" fmla="*/ 132 w 210"/>
              <a:gd name="T111" fmla="*/ 5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10" h="63">
                <a:moveTo>
                  <a:pt x="132" y="54"/>
                </a:moveTo>
                <a:lnTo>
                  <a:pt x="113" y="55"/>
                </a:lnTo>
                <a:lnTo>
                  <a:pt x="93" y="57"/>
                </a:lnTo>
                <a:lnTo>
                  <a:pt x="76" y="59"/>
                </a:lnTo>
                <a:lnTo>
                  <a:pt x="59" y="61"/>
                </a:lnTo>
                <a:lnTo>
                  <a:pt x="44" y="61"/>
                </a:lnTo>
                <a:lnTo>
                  <a:pt x="28" y="63"/>
                </a:lnTo>
                <a:lnTo>
                  <a:pt x="15" y="63"/>
                </a:lnTo>
                <a:lnTo>
                  <a:pt x="0" y="63"/>
                </a:lnTo>
                <a:lnTo>
                  <a:pt x="0" y="30"/>
                </a:lnTo>
                <a:lnTo>
                  <a:pt x="5" y="30"/>
                </a:lnTo>
                <a:lnTo>
                  <a:pt x="13" y="28"/>
                </a:lnTo>
                <a:lnTo>
                  <a:pt x="21" y="28"/>
                </a:lnTo>
                <a:lnTo>
                  <a:pt x="30" y="26"/>
                </a:lnTo>
                <a:lnTo>
                  <a:pt x="42" y="24"/>
                </a:lnTo>
                <a:lnTo>
                  <a:pt x="55" y="20"/>
                </a:lnTo>
                <a:lnTo>
                  <a:pt x="70" y="19"/>
                </a:lnTo>
                <a:lnTo>
                  <a:pt x="86" y="15"/>
                </a:lnTo>
                <a:lnTo>
                  <a:pt x="95" y="13"/>
                </a:lnTo>
                <a:lnTo>
                  <a:pt x="103" y="11"/>
                </a:lnTo>
                <a:lnTo>
                  <a:pt x="116" y="8"/>
                </a:lnTo>
                <a:lnTo>
                  <a:pt x="130" y="6"/>
                </a:lnTo>
                <a:lnTo>
                  <a:pt x="139" y="4"/>
                </a:lnTo>
                <a:lnTo>
                  <a:pt x="149" y="2"/>
                </a:lnTo>
                <a:lnTo>
                  <a:pt x="155" y="0"/>
                </a:lnTo>
                <a:lnTo>
                  <a:pt x="161" y="0"/>
                </a:lnTo>
                <a:lnTo>
                  <a:pt x="164" y="0"/>
                </a:lnTo>
                <a:lnTo>
                  <a:pt x="172" y="0"/>
                </a:lnTo>
                <a:lnTo>
                  <a:pt x="178" y="2"/>
                </a:lnTo>
                <a:lnTo>
                  <a:pt x="185" y="6"/>
                </a:lnTo>
                <a:lnTo>
                  <a:pt x="193" y="9"/>
                </a:lnTo>
                <a:lnTo>
                  <a:pt x="199" y="11"/>
                </a:lnTo>
                <a:lnTo>
                  <a:pt x="203" y="13"/>
                </a:lnTo>
                <a:lnTo>
                  <a:pt x="205" y="17"/>
                </a:lnTo>
                <a:lnTo>
                  <a:pt x="207" y="19"/>
                </a:lnTo>
                <a:lnTo>
                  <a:pt x="208" y="22"/>
                </a:lnTo>
                <a:lnTo>
                  <a:pt x="210" y="24"/>
                </a:lnTo>
                <a:lnTo>
                  <a:pt x="210" y="28"/>
                </a:lnTo>
                <a:lnTo>
                  <a:pt x="210" y="30"/>
                </a:lnTo>
                <a:lnTo>
                  <a:pt x="210" y="31"/>
                </a:lnTo>
                <a:lnTo>
                  <a:pt x="210" y="33"/>
                </a:lnTo>
                <a:lnTo>
                  <a:pt x="208" y="35"/>
                </a:lnTo>
                <a:lnTo>
                  <a:pt x="207" y="37"/>
                </a:lnTo>
                <a:lnTo>
                  <a:pt x="203" y="37"/>
                </a:lnTo>
                <a:lnTo>
                  <a:pt x="201" y="39"/>
                </a:lnTo>
                <a:lnTo>
                  <a:pt x="197" y="41"/>
                </a:lnTo>
                <a:lnTo>
                  <a:pt x="191" y="43"/>
                </a:lnTo>
                <a:lnTo>
                  <a:pt x="185" y="44"/>
                </a:lnTo>
                <a:lnTo>
                  <a:pt x="180" y="46"/>
                </a:lnTo>
                <a:lnTo>
                  <a:pt x="174" y="48"/>
                </a:lnTo>
                <a:lnTo>
                  <a:pt x="166" y="48"/>
                </a:lnTo>
                <a:lnTo>
                  <a:pt x="159" y="50"/>
                </a:lnTo>
                <a:lnTo>
                  <a:pt x="151" y="52"/>
                </a:lnTo>
                <a:lnTo>
                  <a:pt x="141" y="52"/>
                </a:lnTo>
                <a:lnTo>
                  <a:pt x="132" y="54"/>
                </a:lnTo>
                <a:lnTo>
                  <a:pt x="132" y="54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211"/>
          <p:cNvSpPr>
            <a:spLocks/>
          </p:cNvSpPr>
          <p:nvPr/>
        </p:nvSpPr>
        <p:spPr bwMode="auto">
          <a:xfrm>
            <a:off x="2017201" y="3419812"/>
            <a:ext cx="484863" cy="103970"/>
          </a:xfrm>
          <a:custGeom>
            <a:avLst/>
            <a:gdLst>
              <a:gd name="T0" fmla="*/ 111 w 264"/>
              <a:gd name="T1" fmla="*/ 9 h 63"/>
              <a:gd name="T2" fmla="*/ 128 w 264"/>
              <a:gd name="T3" fmla="*/ 7 h 63"/>
              <a:gd name="T4" fmla="*/ 144 w 264"/>
              <a:gd name="T5" fmla="*/ 6 h 63"/>
              <a:gd name="T6" fmla="*/ 157 w 264"/>
              <a:gd name="T7" fmla="*/ 4 h 63"/>
              <a:gd name="T8" fmla="*/ 170 w 264"/>
              <a:gd name="T9" fmla="*/ 2 h 63"/>
              <a:gd name="T10" fmla="*/ 182 w 264"/>
              <a:gd name="T11" fmla="*/ 2 h 63"/>
              <a:gd name="T12" fmla="*/ 192 w 264"/>
              <a:gd name="T13" fmla="*/ 0 h 63"/>
              <a:gd name="T14" fmla="*/ 201 w 264"/>
              <a:gd name="T15" fmla="*/ 0 h 63"/>
              <a:gd name="T16" fmla="*/ 211 w 264"/>
              <a:gd name="T17" fmla="*/ 0 h 63"/>
              <a:gd name="T18" fmla="*/ 224 w 264"/>
              <a:gd name="T19" fmla="*/ 0 h 63"/>
              <a:gd name="T20" fmla="*/ 232 w 264"/>
              <a:gd name="T21" fmla="*/ 2 h 63"/>
              <a:gd name="T22" fmla="*/ 238 w 264"/>
              <a:gd name="T23" fmla="*/ 2 h 63"/>
              <a:gd name="T24" fmla="*/ 243 w 264"/>
              <a:gd name="T25" fmla="*/ 4 h 63"/>
              <a:gd name="T26" fmla="*/ 247 w 264"/>
              <a:gd name="T27" fmla="*/ 6 h 63"/>
              <a:gd name="T28" fmla="*/ 253 w 264"/>
              <a:gd name="T29" fmla="*/ 7 h 63"/>
              <a:gd name="T30" fmla="*/ 257 w 264"/>
              <a:gd name="T31" fmla="*/ 9 h 63"/>
              <a:gd name="T32" fmla="*/ 259 w 264"/>
              <a:gd name="T33" fmla="*/ 18 h 63"/>
              <a:gd name="T34" fmla="*/ 261 w 264"/>
              <a:gd name="T35" fmla="*/ 28 h 63"/>
              <a:gd name="T36" fmla="*/ 262 w 264"/>
              <a:gd name="T37" fmla="*/ 41 h 63"/>
              <a:gd name="T38" fmla="*/ 264 w 264"/>
              <a:gd name="T39" fmla="*/ 53 h 63"/>
              <a:gd name="T40" fmla="*/ 251 w 264"/>
              <a:gd name="T41" fmla="*/ 53 h 63"/>
              <a:gd name="T42" fmla="*/ 238 w 264"/>
              <a:gd name="T43" fmla="*/ 53 h 63"/>
              <a:gd name="T44" fmla="*/ 224 w 264"/>
              <a:gd name="T45" fmla="*/ 53 h 63"/>
              <a:gd name="T46" fmla="*/ 211 w 264"/>
              <a:gd name="T47" fmla="*/ 53 h 63"/>
              <a:gd name="T48" fmla="*/ 195 w 264"/>
              <a:gd name="T49" fmla="*/ 55 h 63"/>
              <a:gd name="T50" fmla="*/ 180 w 264"/>
              <a:gd name="T51" fmla="*/ 55 h 63"/>
              <a:gd name="T52" fmla="*/ 165 w 264"/>
              <a:gd name="T53" fmla="*/ 55 h 63"/>
              <a:gd name="T54" fmla="*/ 149 w 264"/>
              <a:gd name="T55" fmla="*/ 57 h 63"/>
              <a:gd name="T56" fmla="*/ 132 w 264"/>
              <a:gd name="T57" fmla="*/ 57 h 63"/>
              <a:gd name="T58" fmla="*/ 115 w 264"/>
              <a:gd name="T59" fmla="*/ 57 h 63"/>
              <a:gd name="T60" fmla="*/ 98 w 264"/>
              <a:gd name="T61" fmla="*/ 59 h 63"/>
              <a:gd name="T62" fmla="*/ 78 w 264"/>
              <a:gd name="T63" fmla="*/ 59 h 63"/>
              <a:gd name="T64" fmla="*/ 59 w 264"/>
              <a:gd name="T65" fmla="*/ 61 h 63"/>
              <a:gd name="T66" fmla="*/ 40 w 264"/>
              <a:gd name="T67" fmla="*/ 61 h 63"/>
              <a:gd name="T68" fmla="*/ 21 w 264"/>
              <a:gd name="T69" fmla="*/ 63 h 63"/>
              <a:gd name="T70" fmla="*/ 0 w 264"/>
              <a:gd name="T71" fmla="*/ 63 h 63"/>
              <a:gd name="T72" fmla="*/ 0 w 264"/>
              <a:gd name="T73" fmla="*/ 24 h 63"/>
              <a:gd name="T74" fmla="*/ 11 w 264"/>
              <a:gd name="T75" fmla="*/ 22 h 63"/>
              <a:gd name="T76" fmla="*/ 23 w 264"/>
              <a:gd name="T77" fmla="*/ 20 h 63"/>
              <a:gd name="T78" fmla="*/ 36 w 264"/>
              <a:gd name="T79" fmla="*/ 18 h 63"/>
              <a:gd name="T80" fmla="*/ 50 w 264"/>
              <a:gd name="T81" fmla="*/ 17 h 63"/>
              <a:gd name="T82" fmla="*/ 63 w 264"/>
              <a:gd name="T83" fmla="*/ 15 h 63"/>
              <a:gd name="T84" fmla="*/ 78 w 264"/>
              <a:gd name="T85" fmla="*/ 13 h 63"/>
              <a:gd name="T86" fmla="*/ 94 w 264"/>
              <a:gd name="T87" fmla="*/ 11 h 63"/>
              <a:gd name="T88" fmla="*/ 111 w 264"/>
              <a:gd name="T89" fmla="*/ 9 h 63"/>
              <a:gd name="T90" fmla="*/ 111 w 264"/>
              <a:gd name="T91" fmla="*/ 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63">
                <a:moveTo>
                  <a:pt x="111" y="9"/>
                </a:moveTo>
                <a:lnTo>
                  <a:pt x="128" y="7"/>
                </a:lnTo>
                <a:lnTo>
                  <a:pt x="144" y="6"/>
                </a:lnTo>
                <a:lnTo>
                  <a:pt x="157" y="4"/>
                </a:lnTo>
                <a:lnTo>
                  <a:pt x="170" y="2"/>
                </a:lnTo>
                <a:lnTo>
                  <a:pt x="182" y="2"/>
                </a:lnTo>
                <a:lnTo>
                  <a:pt x="192" y="0"/>
                </a:lnTo>
                <a:lnTo>
                  <a:pt x="201" y="0"/>
                </a:lnTo>
                <a:lnTo>
                  <a:pt x="211" y="0"/>
                </a:lnTo>
                <a:lnTo>
                  <a:pt x="224" y="0"/>
                </a:lnTo>
                <a:lnTo>
                  <a:pt x="232" y="2"/>
                </a:lnTo>
                <a:lnTo>
                  <a:pt x="238" y="2"/>
                </a:lnTo>
                <a:lnTo>
                  <a:pt x="243" y="4"/>
                </a:lnTo>
                <a:lnTo>
                  <a:pt x="247" y="6"/>
                </a:lnTo>
                <a:lnTo>
                  <a:pt x="253" y="7"/>
                </a:lnTo>
                <a:lnTo>
                  <a:pt x="257" y="9"/>
                </a:lnTo>
                <a:lnTo>
                  <a:pt x="259" y="18"/>
                </a:lnTo>
                <a:lnTo>
                  <a:pt x="261" y="28"/>
                </a:lnTo>
                <a:lnTo>
                  <a:pt x="262" y="41"/>
                </a:lnTo>
                <a:lnTo>
                  <a:pt x="264" y="53"/>
                </a:lnTo>
                <a:lnTo>
                  <a:pt x="251" y="53"/>
                </a:lnTo>
                <a:lnTo>
                  <a:pt x="238" y="53"/>
                </a:lnTo>
                <a:lnTo>
                  <a:pt x="224" y="53"/>
                </a:lnTo>
                <a:lnTo>
                  <a:pt x="211" y="53"/>
                </a:lnTo>
                <a:lnTo>
                  <a:pt x="195" y="55"/>
                </a:lnTo>
                <a:lnTo>
                  <a:pt x="180" y="55"/>
                </a:lnTo>
                <a:lnTo>
                  <a:pt x="165" y="55"/>
                </a:lnTo>
                <a:lnTo>
                  <a:pt x="149" y="57"/>
                </a:lnTo>
                <a:lnTo>
                  <a:pt x="132" y="57"/>
                </a:lnTo>
                <a:lnTo>
                  <a:pt x="115" y="57"/>
                </a:lnTo>
                <a:lnTo>
                  <a:pt x="98" y="59"/>
                </a:lnTo>
                <a:lnTo>
                  <a:pt x="78" y="59"/>
                </a:lnTo>
                <a:lnTo>
                  <a:pt x="59" y="61"/>
                </a:lnTo>
                <a:lnTo>
                  <a:pt x="40" y="61"/>
                </a:lnTo>
                <a:lnTo>
                  <a:pt x="21" y="63"/>
                </a:lnTo>
                <a:lnTo>
                  <a:pt x="0" y="63"/>
                </a:lnTo>
                <a:lnTo>
                  <a:pt x="0" y="24"/>
                </a:lnTo>
                <a:lnTo>
                  <a:pt x="11" y="22"/>
                </a:lnTo>
                <a:lnTo>
                  <a:pt x="23" y="20"/>
                </a:lnTo>
                <a:lnTo>
                  <a:pt x="36" y="18"/>
                </a:lnTo>
                <a:lnTo>
                  <a:pt x="50" y="17"/>
                </a:lnTo>
                <a:lnTo>
                  <a:pt x="63" y="15"/>
                </a:lnTo>
                <a:lnTo>
                  <a:pt x="78" y="13"/>
                </a:lnTo>
                <a:lnTo>
                  <a:pt x="94" y="11"/>
                </a:lnTo>
                <a:lnTo>
                  <a:pt x="111" y="9"/>
                </a:lnTo>
                <a:lnTo>
                  <a:pt x="111" y="9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212"/>
          <p:cNvSpPr>
            <a:spLocks/>
          </p:cNvSpPr>
          <p:nvPr/>
        </p:nvSpPr>
        <p:spPr bwMode="auto">
          <a:xfrm>
            <a:off x="2017201" y="3181686"/>
            <a:ext cx="418745" cy="103970"/>
          </a:xfrm>
          <a:custGeom>
            <a:avLst/>
            <a:gdLst>
              <a:gd name="T0" fmla="*/ 193 w 228"/>
              <a:gd name="T1" fmla="*/ 0 h 63"/>
              <a:gd name="T2" fmla="*/ 201 w 228"/>
              <a:gd name="T3" fmla="*/ 0 h 63"/>
              <a:gd name="T4" fmla="*/ 207 w 228"/>
              <a:gd name="T5" fmla="*/ 0 h 63"/>
              <a:gd name="T6" fmla="*/ 213 w 228"/>
              <a:gd name="T7" fmla="*/ 2 h 63"/>
              <a:gd name="T8" fmla="*/ 216 w 228"/>
              <a:gd name="T9" fmla="*/ 4 h 63"/>
              <a:gd name="T10" fmla="*/ 220 w 228"/>
              <a:gd name="T11" fmla="*/ 6 h 63"/>
              <a:gd name="T12" fmla="*/ 222 w 228"/>
              <a:gd name="T13" fmla="*/ 7 h 63"/>
              <a:gd name="T14" fmla="*/ 224 w 228"/>
              <a:gd name="T15" fmla="*/ 11 h 63"/>
              <a:gd name="T16" fmla="*/ 226 w 228"/>
              <a:gd name="T17" fmla="*/ 15 h 63"/>
              <a:gd name="T18" fmla="*/ 228 w 228"/>
              <a:gd name="T19" fmla="*/ 17 h 63"/>
              <a:gd name="T20" fmla="*/ 228 w 228"/>
              <a:gd name="T21" fmla="*/ 20 h 63"/>
              <a:gd name="T22" fmla="*/ 226 w 228"/>
              <a:gd name="T23" fmla="*/ 22 h 63"/>
              <a:gd name="T24" fmla="*/ 226 w 228"/>
              <a:gd name="T25" fmla="*/ 24 h 63"/>
              <a:gd name="T26" fmla="*/ 224 w 228"/>
              <a:gd name="T27" fmla="*/ 26 h 63"/>
              <a:gd name="T28" fmla="*/ 222 w 228"/>
              <a:gd name="T29" fmla="*/ 28 h 63"/>
              <a:gd name="T30" fmla="*/ 220 w 228"/>
              <a:gd name="T31" fmla="*/ 31 h 63"/>
              <a:gd name="T32" fmla="*/ 218 w 228"/>
              <a:gd name="T33" fmla="*/ 33 h 63"/>
              <a:gd name="T34" fmla="*/ 215 w 228"/>
              <a:gd name="T35" fmla="*/ 35 h 63"/>
              <a:gd name="T36" fmla="*/ 211 w 228"/>
              <a:gd name="T37" fmla="*/ 35 h 63"/>
              <a:gd name="T38" fmla="*/ 207 w 228"/>
              <a:gd name="T39" fmla="*/ 37 h 63"/>
              <a:gd name="T40" fmla="*/ 201 w 228"/>
              <a:gd name="T41" fmla="*/ 39 h 63"/>
              <a:gd name="T42" fmla="*/ 195 w 228"/>
              <a:gd name="T43" fmla="*/ 41 h 63"/>
              <a:gd name="T44" fmla="*/ 190 w 228"/>
              <a:gd name="T45" fmla="*/ 41 h 63"/>
              <a:gd name="T46" fmla="*/ 184 w 228"/>
              <a:gd name="T47" fmla="*/ 42 h 63"/>
              <a:gd name="T48" fmla="*/ 178 w 228"/>
              <a:gd name="T49" fmla="*/ 44 h 63"/>
              <a:gd name="T50" fmla="*/ 170 w 228"/>
              <a:gd name="T51" fmla="*/ 44 h 63"/>
              <a:gd name="T52" fmla="*/ 163 w 228"/>
              <a:gd name="T53" fmla="*/ 46 h 63"/>
              <a:gd name="T54" fmla="*/ 153 w 228"/>
              <a:gd name="T55" fmla="*/ 46 h 63"/>
              <a:gd name="T56" fmla="*/ 146 w 228"/>
              <a:gd name="T57" fmla="*/ 48 h 63"/>
              <a:gd name="T58" fmla="*/ 136 w 228"/>
              <a:gd name="T59" fmla="*/ 50 h 63"/>
              <a:gd name="T60" fmla="*/ 124 w 228"/>
              <a:gd name="T61" fmla="*/ 50 h 63"/>
              <a:gd name="T62" fmla="*/ 115 w 228"/>
              <a:gd name="T63" fmla="*/ 52 h 63"/>
              <a:gd name="T64" fmla="*/ 103 w 228"/>
              <a:gd name="T65" fmla="*/ 54 h 63"/>
              <a:gd name="T66" fmla="*/ 92 w 228"/>
              <a:gd name="T67" fmla="*/ 55 h 63"/>
              <a:gd name="T68" fmla="*/ 80 w 228"/>
              <a:gd name="T69" fmla="*/ 55 h 63"/>
              <a:gd name="T70" fmla="*/ 55 w 228"/>
              <a:gd name="T71" fmla="*/ 59 h 63"/>
              <a:gd name="T72" fmla="*/ 29 w 228"/>
              <a:gd name="T73" fmla="*/ 61 h 63"/>
              <a:gd name="T74" fmla="*/ 0 w 228"/>
              <a:gd name="T75" fmla="*/ 63 h 63"/>
              <a:gd name="T76" fmla="*/ 0 w 228"/>
              <a:gd name="T77" fmla="*/ 19 h 63"/>
              <a:gd name="T78" fmla="*/ 15 w 228"/>
              <a:gd name="T79" fmla="*/ 19 h 63"/>
              <a:gd name="T80" fmla="*/ 32 w 228"/>
              <a:gd name="T81" fmla="*/ 19 h 63"/>
              <a:gd name="T82" fmla="*/ 48 w 228"/>
              <a:gd name="T83" fmla="*/ 17 h 63"/>
              <a:gd name="T84" fmla="*/ 61 w 228"/>
              <a:gd name="T85" fmla="*/ 17 h 63"/>
              <a:gd name="T86" fmla="*/ 77 w 228"/>
              <a:gd name="T87" fmla="*/ 15 h 63"/>
              <a:gd name="T88" fmla="*/ 90 w 228"/>
              <a:gd name="T89" fmla="*/ 13 h 63"/>
              <a:gd name="T90" fmla="*/ 103 w 228"/>
              <a:gd name="T91" fmla="*/ 11 h 63"/>
              <a:gd name="T92" fmla="*/ 115 w 228"/>
              <a:gd name="T93" fmla="*/ 9 h 63"/>
              <a:gd name="T94" fmla="*/ 126 w 228"/>
              <a:gd name="T95" fmla="*/ 7 h 63"/>
              <a:gd name="T96" fmla="*/ 138 w 228"/>
              <a:gd name="T97" fmla="*/ 6 h 63"/>
              <a:gd name="T98" fmla="*/ 149 w 228"/>
              <a:gd name="T99" fmla="*/ 4 h 63"/>
              <a:gd name="T100" fmla="*/ 159 w 228"/>
              <a:gd name="T101" fmla="*/ 2 h 63"/>
              <a:gd name="T102" fmla="*/ 169 w 228"/>
              <a:gd name="T103" fmla="*/ 2 h 63"/>
              <a:gd name="T104" fmla="*/ 178 w 228"/>
              <a:gd name="T105" fmla="*/ 0 h 63"/>
              <a:gd name="T106" fmla="*/ 186 w 228"/>
              <a:gd name="T107" fmla="*/ 0 h 63"/>
              <a:gd name="T108" fmla="*/ 193 w 228"/>
              <a:gd name="T109" fmla="*/ 0 h 63"/>
              <a:gd name="T110" fmla="*/ 193 w 228"/>
              <a:gd name="T111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8" h="63">
                <a:moveTo>
                  <a:pt x="193" y="0"/>
                </a:moveTo>
                <a:lnTo>
                  <a:pt x="201" y="0"/>
                </a:lnTo>
                <a:lnTo>
                  <a:pt x="207" y="0"/>
                </a:lnTo>
                <a:lnTo>
                  <a:pt x="213" y="2"/>
                </a:lnTo>
                <a:lnTo>
                  <a:pt x="216" y="4"/>
                </a:lnTo>
                <a:lnTo>
                  <a:pt x="220" y="6"/>
                </a:lnTo>
                <a:lnTo>
                  <a:pt x="222" y="7"/>
                </a:lnTo>
                <a:lnTo>
                  <a:pt x="224" y="11"/>
                </a:lnTo>
                <a:lnTo>
                  <a:pt x="226" y="15"/>
                </a:lnTo>
                <a:lnTo>
                  <a:pt x="228" y="17"/>
                </a:lnTo>
                <a:lnTo>
                  <a:pt x="228" y="20"/>
                </a:lnTo>
                <a:lnTo>
                  <a:pt x="226" y="22"/>
                </a:lnTo>
                <a:lnTo>
                  <a:pt x="226" y="24"/>
                </a:lnTo>
                <a:lnTo>
                  <a:pt x="224" y="26"/>
                </a:lnTo>
                <a:lnTo>
                  <a:pt x="222" y="28"/>
                </a:lnTo>
                <a:lnTo>
                  <a:pt x="220" y="31"/>
                </a:lnTo>
                <a:lnTo>
                  <a:pt x="218" y="33"/>
                </a:lnTo>
                <a:lnTo>
                  <a:pt x="215" y="35"/>
                </a:lnTo>
                <a:lnTo>
                  <a:pt x="211" y="35"/>
                </a:lnTo>
                <a:lnTo>
                  <a:pt x="207" y="37"/>
                </a:lnTo>
                <a:lnTo>
                  <a:pt x="201" y="39"/>
                </a:lnTo>
                <a:lnTo>
                  <a:pt x="195" y="41"/>
                </a:lnTo>
                <a:lnTo>
                  <a:pt x="190" y="41"/>
                </a:lnTo>
                <a:lnTo>
                  <a:pt x="184" y="42"/>
                </a:lnTo>
                <a:lnTo>
                  <a:pt x="178" y="44"/>
                </a:lnTo>
                <a:lnTo>
                  <a:pt x="170" y="44"/>
                </a:lnTo>
                <a:lnTo>
                  <a:pt x="163" y="46"/>
                </a:lnTo>
                <a:lnTo>
                  <a:pt x="153" y="46"/>
                </a:lnTo>
                <a:lnTo>
                  <a:pt x="146" y="48"/>
                </a:lnTo>
                <a:lnTo>
                  <a:pt x="136" y="50"/>
                </a:lnTo>
                <a:lnTo>
                  <a:pt x="124" y="50"/>
                </a:lnTo>
                <a:lnTo>
                  <a:pt x="115" y="52"/>
                </a:lnTo>
                <a:lnTo>
                  <a:pt x="103" y="54"/>
                </a:lnTo>
                <a:lnTo>
                  <a:pt x="92" y="55"/>
                </a:lnTo>
                <a:lnTo>
                  <a:pt x="80" y="55"/>
                </a:lnTo>
                <a:lnTo>
                  <a:pt x="55" y="59"/>
                </a:lnTo>
                <a:lnTo>
                  <a:pt x="29" y="61"/>
                </a:lnTo>
                <a:lnTo>
                  <a:pt x="0" y="63"/>
                </a:lnTo>
                <a:lnTo>
                  <a:pt x="0" y="19"/>
                </a:lnTo>
                <a:lnTo>
                  <a:pt x="15" y="19"/>
                </a:lnTo>
                <a:lnTo>
                  <a:pt x="32" y="19"/>
                </a:lnTo>
                <a:lnTo>
                  <a:pt x="48" y="17"/>
                </a:lnTo>
                <a:lnTo>
                  <a:pt x="61" y="17"/>
                </a:lnTo>
                <a:lnTo>
                  <a:pt x="77" y="15"/>
                </a:lnTo>
                <a:lnTo>
                  <a:pt x="90" y="13"/>
                </a:lnTo>
                <a:lnTo>
                  <a:pt x="103" y="11"/>
                </a:lnTo>
                <a:lnTo>
                  <a:pt x="115" y="9"/>
                </a:lnTo>
                <a:lnTo>
                  <a:pt x="126" y="7"/>
                </a:lnTo>
                <a:lnTo>
                  <a:pt x="138" y="6"/>
                </a:lnTo>
                <a:lnTo>
                  <a:pt x="149" y="4"/>
                </a:lnTo>
                <a:lnTo>
                  <a:pt x="159" y="2"/>
                </a:lnTo>
                <a:lnTo>
                  <a:pt x="169" y="2"/>
                </a:lnTo>
                <a:lnTo>
                  <a:pt x="178" y="0"/>
                </a:lnTo>
                <a:lnTo>
                  <a:pt x="186" y="0"/>
                </a:lnTo>
                <a:lnTo>
                  <a:pt x="193" y="0"/>
                </a:lnTo>
                <a:lnTo>
                  <a:pt x="193" y="0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任意多边形 38"/>
          <p:cNvSpPr>
            <a:spLocks/>
          </p:cNvSpPr>
          <p:nvPr/>
        </p:nvSpPr>
        <p:spPr bwMode="auto">
          <a:xfrm>
            <a:off x="2017201" y="2671894"/>
            <a:ext cx="668523" cy="172726"/>
          </a:xfrm>
          <a:custGeom>
            <a:avLst/>
            <a:gdLst>
              <a:gd name="connsiteX0" fmla="*/ 499556 w 668523"/>
              <a:gd name="connsiteY0" fmla="*/ 0 h 172726"/>
              <a:gd name="connsiteX1" fmla="*/ 514249 w 668523"/>
              <a:gd name="connsiteY1" fmla="*/ 0 h 172726"/>
              <a:gd name="connsiteX2" fmla="*/ 521595 w 668523"/>
              <a:gd name="connsiteY2" fmla="*/ 3354 h 172726"/>
              <a:gd name="connsiteX3" fmla="*/ 527105 w 668523"/>
              <a:gd name="connsiteY3" fmla="*/ 6708 h 172726"/>
              <a:gd name="connsiteX4" fmla="*/ 538124 w 668523"/>
              <a:gd name="connsiteY4" fmla="*/ 8385 h 172726"/>
              <a:gd name="connsiteX5" fmla="*/ 549144 w 668523"/>
              <a:gd name="connsiteY5" fmla="*/ 15093 h 172726"/>
              <a:gd name="connsiteX6" fmla="*/ 560164 w 668523"/>
              <a:gd name="connsiteY6" fmla="*/ 18447 h 172726"/>
              <a:gd name="connsiteX7" fmla="*/ 573020 w 668523"/>
              <a:gd name="connsiteY7" fmla="*/ 25154 h 172726"/>
              <a:gd name="connsiteX8" fmla="*/ 584039 w 668523"/>
              <a:gd name="connsiteY8" fmla="*/ 33539 h 172726"/>
              <a:gd name="connsiteX9" fmla="*/ 598732 w 668523"/>
              <a:gd name="connsiteY9" fmla="*/ 40247 h 172726"/>
              <a:gd name="connsiteX10" fmla="*/ 611589 w 668523"/>
              <a:gd name="connsiteY10" fmla="*/ 48632 h 172726"/>
              <a:gd name="connsiteX11" fmla="*/ 622608 w 668523"/>
              <a:gd name="connsiteY11" fmla="*/ 58693 h 172726"/>
              <a:gd name="connsiteX12" fmla="*/ 633628 w 668523"/>
              <a:gd name="connsiteY12" fmla="*/ 65401 h 172726"/>
              <a:gd name="connsiteX13" fmla="*/ 644647 w 668523"/>
              <a:gd name="connsiteY13" fmla="*/ 70432 h 172726"/>
              <a:gd name="connsiteX14" fmla="*/ 650157 w 668523"/>
              <a:gd name="connsiteY14" fmla="*/ 77140 h 172726"/>
              <a:gd name="connsiteX15" fmla="*/ 657504 w 668523"/>
              <a:gd name="connsiteY15" fmla="*/ 83848 h 172726"/>
              <a:gd name="connsiteX16" fmla="*/ 664850 w 668523"/>
              <a:gd name="connsiteY16" fmla="*/ 87201 h 172726"/>
              <a:gd name="connsiteX17" fmla="*/ 668523 w 668523"/>
              <a:gd name="connsiteY17" fmla="*/ 88878 h 172726"/>
              <a:gd name="connsiteX18" fmla="*/ 668523 w 668523"/>
              <a:gd name="connsiteY18" fmla="*/ 95586 h 172726"/>
              <a:gd name="connsiteX19" fmla="*/ 668523 w 668523"/>
              <a:gd name="connsiteY19" fmla="*/ 102294 h 172726"/>
              <a:gd name="connsiteX20" fmla="*/ 668523 w 668523"/>
              <a:gd name="connsiteY20" fmla="*/ 107325 h 172726"/>
              <a:gd name="connsiteX21" fmla="*/ 668523 w 668523"/>
              <a:gd name="connsiteY21" fmla="*/ 114451 h 172726"/>
              <a:gd name="connsiteX22" fmla="*/ 618784 w 668523"/>
              <a:gd name="connsiteY22" fmla="*/ 120495 h 172726"/>
              <a:gd name="connsiteX23" fmla="*/ 544077 w 668523"/>
              <a:gd name="connsiteY23" fmla="*/ 130304 h 172726"/>
              <a:gd name="connsiteX24" fmla="*/ 504780 w 668523"/>
              <a:gd name="connsiteY24" fmla="*/ 135311 h 172726"/>
              <a:gd name="connsiteX25" fmla="*/ 503229 w 668523"/>
              <a:gd name="connsiteY25" fmla="*/ 132479 h 172726"/>
              <a:gd name="connsiteX26" fmla="*/ 499556 w 668523"/>
              <a:gd name="connsiteY26" fmla="*/ 129125 h 172726"/>
              <a:gd name="connsiteX27" fmla="*/ 495883 w 668523"/>
              <a:gd name="connsiteY27" fmla="*/ 127448 h 172726"/>
              <a:gd name="connsiteX28" fmla="*/ 492209 w 668523"/>
              <a:gd name="connsiteY28" fmla="*/ 124094 h 172726"/>
              <a:gd name="connsiteX29" fmla="*/ 484863 w 668523"/>
              <a:gd name="connsiteY29" fmla="*/ 120740 h 172726"/>
              <a:gd name="connsiteX30" fmla="*/ 475680 w 668523"/>
              <a:gd name="connsiteY30" fmla="*/ 117387 h 172726"/>
              <a:gd name="connsiteX31" fmla="*/ 460987 w 668523"/>
              <a:gd name="connsiteY31" fmla="*/ 114033 h 172726"/>
              <a:gd name="connsiteX32" fmla="*/ 446294 w 668523"/>
              <a:gd name="connsiteY32" fmla="*/ 114033 h 172726"/>
              <a:gd name="connsiteX33" fmla="*/ 433438 w 668523"/>
              <a:gd name="connsiteY33" fmla="*/ 114033 h 172726"/>
              <a:gd name="connsiteX34" fmla="*/ 422419 w 668523"/>
              <a:gd name="connsiteY34" fmla="*/ 114033 h 172726"/>
              <a:gd name="connsiteX35" fmla="*/ 407726 w 668523"/>
              <a:gd name="connsiteY35" fmla="*/ 117387 h 172726"/>
              <a:gd name="connsiteX36" fmla="*/ 394869 w 668523"/>
              <a:gd name="connsiteY36" fmla="*/ 117387 h 172726"/>
              <a:gd name="connsiteX37" fmla="*/ 383850 w 668523"/>
              <a:gd name="connsiteY37" fmla="*/ 117387 h 172726"/>
              <a:gd name="connsiteX38" fmla="*/ 372830 w 668523"/>
              <a:gd name="connsiteY38" fmla="*/ 120740 h 172726"/>
              <a:gd name="connsiteX39" fmla="*/ 361811 w 668523"/>
              <a:gd name="connsiteY39" fmla="*/ 120740 h 172726"/>
              <a:gd name="connsiteX40" fmla="*/ 348954 w 668523"/>
              <a:gd name="connsiteY40" fmla="*/ 124094 h 172726"/>
              <a:gd name="connsiteX41" fmla="*/ 337935 w 668523"/>
              <a:gd name="connsiteY41" fmla="*/ 124094 h 172726"/>
              <a:gd name="connsiteX42" fmla="*/ 323242 w 668523"/>
              <a:gd name="connsiteY42" fmla="*/ 127448 h 172726"/>
              <a:gd name="connsiteX43" fmla="*/ 310386 w 668523"/>
              <a:gd name="connsiteY43" fmla="*/ 127448 h 172726"/>
              <a:gd name="connsiteX44" fmla="*/ 292020 w 668523"/>
              <a:gd name="connsiteY44" fmla="*/ 129125 h 172726"/>
              <a:gd name="connsiteX45" fmla="*/ 273654 w 668523"/>
              <a:gd name="connsiteY45" fmla="*/ 129125 h 172726"/>
              <a:gd name="connsiteX46" fmla="*/ 257124 w 668523"/>
              <a:gd name="connsiteY46" fmla="*/ 132479 h 172726"/>
              <a:gd name="connsiteX47" fmla="*/ 222229 w 668523"/>
              <a:gd name="connsiteY47" fmla="*/ 139187 h 172726"/>
              <a:gd name="connsiteX48" fmla="*/ 185497 w 668523"/>
              <a:gd name="connsiteY48" fmla="*/ 142541 h 172726"/>
              <a:gd name="connsiteX49" fmla="*/ 150601 w 668523"/>
              <a:gd name="connsiteY49" fmla="*/ 147572 h 172726"/>
              <a:gd name="connsiteX50" fmla="*/ 115706 w 668523"/>
              <a:gd name="connsiteY50" fmla="*/ 154279 h 172726"/>
              <a:gd name="connsiteX51" fmla="*/ 84484 w 668523"/>
              <a:gd name="connsiteY51" fmla="*/ 160987 h 172726"/>
              <a:gd name="connsiteX52" fmla="*/ 53262 w 668523"/>
              <a:gd name="connsiteY52" fmla="*/ 164341 h 172726"/>
              <a:gd name="connsiteX53" fmla="*/ 23876 w 668523"/>
              <a:gd name="connsiteY53" fmla="*/ 169372 h 172726"/>
              <a:gd name="connsiteX54" fmla="*/ 0 w 668523"/>
              <a:gd name="connsiteY54" fmla="*/ 172726 h 172726"/>
              <a:gd name="connsiteX55" fmla="*/ 0 w 668523"/>
              <a:gd name="connsiteY55" fmla="*/ 98940 h 172726"/>
              <a:gd name="connsiteX56" fmla="*/ 11020 w 668523"/>
              <a:gd name="connsiteY56" fmla="*/ 95586 h 172726"/>
              <a:gd name="connsiteX57" fmla="*/ 20203 w 668523"/>
              <a:gd name="connsiteY57" fmla="*/ 95586 h 172726"/>
              <a:gd name="connsiteX58" fmla="*/ 45915 w 668523"/>
              <a:gd name="connsiteY58" fmla="*/ 92232 h 172726"/>
              <a:gd name="connsiteX59" fmla="*/ 73464 w 668523"/>
              <a:gd name="connsiteY59" fmla="*/ 88878 h 172726"/>
              <a:gd name="connsiteX60" fmla="*/ 104686 w 668523"/>
              <a:gd name="connsiteY60" fmla="*/ 87201 h 172726"/>
              <a:gd name="connsiteX61" fmla="*/ 141418 w 668523"/>
              <a:gd name="connsiteY61" fmla="*/ 80494 h 172726"/>
              <a:gd name="connsiteX62" fmla="*/ 176314 w 668523"/>
              <a:gd name="connsiteY62" fmla="*/ 77140 h 172726"/>
              <a:gd name="connsiteX63" fmla="*/ 214883 w 668523"/>
              <a:gd name="connsiteY63" fmla="*/ 70432 h 172726"/>
              <a:gd name="connsiteX64" fmla="*/ 257124 w 668523"/>
              <a:gd name="connsiteY64" fmla="*/ 65401 h 172726"/>
              <a:gd name="connsiteX65" fmla="*/ 277327 w 668523"/>
              <a:gd name="connsiteY65" fmla="*/ 62047 h 172726"/>
              <a:gd name="connsiteX66" fmla="*/ 299366 w 668523"/>
              <a:gd name="connsiteY66" fmla="*/ 58693 h 172726"/>
              <a:gd name="connsiteX67" fmla="*/ 315896 w 668523"/>
              <a:gd name="connsiteY67" fmla="*/ 55339 h 172726"/>
              <a:gd name="connsiteX68" fmla="*/ 334262 w 668523"/>
              <a:gd name="connsiteY68" fmla="*/ 51986 h 172726"/>
              <a:gd name="connsiteX69" fmla="*/ 352628 w 668523"/>
              <a:gd name="connsiteY69" fmla="*/ 48632 h 172726"/>
              <a:gd name="connsiteX70" fmla="*/ 365484 w 668523"/>
              <a:gd name="connsiteY70" fmla="*/ 46955 h 172726"/>
              <a:gd name="connsiteX71" fmla="*/ 380177 w 668523"/>
              <a:gd name="connsiteY71" fmla="*/ 43601 h 172726"/>
              <a:gd name="connsiteX72" fmla="*/ 394869 w 668523"/>
              <a:gd name="connsiteY72" fmla="*/ 40247 h 172726"/>
              <a:gd name="connsiteX73" fmla="*/ 404053 w 668523"/>
              <a:gd name="connsiteY73" fmla="*/ 36893 h 172726"/>
              <a:gd name="connsiteX74" fmla="*/ 418745 w 668523"/>
              <a:gd name="connsiteY74" fmla="*/ 33539 h 172726"/>
              <a:gd name="connsiteX75" fmla="*/ 429765 w 668523"/>
              <a:gd name="connsiteY75" fmla="*/ 30185 h 172726"/>
              <a:gd name="connsiteX76" fmla="*/ 437111 w 668523"/>
              <a:gd name="connsiteY76" fmla="*/ 28508 h 172726"/>
              <a:gd name="connsiteX77" fmla="*/ 442621 w 668523"/>
              <a:gd name="connsiteY77" fmla="*/ 25154 h 172726"/>
              <a:gd name="connsiteX78" fmla="*/ 449968 w 668523"/>
              <a:gd name="connsiteY78" fmla="*/ 21800 h 172726"/>
              <a:gd name="connsiteX79" fmla="*/ 457314 w 668523"/>
              <a:gd name="connsiteY79" fmla="*/ 18447 h 172726"/>
              <a:gd name="connsiteX80" fmla="*/ 460987 w 668523"/>
              <a:gd name="connsiteY80" fmla="*/ 15093 h 172726"/>
              <a:gd name="connsiteX81" fmla="*/ 475680 w 668523"/>
              <a:gd name="connsiteY81" fmla="*/ 8385 h 172726"/>
              <a:gd name="connsiteX82" fmla="*/ 484863 w 668523"/>
              <a:gd name="connsiteY82" fmla="*/ 6708 h 172726"/>
              <a:gd name="connsiteX83" fmla="*/ 499556 w 668523"/>
              <a:gd name="connsiteY83" fmla="*/ 0 h 172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668523" h="172726">
                <a:moveTo>
                  <a:pt x="499556" y="0"/>
                </a:moveTo>
                <a:lnTo>
                  <a:pt x="514249" y="0"/>
                </a:lnTo>
                <a:lnTo>
                  <a:pt x="521595" y="3354"/>
                </a:lnTo>
                <a:lnTo>
                  <a:pt x="527105" y="6708"/>
                </a:lnTo>
                <a:lnTo>
                  <a:pt x="538124" y="8385"/>
                </a:lnTo>
                <a:lnTo>
                  <a:pt x="549144" y="15093"/>
                </a:lnTo>
                <a:lnTo>
                  <a:pt x="560164" y="18447"/>
                </a:lnTo>
                <a:lnTo>
                  <a:pt x="573020" y="25154"/>
                </a:lnTo>
                <a:lnTo>
                  <a:pt x="584039" y="33539"/>
                </a:lnTo>
                <a:lnTo>
                  <a:pt x="598732" y="40247"/>
                </a:lnTo>
                <a:lnTo>
                  <a:pt x="611589" y="48632"/>
                </a:lnTo>
                <a:lnTo>
                  <a:pt x="622608" y="58693"/>
                </a:lnTo>
                <a:lnTo>
                  <a:pt x="633628" y="65401"/>
                </a:lnTo>
                <a:lnTo>
                  <a:pt x="644647" y="70432"/>
                </a:lnTo>
                <a:lnTo>
                  <a:pt x="650157" y="77140"/>
                </a:lnTo>
                <a:lnTo>
                  <a:pt x="657504" y="83848"/>
                </a:lnTo>
                <a:lnTo>
                  <a:pt x="664850" y="87201"/>
                </a:lnTo>
                <a:lnTo>
                  <a:pt x="668523" y="88878"/>
                </a:lnTo>
                <a:lnTo>
                  <a:pt x="668523" y="95586"/>
                </a:lnTo>
                <a:lnTo>
                  <a:pt x="668523" y="102294"/>
                </a:lnTo>
                <a:lnTo>
                  <a:pt x="668523" y="107325"/>
                </a:lnTo>
                <a:lnTo>
                  <a:pt x="668523" y="114451"/>
                </a:lnTo>
                <a:lnTo>
                  <a:pt x="618784" y="120495"/>
                </a:lnTo>
                <a:cubicBezTo>
                  <a:pt x="597679" y="123246"/>
                  <a:pt x="573130" y="126536"/>
                  <a:pt x="544077" y="130304"/>
                </a:cubicBezTo>
                <a:lnTo>
                  <a:pt x="504780" y="135311"/>
                </a:lnTo>
                <a:lnTo>
                  <a:pt x="503229" y="132479"/>
                </a:lnTo>
                <a:lnTo>
                  <a:pt x="499556" y="129125"/>
                </a:lnTo>
                <a:lnTo>
                  <a:pt x="495883" y="127448"/>
                </a:lnTo>
                <a:lnTo>
                  <a:pt x="492209" y="124094"/>
                </a:lnTo>
                <a:lnTo>
                  <a:pt x="484863" y="120740"/>
                </a:lnTo>
                <a:lnTo>
                  <a:pt x="475680" y="117387"/>
                </a:lnTo>
                <a:lnTo>
                  <a:pt x="460987" y="114033"/>
                </a:lnTo>
                <a:lnTo>
                  <a:pt x="446294" y="114033"/>
                </a:lnTo>
                <a:lnTo>
                  <a:pt x="433438" y="114033"/>
                </a:lnTo>
                <a:lnTo>
                  <a:pt x="422419" y="114033"/>
                </a:lnTo>
                <a:lnTo>
                  <a:pt x="407726" y="117387"/>
                </a:lnTo>
                <a:lnTo>
                  <a:pt x="394869" y="117387"/>
                </a:lnTo>
                <a:lnTo>
                  <a:pt x="383850" y="117387"/>
                </a:lnTo>
                <a:lnTo>
                  <a:pt x="372830" y="120740"/>
                </a:lnTo>
                <a:lnTo>
                  <a:pt x="361811" y="120740"/>
                </a:lnTo>
                <a:lnTo>
                  <a:pt x="348954" y="124094"/>
                </a:lnTo>
                <a:lnTo>
                  <a:pt x="337935" y="124094"/>
                </a:lnTo>
                <a:lnTo>
                  <a:pt x="323242" y="127448"/>
                </a:lnTo>
                <a:lnTo>
                  <a:pt x="310386" y="127448"/>
                </a:lnTo>
                <a:lnTo>
                  <a:pt x="292020" y="129125"/>
                </a:lnTo>
                <a:lnTo>
                  <a:pt x="273654" y="129125"/>
                </a:lnTo>
                <a:lnTo>
                  <a:pt x="257124" y="132479"/>
                </a:lnTo>
                <a:lnTo>
                  <a:pt x="222229" y="139187"/>
                </a:lnTo>
                <a:lnTo>
                  <a:pt x="185497" y="142541"/>
                </a:lnTo>
                <a:lnTo>
                  <a:pt x="150601" y="147572"/>
                </a:lnTo>
                <a:lnTo>
                  <a:pt x="115706" y="154279"/>
                </a:lnTo>
                <a:lnTo>
                  <a:pt x="84484" y="160987"/>
                </a:lnTo>
                <a:lnTo>
                  <a:pt x="53262" y="164341"/>
                </a:lnTo>
                <a:lnTo>
                  <a:pt x="23876" y="169372"/>
                </a:lnTo>
                <a:lnTo>
                  <a:pt x="0" y="172726"/>
                </a:lnTo>
                <a:lnTo>
                  <a:pt x="0" y="98940"/>
                </a:lnTo>
                <a:lnTo>
                  <a:pt x="11020" y="95586"/>
                </a:lnTo>
                <a:lnTo>
                  <a:pt x="20203" y="95586"/>
                </a:lnTo>
                <a:lnTo>
                  <a:pt x="45915" y="92232"/>
                </a:lnTo>
                <a:lnTo>
                  <a:pt x="73464" y="88878"/>
                </a:lnTo>
                <a:lnTo>
                  <a:pt x="104686" y="87201"/>
                </a:lnTo>
                <a:lnTo>
                  <a:pt x="141418" y="80494"/>
                </a:lnTo>
                <a:lnTo>
                  <a:pt x="176314" y="77140"/>
                </a:lnTo>
                <a:lnTo>
                  <a:pt x="214883" y="70432"/>
                </a:lnTo>
                <a:lnTo>
                  <a:pt x="257124" y="65401"/>
                </a:lnTo>
                <a:lnTo>
                  <a:pt x="277327" y="62047"/>
                </a:lnTo>
                <a:lnTo>
                  <a:pt x="299366" y="58693"/>
                </a:lnTo>
                <a:lnTo>
                  <a:pt x="315896" y="55339"/>
                </a:lnTo>
                <a:lnTo>
                  <a:pt x="334262" y="51986"/>
                </a:lnTo>
                <a:lnTo>
                  <a:pt x="352628" y="48632"/>
                </a:lnTo>
                <a:lnTo>
                  <a:pt x="365484" y="46955"/>
                </a:lnTo>
                <a:lnTo>
                  <a:pt x="380177" y="43601"/>
                </a:lnTo>
                <a:lnTo>
                  <a:pt x="394869" y="40247"/>
                </a:lnTo>
                <a:lnTo>
                  <a:pt x="404053" y="36893"/>
                </a:lnTo>
                <a:lnTo>
                  <a:pt x="418745" y="33539"/>
                </a:lnTo>
                <a:lnTo>
                  <a:pt x="429765" y="30185"/>
                </a:lnTo>
                <a:lnTo>
                  <a:pt x="437111" y="28508"/>
                </a:lnTo>
                <a:lnTo>
                  <a:pt x="442621" y="25154"/>
                </a:lnTo>
                <a:lnTo>
                  <a:pt x="449968" y="21800"/>
                </a:lnTo>
                <a:lnTo>
                  <a:pt x="457314" y="18447"/>
                </a:lnTo>
                <a:lnTo>
                  <a:pt x="460987" y="15093"/>
                </a:lnTo>
                <a:lnTo>
                  <a:pt x="475680" y="8385"/>
                </a:lnTo>
                <a:lnTo>
                  <a:pt x="484863" y="6708"/>
                </a:lnTo>
                <a:lnTo>
                  <a:pt x="499556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40" name="任意多边形 39"/>
          <p:cNvSpPr>
            <a:spLocks/>
          </p:cNvSpPr>
          <p:nvPr/>
        </p:nvSpPr>
        <p:spPr bwMode="auto">
          <a:xfrm>
            <a:off x="2443293" y="2786346"/>
            <a:ext cx="242431" cy="985627"/>
          </a:xfrm>
          <a:custGeom>
            <a:avLst/>
            <a:gdLst>
              <a:gd name="connsiteX0" fmla="*/ 242431 w 242431"/>
              <a:gd name="connsiteY0" fmla="*/ 0 h 985627"/>
              <a:gd name="connsiteX1" fmla="*/ 242431 w 242431"/>
              <a:gd name="connsiteY1" fmla="*/ 2936 h 985627"/>
              <a:gd name="connsiteX2" fmla="*/ 238758 w 242431"/>
              <a:gd name="connsiteY2" fmla="*/ 9643 h 985627"/>
              <a:gd name="connsiteX3" fmla="*/ 235085 w 242431"/>
              <a:gd name="connsiteY3" fmla="*/ 14674 h 985627"/>
              <a:gd name="connsiteX4" fmla="*/ 231412 w 242431"/>
              <a:gd name="connsiteY4" fmla="*/ 24736 h 985627"/>
              <a:gd name="connsiteX5" fmla="*/ 224065 w 242431"/>
              <a:gd name="connsiteY5" fmla="*/ 33121 h 985627"/>
              <a:gd name="connsiteX6" fmla="*/ 222229 w 242431"/>
              <a:gd name="connsiteY6" fmla="*/ 39828 h 985627"/>
              <a:gd name="connsiteX7" fmla="*/ 222229 w 242431"/>
              <a:gd name="connsiteY7" fmla="*/ 46536 h 985627"/>
              <a:gd name="connsiteX8" fmla="*/ 218555 w 242431"/>
              <a:gd name="connsiteY8" fmla="*/ 51567 h 985627"/>
              <a:gd name="connsiteX9" fmla="*/ 214882 w 242431"/>
              <a:gd name="connsiteY9" fmla="*/ 61629 h 985627"/>
              <a:gd name="connsiteX10" fmla="*/ 214882 w 242431"/>
              <a:gd name="connsiteY10" fmla="*/ 71690 h 985627"/>
              <a:gd name="connsiteX11" fmla="*/ 211209 w 242431"/>
              <a:gd name="connsiteY11" fmla="*/ 83429 h 985627"/>
              <a:gd name="connsiteX12" fmla="*/ 211209 w 242431"/>
              <a:gd name="connsiteY12" fmla="*/ 95168 h 985627"/>
              <a:gd name="connsiteX13" fmla="*/ 211209 w 242431"/>
              <a:gd name="connsiteY13" fmla="*/ 108583 h 985627"/>
              <a:gd name="connsiteX14" fmla="*/ 207536 w 242431"/>
              <a:gd name="connsiteY14" fmla="*/ 120322 h 985627"/>
              <a:gd name="connsiteX15" fmla="*/ 207536 w 242431"/>
              <a:gd name="connsiteY15" fmla="*/ 135414 h 985627"/>
              <a:gd name="connsiteX16" fmla="*/ 207536 w 242431"/>
              <a:gd name="connsiteY16" fmla="*/ 153861 h 985627"/>
              <a:gd name="connsiteX17" fmla="*/ 207536 w 242431"/>
              <a:gd name="connsiteY17" fmla="*/ 172307 h 985627"/>
              <a:gd name="connsiteX18" fmla="*/ 207536 w 242431"/>
              <a:gd name="connsiteY18" fmla="*/ 190754 h 985627"/>
              <a:gd name="connsiteX19" fmla="*/ 207536 w 242431"/>
              <a:gd name="connsiteY19" fmla="*/ 209200 h 985627"/>
              <a:gd name="connsiteX20" fmla="*/ 211209 w 242431"/>
              <a:gd name="connsiteY20" fmla="*/ 231000 h 985627"/>
              <a:gd name="connsiteX21" fmla="*/ 211209 w 242431"/>
              <a:gd name="connsiteY21" fmla="*/ 256155 h 985627"/>
              <a:gd name="connsiteX22" fmla="*/ 214882 w 242431"/>
              <a:gd name="connsiteY22" fmla="*/ 346710 h 985627"/>
              <a:gd name="connsiteX23" fmla="*/ 218555 w 242431"/>
              <a:gd name="connsiteY23" fmla="*/ 438942 h 985627"/>
              <a:gd name="connsiteX24" fmla="*/ 218555 w 242431"/>
              <a:gd name="connsiteY24" fmla="*/ 531174 h 985627"/>
              <a:gd name="connsiteX25" fmla="*/ 218555 w 242431"/>
              <a:gd name="connsiteY25" fmla="*/ 623406 h 985627"/>
              <a:gd name="connsiteX26" fmla="*/ 218555 w 242431"/>
              <a:gd name="connsiteY26" fmla="*/ 670361 h 985627"/>
              <a:gd name="connsiteX27" fmla="*/ 218555 w 242431"/>
              <a:gd name="connsiteY27" fmla="*/ 710608 h 985627"/>
              <a:gd name="connsiteX28" fmla="*/ 214882 w 242431"/>
              <a:gd name="connsiteY28" fmla="*/ 750854 h 985627"/>
              <a:gd name="connsiteX29" fmla="*/ 211209 w 242431"/>
              <a:gd name="connsiteY29" fmla="*/ 787747 h 985627"/>
              <a:gd name="connsiteX30" fmla="*/ 211209 w 242431"/>
              <a:gd name="connsiteY30" fmla="*/ 806194 h 985627"/>
              <a:gd name="connsiteX31" fmla="*/ 207536 w 242431"/>
              <a:gd name="connsiteY31" fmla="*/ 821286 h 985627"/>
              <a:gd name="connsiteX32" fmla="*/ 203863 w 242431"/>
              <a:gd name="connsiteY32" fmla="*/ 838056 h 985627"/>
              <a:gd name="connsiteX33" fmla="*/ 200189 w 242431"/>
              <a:gd name="connsiteY33" fmla="*/ 853148 h 985627"/>
              <a:gd name="connsiteX34" fmla="*/ 200189 w 242431"/>
              <a:gd name="connsiteY34" fmla="*/ 868241 h 985627"/>
              <a:gd name="connsiteX35" fmla="*/ 196516 w 242431"/>
              <a:gd name="connsiteY35" fmla="*/ 879979 h 985627"/>
              <a:gd name="connsiteX36" fmla="*/ 192843 w 242431"/>
              <a:gd name="connsiteY36" fmla="*/ 893395 h 985627"/>
              <a:gd name="connsiteX37" fmla="*/ 185497 w 242431"/>
              <a:gd name="connsiteY37" fmla="*/ 901780 h 985627"/>
              <a:gd name="connsiteX38" fmla="*/ 179987 w 242431"/>
              <a:gd name="connsiteY38" fmla="*/ 923580 h 985627"/>
              <a:gd name="connsiteX39" fmla="*/ 172640 w 242431"/>
              <a:gd name="connsiteY39" fmla="*/ 938673 h 985627"/>
              <a:gd name="connsiteX40" fmla="*/ 165294 w 242431"/>
              <a:gd name="connsiteY40" fmla="*/ 955442 h 985627"/>
              <a:gd name="connsiteX41" fmla="*/ 157947 w 242431"/>
              <a:gd name="connsiteY41" fmla="*/ 967181 h 985627"/>
              <a:gd name="connsiteX42" fmla="*/ 154274 w 242431"/>
              <a:gd name="connsiteY42" fmla="*/ 977242 h 985627"/>
              <a:gd name="connsiteX43" fmla="*/ 150601 w 242431"/>
              <a:gd name="connsiteY43" fmla="*/ 978919 h 985627"/>
              <a:gd name="connsiteX44" fmla="*/ 143255 w 242431"/>
              <a:gd name="connsiteY44" fmla="*/ 985627 h 985627"/>
              <a:gd name="connsiteX45" fmla="*/ 139581 w 242431"/>
              <a:gd name="connsiteY45" fmla="*/ 985627 h 985627"/>
              <a:gd name="connsiteX46" fmla="*/ 134072 w 242431"/>
              <a:gd name="connsiteY46" fmla="*/ 978919 h 985627"/>
              <a:gd name="connsiteX47" fmla="*/ 130398 w 242431"/>
              <a:gd name="connsiteY47" fmla="*/ 973889 h 985627"/>
              <a:gd name="connsiteX48" fmla="*/ 126725 w 242431"/>
              <a:gd name="connsiteY48" fmla="*/ 963827 h 985627"/>
              <a:gd name="connsiteX49" fmla="*/ 119379 w 242431"/>
              <a:gd name="connsiteY49" fmla="*/ 952088 h 985627"/>
              <a:gd name="connsiteX50" fmla="*/ 112032 w 242431"/>
              <a:gd name="connsiteY50" fmla="*/ 936996 h 985627"/>
              <a:gd name="connsiteX51" fmla="*/ 104686 w 242431"/>
              <a:gd name="connsiteY51" fmla="*/ 920226 h 985627"/>
              <a:gd name="connsiteX52" fmla="*/ 95503 w 242431"/>
              <a:gd name="connsiteY52" fmla="*/ 900103 h 985627"/>
              <a:gd name="connsiteX53" fmla="*/ 84483 w 242431"/>
              <a:gd name="connsiteY53" fmla="*/ 878302 h 985627"/>
              <a:gd name="connsiteX54" fmla="*/ 77137 w 242431"/>
              <a:gd name="connsiteY54" fmla="*/ 853148 h 985627"/>
              <a:gd name="connsiteX55" fmla="*/ 62444 w 242431"/>
              <a:gd name="connsiteY55" fmla="*/ 824640 h 985627"/>
              <a:gd name="connsiteX56" fmla="*/ 53261 w 242431"/>
              <a:gd name="connsiteY56" fmla="*/ 794455 h 985627"/>
              <a:gd name="connsiteX57" fmla="*/ 42242 w 242431"/>
              <a:gd name="connsiteY57" fmla="*/ 762593 h 985627"/>
              <a:gd name="connsiteX58" fmla="*/ 27549 w 242431"/>
              <a:gd name="connsiteY58" fmla="*/ 725700 h 985627"/>
              <a:gd name="connsiteX59" fmla="*/ 12856 w 242431"/>
              <a:gd name="connsiteY59" fmla="*/ 688807 h 985627"/>
              <a:gd name="connsiteX60" fmla="*/ 0 w 242431"/>
              <a:gd name="connsiteY60" fmla="*/ 648561 h 985627"/>
              <a:gd name="connsiteX61" fmla="*/ 49588 w 242431"/>
              <a:gd name="connsiteY61" fmla="*/ 677069 h 985627"/>
              <a:gd name="connsiteX62" fmla="*/ 97340 w 242431"/>
              <a:gd name="connsiteY62" fmla="*/ 707254 h 985627"/>
              <a:gd name="connsiteX63" fmla="*/ 101013 w 242431"/>
              <a:gd name="connsiteY63" fmla="*/ 677069 h 985627"/>
              <a:gd name="connsiteX64" fmla="*/ 104686 w 242431"/>
              <a:gd name="connsiteY64" fmla="*/ 648561 h 985627"/>
              <a:gd name="connsiteX65" fmla="*/ 108359 w 242431"/>
              <a:gd name="connsiteY65" fmla="*/ 618376 h 985627"/>
              <a:gd name="connsiteX66" fmla="*/ 112032 w 242431"/>
              <a:gd name="connsiteY66" fmla="*/ 584837 h 985627"/>
              <a:gd name="connsiteX67" fmla="*/ 115706 w 242431"/>
              <a:gd name="connsiteY67" fmla="*/ 552975 h 985627"/>
              <a:gd name="connsiteX68" fmla="*/ 119379 w 242431"/>
              <a:gd name="connsiteY68" fmla="*/ 519436 h 985627"/>
              <a:gd name="connsiteX69" fmla="*/ 119379 w 242431"/>
              <a:gd name="connsiteY69" fmla="*/ 450681 h 985627"/>
              <a:gd name="connsiteX70" fmla="*/ 119379 w 242431"/>
              <a:gd name="connsiteY70" fmla="*/ 417142 h 985627"/>
              <a:gd name="connsiteX71" fmla="*/ 119379 w 242431"/>
              <a:gd name="connsiteY71" fmla="*/ 383603 h 985627"/>
              <a:gd name="connsiteX72" fmla="*/ 119379 w 242431"/>
              <a:gd name="connsiteY72" fmla="*/ 311494 h 985627"/>
              <a:gd name="connsiteX73" fmla="*/ 115706 w 242431"/>
              <a:gd name="connsiteY73" fmla="*/ 237708 h 985627"/>
              <a:gd name="connsiteX74" fmla="*/ 112032 w 242431"/>
              <a:gd name="connsiteY74" fmla="*/ 163923 h 985627"/>
              <a:gd name="connsiteX75" fmla="*/ 108359 w 242431"/>
              <a:gd name="connsiteY75" fmla="*/ 148830 h 985627"/>
              <a:gd name="connsiteX76" fmla="*/ 108359 w 242431"/>
              <a:gd name="connsiteY76" fmla="*/ 132061 h 985627"/>
              <a:gd name="connsiteX77" fmla="*/ 104686 w 242431"/>
              <a:gd name="connsiteY77" fmla="*/ 116968 h 985627"/>
              <a:gd name="connsiteX78" fmla="*/ 104686 w 242431"/>
              <a:gd name="connsiteY78" fmla="*/ 105229 h 985627"/>
              <a:gd name="connsiteX79" fmla="*/ 101013 w 242431"/>
              <a:gd name="connsiteY79" fmla="*/ 90137 h 985627"/>
              <a:gd name="connsiteX80" fmla="*/ 101013 w 242431"/>
              <a:gd name="connsiteY80" fmla="*/ 76721 h 985627"/>
              <a:gd name="connsiteX81" fmla="*/ 97340 w 242431"/>
              <a:gd name="connsiteY81" fmla="*/ 68336 h 985627"/>
              <a:gd name="connsiteX82" fmla="*/ 95503 w 242431"/>
              <a:gd name="connsiteY82" fmla="*/ 54921 h 985627"/>
              <a:gd name="connsiteX83" fmla="*/ 91830 w 242431"/>
              <a:gd name="connsiteY83" fmla="*/ 46536 h 985627"/>
              <a:gd name="connsiteX84" fmla="*/ 88157 w 242431"/>
              <a:gd name="connsiteY84" fmla="*/ 36474 h 985627"/>
              <a:gd name="connsiteX85" fmla="*/ 84483 w 242431"/>
              <a:gd name="connsiteY85" fmla="*/ 31444 h 985627"/>
              <a:gd name="connsiteX86" fmla="*/ 80810 w 242431"/>
              <a:gd name="connsiteY86" fmla="*/ 24736 h 985627"/>
              <a:gd name="connsiteX87" fmla="*/ 78688 w 242431"/>
              <a:gd name="connsiteY87" fmla="*/ 20860 h 985627"/>
              <a:gd name="connsiteX88" fmla="*/ 117985 w 242431"/>
              <a:gd name="connsiteY88" fmla="*/ 15853 h 985627"/>
              <a:gd name="connsiteX89" fmla="*/ 192692 w 242431"/>
              <a:gd name="connsiteY89" fmla="*/ 6044 h 985627"/>
              <a:gd name="connsiteX90" fmla="*/ 242431 w 242431"/>
              <a:gd name="connsiteY90" fmla="*/ 0 h 985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42431" h="985627">
                <a:moveTo>
                  <a:pt x="242431" y="0"/>
                </a:moveTo>
                <a:lnTo>
                  <a:pt x="242431" y="2936"/>
                </a:lnTo>
                <a:lnTo>
                  <a:pt x="238758" y="9643"/>
                </a:lnTo>
                <a:lnTo>
                  <a:pt x="235085" y="14674"/>
                </a:lnTo>
                <a:lnTo>
                  <a:pt x="231412" y="24736"/>
                </a:lnTo>
                <a:lnTo>
                  <a:pt x="224065" y="33121"/>
                </a:lnTo>
                <a:lnTo>
                  <a:pt x="222229" y="39828"/>
                </a:lnTo>
                <a:lnTo>
                  <a:pt x="222229" y="46536"/>
                </a:lnTo>
                <a:lnTo>
                  <a:pt x="218555" y="51567"/>
                </a:lnTo>
                <a:lnTo>
                  <a:pt x="214882" y="61629"/>
                </a:lnTo>
                <a:lnTo>
                  <a:pt x="214882" y="71690"/>
                </a:lnTo>
                <a:lnTo>
                  <a:pt x="211209" y="83429"/>
                </a:lnTo>
                <a:lnTo>
                  <a:pt x="211209" y="95168"/>
                </a:lnTo>
                <a:lnTo>
                  <a:pt x="211209" y="108583"/>
                </a:lnTo>
                <a:lnTo>
                  <a:pt x="207536" y="120322"/>
                </a:lnTo>
                <a:lnTo>
                  <a:pt x="207536" y="135414"/>
                </a:lnTo>
                <a:lnTo>
                  <a:pt x="207536" y="153861"/>
                </a:lnTo>
                <a:lnTo>
                  <a:pt x="207536" y="172307"/>
                </a:lnTo>
                <a:lnTo>
                  <a:pt x="207536" y="190754"/>
                </a:lnTo>
                <a:lnTo>
                  <a:pt x="207536" y="209200"/>
                </a:lnTo>
                <a:lnTo>
                  <a:pt x="211209" y="231000"/>
                </a:lnTo>
                <a:lnTo>
                  <a:pt x="211209" y="256155"/>
                </a:lnTo>
                <a:lnTo>
                  <a:pt x="214882" y="346710"/>
                </a:lnTo>
                <a:lnTo>
                  <a:pt x="218555" y="438942"/>
                </a:lnTo>
                <a:lnTo>
                  <a:pt x="218555" y="531174"/>
                </a:lnTo>
                <a:lnTo>
                  <a:pt x="218555" y="623406"/>
                </a:lnTo>
                <a:lnTo>
                  <a:pt x="218555" y="670361"/>
                </a:lnTo>
                <a:lnTo>
                  <a:pt x="218555" y="710608"/>
                </a:lnTo>
                <a:lnTo>
                  <a:pt x="214882" y="750854"/>
                </a:lnTo>
                <a:lnTo>
                  <a:pt x="211209" y="787747"/>
                </a:lnTo>
                <a:lnTo>
                  <a:pt x="211209" y="806194"/>
                </a:lnTo>
                <a:lnTo>
                  <a:pt x="207536" y="821286"/>
                </a:lnTo>
                <a:lnTo>
                  <a:pt x="203863" y="838056"/>
                </a:lnTo>
                <a:lnTo>
                  <a:pt x="200189" y="853148"/>
                </a:lnTo>
                <a:lnTo>
                  <a:pt x="200189" y="868241"/>
                </a:lnTo>
                <a:lnTo>
                  <a:pt x="196516" y="879979"/>
                </a:lnTo>
                <a:lnTo>
                  <a:pt x="192843" y="893395"/>
                </a:lnTo>
                <a:lnTo>
                  <a:pt x="185497" y="901780"/>
                </a:lnTo>
                <a:lnTo>
                  <a:pt x="179987" y="923580"/>
                </a:lnTo>
                <a:lnTo>
                  <a:pt x="172640" y="938673"/>
                </a:lnTo>
                <a:lnTo>
                  <a:pt x="165294" y="955442"/>
                </a:lnTo>
                <a:lnTo>
                  <a:pt x="157947" y="967181"/>
                </a:lnTo>
                <a:lnTo>
                  <a:pt x="154274" y="977242"/>
                </a:lnTo>
                <a:lnTo>
                  <a:pt x="150601" y="978919"/>
                </a:lnTo>
                <a:lnTo>
                  <a:pt x="143255" y="985627"/>
                </a:lnTo>
                <a:lnTo>
                  <a:pt x="139581" y="985627"/>
                </a:lnTo>
                <a:lnTo>
                  <a:pt x="134072" y="978919"/>
                </a:lnTo>
                <a:lnTo>
                  <a:pt x="130398" y="973889"/>
                </a:lnTo>
                <a:lnTo>
                  <a:pt x="126725" y="963827"/>
                </a:lnTo>
                <a:lnTo>
                  <a:pt x="119379" y="952088"/>
                </a:lnTo>
                <a:lnTo>
                  <a:pt x="112032" y="936996"/>
                </a:lnTo>
                <a:lnTo>
                  <a:pt x="104686" y="920226"/>
                </a:lnTo>
                <a:lnTo>
                  <a:pt x="95503" y="900103"/>
                </a:lnTo>
                <a:lnTo>
                  <a:pt x="84483" y="878302"/>
                </a:lnTo>
                <a:lnTo>
                  <a:pt x="77137" y="853148"/>
                </a:lnTo>
                <a:lnTo>
                  <a:pt x="62444" y="824640"/>
                </a:lnTo>
                <a:lnTo>
                  <a:pt x="53261" y="794455"/>
                </a:lnTo>
                <a:lnTo>
                  <a:pt x="42242" y="762593"/>
                </a:lnTo>
                <a:lnTo>
                  <a:pt x="27549" y="725700"/>
                </a:lnTo>
                <a:lnTo>
                  <a:pt x="12856" y="688807"/>
                </a:lnTo>
                <a:lnTo>
                  <a:pt x="0" y="648561"/>
                </a:lnTo>
                <a:lnTo>
                  <a:pt x="49588" y="677069"/>
                </a:lnTo>
                <a:lnTo>
                  <a:pt x="97340" y="707254"/>
                </a:lnTo>
                <a:lnTo>
                  <a:pt x="101013" y="677069"/>
                </a:lnTo>
                <a:lnTo>
                  <a:pt x="104686" y="648561"/>
                </a:lnTo>
                <a:lnTo>
                  <a:pt x="108359" y="618376"/>
                </a:lnTo>
                <a:lnTo>
                  <a:pt x="112032" y="584837"/>
                </a:lnTo>
                <a:lnTo>
                  <a:pt x="115706" y="552975"/>
                </a:lnTo>
                <a:lnTo>
                  <a:pt x="119379" y="519436"/>
                </a:lnTo>
                <a:lnTo>
                  <a:pt x="119379" y="450681"/>
                </a:lnTo>
                <a:lnTo>
                  <a:pt x="119379" y="417142"/>
                </a:lnTo>
                <a:lnTo>
                  <a:pt x="119379" y="383603"/>
                </a:lnTo>
                <a:lnTo>
                  <a:pt x="119379" y="311494"/>
                </a:lnTo>
                <a:lnTo>
                  <a:pt x="115706" y="237708"/>
                </a:lnTo>
                <a:lnTo>
                  <a:pt x="112032" y="163923"/>
                </a:lnTo>
                <a:lnTo>
                  <a:pt x="108359" y="148830"/>
                </a:lnTo>
                <a:lnTo>
                  <a:pt x="108359" y="132061"/>
                </a:lnTo>
                <a:lnTo>
                  <a:pt x="104686" y="116968"/>
                </a:lnTo>
                <a:lnTo>
                  <a:pt x="104686" y="105229"/>
                </a:lnTo>
                <a:lnTo>
                  <a:pt x="101013" y="90137"/>
                </a:lnTo>
                <a:lnTo>
                  <a:pt x="101013" y="76721"/>
                </a:lnTo>
                <a:lnTo>
                  <a:pt x="97340" y="68336"/>
                </a:lnTo>
                <a:lnTo>
                  <a:pt x="95503" y="54921"/>
                </a:lnTo>
                <a:lnTo>
                  <a:pt x="91830" y="46536"/>
                </a:lnTo>
                <a:lnTo>
                  <a:pt x="88157" y="36474"/>
                </a:lnTo>
                <a:lnTo>
                  <a:pt x="84483" y="31444"/>
                </a:lnTo>
                <a:lnTo>
                  <a:pt x="80810" y="24736"/>
                </a:lnTo>
                <a:lnTo>
                  <a:pt x="78688" y="20860"/>
                </a:lnTo>
                <a:lnTo>
                  <a:pt x="117985" y="15853"/>
                </a:lnTo>
                <a:cubicBezTo>
                  <a:pt x="147038" y="12085"/>
                  <a:pt x="171587" y="8795"/>
                  <a:pt x="192692" y="6044"/>
                </a:cubicBezTo>
                <a:lnTo>
                  <a:pt x="242431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27" name="矩形 26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8" name="直接连接符 27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18"/>
          <p:cNvSpPr/>
          <p:nvPr/>
        </p:nvSpPr>
        <p:spPr>
          <a:xfrm>
            <a:off x="1331640" y="555526"/>
            <a:ext cx="2016224" cy="1084912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r>
              <a:rPr lang="en-US" sz="66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</a:t>
            </a:r>
            <a:r>
              <a:rPr lang="en-US" sz="66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yù</a:t>
            </a:r>
            <a:r>
              <a:rPr lang="en-US" sz="6600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</a:t>
            </a:r>
            <a:endParaRPr lang="zh-CN" altLang="en-US" sz="66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59632" y="1951484"/>
            <a:ext cx="1871859" cy="1784794"/>
            <a:chOff x="4154488" y="987574"/>
            <a:chExt cx="1160463" cy="1106487"/>
          </a:xfrm>
        </p:grpSpPr>
        <p:sp>
          <p:nvSpPr>
            <p:cNvPr id="9" name="Freeform 29"/>
            <p:cNvSpPr>
              <a:spLocks/>
            </p:cNvSpPr>
            <p:nvPr/>
          </p:nvSpPr>
          <p:spPr bwMode="auto">
            <a:xfrm>
              <a:off x="4248151" y="1201886"/>
              <a:ext cx="879475" cy="147637"/>
            </a:xfrm>
            <a:custGeom>
              <a:avLst/>
              <a:gdLst>
                <a:gd name="T0" fmla="*/ 145 w 554"/>
                <a:gd name="T1" fmla="*/ 78 h 93"/>
                <a:gd name="T2" fmla="*/ 127 w 554"/>
                <a:gd name="T3" fmla="*/ 82 h 93"/>
                <a:gd name="T4" fmla="*/ 111 w 554"/>
                <a:gd name="T5" fmla="*/ 86 h 93"/>
                <a:gd name="T6" fmla="*/ 97 w 554"/>
                <a:gd name="T7" fmla="*/ 88 h 93"/>
                <a:gd name="T8" fmla="*/ 86 w 554"/>
                <a:gd name="T9" fmla="*/ 91 h 93"/>
                <a:gd name="T10" fmla="*/ 78 w 554"/>
                <a:gd name="T11" fmla="*/ 92 h 93"/>
                <a:gd name="T12" fmla="*/ 72 w 554"/>
                <a:gd name="T13" fmla="*/ 93 h 93"/>
                <a:gd name="T14" fmla="*/ 68 w 554"/>
                <a:gd name="T15" fmla="*/ 93 h 93"/>
                <a:gd name="T16" fmla="*/ 67 w 554"/>
                <a:gd name="T17" fmla="*/ 93 h 93"/>
                <a:gd name="T18" fmla="*/ 62 w 554"/>
                <a:gd name="T19" fmla="*/ 92 h 93"/>
                <a:gd name="T20" fmla="*/ 56 w 554"/>
                <a:gd name="T21" fmla="*/ 91 h 93"/>
                <a:gd name="T22" fmla="*/ 49 w 554"/>
                <a:gd name="T23" fmla="*/ 88 h 93"/>
                <a:gd name="T24" fmla="*/ 39 w 554"/>
                <a:gd name="T25" fmla="*/ 86 h 93"/>
                <a:gd name="T26" fmla="*/ 28 w 554"/>
                <a:gd name="T27" fmla="*/ 82 h 93"/>
                <a:gd name="T28" fmla="*/ 17 w 554"/>
                <a:gd name="T29" fmla="*/ 75 h 93"/>
                <a:gd name="T30" fmla="*/ 6 w 554"/>
                <a:gd name="T31" fmla="*/ 66 h 93"/>
                <a:gd name="T32" fmla="*/ 13 w 554"/>
                <a:gd name="T33" fmla="*/ 61 h 93"/>
                <a:gd name="T34" fmla="*/ 39 w 554"/>
                <a:gd name="T35" fmla="*/ 60 h 93"/>
                <a:gd name="T36" fmla="*/ 68 w 554"/>
                <a:gd name="T37" fmla="*/ 58 h 93"/>
                <a:gd name="T38" fmla="*/ 99 w 554"/>
                <a:gd name="T39" fmla="*/ 54 h 93"/>
                <a:gd name="T40" fmla="*/ 149 w 554"/>
                <a:gd name="T41" fmla="*/ 48 h 93"/>
                <a:gd name="T42" fmla="*/ 218 w 554"/>
                <a:gd name="T43" fmla="*/ 37 h 93"/>
                <a:gd name="T44" fmla="*/ 255 w 554"/>
                <a:gd name="T45" fmla="*/ 31 h 93"/>
                <a:gd name="T46" fmla="*/ 331 w 554"/>
                <a:gd name="T47" fmla="*/ 22 h 93"/>
                <a:gd name="T48" fmla="*/ 370 w 554"/>
                <a:gd name="T49" fmla="*/ 16 h 93"/>
                <a:gd name="T50" fmla="*/ 411 w 554"/>
                <a:gd name="T51" fmla="*/ 10 h 93"/>
                <a:gd name="T52" fmla="*/ 431 w 554"/>
                <a:gd name="T53" fmla="*/ 8 h 93"/>
                <a:gd name="T54" fmla="*/ 448 w 554"/>
                <a:gd name="T55" fmla="*/ 5 h 93"/>
                <a:gd name="T56" fmla="*/ 464 w 554"/>
                <a:gd name="T57" fmla="*/ 3 h 93"/>
                <a:gd name="T58" fmla="*/ 477 w 554"/>
                <a:gd name="T59" fmla="*/ 1 h 93"/>
                <a:gd name="T60" fmla="*/ 489 w 554"/>
                <a:gd name="T61" fmla="*/ 0 h 93"/>
                <a:gd name="T62" fmla="*/ 499 w 554"/>
                <a:gd name="T63" fmla="*/ 0 h 93"/>
                <a:gd name="T64" fmla="*/ 508 w 554"/>
                <a:gd name="T65" fmla="*/ 0 h 93"/>
                <a:gd name="T66" fmla="*/ 514 w 554"/>
                <a:gd name="T67" fmla="*/ 1 h 93"/>
                <a:gd name="T68" fmla="*/ 530 w 554"/>
                <a:gd name="T69" fmla="*/ 9 h 93"/>
                <a:gd name="T70" fmla="*/ 543 w 554"/>
                <a:gd name="T71" fmla="*/ 20 h 93"/>
                <a:gd name="T72" fmla="*/ 548 w 554"/>
                <a:gd name="T73" fmla="*/ 25 h 93"/>
                <a:gd name="T74" fmla="*/ 552 w 554"/>
                <a:gd name="T75" fmla="*/ 30 h 93"/>
                <a:gd name="T76" fmla="*/ 554 w 554"/>
                <a:gd name="T77" fmla="*/ 32 h 93"/>
                <a:gd name="T78" fmla="*/ 554 w 554"/>
                <a:gd name="T79" fmla="*/ 34 h 93"/>
                <a:gd name="T80" fmla="*/ 554 w 554"/>
                <a:gd name="T81" fmla="*/ 37 h 93"/>
                <a:gd name="T82" fmla="*/ 552 w 554"/>
                <a:gd name="T83" fmla="*/ 38 h 93"/>
                <a:gd name="T84" fmla="*/ 548 w 554"/>
                <a:gd name="T85" fmla="*/ 40 h 93"/>
                <a:gd name="T86" fmla="*/ 543 w 554"/>
                <a:gd name="T87" fmla="*/ 43 h 93"/>
                <a:gd name="T88" fmla="*/ 539 w 554"/>
                <a:gd name="T89" fmla="*/ 44 h 93"/>
                <a:gd name="T90" fmla="*/ 533 w 554"/>
                <a:gd name="T91" fmla="*/ 44 h 93"/>
                <a:gd name="T92" fmla="*/ 526 w 554"/>
                <a:gd name="T93" fmla="*/ 45 h 93"/>
                <a:gd name="T94" fmla="*/ 517 w 554"/>
                <a:gd name="T95" fmla="*/ 45 h 93"/>
                <a:gd name="T96" fmla="*/ 508 w 554"/>
                <a:gd name="T97" fmla="*/ 45 h 93"/>
                <a:gd name="T98" fmla="*/ 495 w 554"/>
                <a:gd name="T99" fmla="*/ 45 h 93"/>
                <a:gd name="T100" fmla="*/ 482 w 554"/>
                <a:gd name="T101" fmla="*/ 45 h 93"/>
                <a:gd name="T102" fmla="*/ 466 w 554"/>
                <a:gd name="T103" fmla="*/ 45 h 93"/>
                <a:gd name="T104" fmla="*/ 433 w 554"/>
                <a:gd name="T105" fmla="*/ 47 h 93"/>
                <a:gd name="T106" fmla="*/ 397 w 554"/>
                <a:gd name="T107" fmla="*/ 48 h 93"/>
                <a:gd name="T108" fmla="*/ 323 w 554"/>
                <a:gd name="T109" fmla="*/ 51 h 93"/>
                <a:gd name="T110" fmla="*/ 283 w 554"/>
                <a:gd name="T111" fmla="*/ 55 h 93"/>
                <a:gd name="T112" fmla="*/ 241 w 554"/>
                <a:gd name="T113" fmla="*/ 60 h 93"/>
                <a:gd name="T114" fmla="*/ 199 w 554"/>
                <a:gd name="T115" fmla="*/ 67 h 93"/>
                <a:gd name="T116" fmla="*/ 156 w 554"/>
                <a:gd name="T117" fmla="*/ 7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4" h="93">
                  <a:moveTo>
                    <a:pt x="156" y="76"/>
                  </a:moveTo>
                  <a:lnTo>
                    <a:pt x="145" y="78"/>
                  </a:lnTo>
                  <a:lnTo>
                    <a:pt x="136" y="80"/>
                  </a:lnTo>
                  <a:lnTo>
                    <a:pt x="127" y="82"/>
                  </a:lnTo>
                  <a:lnTo>
                    <a:pt x="119" y="83"/>
                  </a:lnTo>
                  <a:lnTo>
                    <a:pt x="111" y="86"/>
                  </a:lnTo>
                  <a:lnTo>
                    <a:pt x="105" y="87"/>
                  </a:lnTo>
                  <a:lnTo>
                    <a:pt x="97" y="88"/>
                  </a:lnTo>
                  <a:lnTo>
                    <a:pt x="93" y="89"/>
                  </a:lnTo>
                  <a:lnTo>
                    <a:pt x="86" y="91"/>
                  </a:lnTo>
                  <a:lnTo>
                    <a:pt x="83" y="91"/>
                  </a:lnTo>
                  <a:lnTo>
                    <a:pt x="78" y="92"/>
                  </a:lnTo>
                  <a:lnTo>
                    <a:pt x="75" y="92"/>
                  </a:lnTo>
                  <a:lnTo>
                    <a:pt x="72" y="93"/>
                  </a:lnTo>
                  <a:lnTo>
                    <a:pt x="71" y="93"/>
                  </a:lnTo>
                  <a:lnTo>
                    <a:pt x="68" y="93"/>
                  </a:lnTo>
                  <a:lnTo>
                    <a:pt x="68" y="93"/>
                  </a:lnTo>
                  <a:lnTo>
                    <a:pt x="67" y="93"/>
                  </a:lnTo>
                  <a:lnTo>
                    <a:pt x="64" y="93"/>
                  </a:lnTo>
                  <a:lnTo>
                    <a:pt x="62" y="92"/>
                  </a:lnTo>
                  <a:lnTo>
                    <a:pt x="60" y="92"/>
                  </a:lnTo>
                  <a:lnTo>
                    <a:pt x="56" y="91"/>
                  </a:lnTo>
                  <a:lnTo>
                    <a:pt x="52" y="89"/>
                  </a:lnTo>
                  <a:lnTo>
                    <a:pt x="49" y="88"/>
                  </a:lnTo>
                  <a:lnTo>
                    <a:pt x="44" y="88"/>
                  </a:lnTo>
                  <a:lnTo>
                    <a:pt x="39" y="86"/>
                  </a:lnTo>
                  <a:lnTo>
                    <a:pt x="33" y="84"/>
                  </a:lnTo>
                  <a:lnTo>
                    <a:pt x="28" y="82"/>
                  </a:lnTo>
                  <a:lnTo>
                    <a:pt x="22" y="78"/>
                  </a:lnTo>
                  <a:lnTo>
                    <a:pt x="17" y="75"/>
                  </a:lnTo>
                  <a:lnTo>
                    <a:pt x="11" y="71"/>
                  </a:lnTo>
                  <a:lnTo>
                    <a:pt x="6" y="66"/>
                  </a:lnTo>
                  <a:lnTo>
                    <a:pt x="0" y="61"/>
                  </a:lnTo>
                  <a:lnTo>
                    <a:pt x="13" y="61"/>
                  </a:lnTo>
                  <a:lnTo>
                    <a:pt x="25" y="60"/>
                  </a:lnTo>
                  <a:lnTo>
                    <a:pt x="39" y="60"/>
                  </a:lnTo>
                  <a:lnTo>
                    <a:pt x="53" y="59"/>
                  </a:lnTo>
                  <a:lnTo>
                    <a:pt x="68" y="58"/>
                  </a:lnTo>
                  <a:lnTo>
                    <a:pt x="83" y="56"/>
                  </a:lnTo>
                  <a:lnTo>
                    <a:pt x="99" y="54"/>
                  </a:lnTo>
                  <a:lnTo>
                    <a:pt x="115" y="51"/>
                  </a:lnTo>
                  <a:lnTo>
                    <a:pt x="149" y="48"/>
                  </a:lnTo>
                  <a:lnTo>
                    <a:pt x="183" y="43"/>
                  </a:lnTo>
                  <a:lnTo>
                    <a:pt x="218" y="37"/>
                  </a:lnTo>
                  <a:lnTo>
                    <a:pt x="237" y="34"/>
                  </a:lnTo>
                  <a:lnTo>
                    <a:pt x="255" y="31"/>
                  </a:lnTo>
                  <a:lnTo>
                    <a:pt x="293" y="27"/>
                  </a:lnTo>
                  <a:lnTo>
                    <a:pt x="331" y="22"/>
                  </a:lnTo>
                  <a:lnTo>
                    <a:pt x="350" y="20"/>
                  </a:lnTo>
                  <a:lnTo>
                    <a:pt x="370" y="16"/>
                  </a:lnTo>
                  <a:lnTo>
                    <a:pt x="390" y="14"/>
                  </a:lnTo>
                  <a:lnTo>
                    <a:pt x="411" y="10"/>
                  </a:lnTo>
                  <a:lnTo>
                    <a:pt x="421" y="9"/>
                  </a:lnTo>
                  <a:lnTo>
                    <a:pt x="431" y="8"/>
                  </a:lnTo>
                  <a:lnTo>
                    <a:pt x="439" y="6"/>
                  </a:lnTo>
                  <a:lnTo>
                    <a:pt x="448" y="5"/>
                  </a:lnTo>
                  <a:lnTo>
                    <a:pt x="456" y="4"/>
                  </a:lnTo>
                  <a:lnTo>
                    <a:pt x="464" y="3"/>
                  </a:lnTo>
                  <a:lnTo>
                    <a:pt x="471" y="1"/>
                  </a:lnTo>
                  <a:lnTo>
                    <a:pt x="477" y="1"/>
                  </a:lnTo>
                  <a:lnTo>
                    <a:pt x="483" y="1"/>
                  </a:lnTo>
                  <a:lnTo>
                    <a:pt x="489" y="0"/>
                  </a:lnTo>
                  <a:lnTo>
                    <a:pt x="494" y="0"/>
                  </a:lnTo>
                  <a:lnTo>
                    <a:pt x="499" y="0"/>
                  </a:lnTo>
                  <a:lnTo>
                    <a:pt x="503" y="0"/>
                  </a:lnTo>
                  <a:lnTo>
                    <a:pt x="508" y="0"/>
                  </a:lnTo>
                  <a:lnTo>
                    <a:pt x="510" y="1"/>
                  </a:lnTo>
                  <a:lnTo>
                    <a:pt x="514" y="1"/>
                  </a:lnTo>
                  <a:lnTo>
                    <a:pt x="522" y="4"/>
                  </a:lnTo>
                  <a:lnTo>
                    <a:pt x="530" y="9"/>
                  </a:lnTo>
                  <a:lnTo>
                    <a:pt x="536" y="14"/>
                  </a:lnTo>
                  <a:lnTo>
                    <a:pt x="543" y="20"/>
                  </a:lnTo>
                  <a:lnTo>
                    <a:pt x="546" y="22"/>
                  </a:lnTo>
                  <a:lnTo>
                    <a:pt x="548" y="25"/>
                  </a:lnTo>
                  <a:lnTo>
                    <a:pt x="550" y="27"/>
                  </a:lnTo>
                  <a:lnTo>
                    <a:pt x="552" y="30"/>
                  </a:lnTo>
                  <a:lnTo>
                    <a:pt x="553" y="31"/>
                  </a:lnTo>
                  <a:lnTo>
                    <a:pt x="554" y="32"/>
                  </a:lnTo>
                  <a:lnTo>
                    <a:pt x="554" y="33"/>
                  </a:lnTo>
                  <a:lnTo>
                    <a:pt x="554" y="34"/>
                  </a:lnTo>
                  <a:lnTo>
                    <a:pt x="554" y="36"/>
                  </a:lnTo>
                  <a:lnTo>
                    <a:pt x="554" y="37"/>
                  </a:lnTo>
                  <a:lnTo>
                    <a:pt x="553" y="37"/>
                  </a:lnTo>
                  <a:lnTo>
                    <a:pt x="552" y="38"/>
                  </a:lnTo>
                  <a:lnTo>
                    <a:pt x="550" y="39"/>
                  </a:lnTo>
                  <a:lnTo>
                    <a:pt x="548" y="40"/>
                  </a:lnTo>
                  <a:lnTo>
                    <a:pt x="546" y="42"/>
                  </a:lnTo>
                  <a:lnTo>
                    <a:pt x="543" y="43"/>
                  </a:lnTo>
                  <a:lnTo>
                    <a:pt x="541" y="43"/>
                  </a:lnTo>
                  <a:lnTo>
                    <a:pt x="539" y="44"/>
                  </a:lnTo>
                  <a:lnTo>
                    <a:pt x="536" y="44"/>
                  </a:lnTo>
                  <a:lnTo>
                    <a:pt x="533" y="44"/>
                  </a:lnTo>
                  <a:lnTo>
                    <a:pt x="530" y="45"/>
                  </a:lnTo>
                  <a:lnTo>
                    <a:pt x="526" y="45"/>
                  </a:lnTo>
                  <a:lnTo>
                    <a:pt x="522" y="45"/>
                  </a:lnTo>
                  <a:lnTo>
                    <a:pt x="517" y="45"/>
                  </a:lnTo>
                  <a:lnTo>
                    <a:pt x="513" y="45"/>
                  </a:lnTo>
                  <a:lnTo>
                    <a:pt x="508" y="45"/>
                  </a:lnTo>
                  <a:lnTo>
                    <a:pt x="502" y="45"/>
                  </a:lnTo>
                  <a:lnTo>
                    <a:pt x="495" y="45"/>
                  </a:lnTo>
                  <a:lnTo>
                    <a:pt x="489" y="45"/>
                  </a:lnTo>
                  <a:lnTo>
                    <a:pt x="482" y="45"/>
                  </a:lnTo>
                  <a:lnTo>
                    <a:pt x="475" y="45"/>
                  </a:lnTo>
                  <a:lnTo>
                    <a:pt x="466" y="45"/>
                  </a:lnTo>
                  <a:lnTo>
                    <a:pt x="450" y="47"/>
                  </a:lnTo>
                  <a:lnTo>
                    <a:pt x="433" y="47"/>
                  </a:lnTo>
                  <a:lnTo>
                    <a:pt x="415" y="47"/>
                  </a:lnTo>
                  <a:lnTo>
                    <a:pt x="397" y="48"/>
                  </a:lnTo>
                  <a:lnTo>
                    <a:pt x="360" y="49"/>
                  </a:lnTo>
                  <a:lnTo>
                    <a:pt x="323" y="51"/>
                  </a:lnTo>
                  <a:lnTo>
                    <a:pt x="303" y="53"/>
                  </a:lnTo>
                  <a:lnTo>
                    <a:pt x="283" y="55"/>
                  </a:lnTo>
                  <a:lnTo>
                    <a:pt x="262" y="58"/>
                  </a:lnTo>
                  <a:lnTo>
                    <a:pt x="241" y="60"/>
                  </a:lnTo>
                  <a:lnTo>
                    <a:pt x="221" y="64"/>
                  </a:lnTo>
                  <a:lnTo>
                    <a:pt x="199" y="67"/>
                  </a:lnTo>
                  <a:lnTo>
                    <a:pt x="178" y="71"/>
                  </a:lnTo>
                  <a:lnTo>
                    <a:pt x="156" y="76"/>
                  </a:lnTo>
                  <a:lnTo>
                    <a:pt x="156" y="7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0"/>
            <p:cNvSpPr>
              <a:spLocks/>
            </p:cNvSpPr>
            <p:nvPr/>
          </p:nvSpPr>
          <p:spPr bwMode="auto">
            <a:xfrm>
              <a:off x="4154488" y="1303486"/>
              <a:ext cx="438150" cy="450850"/>
            </a:xfrm>
            <a:custGeom>
              <a:avLst/>
              <a:gdLst>
                <a:gd name="T0" fmla="*/ 44 w 276"/>
                <a:gd name="T1" fmla="*/ 270 h 284"/>
                <a:gd name="T2" fmla="*/ 34 w 276"/>
                <a:gd name="T3" fmla="*/ 274 h 284"/>
                <a:gd name="T4" fmla="*/ 26 w 276"/>
                <a:gd name="T5" fmla="*/ 278 h 284"/>
                <a:gd name="T6" fmla="*/ 17 w 276"/>
                <a:gd name="T7" fmla="*/ 281 h 284"/>
                <a:gd name="T8" fmla="*/ 11 w 276"/>
                <a:gd name="T9" fmla="*/ 283 h 284"/>
                <a:gd name="T10" fmla="*/ 7 w 276"/>
                <a:gd name="T11" fmla="*/ 284 h 284"/>
                <a:gd name="T12" fmla="*/ 4 w 276"/>
                <a:gd name="T13" fmla="*/ 284 h 284"/>
                <a:gd name="T14" fmla="*/ 0 w 276"/>
                <a:gd name="T15" fmla="*/ 282 h 284"/>
                <a:gd name="T16" fmla="*/ 0 w 276"/>
                <a:gd name="T17" fmla="*/ 281 h 284"/>
                <a:gd name="T18" fmla="*/ 1 w 276"/>
                <a:gd name="T19" fmla="*/ 277 h 284"/>
                <a:gd name="T20" fmla="*/ 5 w 276"/>
                <a:gd name="T21" fmla="*/ 273 h 284"/>
                <a:gd name="T22" fmla="*/ 10 w 276"/>
                <a:gd name="T23" fmla="*/ 270 h 284"/>
                <a:gd name="T24" fmla="*/ 16 w 276"/>
                <a:gd name="T25" fmla="*/ 263 h 284"/>
                <a:gd name="T26" fmla="*/ 23 w 276"/>
                <a:gd name="T27" fmla="*/ 257 h 284"/>
                <a:gd name="T28" fmla="*/ 33 w 276"/>
                <a:gd name="T29" fmla="*/ 250 h 284"/>
                <a:gd name="T30" fmla="*/ 44 w 276"/>
                <a:gd name="T31" fmla="*/ 243 h 284"/>
                <a:gd name="T32" fmla="*/ 66 w 276"/>
                <a:gd name="T33" fmla="*/ 226 h 284"/>
                <a:gd name="T34" fmla="*/ 89 w 276"/>
                <a:gd name="T35" fmla="*/ 206 h 284"/>
                <a:gd name="T36" fmla="*/ 111 w 276"/>
                <a:gd name="T37" fmla="*/ 184 h 284"/>
                <a:gd name="T38" fmla="*/ 133 w 276"/>
                <a:gd name="T39" fmla="*/ 160 h 284"/>
                <a:gd name="T40" fmla="*/ 154 w 276"/>
                <a:gd name="T41" fmla="*/ 136 h 284"/>
                <a:gd name="T42" fmla="*/ 172 w 276"/>
                <a:gd name="T43" fmla="*/ 113 h 284"/>
                <a:gd name="T44" fmla="*/ 191 w 276"/>
                <a:gd name="T45" fmla="*/ 90 h 284"/>
                <a:gd name="T46" fmla="*/ 206 w 276"/>
                <a:gd name="T47" fmla="*/ 68 h 284"/>
                <a:gd name="T48" fmla="*/ 217 w 276"/>
                <a:gd name="T49" fmla="*/ 47 h 284"/>
                <a:gd name="T50" fmla="*/ 225 w 276"/>
                <a:gd name="T51" fmla="*/ 31 h 284"/>
                <a:gd name="T52" fmla="*/ 230 w 276"/>
                <a:gd name="T53" fmla="*/ 20 h 284"/>
                <a:gd name="T54" fmla="*/ 230 w 276"/>
                <a:gd name="T55" fmla="*/ 12 h 284"/>
                <a:gd name="T56" fmla="*/ 227 w 276"/>
                <a:gd name="T57" fmla="*/ 6 h 284"/>
                <a:gd name="T58" fmla="*/ 227 w 276"/>
                <a:gd name="T59" fmla="*/ 2 h 284"/>
                <a:gd name="T60" fmla="*/ 228 w 276"/>
                <a:gd name="T61" fmla="*/ 1 h 284"/>
                <a:gd name="T62" fmla="*/ 232 w 276"/>
                <a:gd name="T63" fmla="*/ 0 h 284"/>
                <a:gd name="T64" fmla="*/ 237 w 276"/>
                <a:gd name="T65" fmla="*/ 1 h 284"/>
                <a:gd name="T66" fmla="*/ 243 w 276"/>
                <a:gd name="T67" fmla="*/ 2 h 284"/>
                <a:gd name="T68" fmla="*/ 250 w 276"/>
                <a:gd name="T69" fmla="*/ 6 h 284"/>
                <a:gd name="T70" fmla="*/ 259 w 276"/>
                <a:gd name="T71" fmla="*/ 12 h 284"/>
                <a:gd name="T72" fmla="*/ 266 w 276"/>
                <a:gd name="T73" fmla="*/ 18 h 284"/>
                <a:gd name="T74" fmla="*/ 272 w 276"/>
                <a:gd name="T75" fmla="*/ 23 h 284"/>
                <a:gd name="T76" fmla="*/ 275 w 276"/>
                <a:gd name="T77" fmla="*/ 28 h 284"/>
                <a:gd name="T78" fmla="*/ 276 w 276"/>
                <a:gd name="T79" fmla="*/ 33 h 284"/>
                <a:gd name="T80" fmla="*/ 275 w 276"/>
                <a:gd name="T81" fmla="*/ 39 h 284"/>
                <a:gd name="T82" fmla="*/ 269 w 276"/>
                <a:gd name="T83" fmla="*/ 50 h 284"/>
                <a:gd name="T84" fmla="*/ 260 w 276"/>
                <a:gd name="T85" fmla="*/ 66 h 284"/>
                <a:gd name="T86" fmla="*/ 247 w 276"/>
                <a:gd name="T87" fmla="*/ 86 h 284"/>
                <a:gd name="T88" fmla="*/ 230 w 276"/>
                <a:gd name="T89" fmla="*/ 108 h 284"/>
                <a:gd name="T90" fmla="*/ 208 w 276"/>
                <a:gd name="T91" fmla="*/ 133 h 284"/>
                <a:gd name="T92" fmla="*/ 183 w 276"/>
                <a:gd name="T93" fmla="*/ 157 h 284"/>
                <a:gd name="T94" fmla="*/ 156 w 276"/>
                <a:gd name="T95" fmla="*/ 184 h 284"/>
                <a:gd name="T96" fmla="*/ 142 w 276"/>
                <a:gd name="T97" fmla="*/ 198 h 284"/>
                <a:gd name="T98" fmla="*/ 115 w 276"/>
                <a:gd name="T99" fmla="*/ 222 h 284"/>
                <a:gd name="T100" fmla="*/ 88 w 276"/>
                <a:gd name="T101" fmla="*/ 243 h 284"/>
                <a:gd name="T102" fmla="*/ 62 w 276"/>
                <a:gd name="T103" fmla="*/ 260 h 284"/>
                <a:gd name="T104" fmla="*/ 50 w 276"/>
                <a:gd name="T105" fmla="*/ 267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6" h="284">
                  <a:moveTo>
                    <a:pt x="50" y="267"/>
                  </a:moveTo>
                  <a:lnTo>
                    <a:pt x="44" y="270"/>
                  </a:lnTo>
                  <a:lnTo>
                    <a:pt x="39" y="272"/>
                  </a:lnTo>
                  <a:lnTo>
                    <a:pt x="34" y="274"/>
                  </a:lnTo>
                  <a:lnTo>
                    <a:pt x="29" y="276"/>
                  </a:lnTo>
                  <a:lnTo>
                    <a:pt x="26" y="278"/>
                  </a:lnTo>
                  <a:lnTo>
                    <a:pt x="21" y="279"/>
                  </a:lnTo>
                  <a:lnTo>
                    <a:pt x="17" y="281"/>
                  </a:lnTo>
                  <a:lnTo>
                    <a:pt x="15" y="282"/>
                  </a:lnTo>
                  <a:lnTo>
                    <a:pt x="11" y="283"/>
                  </a:lnTo>
                  <a:lnTo>
                    <a:pt x="9" y="283"/>
                  </a:lnTo>
                  <a:lnTo>
                    <a:pt x="7" y="284"/>
                  </a:lnTo>
                  <a:lnTo>
                    <a:pt x="5" y="284"/>
                  </a:lnTo>
                  <a:lnTo>
                    <a:pt x="4" y="284"/>
                  </a:lnTo>
                  <a:lnTo>
                    <a:pt x="3" y="283"/>
                  </a:lnTo>
                  <a:lnTo>
                    <a:pt x="0" y="282"/>
                  </a:lnTo>
                  <a:lnTo>
                    <a:pt x="0" y="281"/>
                  </a:lnTo>
                  <a:lnTo>
                    <a:pt x="0" y="281"/>
                  </a:lnTo>
                  <a:lnTo>
                    <a:pt x="1" y="279"/>
                  </a:lnTo>
                  <a:lnTo>
                    <a:pt x="1" y="277"/>
                  </a:lnTo>
                  <a:lnTo>
                    <a:pt x="3" y="276"/>
                  </a:lnTo>
                  <a:lnTo>
                    <a:pt x="5" y="273"/>
                  </a:lnTo>
                  <a:lnTo>
                    <a:pt x="7" y="272"/>
                  </a:lnTo>
                  <a:lnTo>
                    <a:pt x="10" y="270"/>
                  </a:lnTo>
                  <a:lnTo>
                    <a:pt x="12" y="266"/>
                  </a:lnTo>
                  <a:lnTo>
                    <a:pt x="16" y="263"/>
                  </a:lnTo>
                  <a:lnTo>
                    <a:pt x="20" y="261"/>
                  </a:lnTo>
                  <a:lnTo>
                    <a:pt x="23" y="257"/>
                  </a:lnTo>
                  <a:lnTo>
                    <a:pt x="28" y="254"/>
                  </a:lnTo>
                  <a:lnTo>
                    <a:pt x="33" y="250"/>
                  </a:lnTo>
                  <a:lnTo>
                    <a:pt x="39" y="246"/>
                  </a:lnTo>
                  <a:lnTo>
                    <a:pt x="44" y="243"/>
                  </a:lnTo>
                  <a:lnTo>
                    <a:pt x="55" y="234"/>
                  </a:lnTo>
                  <a:lnTo>
                    <a:pt x="66" y="226"/>
                  </a:lnTo>
                  <a:lnTo>
                    <a:pt x="77" y="216"/>
                  </a:lnTo>
                  <a:lnTo>
                    <a:pt x="89" y="206"/>
                  </a:lnTo>
                  <a:lnTo>
                    <a:pt x="100" y="195"/>
                  </a:lnTo>
                  <a:lnTo>
                    <a:pt x="111" y="184"/>
                  </a:lnTo>
                  <a:lnTo>
                    <a:pt x="122" y="172"/>
                  </a:lnTo>
                  <a:lnTo>
                    <a:pt x="133" y="160"/>
                  </a:lnTo>
                  <a:lnTo>
                    <a:pt x="143" y="147"/>
                  </a:lnTo>
                  <a:lnTo>
                    <a:pt x="154" y="136"/>
                  </a:lnTo>
                  <a:lnTo>
                    <a:pt x="164" y="124"/>
                  </a:lnTo>
                  <a:lnTo>
                    <a:pt x="172" y="113"/>
                  </a:lnTo>
                  <a:lnTo>
                    <a:pt x="182" y="101"/>
                  </a:lnTo>
                  <a:lnTo>
                    <a:pt x="191" y="90"/>
                  </a:lnTo>
                  <a:lnTo>
                    <a:pt x="198" y="79"/>
                  </a:lnTo>
                  <a:lnTo>
                    <a:pt x="206" y="68"/>
                  </a:lnTo>
                  <a:lnTo>
                    <a:pt x="213" y="57"/>
                  </a:lnTo>
                  <a:lnTo>
                    <a:pt x="217" y="47"/>
                  </a:lnTo>
                  <a:lnTo>
                    <a:pt x="222" y="40"/>
                  </a:lnTo>
                  <a:lnTo>
                    <a:pt x="225" y="31"/>
                  </a:lnTo>
                  <a:lnTo>
                    <a:pt x="227" y="25"/>
                  </a:lnTo>
                  <a:lnTo>
                    <a:pt x="230" y="20"/>
                  </a:lnTo>
                  <a:lnTo>
                    <a:pt x="230" y="16"/>
                  </a:lnTo>
                  <a:lnTo>
                    <a:pt x="230" y="12"/>
                  </a:lnTo>
                  <a:lnTo>
                    <a:pt x="228" y="8"/>
                  </a:lnTo>
                  <a:lnTo>
                    <a:pt x="227" y="6"/>
                  </a:lnTo>
                  <a:lnTo>
                    <a:pt x="227" y="3"/>
                  </a:lnTo>
                  <a:lnTo>
                    <a:pt x="227" y="2"/>
                  </a:lnTo>
                  <a:lnTo>
                    <a:pt x="228" y="1"/>
                  </a:lnTo>
                  <a:lnTo>
                    <a:pt x="228" y="1"/>
                  </a:lnTo>
                  <a:lnTo>
                    <a:pt x="231" y="0"/>
                  </a:lnTo>
                  <a:lnTo>
                    <a:pt x="232" y="0"/>
                  </a:lnTo>
                  <a:lnTo>
                    <a:pt x="235" y="0"/>
                  </a:lnTo>
                  <a:lnTo>
                    <a:pt x="237" y="1"/>
                  </a:lnTo>
                  <a:lnTo>
                    <a:pt x="241" y="1"/>
                  </a:lnTo>
                  <a:lnTo>
                    <a:pt x="243" y="2"/>
                  </a:lnTo>
                  <a:lnTo>
                    <a:pt x="247" y="3"/>
                  </a:lnTo>
                  <a:lnTo>
                    <a:pt x="250" y="6"/>
                  </a:lnTo>
                  <a:lnTo>
                    <a:pt x="254" y="8"/>
                  </a:lnTo>
                  <a:lnTo>
                    <a:pt x="259" y="12"/>
                  </a:lnTo>
                  <a:lnTo>
                    <a:pt x="263" y="14"/>
                  </a:lnTo>
                  <a:lnTo>
                    <a:pt x="266" y="18"/>
                  </a:lnTo>
                  <a:lnTo>
                    <a:pt x="269" y="20"/>
                  </a:lnTo>
                  <a:lnTo>
                    <a:pt x="272" y="23"/>
                  </a:lnTo>
                  <a:lnTo>
                    <a:pt x="274" y="25"/>
                  </a:lnTo>
                  <a:lnTo>
                    <a:pt x="275" y="28"/>
                  </a:lnTo>
                  <a:lnTo>
                    <a:pt x="276" y="30"/>
                  </a:lnTo>
                  <a:lnTo>
                    <a:pt x="276" y="33"/>
                  </a:lnTo>
                  <a:lnTo>
                    <a:pt x="276" y="35"/>
                  </a:lnTo>
                  <a:lnTo>
                    <a:pt x="275" y="39"/>
                  </a:lnTo>
                  <a:lnTo>
                    <a:pt x="272" y="44"/>
                  </a:lnTo>
                  <a:lnTo>
                    <a:pt x="269" y="50"/>
                  </a:lnTo>
                  <a:lnTo>
                    <a:pt x="265" y="57"/>
                  </a:lnTo>
                  <a:lnTo>
                    <a:pt x="260" y="66"/>
                  </a:lnTo>
                  <a:lnTo>
                    <a:pt x="254" y="75"/>
                  </a:lnTo>
                  <a:lnTo>
                    <a:pt x="247" y="86"/>
                  </a:lnTo>
                  <a:lnTo>
                    <a:pt x="238" y="97"/>
                  </a:lnTo>
                  <a:lnTo>
                    <a:pt x="230" y="108"/>
                  </a:lnTo>
                  <a:lnTo>
                    <a:pt x="219" y="121"/>
                  </a:lnTo>
                  <a:lnTo>
                    <a:pt x="208" y="133"/>
                  </a:lnTo>
                  <a:lnTo>
                    <a:pt x="195" y="145"/>
                  </a:lnTo>
                  <a:lnTo>
                    <a:pt x="183" y="157"/>
                  </a:lnTo>
                  <a:lnTo>
                    <a:pt x="170" y="171"/>
                  </a:lnTo>
                  <a:lnTo>
                    <a:pt x="156" y="184"/>
                  </a:lnTo>
                  <a:lnTo>
                    <a:pt x="149" y="191"/>
                  </a:lnTo>
                  <a:lnTo>
                    <a:pt x="142" y="198"/>
                  </a:lnTo>
                  <a:lnTo>
                    <a:pt x="128" y="211"/>
                  </a:lnTo>
                  <a:lnTo>
                    <a:pt x="115" y="222"/>
                  </a:lnTo>
                  <a:lnTo>
                    <a:pt x="101" y="233"/>
                  </a:lnTo>
                  <a:lnTo>
                    <a:pt x="88" y="243"/>
                  </a:lnTo>
                  <a:lnTo>
                    <a:pt x="76" y="251"/>
                  </a:lnTo>
                  <a:lnTo>
                    <a:pt x="62" y="260"/>
                  </a:lnTo>
                  <a:lnTo>
                    <a:pt x="50" y="267"/>
                  </a:lnTo>
                  <a:lnTo>
                    <a:pt x="50" y="26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1"/>
            <p:cNvSpPr>
              <a:spLocks/>
            </p:cNvSpPr>
            <p:nvPr/>
          </p:nvSpPr>
          <p:spPr bwMode="auto">
            <a:xfrm>
              <a:off x="4643438" y="1382861"/>
              <a:ext cx="107950" cy="98425"/>
            </a:xfrm>
            <a:custGeom>
              <a:avLst/>
              <a:gdLst>
                <a:gd name="T0" fmla="*/ 56 w 68"/>
                <a:gd name="T1" fmla="*/ 62 h 62"/>
                <a:gd name="T2" fmla="*/ 55 w 68"/>
                <a:gd name="T3" fmla="*/ 62 h 62"/>
                <a:gd name="T4" fmla="*/ 52 w 68"/>
                <a:gd name="T5" fmla="*/ 61 h 62"/>
                <a:gd name="T6" fmla="*/ 50 w 68"/>
                <a:gd name="T7" fmla="*/ 58 h 62"/>
                <a:gd name="T8" fmla="*/ 46 w 68"/>
                <a:gd name="T9" fmla="*/ 56 h 62"/>
                <a:gd name="T10" fmla="*/ 41 w 68"/>
                <a:gd name="T11" fmla="*/ 52 h 62"/>
                <a:gd name="T12" fmla="*/ 38 w 68"/>
                <a:gd name="T13" fmla="*/ 49 h 62"/>
                <a:gd name="T14" fmla="*/ 33 w 68"/>
                <a:gd name="T15" fmla="*/ 44 h 62"/>
                <a:gd name="T16" fmla="*/ 27 w 68"/>
                <a:gd name="T17" fmla="*/ 39 h 62"/>
                <a:gd name="T18" fmla="*/ 21 w 68"/>
                <a:gd name="T19" fmla="*/ 34 h 62"/>
                <a:gd name="T20" fmla="*/ 16 w 68"/>
                <a:gd name="T21" fmla="*/ 29 h 62"/>
                <a:gd name="T22" fmla="*/ 11 w 68"/>
                <a:gd name="T23" fmla="*/ 24 h 62"/>
                <a:gd name="T24" fmla="*/ 7 w 68"/>
                <a:gd name="T25" fmla="*/ 21 h 62"/>
                <a:gd name="T26" fmla="*/ 5 w 68"/>
                <a:gd name="T27" fmla="*/ 17 h 62"/>
                <a:gd name="T28" fmla="*/ 2 w 68"/>
                <a:gd name="T29" fmla="*/ 14 h 62"/>
                <a:gd name="T30" fmla="*/ 1 w 68"/>
                <a:gd name="T31" fmla="*/ 12 h 62"/>
                <a:gd name="T32" fmla="*/ 1 w 68"/>
                <a:gd name="T33" fmla="*/ 10 h 62"/>
                <a:gd name="T34" fmla="*/ 0 w 68"/>
                <a:gd name="T35" fmla="*/ 7 h 62"/>
                <a:gd name="T36" fmla="*/ 0 w 68"/>
                <a:gd name="T37" fmla="*/ 5 h 62"/>
                <a:gd name="T38" fmla="*/ 1 w 68"/>
                <a:gd name="T39" fmla="*/ 3 h 62"/>
                <a:gd name="T40" fmla="*/ 2 w 68"/>
                <a:gd name="T41" fmla="*/ 2 h 62"/>
                <a:gd name="T42" fmla="*/ 5 w 68"/>
                <a:gd name="T43" fmla="*/ 1 h 62"/>
                <a:gd name="T44" fmla="*/ 7 w 68"/>
                <a:gd name="T45" fmla="*/ 1 h 62"/>
                <a:gd name="T46" fmla="*/ 11 w 68"/>
                <a:gd name="T47" fmla="*/ 0 h 62"/>
                <a:gd name="T48" fmla="*/ 16 w 68"/>
                <a:gd name="T49" fmla="*/ 0 h 62"/>
                <a:gd name="T50" fmla="*/ 19 w 68"/>
                <a:gd name="T51" fmla="*/ 0 h 62"/>
                <a:gd name="T52" fmla="*/ 24 w 68"/>
                <a:gd name="T53" fmla="*/ 1 h 62"/>
                <a:gd name="T54" fmla="*/ 28 w 68"/>
                <a:gd name="T55" fmla="*/ 1 h 62"/>
                <a:gd name="T56" fmla="*/ 33 w 68"/>
                <a:gd name="T57" fmla="*/ 2 h 62"/>
                <a:gd name="T58" fmla="*/ 38 w 68"/>
                <a:gd name="T59" fmla="*/ 5 h 62"/>
                <a:gd name="T60" fmla="*/ 41 w 68"/>
                <a:gd name="T61" fmla="*/ 6 h 62"/>
                <a:gd name="T62" fmla="*/ 46 w 68"/>
                <a:gd name="T63" fmla="*/ 8 h 62"/>
                <a:gd name="T64" fmla="*/ 50 w 68"/>
                <a:gd name="T65" fmla="*/ 12 h 62"/>
                <a:gd name="T66" fmla="*/ 55 w 68"/>
                <a:gd name="T67" fmla="*/ 16 h 62"/>
                <a:gd name="T68" fmla="*/ 58 w 68"/>
                <a:gd name="T69" fmla="*/ 19 h 62"/>
                <a:gd name="T70" fmla="*/ 61 w 68"/>
                <a:gd name="T71" fmla="*/ 22 h 62"/>
                <a:gd name="T72" fmla="*/ 63 w 68"/>
                <a:gd name="T73" fmla="*/ 25 h 62"/>
                <a:gd name="T74" fmla="*/ 66 w 68"/>
                <a:gd name="T75" fmla="*/ 29 h 62"/>
                <a:gd name="T76" fmla="*/ 67 w 68"/>
                <a:gd name="T77" fmla="*/ 33 h 62"/>
                <a:gd name="T78" fmla="*/ 68 w 68"/>
                <a:gd name="T79" fmla="*/ 38 h 62"/>
                <a:gd name="T80" fmla="*/ 68 w 68"/>
                <a:gd name="T81" fmla="*/ 41 h 62"/>
                <a:gd name="T82" fmla="*/ 67 w 68"/>
                <a:gd name="T83" fmla="*/ 47 h 62"/>
                <a:gd name="T84" fmla="*/ 66 w 68"/>
                <a:gd name="T85" fmla="*/ 51 h 62"/>
                <a:gd name="T86" fmla="*/ 65 w 68"/>
                <a:gd name="T87" fmla="*/ 55 h 62"/>
                <a:gd name="T88" fmla="*/ 63 w 68"/>
                <a:gd name="T89" fmla="*/ 57 h 62"/>
                <a:gd name="T90" fmla="*/ 62 w 68"/>
                <a:gd name="T91" fmla="*/ 60 h 62"/>
                <a:gd name="T92" fmla="*/ 60 w 68"/>
                <a:gd name="T93" fmla="*/ 61 h 62"/>
                <a:gd name="T94" fmla="*/ 58 w 68"/>
                <a:gd name="T95" fmla="*/ 62 h 62"/>
                <a:gd name="T96" fmla="*/ 56 w 68"/>
                <a:gd name="T97" fmla="*/ 62 h 62"/>
                <a:gd name="T98" fmla="*/ 56 w 68"/>
                <a:gd name="T9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8" h="62">
                  <a:moveTo>
                    <a:pt x="56" y="62"/>
                  </a:moveTo>
                  <a:lnTo>
                    <a:pt x="55" y="62"/>
                  </a:lnTo>
                  <a:lnTo>
                    <a:pt x="52" y="61"/>
                  </a:lnTo>
                  <a:lnTo>
                    <a:pt x="50" y="58"/>
                  </a:lnTo>
                  <a:lnTo>
                    <a:pt x="46" y="56"/>
                  </a:lnTo>
                  <a:lnTo>
                    <a:pt x="41" y="52"/>
                  </a:lnTo>
                  <a:lnTo>
                    <a:pt x="38" y="49"/>
                  </a:lnTo>
                  <a:lnTo>
                    <a:pt x="33" y="44"/>
                  </a:lnTo>
                  <a:lnTo>
                    <a:pt x="27" y="39"/>
                  </a:lnTo>
                  <a:lnTo>
                    <a:pt x="21" y="34"/>
                  </a:lnTo>
                  <a:lnTo>
                    <a:pt x="16" y="29"/>
                  </a:lnTo>
                  <a:lnTo>
                    <a:pt x="11" y="24"/>
                  </a:lnTo>
                  <a:lnTo>
                    <a:pt x="7" y="21"/>
                  </a:lnTo>
                  <a:lnTo>
                    <a:pt x="5" y="17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5" y="1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28" y="1"/>
                  </a:lnTo>
                  <a:lnTo>
                    <a:pt x="33" y="2"/>
                  </a:lnTo>
                  <a:lnTo>
                    <a:pt x="38" y="5"/>
                  </a:lnTo>
                  <a:lnTo>
                    <a:pt x="41" y="6"/>
                  </a:lnTo>
                  <a:lnTo>
                    <a:pt x="46" y="8"/>
                  </a:lnTo>
                  <a:lnTo>
                    <a:pt x="50" y="12"/>
                  </a:lnTo>
                  <a:lnTo>
                    <a:pt x="55" y="16"/>
                  </a:lnTo>
                  <a:lnTo>
                    <a:pt x="58" y="19"/>
                  </a:lnTo>
                  <a:lnTo>
                    <a:pt x="61" y="22"/>
                  </a:lnTo>
                  <a:lnTo>
                    <a:pt x="63" y="25"/>
                  </a:lnTo>
                  <a:lnTo>
                    <a:pt x="66" y="29"/>
                  </a:lnTo>
                  <a:lnTo>
                    <a:pt x="67" y="33"/>
                  </a:lnTo>
                  <a:lnTo>
                    <a:pt x="68" y="38"/>
                  </a:lnTo>
                  <a:lnTo>
                    <a:pt x="68" y="41"/>
                  </a:lnTo>
                  <a:lnTo>
                    <a:pt x="67" y="47"/>
                  </a:lnTo>
                  <a:lnTo>
                    <a:pt x="66" y="51"/>
                  </a:lnTo>
                  <a:lnTo>
                    <a:pt x="65" y="55"/>
                  </a:lnTo>
                  <a:lnTo>
                    <a:pt x="63" y="57"/>
                  </a:lnTo>
                  <a:lnTo>
                    <a:pt x="62" y="60"/>
                  </a:lnTo>
                  <a:lnTo>
                    <a:pt x="60" y="61"/>
                  </a:lnTo>
                  <a:lnTo>
                    <a:pt x="58" y="62"/>
                  </a:lnTo>
                  <a:lnTo>
                    <a:pt x="56" y="62"/>
                  </a:lnTo>
                  <a:lnTo>
                    <a:pt x="56" y="6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2"/>
            <p:cNvSpPr>
              <a:spLocks/>
            </p:cNvSpPr>
            <p:nvPr/>
          </p:nvSpPr>
          <p:spPr bwMode="auto">
            <a:xfrm>
              <a:off x="4741863" y="1265386"/>
              <a:ext cx="573088" cy="403225"/>
            </a:xfrm>
            <a:custGeom>
              <a:avLst/>
              <a:gdLst>
                <a:gd name="T0" fmla="*/ 194 w 361"/>
                <a:gd name="T1" fmla="*/ 214 h 254"/>
                <a:gd name="T2" fmla="*/ 180 w 361"/>
                <a:gd name="T3" fmla="*/ 196 h 254"/>
                <a:gd name="T4" fmla="*/ 162 w 361"/>
                <a:gd name="T5" fmla="*/ 176 h 254"/>
                <a:gd name="T6" fmla="*/ 143 w 361"/>
                <a:gd name="T7" fmla="*/ 152 h 254"/>
                <a:gd name="T8" fmla="*/ 126 w 361"/>
                <a:gd name="T9" fmla="*/ 134 h 254"/>
                <a:gd name="T10" fmla="*/ 112 w 361"/>
                <a:gd name="T11" fmla="*/ 119 h 254"/>
                <a:gd name="T12" fmla="*/ 99 w 361"/>
                <a:gd name="T13" fmla="*/ 104 h 254"/>
                <a:gd name="T14" fmla="*/ 83 w 361"/>
                <a:gd name="T15" fmla="*/ 88 h 254"/>
                <a:gd name="T16" fmla="*/ 66 w 361"/>
                <a:gd name="T17" fmla="*/ 71 h 254"/>
                <a:gd name="T18" fmla="*/ 49 w 361"/>
                <a:gd name="T19" fmla="*/ 52 h 254"/>
                <a:gd name="T20" fmla="*/ 31 w 361"/>
                <a:gd name="T21" fmla="*/ 32 h 254"/>
                <a:gd name="T22" fmla="*/ 10 w 361"/>
                <a:gd name="T23" fmla="*/ 11 h 254"/>
                <a:gd name="T24" fmla="*/ 32 w 361"/>
                <a:gd name="T25" fmla="*/ 0 h 254"/>
                <a:gd name="T26" fmla="*/ 35 w 361"/>
                <a:gd name="T27" fmla="*/ 3 h 254"/>
                <a:gd name="T28" fmla="*/ 42 w 361"/>
                <a:gd name="T29" fmla="*/ 8 h 254"/>
                <a:gd name="T30" fmla="*/ 49 w 361"/>
                <a:gd name="T31" fmla="*/ 15 h 254"/>
                <a:gd name="T32" fmla="*/ 59 w 361"/>
                <a:gd name="T33" fmla="*/ 24 h 254"/>
                <a:gd name="T34" fmla="*/ 71 w 361"/>
                <a:gd name="T35" fmla="*/ 35 h 254"/>
                <a:gd name="T36" fmla="*/ 84 w 361"/>
                <a:gd name="T37" fmla="*/ 48 h 254"/>
                <a:gd name="T38" fmla="*/ 100 w 361"/>
                <a:gd name="T39" fmla="*/ 63 h 254"/>
                <a:gd name="T40" fmla="*/ 117 w 361"/>
                <a:gd name="T41" fmla="*/ 80 h 254"/>
                <a:gd name="T42" fmla="*/ 136 w 361"/>
                <a:gd name="T43" fmla="*/ 98 h 254"/>
                <a:gd name="T44" fmla="*/ 154 w 361"/>
                <a:gd name="T45" fmla="*/ 115 h 254"/>
                <a:gd name="T46" fmla="*/ 171 w 361"/>
                <a:gd name="T47" fmla="*/ 130 h 254"/>
                <a:gd name="T48" fmla="*/ 187 w 361"/>
                <a:gd name="T49" fmla="*/ 143 h 254"/>
                <a:gd name="T50" fmla="*/ 203 w 361"/>
                <a:gd name="T51" fmla="*/ 154 h 254"/>
                <a:gd name="T52" fmla="*/ 219 w 361"/>
                <a:gd name="T53" fmla="*/ 165 h 254"/>
                <a:gd name="T54" fmla="*/ 233 w 361"/>
                <a:gd name="T55" fmla="*/ 174 h 254"/>
                <a:gd name="T56" fmla="*/ 247 w 361"/>
                <a:gd name="T57" fmla="*/ 181 h 254"/>
                <a:gd name="T58" fmla="*/ 270 w 361"/>
                <a:gd name="T59" fmla="*/ 195 h 254"/>
                <a:gd name="T60" fmla="*/ 292 w 361"/>
                <a:gd name="T61" fmla="*/ 206 h 254"/>
                <a:gd name="T62" fmla="*/ 311 w 361"/>
                <a:gd name="T63" fmla="*/ 215 h 254"/>
                <a:gd name="T64" fmla="*/ 329 w 361"/>
                <a:gd name="T65" fmla="*/ 223 h 254"/>
                <a:gd name="T66" fmla="*/ 342 w 361"/>
                <a:gd name="T67" fmla="*/ 229 h 254"/>
                <a:gd name="T68" fmla="*/ 353 w 361"/>
                <a:gd name="T69" fmla="*/ 234 h 254"/>
                <a:gd name="T70" fmla="*/ 359 w 361"/>
                <a:gd name="T71" fmla="*/ 237 h 254"/>
                <a:gd name="T72" fmla="*/ 361 w 361"/>
                <a:gd name="T73" fmla="*/ 240 h 254"/>
                <a:gd name="T74" fmla="*/ 360 w 361"/>
                <a:gd name="T75" fmla="*/ 242 h 254"/>
                <a:gd name="T76" fmla="*/ 358 w 361"/>
                <a:gd name="T77" fmla="*/ 245 h 254"/>
                <a:gd name="T78" fmla="*/ 354 w 361"/>
                <a:gd name="T79" fmla="*/ 246 h 254"/>
                <a:gd name="T80" fmla="*/ 348 w 361"/>
                <a:gd name="T81" fmla="*/ 247 h 254"/>
                <a:gd name="T82" fmla="*/ 341 w 361"/>
                <a:gd name="T83" fmla="*/ 248 h 254"/>
                <a:gd name="T84" fmla="*/ 332 w 361"/>
                <a:gd name="T85" fmla="*/ 250 h 254"/>
                <a:gd name="T86" fmla="*/ 322 w 361"/>
                <a:gd name="T87" fmla="*/ 251 h 254"/>
                <a:gd name="T88" fmla="*/ 311 w 361"/>
                <a:gd name="T89" fmla="*/ 252 h 254"/>
                <a:gd name="T90" fmla="*/ 287 w 361"/>
                <a:gd name="T91" fmla="*/ 254 h 254"/>
                <a:gd name="T92" fmla="*/ 272 w 361"/>
                <a:gd name="T93" fmla="*/ 254 h 254"/>
                <a:gd name="T94" fmla="*/ 264 w 361"/>
                <a:gd name="T95" fmla="*/ 254 h 254"/>
                <a:gd name="T96" fmla="*/ 256 w 361"/>
                <a:gd name="T97" fmla="*/ 254 h 254"/>
                <a:gd name="T98" fmla="*/ 250 w 361"/>
                <a:gd name="T99" fmla="*/ 253 h 254"/>
                <a:gd name="T100" fmla="*/ 245 w 361"/>
                <a:gd name="T101" fmla="*/ 253 h 254"/>
                <a:gd name="T102" fmla="*/ 239 w 361"/>
                <a:gd name="T103" fmla="*/ 251 h 254"/>
                <a:gd name="T104" fmla="*/ 230 w 361"/>
                <a:gd name="T105" fmla="*/ 246 h 254"/>
                <a:gd name="T106" fmla="*/ 219 w 361"/>
                <a:gd name="T107" fmla="*/ 239 h 254"/>
                <a:gd name="T108" fmla="*/ 206 w 361"/>
                <a:gd name="T109" fmla="*/ 229 h 254"/>
                <a:gd name="T110" fmla="*/ 199 w 361"/>
                <a:gd name="T111" fmla="*/ 223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1" h="254">
                  <a:moveTo>
                    <a:pt x="199" y="223"/>
                  </a:moveTo>
                  <a:lnTo>
                    <a:pt x="194" y="214"/>
                  </a:lnTo>
                  <a:lnTo>
                    <a:pt x="187" y="206"/>
                  </a:lnTo>
                  <a:lnTo>
                    <a:pt x="180" y="196"/>
                  </a:lnTo>
                  <a:lnTo>
                    <a:pt x="171" y="186"/>
                  </a:lnTo>
                  <a:lnTo>
                    <a:pt x="162" y="176"/>
                  </a:lnTo>
                  <a:lnTo>
                    <a:pt x="153" y="164"/>
                  </a:lnTo>
                  <a:lnTo>
                    <a:pt x="143" y="152"/>
                  </a:lnTo>
                  <a:lnTo>
                    <a:pt x="132" y="140"/>
                  </a:lnTo>
                  <a:lnTo>
                    <a:pt x="126" y="134"/>
                  </a:lnTo>
                  <a:lnTo>
                    <a:pt x="120" y="126"/>
                  </a:lnTo>
                  <a:lnTo>
                    <a:pt x="112" y="119"/>
                  </a:lnTo>
                  <a:lnTo>
                    <a:pt x="106" y="112"/>
                  </a:lnTo>
                  <a:lnTo>
                    <a:pt x="99" y="104"/>
                  </a:lnTo>
                  <a:lnTo>
                    <a:pt x="90" y="97"/>
                  </a:lnTo>
                  <a:lnTo>
                    <a:pt x="83" y="88"/>
                  </a:lnTo>
                  <a:lnTo>
                    <a:pt x="75" y="80"/>
                  </a:lnTo>
                  <a:lnTo>
                    <a:pt x="66" y="71"/>
                  </a:lnTo>
                  <a:lnTo>
                    <a:pt x="57" y="62"/>
                  </a:lnTo>
                  <a:lnTo>
                    <a:pt x="49" y="52"/>
                  </a:lnTo>
                  <a:lnTo>
                    <a:pt x="39" y="42"/>
                  </a:lnTo>
                  <a:lnTo>
                    <a:pt x="31" y="32"/>
                  </a:lnTo>
                  <a:lnTo>
                    <a:pt x="21" y="21"/>
                  </a:lnTo>
                  <a:lnTo>
                    <a:pt x="10" y="11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4" y="2"/>
                  </a:lnTo>
                  <a:lnTo>
                    <a:pt x="35" y="3"/>
                  </a:lnTo>
                  <a:lnTo>
                    <a:pt x="38" y="5"/>
                  </a:lnTo>
                  <a:lnTo>
                    <a:pt x="42" y="8"/>
                  </a:lnTo>
                  <a:lnTo>
                    <a:pt x="45" y="11"/>
                  </a:lnTo>
                  <a:lnTo>
                    <a:pt x="49" y="15"/>
                  </a:lnTo>
                  <a:lnTo>
                    <a:pt x="54" y="20"/>
                  </a:lnTo>
                  <a:lnTo>
                    <a:pt x="59" y="24"/>
                  </a:lnTo>
                  <a:lnTo>
                    <a:pt x="64" y="30"/>
                  </a:lnTo>
                  <a:lnTo>
                    <a:pt x="71" y="35"/>
                  </a:lnTo>
                  <a:lnTo>
                    <a:pt x="77" y="42"/>
                  </a:lnTo>
                  <a:lnTo>
                    <a:pt x="84" y="48"/>
                  </a:lnTo>
                  <a:lnTo>
                    <a:pt x="92" y="55"/>
                  </a:lnTo>
                  <a:lnTo>
                    <a:pt x="100" y="63"/>
                  </a:lnTo>
                  <a:lnTo>
                    <a:pt x="109" y="71"/>
                  </a:lnTo>
                  <a:lnTo>
                    <a:pt x="117" y="80"/>
                  </a:lnTo>
                  <a:lnTo>
                    <a:pt x="127" y="90"/>
                  </a:lnTo>
                  <a:lnTo>
                    <a:pt x="136" y="98"/>
                  </a:lnTo>
                  <a:lnTo>
                    <a:pt x="144" y="107"/>
                  </a:lnTo>
                  <a:lnTo>
                    <a:pt x="154" y="115"/>
                  </a:lnTo>
                  <a:lnTo>
                    <a:pt x="162" y="123"/>
                  </a:lnTo>
                  <a:lnTo>
                    <a:pt x="171" y="130"/>
                  </a:lnTo>
                  <a:lnTo>
                    <a:pt x="180" y="136"/>
                  </a:lnTo>
                  <a:lnTo>
                    <a:pt x="187" y="143"/>
                  </a:lnTo>
                  <a:lnTo>
                    <a:pt x="195" y="149"/>
                  </a:lnTo>
                  <a:lnTo>
                    <a:pt x="203" y="154"/>
                  </a:lnTo>
                  <a:lnTo>
                    <a:pt x="211" y="159"/>
                  </a:lnTo>
                  <a:lnTo>
                    <a:pt x="219" y="165"/>
                  </a:lnTo>
                  <a:lnTo>
                    <a:pt x="226" y="169"/>
                  </a:lnTo>
                  <a:lnTo>
                    <a:pt x="233" y="174"/>
                  </a:lnTo>
                  <a:lnTo>
                    <a:pt x="239" y="178"/>
                  </a:lnTo>
                  <a:lnTo>
                    <a:pt x="247" y="181"/>
                  </a:lnTo>
                  <a:lnTo>
                    <a:pt x="259" y="189"/>
                  </a:lnTo>
                  <a:lnTo>
                    <a:pt x="270" y="195"/>
                  </a:lnTo>
                  <a:lnTo>
                    <a:pt x="281" y="201"/>
                  </a:lnTo>
                  <a:lnTo>
                    <a:pt x="292" y="206"/>
                  </a:lnTo>
                  <a:lnTo>
                    <a:pt x="302" y="211"/>
                  </a:lnTo>
                  <a:lnTo>
                    <a:pt x="311" y="215"/>
                  </a:lnTo>
                  <a:lnTo>
                    <a:pt x="320" y="219"/>
                  </a:lnTo>
                  <a:lnTo>
                    <a:pt x="329" y="223"/>
                  </a:lnTo>
                  <a:lnTo>
                    <a:pt x="336" y="225"/>
                  </a:lnTo>
                  <a:lnTo>
                    <a:pt x="342" y="229"/>
                  </a:lnTo>
                  <a:lnTo>
                    <a:pt x="348" y="231"/>
                  </a:lnTo>
                  <a:lnTo>
                    <a:pt x="353" y="234"/>
                  </a:lnTo>
                  <a:lnTo>
                    <a:pt x="357" y="236"/>
                  </a:lnTo>
                  <a:lnTo>
                    <a:pt x="359" y="237"/>
                  </a:lnTo>
                  <a:lnTo>
                    <a:pt x="360" y="239"/>
                  </a:lnTo>
                  <a:lnTo>
                    <a:pt x="361" y="240"/>
                  </a:lnTo>
                  <a:lnTo>
                    <a:pt x="360" y="241"/>
                  </a:lnTo>
                  <a:lnTo>
                    <a:pt x="360" y="242"/>
                  </a:lnTo>
                  <a:lnTo>
                    <a:pt x="359" y="243"/>
                  </a:lnTo>
                  <a:lnTo>
                    <a:pt x="358" y="245"/>
                  </a:lnTo>
                  <a:lnTo>
                    <a:pt x="355" y="245"/>
                  </a:lnTo>
                  <a:lnTo>
                    <a:pt x="354" y="246"/>
                  </a:lnTo>
                  <a:lnTo>
                    <a:pt x="350" y="247"/>
                  </a:lnTo>
                  <a:lnTo>
                    <a:pt x="348" y="247"/>
                  </a:lnTo>
                  <a:lnTo>
                    <a:pt x="344" y="248"/>
                  </a:lnTo>
                  <a:lnTo>
                    <a:pt x="341" y="248"/>
                  </a:lnTo>
                  <a:lnTo>
                    <a:pt x="337" y="250"/>
                  </a:lnTo>
                  <a:lnTo>
                    <a:pt x="332" y="250"/>
                  </a:lnTo>
                  <a:lnTo>
                    <a:pt x="327" y="251"/>
                  </a:lnTo>
                  <a:lnTo>
                    <a:pt x="322" y="251"/>
                  </a:lnTo>
                  <a:lnTo>
                    <a:pt x="316" y="252"/>
                  </a:lnTo>
                  <a:lnTo>
                    <a:pt x="311" y="252"/>
                  </a:lnTo>
                  <a:lnTo>
                    <a:pt x="298" y="253"/>
                  </a:lnTo>
                  <a:lnTo>
                    <a:pt x="287" y="254"/>
                  </a:lnTo>
                  <a:lnTo>
                    <a:pt x="276" y="254"/>
                  </a:lnTo>
                  <a:lnTo>
                    <a:pt x="272" y="254"/>
                  </a:lnTo>
                  <a:lnTo>
                    <a:pt x="267" y="254"/>
                  </a:lnTo>
                  <a:lnTo>
                    <a:pt x="264" y="254"/>
                  </a:lnTo>
                  <a:lnTo>
                    <a:pt x="259" y="254"/>
                  </a:lnTo>
                  <a:lnTo>
                    <a:pt x="256" y="254"/>
                  </a:lnTo>
                  <a:lnTo>
                    <a:pt x="253" y="254"/>
                  </a:lnTo>
                  <a:lnTo>
                    <a:pt x="250" y="253"/>
                  </a:lnTo>
                  <a:lnTo>
                    <a:pt x="248" y="253"/>
                  </a:lnTo>
                  <a:lnTo>
                    <a:pt x="245" y="253"/>
                  </a:lnTo>
                  <a:lnTo>
                    <a:pt x="243" y="252"/>
                  </a:lnTo>
                  <a:lnTo>
                    <a:pt x="239" y="251"/>
                  </a:lnTo>
                  <a:lnTo>
                    <a:pt x="235" y="248"/>
                  </a:lnTo>
                  <a:lnTo>
                    <a:pt x="230" y="246"/>
                  </a:lnTo>
                  <a:lnTo>
                    <a:pt x="224" y="243"/>
                  </a:lnTo>
                  <a:lnTo>
                    <a:pt x="219" y="239"/>
                  </a:lnTo>
                  <a:lnTo>
                    <a:pt x="213" y="234"/>
                  </a:lnTo>
                  <a:lnTo>
                    <a:pt x="206" y="229"/>
                  </a:lnTo>
                  <a:lnTo>
                    <a:pt x="199" y="223"/>
                  </a:lnTo>
                  <a:lnTo>
                    <a:pt x="199" y="22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3"/>
            <p:cNvSpPr>
              <a:spLocks/>
            </p:cNvSpPr>
            <p:nvPr/>
          </p:nvSpPr>
          <p:spPr bwMode="auto">
            <a:xfrm>
              <a:off x="4756151" y="987574"/>
              <a:ext cx="228600" cy="277812"/>
            </a:xfrm>
            <a:custGeom>
              <a:avLst/>
              <a:gdLst>
                <a:gd name="T0" fmla="*/ 83 w 144"/>
                <a:gd name="T1" fmla="*/ 46 h 175"/>
                <a:gd name="T2" fmla="*/ 89 w 144"/>
                <a:gd name="T3" fmla="*/ 34 h 175"/>
                <a:gd name="T4" fmla="*/ 91 w 144"/>
                <a:gd name="T5" fmla="*/ 23 h 175"/>
                <a:gd name="T6" fmla="*/ 91 w 144"/>
                <a:gd name="T7" fmla="*/ 16 h 175"/>
                <a:gd name="T8" fmla="*/ 90 w 144"/>
                <a:gd name="T9" fmla="*/ 8 h 175"/>
                <a:gd name="T10" fmla="*/ 89 w 144"/>
                <a:gd name="T11" fmla="*/ 5 h 175"/>
                <a:gd name="T12" fmla="*/ 90 w 144"/>
                <a:gd name="T13" fmla="*/ 1 h 175"/>
                <a:gd name="T14" fmla="*/ 92 w 144"/>
                <a:gd name="T15" fmla="*/ 0 h 175"/>
                <a:gd name="T16" fmla="*/ 96 w 144"/>
                <a:gd name="T17" fmla="*/ 0 h 175"/>
                <a:gd name="T18" fmla="*/ 102 w 144"/>
                <a:gd name="T19" fmla="*/ 1 h 175"/>
                <a:gd name="T20" fmla="*/ 110 w 144"/>
                <a:gd name="T21" fmla="*/ 5 h 175"/>
                <a:gd name="T22" fmla="*/ 118 w 144"/>
                <a:gd name="T23" fmla="*/ 8 h 175"/>
                <a:gd name="T24" fmla="*/ 128 w 144"/>
                <a:gd name="T25" fmla="*/ 16 h 175"/>
                <a:gd name="T26" fmla="*/ 136 w 144"/>
                <a:gd name="T27" fmla="*/ 22 h 175"/>
                <a:gd name="T28" fmla="*/ 141 w 144"/>
                <a:gd name="T29" fmla="*/ 29 h 175"/>
                <a:gd name="T30" fmla="*/ 144 w 144"/>
                <a:gd name="T31" fmla="*/ 35 h 175"/>
                <a:gd name="T32" fmla="*/ 142 w 144"/>
                <a:gd name="T33" fmla="*/ 42 h 175"/>
                <a:gd name="T34" fmla="*/ 138 w 144"/>
                <a:gd name="T35" fmla="*/ 51 h 175"/>
                <a:gd name="T36" fmla="*/ 130 w 144"/>
                <a:gd name="T37" fmla="*/ 62 h 175"/>
                <a:gd name="T38" fmla="*/ 121 w 144"/>
                <a:gd name="T39" fmla="*/ 75 h 175"/>
                <a:gd name="T40" fmla="*/ 106 w 144"/>
                <a:gd name="T41" fmla="*/ 91 h 175"/>
                <a:gd name="T42" fmla="*/ 86 w 144"/>
                <a:gd name="T43" fmla="*/ 111 h 175"/>
                <a:gd name="T44" fmla="*/ 62 w 144"/>
                <a:gd name="T45" fmla="*/ 133 h 175"/>
                <a:gd name="T46" fmla="*/ 34 w 144"/>
                <a:gd name="T47" fmla="*/ 160 h 175"/>
                <a:gd name="T48" fmla="*/ 0 w 144"/>
                <a:gd name="T49" fmla="*/ 175 h 175"/>
                <a:gd name="T50" fmla="*/ 14 w 144"/>
                <a:gd name="T51" fmla="*/ 152 h 175"/>
                <a:gd name="T52" fmla="*/ 28 w 144"/>
                <a:gd name="T53" fmla="*/ 133 h 175"/>
                <a:gd name="T54" fmla="*/ 40 w 144"/>
                <a:gd name="T55" fmla="*/ 114 h 175"/>
                <a:gd name="T56" fmla="*/ 51 w 144"/>
                <a:gd name="T57" fmla="*/ 99 h 175"/>
                <a:gd name="T58" fmla="*/ 59 w 144"/>
                <a:gd name="T59" fmla="*/ 84 h 175"/>
                <a:gd name="T60" fmla="*/ 68 w 144"/>
                <a:gd name="T61" fmla="*/ 73 h 175"/>
                <a:gd name="T62" fmla="*/ 74 w 144"/>
                <a:gd name="T63" fmla="*/ 62 h 175"/>
                <a:gd name="T64" fmla="*/ 79 w 144"/>
                <a:gd name="T65" fmla="*/ 5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175">
                  <a:moveTo>
                    <a:pt x="79" y="53"/>
                  </a:moveTo>
                  <a:lnTo>
                    <a:pt x="83" y="46"/>
                  </a:lnTo>
                  <a:lnTo>
                    <a:pt x="86" y="40"/>
                  </a:lnTo>
                  <a:lnTo>
                    <a:pt x="89" y="34"/>
                  </a:lnTo>
                  <a:lnTo>
                    <a:pt x="90" y="28"/>
                  </a:lnTo>
                  <a:lnTo>
                    <a:pt x="91" y="23"/>
                  </a:lnTo>
                  <a:lnTo>
                    <a:pt x="91" y="19"/>
                  </a:lnTo>
                  <a:lnTo>
                    <a:pt x="91" y="16"/>
                  </a:lnTo>
                  <a:lnTo>
                    <a:pt x="91" y="12"/>
                  </a:lnTo>
                  <a:lnTo>
                    <a:pt x="90" y="8"/>
                  </a:lnTo>
                  <a:lnTo>
                    <a:pt x="89" y="6"/>
                  </a:lnTo>
                  <a:lnTo>
                    <a:pt x="89" y="5"/>
                  </a:lnTo>
                  <a:lnTo>
                    <a:pt x="89" y="2"/>
                  </a:lnTo>
                  <a:lnTo>
                    <a:pt x="90" y="1"/>
                  </a:lnTo>
                  <a:lnTo>
                    <a:pt x="90" y="1"/>
                  </a:lnTo>
                  <a:lnTo>
                    <a:pt x="92" y="0"/>
                  </a:lnTo>
                  <a:lnTo>
                    <a:pt x="94" y="0"/>
                  </a:lnTo>
                  <a:lnTo>
                    <a:pt x="96" y="0"/>
                  </a:lnTo>
                  <a:lnTo>
                    <a:pt x="99" y="1"/>
                  </a:lnTo>
                  <a:lnTo>
                    <a:pt x="102" y="1"/>
                  </a:lnTo>
                  <a:lnTo>
                    <a:pt x="105" y="2"/>
                  </a:lnTo>
                  <a:lnTo>
                    <a:pt x="110" y="5"/>
                  </a:lnTo>
                  <a:lnTo>
                    <a:pt x="113" y="6"/>
                  </a:lnTo>
                  <a:lnTo>
                    <a:pt x="118" y="8"/>
                  </a:lnTo>
                  <a:lnTo>
                    <a:pt x="123" y="12"/>
                  </a:lnTo>
                  <a:lnTo>
                    <a:pt x="128" y="16"/>
                  </a:lnTo>
                  <a:lnTo>
                    <a:pt x="133" y="18"/>
                  </a:lnTo>
                  <a:lnTo>
                    <a:pt x="136" y="22"/>
                  </a:lnTo>
                  <a:lnTo>
                    <a:pt x="139" y="25"/>
                  </a:lnTo>
                  <a:lnTo>
                    <a:pt x="141" y="29"/>
                  </a:lnTo>
                  <a:lnTo>
                    <a:pt x="142" y="31"/>
                  </a:lnTo>
                  <a:lnTo>
                    <a:pt x="144" y="35"/>
                  </a:lnTo>
                  <a:lnTo>
                    <a:pt x="144" y="39"/>
                  </a:lnTo>
                  <a:lnTo>
                    <a:pt x="142" y="42"/>
                  </a:lnTo>
                  <a:lnTo>
                    <a:pt x="140" y="46"/>
                  </a:lnTo>
                  <a:lnTo>
                    <a:pt x="138" y="51"/>
                  </a:lnTo>
                  <a:lnTo>
                    <a:pt x="134" y="56"/>
                  </a:lnTo>
                  <a:lnTo>
                    <a:pt x="130" y="62"/>
                  </a:lnTo>
                  <a:lnTo>
                    <a:pt x="125" y="68"/>
                  </a:lnTo>
                  <a:lnTo>
                    <a:pt x="121" y="75"/>
                  </a:lnTo>
                  <a:lnTo>
                    <a:pt x="114" y="83"/>
                  </a:lnTo>
                  <a:lnTo>
                    <a:pt x="106" y="91"/>
                  </a:lnTo>
                  <a:lnTo>
                    <a:pt x="97" y="100"/>
                  </a:lnTo>
                  <a:lnTo>
                    <a:pt x="86" y="111"/>
                  </a:lnTo>
                  <a:lnTo>
                    <a:pt x="74" y="121"/>
                  </a:lnTo>
                  <a:lnTo>
                    <a:pt x="62" y="133"/>
                  </a:lnTo>
                  <a:lnTo>
                    <a:pt x="48" y="146"/>
                  </a:lnTo>
                  <a:lnTo>
                    <a:pt x="34" y="160"/>
                  </a:lnTo>
                  <a:lnTo>
                    <a:pt x="18" y="175"/>
                  </a:lnTo>
                  <a:lnTo>
                    <a:pt x="0" y="175"/>
                  </a:lnTo>
                  <a:lnTo>
                    <a:pt x="7" y="163"/>
                  </a:lnTo>
                  <a:lnTo>
                    <a:pt x="14" y="152"/>
                  </a:lnTo>
                  <a:lnTo>
                    <a:pt x="22" y="143"/>
                  </a:lnTo>
                  <a:lnTo>
                    <a:pt x="28" y="133"/>
                  </a:lnTo>
                  <a:lnTo>
                    <a:pt x="34" y="123"/>
                  </a:lnTo>
                  <a:lnTo>
                    <a:pt x="40" y="114"/>
                  </a:lnTo>
                  <a:lnTo>
                    <a:pt x="45" y="106"/>
                  </a:lnTo>
                  <a:lnTo>
                    <a:pt x="51" y="99"/>
                  </a:lnTo>
                  <a:lnTo>
                    <a:pt x="56" y="91"/>
                  </a:lnTo>
                  <a:lnTo>
                    <a:pt x="59" y="84"/>
                  </a:lnTo>
                  <a:lnTo>
                    <a:pt x="64" y="78"/>
                  </a:lnTo>
                  <a:lnTo>
                    <a:pt x="68" y="73"/>
                  </a:lnTo>
                  <a:lnTo>
                    <a:pt x="70" y="67"/>
                  </a:lnTo>
                  <a:lnTo>
                    <a:pt x="74" y="62"/>
                  </a:lnTo>
                  <a:lnTo>
                    <a:pt x="77" y="57"/>
                  </a:lnTo>
                  <a:lnTo>
                    <a:pt x="79" y="53"/>
                  </a:lnTo>
                  <a:lnTo>
                    <a:pt x="79" y="5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4"/>
            <p:cNvSpPr>
              <a:spLocks/>
            </p:cNvSpPr>
            <p:nvPr/>
          </p:nvSpPr>
          <p:spPr bwMode="auto">
            <a:xfrm>
              <a:off x="4435476" y="1481286"/>
              <a:ext cx="558800" cy="98425"/>
            </a:xfrm>
            <a:custGeom>
              <a:avLst/>
              <a:gdLst>
                <a:gd name="T0" fmla="*/ 333 w 352"/>
                <a:gd name="T1" fmla="*/ 31 h 62"/>
                <a:gd name="T2" fmla="*/ 301 w 352"/>
                <a:gd name="T3" fmla="*/ 32 h 62"/>
                <a:gd name="T4" fmla="*/ 268 w 352"/>
                <a:gd name="T5" fmla="*/ 33 h 62"/>
                <a:gd name="T6" fmla="*/ 237 w 352"/>
                <a:gd name="T7" fmla="*/ 35 h 62"/>
                <a:gd name="T8" fmla="*/ 208 w 352"/>
                <a:gd name="T9" fmla="*/ 38 h 62"/>
                <a:gd name="T10" fmla="*/ 181 w 352"/>
                <a:gd name="T11" fmla="*/ 43 h 62"/>
                <a:gd name="T12" fmla="*/ 156 w 352"/>
                <a:gd name="T13" fmla="*/ 48 h 62"/>
                <a:gd name="T14" fmla="*/ 133 w 352"/>
                <a:gd name="T15" fmla="*/ 51 h 62"/>
                <a:gd name="T16" fmla="*/ 112 w 352"/>
                <a:gd name="T17" fmla="*/ 56 h 62"/>
                <a:gd name="T18" fmla="*/ 94 w 352"/>
                <a:gd name="T19" fmla="*/ 60 h 62"/>
                <a:gd name="T20" fmla="*/ 82 w 352"/>
                <a:gd name="T21" fmla="*/ 61 h 62"/>
                <a:gd name="T22" fmla="*/ 72 w 352"/>
                <a:gd name="T23" fmla="*/ 62 h 62"/>
                <a:gd name="T24" fmla="*/ 67 w 352"/>
                <a:gd name="T25" fmla="*/ 62 h 62"/>
                <a:gd name="T26" fmla="*/ 61 w 352"/>
                <a:gd name="T27" fmla="*/ 62 h 62"/>
                <a:gd name="T28" fmla="*/ 53 w 352"/>
                <a:gd name="T29" fmla="*/ 60 h 62"/>
                <a:gd name="T30" fmla="*/ 43 w 352"/>
                <a:gd name="T31" fmla="*/ 57 h 62"/>
                <a:gd name="T32" fmla="*/ 32 w 352"/>
                <a:gd name="T33" fmla="*/ 55 h 62"/>
                <a:gd name="T34" fmla="*/ 20 w 352"/>
                <a:gd name="T35" fmla="*/ 53 h 62"/>
                <a:gd name="T36" fmla="*/ 11 w 352"/>
                <a:gd name="T37" fmla="*/ 48 h 62"/>
                <a:gd name="T38" fmla="*/ 3 w 352"/>
                <a:gd name="T39" fmla="*/ 40 h 62"/>
                <a:gd name="T40" fmla="*/ 14 w 352"/>
                <a:gd name="T41" fmla="*/ 35 h 62"/>
                <a:gd name="T42" fmla="*/ 38 w 352"/>
                <a:gd name="T43" fmla="*/ 34 h 62"/>
                <a:gd name="T44" fmla="*/ 60 w 352"/>
                <a:gd name="T45" fmla="*/ 33 h 62"/>
                <a:gd name="T46" fmla="*/ 77 w 352"/>
                <a:gd name="T47" fmla="*/ 31 h 62"/>
                <a:gd name="T48" fmla="*/ 88 w 352"/>
                <a:gd name="T49" fmla="*/ 29 h 62"/>
                <a:gd name="T50" fmla="*/ 95 w 352"/>
                <a:gd name="T51" fmla="*/ 28 h 62"/>
                <a:gd name="T52" fmla="*/ 104 w 352"/>
                <a:gd name="T53" fmla="*/ 27 h 62"/>
                <a:gd name="T54" fmla="*/ 115 w 352"/>
                <a:gd name="T55" fmla="*/ 24 h 62"/>
                <a:gd name="T56" fmla="*/ 128 w 352"/>
                <a:gd name="T57" fmla="*/ 22 h 62"/>
                <a:gd name="T58" fmla="*/ 142 w 352"/>
                <a:gd name="T59" fmla="*/ 20 h 62"/>
                <a:gd name="T60" fmla="*/ 158 w 352"/>
                <a:gd name="T61" fmla="*/ 17 h 62"/>
                <a:gd name="T62" fmla="*/ 175 w 352"/>
                <a:gd name="T63" fmla="*/ 13 h 62"/>
                <a:gd name="T64" fmla="*/ 203 w 352"/>
                <a:gd name="T65" fmla="*/ 9 h 62"/>
                <a:gd name="T66" fmla="*/ 236 w 352"/>
                <a:gd name="T67" fmla="*/ 5 h 62"/>
                <a:gd name="T68" fmla="*/ 265 w 352"/>
                <a:gd name="T69" fmla="*/ 1 h 62"/>
                <a:gd name="T70" fmla="*/ 291 w 352"/>
                <a:gd name="T71" fmla="*/ 1 h 62"/>
                <a:gd name="T72" fmla="*/ 312 w 352"/>
                <a:gd name="T73" fmla="*/ 1 h 62"/>
                <a:gd name="T74" fmla="*/ 327 w 352"/>
                <a:gd name="T75" fmla="*/ 5 h 62"/>
                <a:gd name="T76" fmla="*/ 340 w 352"/>
                <a:gd name="T77" fmla="*/ 12 h 62"/>
                <a:gd name="T78" fmla="*/ 349 w 352"/>
                <a:gd name="T79" fmla="*/ 23 h 62"/>
                <a:gd name="T80" fmla="*/ 352 w 352"/>
                <a:gd name="T81" fmla="*/ 3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2" h="62">
                  <a:moveTo>
                    <a:pt x="352" y="31"/>
                  </a:moveTo>
                  <a:lnTo>
                    <a:pt x="333" y="31"/>
                  </a:lnTo>
                  <a:lnTo>
                    <a:pt x="316" y="31"/>
                  </a:lnTo>
                  <a:lnTo>
                    <a:pt x="301" y="32"/>
                  </a:lnTo>
                  <a:lnTo>
                    <a:pt x="283" y="32"/>
                  </a:lnTo>
                  <a:lnTo>
                    <a:pt x="268" y="33"/>
                  </a:lnTo>
                  <a:lnTo>
                    <a:pt x="252" y="34"/>
                  </a:lnTo>
                  <a:lnTo>
                    <a:pt x="237" y="35"/>
                  </a:lnTo>
                  <a:lnTo>
                    <a:pt x="222" y="37"/>
                  </a:lnTo>
                  <a:lnTo>
                    <a:pt x="208" y="38"/>
                  </a:lnTo>
                  <a:lnTo>
                    <a:pt x="194" y="40"/>
                  </a:lnTo>
                  <a:lnTo>
                    <a:pt x="181" y="43"/>
                  </a:lnTo>
                  <a:lnTo>
                    <a:pt x="169" y="45"/>
                  </a:lnTo>
                  <a:lnTo>
                    <a:pt x="156" y="48"/>
                  </a:lnTo>
                  <a:lnTo>
                    <a:pt x="144" y="49"/>
                  </a:lnTo>
                  <a:lnTo>
                    <a:pt x="133" y="51"/>
                  </a:lnTo>
                  <a:lnTo>
                    <a:pt x="122" y="54"/>
                  </a:lnTo>
                  <a:lnTo>
                    <a:pt x="112" y="56"/>
                  </a:lnTo>
                  <a:lnTo>
                    <a:pt x="103" y="57"/>
                  </a:lnTo>
                  <a:lnTo>
                    <a:pt x="94" y="60"/>
                  </a:lnTo>
                  <a:lnTo>
                    <a:pt x="88" y="61"/>
                  </a:lnTo>
                  <a:lnTo>
                    <a:pt x="82" y="61"/>
                  </a:lnTo>
                  <a:lnTo>
                    <a:pt x="77" y="62"/>
                  </a:lnTo>
                  <a:lnTo>
                    <a:pt x="72" y="62"/>
                  </a:lnTo>
                  <a:lnTo>
                    <a:pt x="70" y="62"/>
                  </a:lnTo>
                  <a:lnTo>
                    <a:pt x="67" y="62"/>
                  </a:lnTo>
                  <a:lnTo>
                    <a:pt x="65" y="62"/>
                  </a:lnTo>
                  <a:lnTo>
                    <a:pt x="61" y="62"/>
                  </a:lnTo>
                  <a:lnTo>
                    <a:pt x="58" y="61"/>
                  </a:lnTo>
                  <a:lnTo>
                    <a:pt x="53" y="60"/>
                  </a:lnTo>
                  <a:lnTo>
                    <a:pt x="48" y="59"/>
                  </a:lnTo>
                  <a:lnTo>
                    <a:pt x="43" y="57"/>
                  </a:lnTo>
                  <a:lnTo>
                    <a:pt x="38" y="57"/>
                  </a:lnTo>
                  <a:lnTo>
                    <a:pt x="32" y="55"/>
                  </a:lnTo>
                  <a:lnTo>
                    <a:pt x="26" y="54"/>
                  </a:lnTo>
                  <a:lnTo>
                    <a:pt x="20" y="53"/>
                  </a:lnTo>
                  <a:lnTo>
                    <a:pt x="15" y="50"/>
                  </a:lnTo>
                  <a:lnTo>
                    <a:pt x="11" y="48"/>
                  </a:lnTo>
                  <a:lnTo>
                    <a:pt x="6" y="44"/>
                  </a:lnTo>
                  <a:lnTo>
                    <a:pt x="3" y="40"/>
                  </a:lnTo>
                  <a:lnTo>
                    <a:pt x="0" y="37"/>
                  </a:lnTo>
                  <a:lnTo>
                    <a:pt x="14" y="35"/>
                  </a:lnTo>
                  <a:lnTo>
                    <a:pt x="27" y="34"/>
                  </a:lnTo>
                  <a:lnTo>
                    <a:pt x="38" y="34"/>
                  </a:lnTo>
                  <a:lnTo>
                    <a:pt x="50" y="33"/>
                  </a:lnTo>
                  <a:lnTo>
                    <a:pt x="60" y="33"/>
                  </a:lnTo>
                  <a:lnTo>
                    <a:pt x="70" y="32"/>
                  </a:lnTo>
                  <a:lnTo>
                    <a:pt x="77" y="31"/>
                  </a:lnTo>
                  <a:lnTo>
                    <a:pt x="84" y="31"/>
                  </a:lnTo>
                  <a:lnTo>
                    <a:pt x="88" y="29"/>
                  </a:lnTo>
                  <a:lnTo>
                    <a:pt x="91" y="29"/>
                  </a:lnTo>
                  <a:lnTo>
                    <a:pt x="95" y="28"/>
                  </a:lnTo>
                  <a:lnTo>
                    <a:pt x="99" y="27"/>
                  </a:lnTo>
                  <a:lnTo>
                    <a:pt x="104" y="27"/>
                  </a:lnTo>
                  <a:lnTo>
                    <a:pt x="110" y="26"/>
                  </a:lnTo>
                  <a:lnTo>
                    <a:pt x="115" y="24"/>
                  </a:lnTo>
                  <a:lnTo>
                    <a:pt x="121" y="23"/>
                  </a:lnTo>
                  <a:lnTo>
                    <a:pt x="128" y="22"/>
                  </a:lnTo>
                  <a:lnTo>
                    <a:pt x="134" y="21"/>
                  </a:lnTo>
                  <a:lnTo>
                    <a:pt x="142" y="20"/>
                  </a:lnTo>
                  <a:lnTo>
                    <a:pt x="150" y="18"/>
                  </a:lnTo>
                  <a:lnTo>
                    <a:pt x="158" y="17"/>
                  </a:lnTo>
                  <a:lnTo>
                    <a:pt x="166" y="16"/>
                  </a:lnTo>
                  <a:lnTo>
                    <a:pt x="175" y="13"/>
                  </a:lnTo>
                  <a:lnTo>
                    <a:pt x="185" y="12"/>
                  </a:lnTo>
                  <a:lnTo>
                    <a:pt x="203" y="9"/>
                  </a:lnTo>
                  <a:lnTo>
                    <a:pt x="220" y="6"/>
                  </a:lnTo>
                  <a:lnTo>
                    <a:pt x="236" y="5"/>
                  </a:lnTo>
                  <a:lnTo>
                    <a:pt x="250" y="2"/>
                  </a:lnTo>
                  <a:lnTo>
                    <a:pt x="265" y="1"/>
                  </a:lnTo>
                  <a:lnTo>
                    <a:pt x="279" y="1"/>
                  </a:lnTo>
                  <a:lnTo>
                    <a:pt x="291" y="1"/>
                  </a:lnTo>
                  <a:lnTo>
                    <a:pt x="302" y="0"/>
                  </a:lnTo>
                  <a:lnTo>
                    <a:pt x="312" y="1"/>
                  </a:lnTo>
                  <a:lnTo>
                    <a:pt x="320" y="2"/>
                  </a:lnTo>
                  <a:lnTo>
                    <a:pt x="327" y="5"/>
                  </a:lnTo>
                  <a:lnTo>
                    <a:pt x="335" y="7"/>
                  </a:lnTo>
                  <a:lnTo>
                    <a:pt x="340" y="12"/>
                  </a:lnTo>
                  <a:lnTo>
                    <a:pt x="344" y="17"/>
                  </a:lnTo>
                  <a:lnTo>
                    <a:pt x="349" y="23"/>
                  </a:lnTo>
                  <a:lnTo>
                    <a:pt x="352" y="31"/>
                  </a:lnTo>
                  <a:lnTo>
                    <a:pt x="352" y="3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>
              <a:off x="4546601" y="1605111"/>
              <a:ext cx="284163" cy="68262"/>
            </a:xfrm>
            <a:custGeom>
              <a:avLst/>
              <a:gdLst>
                <a:gd name="T0" fmla="*/ 5 w 179"/>
                <a:gd name="T1" fmla="*/ 37 h 43"/>
                <a:gd name="T2" fmla="*/ 1 w 179"/>
                <a:gd name="T3" fmla="*/ 29 h 43"/>
                <a:gd name="T4" fmla="*/ 0 w 179"/>
                <a:gd name="T5" fmla="*/ 26 h 43"/>
                <a:gd name="T6" fmla="*/ 2 w 179"/>
                <a:gd name="T7" fmla="*/ 25 h 43"/>
                <a:gd name="T8" fmla="*/ 7 w 179"/>
                <a:gd name="T9" fmla="*/ 23 h 43"/>
                <a:gd name="T10" fmla="*/ 13 w 179"/>
                <a:gd name="T11" fmla="*/ 22 h 43"/>
                <a:gd name="T12" fmla="*/ 22 w 179"/>
                <a:gd name="T13" fmla="*/ 20 h 43"/>
                <a:gd name="T14" fmla="*/ 33 w 179"/>
                <a:gd name="T15" fmla="*/ 18 h 43"/>
                <a:gd name="T16" fmla="*/ 46 w 179"/>
                <a:gd name="T17" fmla="*/ 16 h 43"/>
                <a:gd name="T18" fmla="*/ 62 w 179"/>
                <a:gd name="T19" fmla="*/ 14 h 43"/>
                <a:gd name="T20" fmla="*/ 79 w 179"/>
                <a:gd name="T21" fmla="*/ 10 h 43"/>
                <a:gd name="T22" fmla="*/ 95 w 179"/>
                <a:gd name="T23" fmla="*/ 8 h 43"/>
                <a:gd name="T24" fmla="*/ 110 w 179"/>
                <a:gd name="T25" fmla="*/ 5 h 43"/>
                <a:gd name="T26" fmla="*/ 122 w 179"/>
                <a:gd name="T27" fmla="*/ 3 h 43"/>
                <a:gd name="T28" fmla="*/ 133 w 179"/>
                <a:gd name="T29" fmla="*/ 1 h 43"/>
                <a:gd name="T30" fmla="*/ 143 w 179"/>
                <a:gd name="T31" fmla="*/ 0 h 43"/>
                <a:gd name="T32" fmla="*/ 151 w 179"/>
                <a:gd name="T33" fmla="*/ 0 h 43"/>
                <a:gd name="T34" fmla="*/ 158 w 179"/>
                <a:gd name="T35" fmla="*/ 0 h 43"/>
                <a:gd name="T36" fmla="*/ 166 w 179"/>
                <a:gd name="T37" fmla="*/ 0 h 43"/>
                <a:gd name="T38" fmla="*/ 172 w 179"/>
                <a:gd name="T39" fmla="*/ 0 h 43"/>
                <a:gd name="T40" fmla="*/ 177 w 179"/>
                <a:gd name="T41" fmla="*/ 3 h 43"/>
                <a:gd name="T42" fmla="*/ 178 w 179"/>
                <a:gd name="T43" fmla="*/ 5 h 43"/>
                <a:gd name="T44" fmla="*/ 178 w 179"/>
                <a:gd name="T45" fmla="*/ 10 h 43"/>
                <a:gd name="T46" fmla="*/ 176 w 179"/>
                <a:gd name="T47" fmla="*/ 18 h 43"/>
                <a:gd name="T48" fmla="*/ 172 w 179"/>
                <a:gd name="T49" fmla="*/ 25 h 43"/>
                <a:gd name="T50" fmla="*/ 167 w 179"/>
                <a:gd name="T51" fmla="*/ 27 h 43"/>
                <a:gd name="T52" fmla="*/ 161 w 179"/>
                <a:gd name="T53" fmla="*/ 28 h 43"/>
                <a:gd name="T54" fmla="*/ 154 w 179"/>
                <a:gd name="T55" fmla="*/ 31 h 43"/>
                <a:gd name="T56" fmla="*/ 143 w 179"/>
                <a:gd name="T57" fmla="*/ 33 h 43"/>
                <a:gd name="T58" fmla="*/ 130 w 179"/>
                <a:gd name="T59" fmla="*/ 34 h 43"/>
                <a:gd name="T60" fmla="*/ 117 w 179"/>
                <a:gd name="T61" fmla="*/ 37 h 43"/>
                <a:gd name="T62" fmla="*/ 100 w 179"/>
                <a:gd name="T63" fmla="*/ 38 h 43"/>
                <a:gd name="T64" fmla="*/ 82 w 179"/>
                <a:gd name="T65" fmla="*/ 39 h 43"/>
                <a:gd name="T66" fmla="*/ 66 w 179"/>
                <a:gd name="T67" fmla="*/ 40 h 43"/>
                <a:gd name="T68" fmla="*/ 51 w 179"/>
                <a:gd name="T69" fmla="*/ 42 h 43"/>
                <a:gd name="T70" fmla="*/ 39 w 179"/>
                <a:gd name="T71" fmla="*/ 43 h 43"/>
                <a:gd name="T72" fmla="*/ 29 w 179"/>
                <a:gd name="T73" fmla="*/ 43 h 43"/>
                <a:gd name="T74" fmla="*/ 21 w 179"/>
                <a:gd name="T75" fmla="*/ 43 h 43"/>
                <a:gd name="T76" fmla="*/ 14 w 179"/>
                <a:gd name="T77" fmla="*/ 43 h 43"/>
                <a:gd name="T78" fmla="*/ 10 w 179"/>
                <a:gd name="T79" fmla="*/ 42 h 43"/>
                <a:gd name="T80" fmla="*/ 8 w 179"/>
                <a:gd name="T81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9" h="43">
                  <a:moveTo>
                    <a:pt x="8" y="42"/>
                  </a:moveTo>
                  <a:lnTo>
                    <a:pt x="5" y="37"/>
                  </a:lnTo>
                  <a:lnTo>
                    <a:pt x="2" y="33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1" y="25"/>
                  </a:lnTo>
                  <a:lnTo>
                    <a:pt x="2" y="25"/>
                  </a:lnTo>
                  <a:lnTo>
                    <a:pt x="5" y="25"/>
                  </a:lnTo>
                  <a:lnTo>
                    <a:pt x="7" y="23"/>
                  </a:lnTo>
                  <a:lnTo>
                    <a:pt x="10" y="22"/>
                  </a:lnTo>
                  <a:lnTo>
                    <a:pt x="13" y="22"/>
                  </a:lnTo>
                  <a:lnTo>
                    <a:pt x="18" y="21"/>
                  </a:lnTo>
                  <a:lnTo>
                    <a:pt x="22" y="20"/>
                  </a:lnTo>
                  <a:lnTo>
                    <a:pt x="28" y="20"/>
                  </a:lnTo>
                  <a:lnTo>
                    <a:pt x="33" y="18"/>
                  </a:lnTo>
                  <a:lnTo>
                    <a:pt x="40" y="17"/>
                  </a:lnTo>
                  <a:lnTo>
                    <a:pt x="46" y="16"/>
                  </a:lnTo>
                  <a:lnTo>
                    <a:pt x="53" y="15"/>
                  </a:lnTo>
                  <a:lnTo>
                    <a:pt x="62" y="14"/>
                  </a:lnTo>
                  <a:lnTo>
                    <a:pt x="71" y="11"/>
                  </a:lnTo>
                  <a:lnTo>
                    <a:pt x="79" y="10"/>
                  </a:lnTo>
                  <a:lnTo>
                    <a:pt x="88" y="9"/>
                  </a:lnTo>
                  <a:lnTo>
                    <a:pt x="95" y="8"/>
                  </a:lnTo>
                  <a:lnTo>
                    <a:pt x="102" y="6"/>
                  </a:lnTo>
                  <a:lnTo>
                    <a:pt x="110" y="5"/>
                  </a:lnTo>
                  <a:lnTo>
                    <a:pt x="116" y="4"/>
                  </a:lnTo>
                  <a:lnTo>
                    <a:pt x="122" y="3"/>
                  </a:lnTo>
                  <a:lnTo>
                    <a:pt x="128" y="3"/>
                  </a:lnTo>
                  <a:lnTo>
                    <a:pt x="133" y="1"/>
                  </a:lnTo>
                  <a:lnTo>
                    <a:pt x="139" y="1"/>
                  </a:lnTo>
                  <a:lnTo>
                    <a:pt x="143" y="0"/>
                  </a:lnTo>
                  <a:lnTo>
                    <a:pt x="148" y="0"/>
                  </a:lnTo>
                  <a:lnTo>
                    <a:pt x="151" y="0"/>
                  </a:lnTo>
                  <a:lnTo>
                    <a:pt x="155" y="0"/>
                  </a:lnTo>
                  <a:lnTo>
                    <a:pt x="158" y="0"/>
                  </a:lnTo>
                  <a:lnTo>
                    <a:pt x="161" y="0"/>
                  </a:lnTo>
                  <a:lnTo>
                    <a:pt x="166" y="0"/>
                  </a:lnTo>
                  <a:lnTo>
                    <a:pt x="169" y="0"/>
                  </a:lnTo>
                  <a:lnTo>
                    <a:pt x="172" y="0"/>
                  </a:lnTo>
                  <a:lnTo>
                    <a:pt x="174" y="1"/>
                  </a:lnTo>
                  <a:lnTo>
                    <a:pt x="177" y="3"/>
                  </a:lnTo>
                  <a:lnTo>
                    <a:pt x="178" y="4"/>
                  </a:lnTo>
                  <a:lnTo>
                    <a:pt x="178" y="5"/>
                  </a:lnTo>
                  <a:lnTo>
                    <a:pt x="179" y="5"/>
                  </a:lnTo>
                  <a:lnTo>
                    <a:pt x="178" y="10"/>
                  </a:lnTo>
                  <a:lnTo>
                    <a:pt x="177" y="15"/>
                  </a:lnTo>
                  <a:lnTo>
                    <a:pt x="176" y="18"/>
                  </a:lnTo>
                  <a:lnTo>
                    <a:pt x="173" y="23"/>
                  </a:lnTo>
                  <a:lnTo>
                    <a:pt x="172" y="25"/>
                  </a:lnTo>
                  <a:lnTo>
                    <a:pt x="169" y="26"/>
                  </a:lnTo>
                  <a:lnTo>
                    <a:pt x="167" y="27"/>
                  </a:lnTo>
                  <a:lnTo>
                    <a:pt x="165" y="28"/>
                  </a:lnTo>
                  <a:lnTo>
                    <a:pt x="161" y="28"/>
                  </a:lnTo>
                  <a:lnTo>
                    <a:pt x="157" y="29"/>
                  </a:lnTo>
                  <a:lnTo>
                    <a:pt x="154" y="31"/>
                  </a:lnTo>
                  <a:lnTo>
                    <a:pt x="149" y="32"/>
                  </a:lnTo>
                  <a:lnTo>
                    <a:pt x="143" y="33"/>
                  </a:lnTo>
                  <a:lnTo>
                    <a:pt x="138" y="33"/>
                  </a:lnTo>
                  <a:lnTo>
                    <a:pt x="130" y="34"/>
                  </a:lnTo>
                  <a:lnTo>
                    <a:pt x="124" y="36"/>
                  </a:lnTo>
                  <a:lnTo>
                    <a:pt x="117" y="37"/>
                  </a:lnTo>
                  <a:lnTo>
                    <a:pt x="108" y="37"/>
                  </a:lnTo>
                  <a:lnTo>
                    <a:pt x="100" y="38"/>
                  </a:lnTo>
                  <a:lnTo>
                    <a:pt x="91" y="38"/>
                  </a:lnTo>
                  <a:lnTo>
                    <a:pt x="82" y="39"/>
                  </a:lnTo>
                  <a:lnTo>
                    <a:pt x="73" y="40"/>
                  </a:lnTo>
                  <a:lnTo>
                    <a:pt x="66" y="40"/>
                  </a:lnTo>
                  <a:lnTo>
                    <a:pt x="58" y="42"/>
                  </a:lnTo>
                  <a:lnTo>
                    <a:pt x="51" y="42"/>
                  </a:lnTo>
                  <a:lnTo>
                    <a:pt x="45" y="43"/>
                  </a:lnTo>
                  <a:lnTo>
                    <a:pt x="39" y="43"/>
                  </a:lnTo>
                  <a:lnTo>
                    <a:pt x="33" y="43"/>
                  </a:lnTo>
                  <a:lnTo>
                    <a:pt x="29" y="43"/>
                  </a:lnTo>
                  <a:lnTo>
                    <a:pt x="24" y="43"/>
                  </a:lnTo>
                  <a:lnTo>
                    <a:pt x="21" y="43"/>
                  </a:lnTo>
                  <a:lnTo>
                    <a:pt x="17" y="43"/>
                  </a:lnTo>
                  <a:lnTo>
                    <a:pt x="14" y="43"/>
                  </a:lnTo>
                  <a:lnTo>
                    <a:pt x="12" y="42"/>
                  </a:lnTo>
                  <a:lnTo>
                    <a:pt x="10" y="42"/>
                  </a:lnTo>
                  <a:lnTo>
                    <a:pt x="8" y="42"/>
                  </a:lnTo>
                  <a:lnTo>
                    <a:pt x="8" y="4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6"/>
            <p:cNvSpPr>
              <a:spLocks/>
            </p:cNvSpPr>
            <p:nvPr/>
          </p:nvSpPr>
          <p:spPr bwMode="auto">
            <a:xfrm>
              <a:off x="4541838" y="1717824"/>
              <a:ext cx="295275" cy="79375"/>
            </a:xfrm>
            <a:custGeom>
              <a:avLst/>
              <a:gdLst>
                <a:gd name="T0" fmla="*/ 31 w 186"/>
                <a:gd name="T1" fmla="*/ 50 h 50"/>
                <a:gd name="T2" fmla="*/ 27 w 186"/>
                <a:gd name="T3" fmla="*/ 49 h 50"/>
                <a:gd name="T4" fmla="*/ 19 w 186"/>
                <a:gd name="T5" fmla="*/ 45 h 50"/>
                <a:gd name="T6" fmla="*/ 8 w 186"/>
                <a:gd name="T7" fmla="*/ 39 h 50"/>
                <a:gd name="T8" fmla="*/ 3 w 186"/>
                <a:gd name="T9" fmla="*/ 35 h 50"/>
                <a:gd name="T10" fmla="*/ 0 w 186"/>
                <a:gd name="T11" fmla="*/ 31 h 50"/>
                <a:gd name="T12" fmla="*/ 2 w 186"/>
                <a:gd name="T13" fmla="*/ 28 h 50"/>
                <a:gd name="T14" fmla="*/ 5 w 186"/>
                <a:gd name="T15" fmla="*/ 24 h 50"/>
                <a:gd name="T16" fmla="*/ 14 w 186"/>
                <a:gd name="T17" fmla="*/ 23 h 50"/>
                <a:gd name="T18" fmla="*/ 19 w 186"/>
                <a:gd name="T19" fmla="*/ 23 h 50"/>
                <a:gd name="T20" fmla="*/ 22 w 186"/>
                <a:gd name="T21" fmla="*/ 23 h 50"/>
                <a:gd name="T22" fmla="*/ 28 w 186"/>
                <a:gd name="T23" fmla="*/ 23 h 50"/>
                <a:gd name="T24" fmla="*/ 36 w 186"/>
                <a:gd name="T25" fmla="*/ 22 h 50"/>
                <a:gd name="T26" fmla="*/ 44 w 186"/>
                <a:gd name="T27" fmla="*/ 21 h 50"/>
                <a:gd name="T28" fmla="*/ 54 w 186"/>
                <a:gd name="T29" fmla="*/ 18 h 50"/>
                <a:gd name="T30" fmla="*/ 65 w 186"/>
                <a:gd name="T31" fmla="*/ 16 h 50"/>
                <a:gd name="T32" fmla="*/ 78 w 186"/>
                <a:gd name="T33" fmla="*/ 13 h 50"/>
                <a:gd name="T34" fmla="*/ 92 w 186"/>
                <a:gd name="T35" fmla="*/ 10 h 50"/>
                <a:gd name="T36" fmla="*/ 105 w 186"/>
                <a:gd name="T37" fmla="*/ 7 h 50"/>
                <a:gd name="T38" fmla="*/ 116 w 186"/>
                <a:gd name="T39" fmla="*/ 5 h 50"/>
                <a:gd name="T40" fmla="*/ 127 w 186"/>
                <a:gd name="T41" fmla="*/ 4 h 50"/>
                <a:gd name="T42" fmla="*/ 136 w 186"/>
                <a:gd name="T43" fmla="*/ 1 h 50"/>
                <a:gd name="T44" fmla="*/ 143 w 186"/>
                <a:gd name="T45" fmla="*/ 1 h 50"/>
                <a:gd name="T46" fmla="*/ 149 w 186"/>
                <a:gd name="T47" fmla="*/ 0 h 50"/>
                <a:gd name="T48" fmla="*/ 154 w 186"/>
                <a:gd name="T49" fmla="*/ 0 h 50"/>
                <a:gd name="T50" fmla="*/ 161 w 186"/>
                <a:gd name="T51" fmla="*/ 0 h 50"/>
                <a:gd name="T52" fmla="*/ 172 w 186"/>
                <a:gd name="T53" fmla="*/ 4 h 50"/>
                <a:gd name="T54" fmla="*/ 182 w 186"/>
                <a:gd name="T55" fmla="*/ 7 h 50"/>
                <a:gd name="T56" fmla="*/ 185 w 186"/>
                <a:gd name="T57" fmla="*/ 10 h 50"/>
                <a:gd name="T58" fmla="*/ 186 w 186"/>
                <a:gd name="T59" fmla="*/ 13 h 50"/>
                <a:gd name="T60" fmla="*/ 183 w 186"/>
                <a:gd name="T61" fmla="*/ 16 h 50"/>
                <a:gd name="T62" fmla="*/ 179 w 186"/>
                <a:gd name="T63" fmla="*/ 20 h 50"/>
                <a:gd name="T64" fmla="*/ 170 w 186"/>
                <a:gd name="T65" fmla="*/ 24 h 50"/>
                <a:gd name="T66" fmla="*/ 158 w 186"/>
                <a:gd name="T67" fmla="*/ 28 h 50"/>
                <a:gd name="T68" fmla="*/ 142 w 186"/>
                <a:gd name="T69" fmla="*/ 32 h 50"/>
                <a:gd name="T70" fmla="*/ 121 w 186"/>
                <a:gd name="T71" fmla="*/ 34 h 50"/>
                <a:gd name="T72" fmla="*/ 102 w 186"/>
                <a:gd name="T73" fmla="*/ 38 h 50"/>
                <a:gd name="T74" fmla="*/ 85 w 186"/>
                <a:gd name="T75" fmla="*/ 40 h 50"/>
                <a:gd name="T76" fmla="*/ 70 w 186"/>
                <a:gd name="T77" fmla="*/ 43 h 50"/>
                <a:gd name="T78" fmla="*/ 59 w 186"/>
                <a:gd name="T79" fmla="*/ 45 h 50"/>
                <a:gd name="T80" fmla="*/ 49 w 186"/>
                <a:gd name="T81" fmla="*/ 48 h 50"/>
                <a:gd name="T82" fmla="*/ 42 w 186"/>
                <a:gd name="T83" fmla="*/ 49 h 50"/>
                <a:gd name="T84" fmla="*/ 35 w 186"/>
                <a:gd name="T85" fmla="*/ 50 h 50"/>
                <a:gd name="T86" fmla="*/ 32 w 186"/>
                <a:gd name="T8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6" h="50">
                  <a:moveTo>
                    <a:pt x="32" y="50"/>
                  </a:moveTo>
                  <a:lnTo>
                    <a:pt x="31" y="50"/>
                  </a:lnTo>
                  <a:lnTo>
                    <a:pt x="30" y="50"/>
                  </a:lnTo>
                  <a:lnTo>
                    <a:pt x="27" y="49"/>
                  </a:lnTo>
                  <a:lnTo>
                    <a:pt x="25" y="48"/>
                  </a:lnTo>
                  <a:lnTo>
                    <a:pt x="19" y="45"/>
                  </a:lnTo>
                  <a:lnTo>
                    <a:pt x="11" y="42"/>
                  </a:lnTo>
                  <a:lnTo>
                    <a:pt x="8" y="39"/>
                  </a:lnTo>
                  <a:lnTo>
                    <a:pt x="5" y="37"/>
                  </a:lnTo>
                  <a:lnTo>
                    <a:pt x="3" y="35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2" y="28"/>
                  </a:lnTo>
                  <a:lnTo>
                    <a:pt x="3" y="27"/>
                  </a:lnTo>
                  <a:lnTo>
                    <a:pt x="5" y="24"/>
                  </a:lnTo>
                  <a:lnTo>
                    <a:pt x="9" y="24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19" y="23"/>
                  </a:lnTo>
                  <a:lnTo>
                    <a:pt x="21" y="23"/>
                  </a:lnTo>
                  <a:lnTo>
                    <a:pt x="22" y="23"/>
                  </a:lnTo>
                  <a:lnTo>
                    <a:pt x="25" y="23"/>
                  </a:lnTo>
                  <a:lnTo>
                    <a:pt x="28" y="23"/>
                  </a:lnTo>
                  <a:lnTo>
                    <a:pt x="32" y="22"/>
                  </a:lnTo>
                  <a:lnTo>
                    <a:pt x="36" y="22"/>
                  </a:lnTo>
                  <a:lnTo>
                    <a:pt x="39" y="21"/>
                  </a:lnTo>
                  <a:lnTo>
                    <a:pt x="44" y="21"/>
                  </a:lnTo>
                  <a:lnTo>
                    <a:pt x="49" y="20"/>
                  </a:lnTo>
                  <a:lnTo>
                    <a:pt x="54" y="18"/>
                  </a:lnTo>
                  <a:lnTo>
                    <a:pt x="59" y="17"/>
                  </a:lnTo>
                  <a:lnTo>
                    <a:pt x="65" y="16"/>
                  </a:lnTo>
                  <a:lnTo>
                    <a:pt x="71" y="15"/>
                  </a:lnTo>
                  <a:lnTo>
                    <a:pt x="78" y="13"/>
                  </a:lnTo>
                  <a:lnTo>
                    <a:pt x="85" y="12"/>
                  </a:lnTo>
                  <a:lnTo>
                    <a:pt x="92" y="10"/>
                  </a:lnTo>
                  <a:lnTo>
                    <a:pt x="99" y="9"/>
                  </a:lnTo>
                  <a:lnTo>
                    <a:pt x="105" y="7"/>
                  </a:lnTo>
                  <a:lnTo>
                    <a:pt x="111" y="6"/>
                  </a:lnTo>
                  <a:lnTo>
                    <a:pt x="116" y="5"/>
                  </a:lnTo>
                  <a:lnTo>
                    <a:pt x="121" y="4"/>
                  </a:lnTo>
                  <a:lnTo>
                    <a:pt x="127" y="4"/>
                  </a:lnTo>
                  <a:lnTo>
                    <a:pt x="131" y="2"/>
                  </a:lnTo>
                  <a:lnTo>
                    <a:pt x="136" y="1"/>
                  </a:lnTo>
                  <a:lnTo>
                    <a:pt x="140" y="1"/>
                  </a:lnTo>
                  <a:lnTo>
                    <a:pt x="143" y="1"/>
                  </a:lnTo>
                  <a:lnTo>
                    <a:pt x="146" y="0"/>
                  </a:lnTo>
                  <a:lnTo>
                    <a:pt x="149" y="0"/>
                  </a:lnTo>
                  <a:lnTo>
                    <a:pt x="152" y="0"/>
                  </a:lnTo>
                  <a:lnTo>
                    <a:pt x="154" y="0"/>
                  </a:lnTo>
                  <a:lnTo>
                    <a:pt x="155" y="0"/>
                  </a:lnTo>
                  <a:lnTo>
                    <a:pt x="161" y="0"/>
                  </a:lnTo>
                  <a:lnTo>
                    <a:pt x="168" y="1"/>
                  </a:lnTo>
                  <a:lnTo>
                    <a:pt x="172" y="4"/>
                  </a:lnTo>
                  <a:lnTo>
                    <a:pt x="179" y="6"/>
                  </a:lnTo>
                  <a:lnTo>
                    <a:pt x="182" y="7"/>
                  </a:lnTo>
                  <a:lnTo>
                    <a:pt x="183" y="9"/>
                  </a:lnTo>
                  <a:lnTo>
                    <a:pt x="185" y="10"/>
                  </a:lnTo>
                  <a:lnTo>
                    <a:pt x="186" y="12"/>
                  </a:lnTo>
                  <a:lnTo>
                    <a:pt x="186" y="13"/>
                  </a:lnTo>
                  <a:lnTo>
                    <a:pt x="185" y="15"/>
                  </a:lnTo>
                  <a:lnTo>
                    <a:pt x="183" y="16"/>
                  </a:lnTo>
                  <a:lnTo>
                    <a:pt x="182" y="17"/>
                  </a:lnTo>
                  <a:lnTo>
                    <a:pt x="179" y="20"/>
                  </a:lnTo>
                  <a:lnTo>
                    <a:pt x="175" y="22"/>
                  </a:lnTo>
                  <a:lnTo>
                    <a:pt x="170" y="24"/>
                  </a:lnTo>
                  <a:lnTo>
                    <a:pt x="165" y="26"/>
                  </a:lnTo>
                  <a:lnTo>
                    <a:pt x="158" y="28"/>
                  </a:lnTo>
                  <a:lnTo>
                    <a:pt x="151" y="29"/>
                  </a:lnTo>
                  <a:lnTo>
                    <a:pt x="142" y="32"/>
                  </a:lnTo>
                  <a:lnTo>
                    <a:pt x="132" y="33"/>
                  </a:lnTo>
                  <a:lnTo>
                    <a:pt x="121" y="34"/>
                  </a:lnTo>
                  <a:lnTo>
                    <a:pt x="111" y="37"/>
                  </a:lnTo>
                  <a:lnTo>
                    <a:pt x="102" y="38"/>
                  </a:lnTo>
                  <a:lnTo>
                    <a:pt x="93" y="39"/>
                  </a:lnTo>
                  <a:lnTo>
                    <a:pt x="85" y="40"/>
                  </a:lnTo>
                  <a:lnTo>
                    <a:pt x="77" y="42"/>
                  </a:lnTo>
                  <a:lnTo>
                    <a:pt x="70" y="43"/>
                  </a:lnTo>
                  <a:lnTo>
                    <a:pt x="65" y="44"/>
                  </a:lnTo>
                  <a:lnTo>
                    <a:pt x="59" y="45"/>
                  </a:lnTo>
                  <a:lnTo>
                    <a:pt x="54" y="46"/>
                  </a:lnTo>
                  <a:lnTo>
                    <a:pt x="49" y="48"/>
                  </a:lnTo>
                  <a:lnTo>
                    <a:pt x="45" y="49"/>
                  </a:lnTo>
                  <a:lnTo>
                    <a:pt x="42" y="49"/>
                  </a:lnTo>
                  <a:lnTo>
                    <a:pt x="38" y="50"/>
                  </a:lnTo>
                  <a:lnTo>
                    <a:pt x="35" y="50"/>
                  </a:lnTo>
                  <a:lnTo>
                    <a:pt x="32" y="50"/>
                  </a:lnTo>
                  <a:lnTo>
                    <a:pt x="32" y="5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37"/>
            <p:cNvSpPr>
              <a:spLocks/>
            </p:cNvSpPr>
            <p:nvPr/>
          </p:nvSpPr>
          <p:spPr bwMode="auto">
            <a:xfrm>
              <a:off x="4467226" y="1852761"/>
              <a:ext cx="88900" cy="241300"/>
            </a:xfrm>
            <a:custGeom>
              <a:avLst/>
              <a:gdLst>
                <a:gd name="T0" fmla="*/ 35 w 56"/>
                <a:gd name="T1" fmla="*/ 143 h 152"/>
                <a:gd name="T2" fmla="*/ 33 w 56"/>
                <a:gd name="T3" fmla="*/ 140 h 152"/>
                <a:gd name="T4" fmla="*/ 31 w 56"/>
                <a:gd name="T5" fmla="*/ 135 h 152"/>
                <a:gd name="T6" fmla="*/ 30 w 56"/>
                <a:gd name="T7" fmla="*/ 129 h 152"/>
                <a:gd name="T8" fmla="*/ 28 w 56"/>
                <a:gd name="T9" fmla="*/ 121 h 152"/>
                <a:gd name="T10" fmla="*/ 27 w 56"/>
                <a:gd name="T11" fmla="*/ 113 h 152"/>
                <a:gd name="T12" fmla="*/ 25 w 56"/>
                <a:gd name="T13" fmla="*/ 103 h 152"/>
                <a:gd name="T14" fmla="*/ 24 w 56"/>
                <a:gd name="T15" fmla="*/ 92 h 152"/>
                <a:gd name="T16" fmla="*/ 24 w 56"/>
                <a:gd name="T17" fmla="*/ 81 h 152"/>
                <a:gd name="T18" fmla="*/ 23 w 56"/>
                <a:gd name="T19" fmla="*/ 75 h 152"/>
                <a:gd name="T20" fmla="*/ 23 w 56"/>
                <a:gd name="T21" fmla="*/ 69 h 152"/>
                <a:gd name="T22" fmla="*/ 22 w 56"/>
                <a:gd name="T23" fmla="*/ 63 h 152"/>
                <a:gd name="T24" fmla="*/ 20 w 56"/>
                <a:gd name="T25" fmla="*/ 57 h 152"/>
                <a:gd name="T26" fmla="*/ 20 w 56"/>
                <a:gd name="T27" fmla="*/ 52 h 152"/>
                <a:gd name="T28" fmla="*/ 19 w 56"/>
                <a:gd name="T29" fmla="*/ 47 h 152"/>
                <a:gd name="T30" fmla="*/ 18 w 56"/>
                <a:gd name="T31" fmla="*/ 42 h 152"/>
                <a:gd name="T32" fmla="*/ 17 w 56"/>
                <a:gd name="T33" fmla="*/ 38 h 152"/>
                <a:gd name="T34" fmla="*/ 16 w 56"/>
                <a:gd name="T35" fmla="*/ 35 h 152"/>
                <a:gd name="T36" fmla="*/ 14 w 56"/>
                <a:gd name="T37" fmla="*/ 31 h 152"/>
                <a:gd name="T38" fmla="*/ 12 w 56"/>
                <a:gd name="T39" fmla="*/ 25 h 152"/>
                <a:gd name="T40" fmla="*/ 9 w 56"/>
                <a:gd name="T41" fmla="*/ 20 h 152"/>
                <a:gd name="T42" fmla="*/ 6 w 56"/>
                <a:gd name="T43" fmla="*/ 16 h 152"/>
                <a:gd name="T44" fmla="*/ 3 w 56"/>
                <a:gd name="T45" fmla="*/ 13 h 152"/>
                <a:gd name="T46" fmla="*/ 1 w 56"/>
                <a:gd name="T47" fmla="*/ 9 h 152"/>
                <a:gd name="T48" fmla="*/ 0 w 56"/>
                <a:gd name="T49" fmla="*/ 7 h 152"/>
                <a:gd name="T50" fmla="*/ 0 w 56"/>
                <a:gd name="T51" fmla="*/ 5 h 152"/>
                <a:gd name="T52" fmla="*/ 0 w 56"/>
                <a:gd name="T53" fmla="*/ 3 h 152"/>
                <a:gd name="T54" fmla="*/ 1 w 56"/>
                <a:gd name="T55" fmla="*/ 2 h 152"/>
                <a:gd name="T56" fmla="*/ 3 w 56"/>
                <a:gd name="T57" fmla="*/ 0 h 152"/>
                <a:gd name="T58" fmla="*/ 6 w 56"/>
                <a:gd name="T59" fmla="*/ 0 h 152"/>
                <a:gd name="T60" fmla="*/ 9 w 56"/>
                <a:gd name="T61" fmla="*/ 0 h 152"/>
                <a:gd name="T62" fmla="*/ 14 w 56"/>
                <a:gd name="T63" fmla="*/ 2 h 152"/>
                <a:gd name="T64" fmla="*/ 19 w 56"/>
                <a:gd name="T65" fmla="*/ 2 h 152"/>
                <a:gd name="T66" fmla="*/ 24 w 56"/>
                <a:gd name="T67" fmla="*/ 3 h 152"/>
                <a:gd name="T68" fmla="*/ 30 w 56"/>
                <a:gd name="T69" fmla="*/ 4 h 152"/>
                <a:gd name="T70" fmla="*/ 38 w 56"/>
                <a:gd name="T71" fmla="*/ 5 h 152"/>
                <a:gd name="T72" fmla="*/ 46 w 56"/>
                <a:gd name="T73" fmla="*/ 8 h 152"/>
                <a:gd name="T74" fmla="*/ 56 w 56"/>
                <a:gd name="T75" fmla="*/ 10 h 152"/>
                <a:gd name="T76" fmla="*/ 56 w 56"/>
                <a:gd name="T77" fmla="*/ 25 h 152"/>
                <a:gd name="T78" fmla="*/ 56 w 56"/>
                <a:gd name="T79" fmla="*/ 40 h 152"/>
                <a:gd name="T80" fmla="*/ 56 w 56"/>
                <a:gd name="T81" fmla="*/ 53 h 152"/>
                <a:gd name="T82" fmla="*/ 55 w 56"/>
                <a:gd name="T83" fmla="*/ 65 h 152"/>
                <a:gd name="T84" fmla="*/ 55 w 56"/>
                <a:gd name="T85" fmla="*/ 76 h 152"/>
                <a:gd name="T86" fmla="*/ 55 w 56"/>
                <a:gd name="T87" fmla="*/ 87 h 152"/>
                <a:gd name="T88" fmla="*/ 55 w 56"/>
                <a:gd name="T89" fmla="*/ 97 h 152"/>
                <a:gd name="T90" fmla="*/ 53 w 56"/>
                <a:gd name="T91" fmla="*/ 105 h 152"/>
                <a:gd name="T92" fmla="*/ 53 w 56"/>
                <a:gd name="T93" fmla="*/ 114 h 152"/>
                <a:gd name="T94" fmla="*/ 53 w 56"/>
                <a:gd name="T95" fmla="*/ 121 h 152"/>
                <a:gd name="T96" fmla="*/ 52 w 56"/>
                <a:gd name="T97" fmla="*/ 127 h 152"/>
                <a:gd name="T98" fmla="*/ 52 w 56"/>
                <a:gd name="T99" fmla="*/ 132 h 152"/>
                <a:gd name="T100" fmla="*/ 51 w 56"/>
                <a:gd name="T101" fmla="*/ 137 h 152"/>
                <a:gd name="T102" fmla="*/ 51 w 56"/>
                <a:gd name="T103" fmla="*/ 141 h 152"/>
                <a:gd name="T104" fmla="*/ 51 w 56"/>
                <a:gd name="T105" fmla="*/ 145 h 152"/>
                <a:gd name="T106" fmla="*/ 50 w 56"/>
                <a:gd name="T107" fmla="*/ 146 h 152"/>
                <a:gd name="T108" fmla="*/ 49 w 56"/>
                <a:gd name="T109" fmla="*/ 149 h 152"/>
                <a:gd name="T110" fmla="*/ 47 w 56"/>
                <a:gd name="T111" fmla="*/ 151 h 152"/>
                <a:gd name="T112" fmla="*/ 46 w 56"/>
                <a:gd name="T113" fmla="*/ 152 h 152"/>
                <a:gd name="T114" fmla="*/ 44 w 56"/>
                <a:gd name="T115" fmla="*/ 152 h 152"/>
                <a:gd name="T116" fmla="*/ 41 w 56"/>
                <a:gd name="T117" fmla="*/ 151 h 152"/>
                <a:gd name="T118" fmla="*/ 40 w 56"/>
                <a:gd name="T119" fmla="*/ 148 h 152"/>
                <a:gd name="T120" fmla="*/ 38 w 56"/>
                <a:gd name="T121" fmla="*/ 146 h 152"/>
                <a:gd name="T122" fmla="*/ 35 w 56"/>
                <a:gd name="T123" fmla="*/ 143 h 152"/>
                <a:gd name="T124" fmla="*/ 35 w 56"/>
                <a:gd name="T125" fmla="*/ 1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" h="152">
                  <a:moveTo>
                    <a:pt x="35" y="143"/>
                  </a:moveTo>
                  <a:lnTo>
                    <a:pt x="33" y="140"/>
                  </a:lnTo>
                  <a:lnTo>
                    <a:pt x="31" y="135"/>
                  </a:lnTo>
                  <a:lnTo>
                    <a:pt x="30" y="129"/>
                  </a:lnTo>
                  <a:lnTo>
                    <a:pt x="28" y="121"/>
                  </a:lnTo>
                  <a:lnTo>
                    <a:pt x="27" y="113"/>
                  </a:lnTo>
                  <a:lnTo>
                    <a:pt x="25" y="103"/>
                  </a:lnTo>
                  <a:lnTo>
                    <a:pt x="24" y="92"/>
                  </a:lnTo>
                  <a:lnTo>
                    <a:pt x="24" y="81"/>
                  </a:lnTo>
                  <a:lnTo>
                    <a:pt x="23" y="75"/>
                  </a:lnTo>
                  <a:lnTo>
                    <a:pt x="23" y="69"/>
                  </a:lnTo>
                  <a:lnTo>
                    <a:pt x="22" y="63"/>
                  </a:lnTo>
                  <a:lnTo>
                    <a:pt x="20" y="57"/>
                  </a:lnTo>
                  <a:lnTo>
                    <a:pt x="20" y="52"/>
                  </a:lnTo>
                  <a:lnTo>
                    <a:pt x="19" y="47"/>
                  </a:lnTo>
                  <a:lnTo>
                    <a:pt x="18" y="42"/>
                  </a:lnTo>
                  <a:lnTo>
                    <a:pt x="17" y="38"/>
                  </a:lnTo>
                  <a:lnTo>
                    <a:pt x="16" y="35"/>
                  </a:lnTo>
                  <a:lnTo>
                    <a:pt x="14" y="31"/>
                  </a:lnTo>
                  <a:lnTo>
                    <a:pt x="12" y="25"/>
                  </a:lnTo>
                  <a:lnTo>
                    <a:pt x="9" y="20"/>
                  </a:lnTo>
                  <a:lnTo>
                    <a:pt x="6" y="16"/>
                  </a:lnTo>
                  <a:lnTo>
                    <a:pt x="3" y="13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9" y="2"/>
                  </a:lnTo>
                  <a:lnTo>
                    <a:pt x="24" y="3"/>
                  </a:lnTo>
                  <a:lnTo>
                    <a:pt x="30" y="4"/>
                  </a:lnTo>
                  <a:lnTo>
                    <a:pt x="38" y="5"/>
                  </a:lnTo>
                  <a:lnTo>
                    <a:pt x="46" y="8"/>
                  </a:lnTo>
                  <a:lnTo>
                    <a:pt x="56" y="10"/>
                  </a:lnTo>
                  <a:lnTo>
                    <a:pt x="56" y="25"/>
                  </a:lnTo>
                  <a:lnTo>
                    <a:pt x="56" y="40"/>
                  </a:lnTo>
                  <a:lnTo>
                    <a:pt x="56" y="53"/>
                  </a:lnTo>
                  <a:lnTo>
                    <a:pt x="55" y="65"/>
                  </a:lnTo>
                  <a:lnTo>
                    <a:pt x="55" y="76"/>
                  </a:lnTo>
                  <a:lnTo>
                    <a:pt x="55" y="87"/>
                  </a:lnTo>
                  <a:lnTo>
                    <a:pt x="55" y="97"/>
                  </a:lnTo>
                  <a:lnTo>
                    <a:pt x="53" y="105"/>
                  </a:lnTo>
                  <a:lnTo>
                    <a:pt x="53" y="114"/>
                  </a:lnTo>
                  <a:lnTo>
                    <a:pt x="53" y="121"/>
                  </a:lnTo>
                  <a:lnTo>
                    <a:pt x="52" y="127"/>
                  </a:lnTo>
                  <a:lnTo>
                    <a:pt x="52" y="132"/>
                  </a:lnTo>
                  <a:lnTo>
                    <a:pt x="51" y="137"/>
                  </a:lnTo>
                  <a:lnTo>
                    <a:pt x="51" y="141"/>
                  </a:lnTo>
                  <a:lnTo>
                    <a:pt x="51" y="145"/>
                  </a:lnTo>
                  <a:lnTo>
                    <a:pt x="50" y="146"/>
                  </a:lnTo>
                  <a:lnTo>
                    <a:pt x="49" y="149"/>
                  </a:lnTo>
                  <a:lnTo>
                    <a:pt x="47" y="151"/>
                  </a:lnTo>
                  <a:lnTo>
                    <a:pt x="46" y="152"/>
                  </a:lnTo>
                  <a:lnTo>
                    <a:pt x="44" y="152"/>
                  </a:lnTo>
                  <a:lnTo>
                    <a:pt x="41" y="151"/>
                  </a:lnTo>
                  <a:lnTo>
                    <a:pt x="40" y="148"/>
                  </a:lnTo>
                  <a:lnTo>
                    <a:pt x="38" y="146"/>
                  </a:lnTo>
                  <a:lnTo>
                    <a:pt x="35" y="143"/>
                  </a:lnTo>
                  <a:lnTo>
                    <a:pt x="35" y="14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8"/>
            <p:cNvSpPr>
              <a:spLocks/>
            </p:cNvSpPr>
            <p:nvPr/>
          </p:nvSpPr>
          <p:spPr bwMode="auto">
            <a:xfrm>
              <a:off x="4522788" y="1813074"/>
              <a:ext cx="419100" cy="192087"/>
            </a:xfrm>
            <a:custGeom>
              <a:avLst/>
              <a:gdLst>
                <a:gd name="T0" fmla="*/ 12 w 264"/>
                <a:gd name="T1" fmla="*/ 35 h 121"/>
                <a:gd name="T2" fmla="*/ 39 w 264"/>
                <a:gd name="T3" fmla="*/ 34 h 121"/>
                <a:gd name="T4" fmla="*/ 68 w 264"/>
                <a:gd name="T5" fmla="*/ 30 h 121"/>
                <a:gd name="T6" fmla="*/ 100 w 264"/>
                <a:gd name="T7" fmla="*/ 25 h 121"/>
                <a:gd name="T8" fmla="*/ 126 w 264"/>
                <a:gd name="T9" fmla="*/ 22 h 121"/>
                <a:gd name="T10" fmla="*/ 141 w 264"/>
                <a:gd name="T11" fmla="*/ 18 h 121"/>
                <a:gd name="T12" fmla="*/ 154 w 264"/>
                <a:gd name="T13" fmla="*/ 16 h 121"/>
                <a:gd name="T14" fmla="*/ 165 w 264"/>
                <a:gd name="T15" fmla="*/ 13 h 121"/>
                <a:gd name="T16" fmla="*/ 175 w 264"/>
                <a:gd name="T17" fmla="*/ 11 h 121"/>
                <a:gd name="T18" fmla="*/ 182 w 264"/>
                <a:gd name="T19" fmla="*/ 8 h 121"/>
                <a:gd name="T20" fmla="*/ 187 w 264"/>
                <a:gd name="T21" fmla="*/ 7 h 121"/>
                <a:gd name="T22" fmla="*/ 191 w 264"/>
                <a:gd name="T23" fmla="*/ 6 h 121"/>
                <a:gd name="T24" fmla="*/ 193 w 264"/>
                <a:gd name="T25" fmla="*/ 3 h 121"/>
                <a:gd name="T26" fmla="*/ 198 w 264"/>
                <a:gd name="T27" fmla="*/ 0 h 121"/>
                <a:gd name="T28" fmla="*/ 203 w 264"/>
                <a:gd name="T29" fmla="*/ 0 h 121"/>
                <a:gd name="T30" fmla="*/ 213 w 264"/>
                <a:gd name="T31" fmla="*/ 2 h 121"/>
                <a:gd name="T32" fmla="*/ 231 w 264"/>
                <a:gd name="T33" fmla="*/ 11 h 121"/>
                <a:gd name="T34" fmla="*/ 246 w 264"/>
                <a:gd name="T35" fmla="*/ 22 h 121"/>
                <a:gd name="T36" fmla="*/ 254 w 264"/>
                <a:gd name="T37" fmla="*/ 29 h 121"/>
                <a:gd name="T38" fmla="*/ 260 w 264"/>
                <a:gd name="T39" fmla="*/ 35 h 121"/>
                <a:gd name="T40" fmla="*/ 264 w 264"/>
                <a:gd name="T41" fmla="*/ 39 h 121"/>
                <a:gd name="T42" fmla="*/ 264 w 264"/>
                <a:gd name="T43" fmla="*/ 45 h 121"/>
                <a:gd name="T44" fmla="*/ 259 w 264"/>
                <a:gd name="T45" fmla="*/ 50 h 121"/>
                <a:gd name="T46" fmla="*/ 254 w 264"/>
                <a:gd name="T47" fmla="*/ 54 h 121"/>
                <a:gd name="T48" fmla="*/ 250 w 264"/>
                <a:gd name="T49" fmla="*/ 56 h 121"/>
                <a:gd name="T50" fmla="*/ 247 w 264"/>
                <a:gd name="T51" fmla="*/ 61 h 121"/>
                <a:gd name="T52" fmla="*/ 242 w 264"/>
                <a:gd name="T53" fmla="*/ 68 h 121"/>
                <a:gd name="T54" fmla="*/ 238 w 264"/>
                <a:gd name="T55" fmla="*/ 77 h 121"/>
                <a:gd name="T56" fmla="*/ 233 w 264"/>
                <a:gd name="T57" fmla="*/ 87 h 121"/>
                <a:gd name="T58" fmla="*/ 228 w 264"/>
                <a:gd name="T59" fmla="*/ 99 h 121"/>
                <a:gd name="T60" fmla="*/ 222 w 264"/>
                <a:gd name="T61" fmla="*/ 113 h 121"/>
                <a:gd name="T62" fmla="*/ 197 w 264"/>
                <a:gd name="T63" fmla="*/ 121 h 121"/>
                <a:gd name="T64" fmla="*/ 198 w 264"/>
                <a:gd name="T65" fmla="*/ 104 h 121"/>
                <a:gd name="T66" fmla="*/ 198 w 264"/>
                <a:gd name="T67" fmla="*/ 89 h 121"/>
                <a:gd name="T68" fmla="*/ 198 w 264"/>
                <a:gd name="T69" fmla="*/ 77 h 121"/>
                <a:gd name="T70" fmla="*/ 198 w 264"/>
                <a:gd name="T71" fmla="*/ 66 h 121"/>
                <a:gd name="T72" fmla="*/ 198 w 264"/>
                <a:gd name="T73" fmla="*/ 56 h 121"/>
                <a:gd name="T74" fmla="*/ 195 w 264"/>
                <a:gd name="T75" fmla="*/ 49 h 121"/>
                <a:gd name="T76" fmla="*/ 194 w 264"/>
                <a:gd name="T77" fmla="*/ 44 h 121"/>
                <a:gd name="T78" fmla="*/ 191 w 264"/>
                <a:gd name="T79" fmla="*/ 41 h 121"/>
                <a:gd name="T80" fmla="*/ 188 w 264"/>
                <a:gd name="T81" fmla="*/ 40 h 121"/>
                <a:gd name="T82" fmla="*/ 186 w 264"/>
                <a:gd name="T83" fmla="*/ 40 h 121"/>
                <a:gd name="T84" fmla="*/ 181 w 264"/>
                <a:gd name="T85" fmla="*/ 40 h 121"/>
                <a:gd name="T86" fmla="*/ 175 w 264"/>
                <a:gd name="T87" fmla="*/ 40 h 121"/>
                <a:gd name="T88" fmla="*/ 167 w 264"/>
                <a:gd name="T89" fmla="*/ 40 h 121"/>
                <a:gd name="T90" fmla="*/ 159 w 264"/>
                <a:gd name="T91" fmla="*/ 41 h 121"/>
                <a:gd name="T92" fmla="*/ 149 w 264"/>
                <a:gd name="T93" fmla="*/ 43 h 121"/>
                <a:gd name="T94" fmla="*/ 137 w 264"/>
                <a:gd name="T95" fmla="*/ 44 h 121"/>
                <a:gd name="T96" fmla="*/ 125 w 264"/>
                <a:gd name="T97" fmla="*/ 45 h 121"/>
                <a:gd name="T98" fmla="*/ 111 w 264"/>
                <a:gd name="T99" fmla="*/ 46 h 121"/>
                <a:gd name="T100" fmla="*/ 97 w 264"/>
                <a:gd name="T101" fmla="*/ 47 h 121"/>
                <a:gd name="T102" fmla="*/ 79 w 264"/>
                <a:gd name="T103" fmla="*/ 50 h 121"/>
                <a:gd name="T104" fmla="*/ 61 w 264"/>
                <a:gd name="T105" fmla="*/ 52 h 121"/>
                <a:gd name="T106" fmla="*/ 43 w 264"/>
                <a:gd name="T107" fmla="*/ 55 h 121"/>
                <a:gd name="T108" fmla="*/ 22 w 264"/>
                <a:gd name="T109" fmla="*/ 58 h 121"/>
                <a:gd name="T110" fmla="*/ 0 w 264"/>
                <a:gd name="T111" fmla="*/ 62 h 121"/>
                <a:gd name="T112" fmla="*/ 0 w 264"/>
                <a:gd name="T113" fmla="*/ 3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4" h="121">
                  <a:moveTo>
                    <a:pt x="0" y="35"/>
                  </a:moveTo>
                  <a:lnTo>
                    <a:pt x="12" y="35"/>
                  </a:lnTo>
                  <a:lnTo>
                    <a:pt x="26" y="34"/>
                  </a:lnTo>
                  <a:lnTo>
                    <a:pt x="39" y="34"/>
                  </a:lnTo>
                  <a:lnTo>
                    <a:pt x="54" y="33"/>
                  </a:lnTo>
                  <a:lnTo>
                    <a:pt x="68" y="30"/>
                  </a:lnTo>
                  <a:lnTo>
                    <a:pt x="84" y="29"/>
                  </a:lnTo>
                  <a:lnTo>
                    <a:pt x="100" y="25"/>
                  </a:lnTo>
                  <a:lnTo>
                    <a:pt x="117" y="23"/>
                  </a:lnTo>
                  <a:lnTo>
                    <a:pt x="126" y="22"/>
                  </a:lnTo>
                  <a:lnTo>
                    <a:pt x="133" y="19"/>
                  </a:lnTo>
                  <a:lnTo>
                    <a:pt x="141" y="18"/>
                  </a:lnTo>
                  <a:lnTo>
                    <a:pt x="147" y="17"/>
                  </a:lnTo>
                  <a:lnTo>
                    <a:pt x="154" y="16"/>
                  </a:lnTo>
                  <a:lnTo>
                    <a:pt x="159" y="14"/>
                  </a:lnTo>
                  <a:lnTo>
                    <a:pt x="165" y="13"/>
                  </a:lnTo>
                  <a:lnTo>
                    <a:pt x="170" y="12"/>
                  </a:lnTo>
                  <a:lnTo>
                    <a:pt x="175" y="11"/>
                  </a:lnTo>
                  <a:lnTo>
                    <a:pt x="178" y="10"/>
                  </a:lnTo>
                  <a:lnTo>
                    <a:pt x="182" y="8"/>
                  </a:lnTo>
                  <a:lnTo>
                    <a:pt x="184" y="8"/>
                  </a:lnTo>
                  <a:lnTo>
                    <a:pt x="187" y="7"/>
                  </a:lnTo>
                  <a:lnTo>
                    <a:pt x="188" y="6"/>
                  </a:lnTo>
                  <a:lnTo>
                    <a:pt x="191" y="6"/>
                  </a:lnTo>
                  <a:lnTo>
                    <a:pt x="191" y="5"/>
                  </a:lnTo>
                  <a:lnTo>
                    <a:pt x="193" y="3"/>
                  </a:lnTo>
                  <a:lnTo>
                    <a:pt x="195" y="1"/>
                  </a:lnTo>
                  <a:lnTo>
                    <a:pt x="198" y="0"/>
                  </a:lnTo>
                  <a:lnTo>
                    <a:pt x="200" y="0"/>
                  </a:lnTo>
                  <a:lnTo>
                    <a:pt x="203" y="0"/>
                  </a:lnTo>
                  <a:lnTo>
                    <a:pt x="205" y="0"/>
                  </a:lnTo>
                  <a:lnTo>
                    <a:pt x="213" y="2"/>
                  </a:lnTo>
                  <a:lnTo>
                    <a:pt x="221" y="6"/>
                  </a:lnTo>
                  <a:lnTo>
                    <a:pt x="231" y="11"/>
                  </a:lnTo>
                  <a:lnTo>
                    <a:pt x="241" y="17"/>
                  </a:lnTo>
                  <a:lnTo>
                    <a:pt x="246" y="22"/>
                  </a:lnTo>
                  <a:lnTo>
                    <a:pt x="250" y="25"/>
                  </a:lnTo>
                  <a:lnTo>
                    <a:pt x="254" y="29"/>
                  </a:lnTo>
                  <a:lnTo>
                    <a:pt x="258" y="33"/>
                  </a:lnTo>
                  <a:lnTo>
                    <a:pt x="260" y="35"/>
                  </a:lnTo>
                  <a:lnTo>
                    <a:pt x="263" y="38"/>
                  </a:lnTo>
                  <a:lnTo>
                    <a:pt x="264" y="39"/>
                  </a:lnTo>
                  <a:lnTo>
                    <a:pt x="264" y="41"/>
                  </a:lnTo>
                  <a:lnTo>
                    <a:pt x="264" y="45"/>
                  </a:lnTo>
                  <a:lnTo>
                    <a:pt x="261" y="47"/>
                  </a:lnTo>
                  <a:lnTo>
                    <a:pt x="259" y="50"/>
                  </a:lnTo>
                  <a:lnTo>
                    <a:pt x="255" y="52"/>
                  </a:lnTo>
                  <a:lnTo>
                    <a:pt x="254" y="54"/>
                  </a:lnTo>
                  <a:lnTo>
                    <a:pt x="252" y="55"/>
                  </a:lnTo>
                  <a:lnTo>
                    <a:pt x="250" y="56"/>
                  </a:lnTo>
                  <a:lnTo>
                    <a:pt x="248" y="58"/>
                  </a:lnTo>
                  <a:lnTo>
                    <a:pt x="247" y="61"/>
                  </a:lnTo>
                  <a:lnTo>
                    <a:pt x="244" y="65"/>
                  </a:lnTo>
                  <a:lnTo>
                    <a:pt x="242" y="68"/>
                  </a:lnTo>
                  <a:lnTo>
                    <a:pt x="239" y="72"/>
                  </a:lnTo>
                  <a:lnTo>
                    <a:pt x="238" y="77"/>
                  </a:lnTo>
                  <a:lnTo>
                    <a:pt x="236" y="82"/>
                  </a:lnTo>
                  <a:lnTo>
                    <a:pt x="233" y="87"/>
                  </a:lnTo>
                  <a:lnTo>
                    <a:pt x="231" y="93"/>
                  </a:lnTo>
                  <a:lnTo>
                    <a:pt x="228" y="99"/>
                  </a:lnTo>
                  <a:lnTo>
                    <a:pt x="226" y="106"/>
                  </a:lnTo>
                  <a:lnTo>
                    <a:pt x="222" y="113"/>
                  </a:lnTo>
                  <a:lnTo>
                    <a:pt x="220" y="121"/>
                  </a:lnTo>
                  <a:lnTo>
                    <a:pt x="197" y="121"/>
                  </a:lnTo>
                  <a:lnTo>
                    <a:pt x="198" y="112"/>
                  </a:lnTo>
                  <a:lnTo>
                    <a:pt x="198" y="104"/>
                  </a:lnTo>
                  <a:lnTo>
                    <a:pt x="198" y="96"/>
                  </a:lnTo>
                  <a:lnTo>
                    <a:pt x="198" y="89"/>
                  </a:lnTo>
                  <a:lnTo>
                    <a:pt x="198" y="83"/>
                  </a:lnTo>
                  <a:lnTo>
                    <a:pt x="198" y="77"/>
                  </a:lnTo>
                  <a:lnTo>
                    <a:pt x="198" y="71"/>
                  </a:lnTo>
                  <a:lnTo>
                    <a:pt x="198" y="66"/>
                  </a:lnTo>
                  <a:lnTo>
                    <a:pt x="198" y="61"/>
                  </a:lnTo>
                  <a:lnTo>
                    <a:pt x="198" y="56"/>
                  </a:lnTo>
                  <a:lnTo>
                    <a:pt x="197" y="52"/>
                  </a:lnTo>
                  <a:lnTo>
                    <a:pt x="195" y="49"/>
                  </a:lnTo>
                  <a:lnTo>
                    <a:pt x="195" y="46"/>
                  </a:lnTo>
                  <a:lnTo>
                    <a:pt x="194" y="44"/>
                  </a:lnTo>
                  <a:lnTo>
                    <a:pt x="193" y="43"/>
                  </a:lnTo>
                  <a:lnTo>
                    <a:pt x="191" y="41"/>
                  </a:lnTo>
                  <a:lnTo>
                    <a:pt x="189" y="40"/>
                  </a:lnTo>
                  <a:lnTo>
                    <a:pt x="188" y="40"/>
                  </a:lnTo>
                  <a:lnTo>
                    <a:pt x="187" y="40"/>
                  </a:lnTo>
                  <a:lnTo>
                    <a:pt x="186" y="40"/>
                  </a:lnTo>
                  <a:lnTo>
                    <a:pt x="183" y="40"/>
                  </a:lnTo>
                  <a:lnTo>
                    <a:pt x="181" y="40"/>
                  </a:lnTo>
                  <a:lnTo>
                    <a:pt x="177" y="40"/>
                  </a:lnTo>
                  <a:lnTo>
                    <a:pt x="175" y="40"/>
                  </a:lnTo>
                  <a:lnTo>
                    <a:pt x="171" y="40"/>
                  </a:lnTo>
                  <a:lnTo>
                    <a:pt x="167" y="40"/>
                  </a:lnTo>
                  <a:lnTo>
                    <a:pt x="163" y="41"/>
                  </a:lnTo>
                  <a:lnTo>
                    <a:pt x="159" y="41"/>
                  </a:lnTo>
                  <a:lnTo>
                    <a:pt x="154" y="41"/>
                  </a:lnTo>
                  <a:lnTo>
                    <a:pt x="149" y="43"/>
                  </a:lnTo>
                  <a:lnTo>
                    <a:pt x="143" y="43"/>
                  </a:lnTo>
                  <a:lnTo>
                    <a:pt x="137" y="44"/>
                  </a:lnTo>
                  <a:lnTo>
                    <a:pt x="131" y="44"/>
                  </a:lnTo>
                  <a:lnTo>
                    <a:pt x="125" y="45"/>
                  </a:lnTo>
                  <a:lnTo>
                    <a:pt x="119" y="45"/>
                  </a:lnTo>
                  <a:lnTo>
                    <a:pt x="111" y="46"/>
                  </a:lnTo>
                  <a:lnTo>
                    <a:pt x="104" y="47"/>
                  </a:lnTo>
                  <a:lnTo>
                    <a:pt x="97" y="47"/>
                  </a:lnTo>
                  <a:lnTo>
                    <a:pt x="88" y="49"/>
                  </a:lnTo>
                  <a:lnTo>
                    <a:pt x="79" y="50"/>
                  </a:lnTo>
                  <a:lnTo>
                    <a:pt x="71" y="51"/>
                  </a:lnTo>
                  <a:lnTo>
                    <a:pt x="61" y="52"/>
                  </a:lnTo>
                  <a:lnTo>
                    <a:pt x="53" y="54"/>
                  </a:lnTo>
                  <a:lnTo>
                    <a:pt x="43" y="55"/>
                  </a:lnTo>
                  <a:lnTo>
                    <a:pt x="33" y="57"/>
                  </a:lnTo>
                  <a:lnTo>
                    <a:pt x="22" y="58"/>
                  </a:lnTo>
                  <a:lnTo>
                    <a:pt x="11" y="60"/>
                  </a:lnTo>
                  <a:lnTo>
                    <a:pt x="0" y="62"/>
                  </a:lnTo>
                  <a:lnTo>
                    <a:pt x="0" y="35"/>
                  </a:lnTo>
                  <a:lnTo>
                    <a:pt x="0" y="3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9"/>
            <p:cNvSpPr>
              <a:spLocks/>
            </p:cNvSpPr>
            <p:nvPr/>
          </p:nvSpPr>
          <p:spPr bwMode="auto">
            <a:xfrm>
              <a:off x="4532313" y="1978174"/>
              <a:ext cx="358775" cy="65087"/>
            </a:xfrm>
            <a:custGeom>
              <a:avLst/>
              <a:gdLst>
                <a:gd name="T0" fmla="*/ 214 w 226"/>
                <a:gd name="T1" fmla="*/ 3 h 41"/>
                <a:gd name="T2" fmla="*/ 220 w 226"/>
                <a:gd name="T3" fmla="*/ 7 h 41"/>
                <a:gd name="T4" fmla="*/ 224 w 226"/>
                <a:gd name="T5" fmla="*/ 11 h 41"/>
                <a:gd name="T6" fmla="*/ 226 w 226"/>
                <a:gd name="T7" fmla="*/ 14 h 41"/>
                <a:gd name="T8" fmla="*/ 226 w 226"/>
                <a:gd name="T9" fmla="*/ 20 h 41"/>
                <a:gd name="T10" fmla="*/ 225 w 226"/>
                <a:gd name="T11" fmla="*/ 26 h 41"/>
                <a:gd name="T12" fmla="*/ 220 w 226"/>
                <a:gd name="T13" fmla="*/ 30 h 41"/>
                <a:gd name="T14" fmla="*/ 211 w 226"/>
                <a:gd name="T15" fmla="*/ 31 h 41"/>
                <a:gd name="T16" fmla="*/ 204 w 226"/>
                <a:gd name="T17" fmla="*/ 31 h 41"/>
                <a:gd name="T18" fmla="*/ 200 w 226"/>
                <a:gd name="T19" fmla="*/ 31 h 41"/>
                <a:gd name="T20" fmla="*/ 196 w 226"/>
                <a:gd name="T21" fmla="*/ 31 h 41"/>
                <a:gd name="T22" fmla="*/ 189 w 226"/>
                <a:gd name="T23" fmla="*/ 33 h 41"/>
                <a:gd name="T24" fmla="*/ 182 w 226"/>
                <a:gd name="T25" fmla="*/ 33 h 41"/>
                <a:gd name="T26" fmla="*/ 174 w 226"/>
                <a:gd name="T27" fmla="*/ 33 h 41"/>
                <a:gd name="T28" fmla="*/ 164 w 226"/>
                <a:gd name="T29" fmla="*/ 33 h 41"/>
                <a:gd name="T30" fmla="*/ 152 w 226"/>
                <a:gd name="T31" fmla="*/ 34 h 41"/>
                <a:gd name="T32" fmla="*/ 139 w 226"/>
                <a:gd name="T33" fmla="*/ 34 h 41"/>
                <a:gd name="T34" fmla="*/ 125 w 226"/>
                <a:gd name="T35" fmla="*/ 35 h 41"/>
                <a:gd name="T36" fmla="*/ 110 w 226"/>
                <a:gd name="T37" fmla="*/ 35 h 41"/>
                <a:gd name="T38" fmla="*/ 93 w 226"/>
                <a:gd name="T39" fmla="*/ 36 h 41"/>
                <a:gd name="T40" fmla="*/ 75 w 226"/>
                <a:gd name="T41" fmla="*/ 37 h 41"/>
                <a:gd name="T42" fmla="*/ 55 w 226"/>
                <a:gd name="T43" fmla="*/ 37 h 41"/>
                <a:gd name="T44" fmla="*/ 34 w 226"/>
                <a:gd name="T45" fmla="*/ 39 h 41"/>
                <a:gd name="T46" fmla="*/ 11 w 226"/>
                <a:gd name="T47" fmla="*/ 40 h 41"/>
                <a:gd name="T48" fmla="*/ 0 w 226"/>
                <a:gd name="T49" fmla="*/ 17 h 41"/>
                <a:gd name="T50" fmla="*/ 9 w 226"/>
                <a:gd name="T51" fmla="*/ 17 h 41"/>
                <a:gd name="T52" fmla="*/ 20 w 226"/>
                <a:gd name="T53" fmla="*/ 17 h 41"/>
                <a:gd name="T54" fmla="*/ 32 w 226"/>
                <a:gd name="T55" fmla="*/ 15 h 41"/>
                <a:gd name="T56" fmla="*/ 45 w 226"/>
                <a:gd name="T57" fmla="*/ 14 h 41"/>
                <a:gd name="T58" fmla="*/ 61 w 226"/>
                <a:gd name="T59" fmla="*/ 13 h 41"/>
                <a:gd name="T60" fmla="*/ 78 w 226"/>
                <a:gd name="T61" fmla="*/ 12 h 41"/>
                <a:gd name="T62" fmla="*/ 97 w 226"/>
                <a:gd name="T63" fmla="*/ 11 h 41"/>
                <a:gd name="T64" fmla="*/ 117 w 226"/>
                <a:gd name="T65" fmla="*/ 8 h 41"/>
                <a:gd name="T66" fmla="*/ 137 w 226"/>
                <a:gd name="T67" fmla="*/ 5 h 41"/>
                <a:gd name="T68" fmla="*/ 154 w 226"/>
                <a:gd name="T69" fmla="*/ 3 h 41"/>
                <a:gd name="T70" fmla="*/ 170 w 226"/>
                <a:gd name="T71" fmla="*/ 1 h 41"/>
                <a:gd name="T72" fmla="*/ 182 w 226"/>
                <a:gd name="T73" fmla="*/ 1 h 41"/>
                <a:gd name="T74" fmla="*/ 192 w 226"/>
                <a:gd name="T75" fmla="*/ 0 h 41"/>
                <a:gd name="T76" fmla="*/ 200 w 226"/>
                <a:gd name="T77" fmla="*/ 1 h 41"/>
                <a:gd name="T78" fmla="*/ 207 w 226"/>
                <a:gd name="T79" fmla="*/ 1 h 41"/>
                <a:gd name="T80" fmla="*/ 211 w 226"/>
                <a:gd name="T81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6" h="41">
                  <a:moveTo>
                    <a:pt x="211" y="2"/>
                  </a:moveTo>
                  <a:lnTo>
                    <a:pt x="214" y="3"/>
                  </a:lnTo>
                  <a:lnTo>
                    <a:pt x="218" y="5"/>
                  </a:lnTo>
                  <a:lnTo>
                    <a:pt x="220" y="7"/>
                  </a:lnTo>
                  <a:lnTo>
                    <a:pt x="222" y="8"/>
                  </a:lnTo>
                  <a:lnTo>
                    <a:pt x="224" y="11"/>
                  </a:lnTo>
                  <a:lnTo>
                    <a:pt x="225" y="12"/>
                  </a:lnTo>
                  <a:lnTo>
                    <a:pt x="226" y="14"/>
                  </a:lnTo>
                  <a:lnTo>
                    <a:pt x="226" y="17"/>
                  </a:lnTo>
                  <a:lnTo>
                    <a:pt x="226" y="20"/>
                  </a:lnTo>
                  <a:lnTo>
                    <a:pt x="226" y="24"/>
                  </a:lnTo>
                  <a:lnTo>
                    <a:pt x="225" y="26"/>
                  </a:lnTo>
                  <a:lnTo>
                    <a:pt x="224" y="29"/>
                  </a:lnTo>
                  <a:lnTo>
                    <a:pt x="220" y="30"/>
                  </a:lnTo>
                  <a:lnTo>
                    <a:pt x="216" y="31"/>
                  </a:lnTo>
                  <a:lnTo>
                    <a:pt x="211" y="31"/>
                  </a:lnTo>
                  <a:lnTo>
                    <a:pt x="205" y="31"/>
                  </a:lnTo>
                  <a:lnTo>
                    <a:pt x="204" y="31"/>
                  </a:lnTo>
                  <a:lnTo>
                    <a:pt x="203" y="31"/>
                  </a:lnTo>
                  <a:lnTo>
                    <a:pt x="200" y="31"/>
                  </a:lnTo>
                  <a:lnTo>
                    <a:pt x="198" y="31"/>
                  </a:lnTo>
                  <a:lnTo>
                    <a:pt x="196" y="31"/>
                  </a:lnTo>
                  <a:lnTo>
                    <a:pt x="193" y="33"/>
                  </a:lnTo>
                  <a:lnTo>
                    <a:pt x="189" y="33"/>
                  </a:lnTo>
                  <a:lnTo>
                    <a:pt x="186" y="33"/>
                  </a:lnTo>
                  <a:lnTo>
                    <a:pt x="182" y="33"/>
                  </a:lnTo>
                  <a:lnTo>
                    <a:pt x="178" y="33"/>
                  </a:lnTo>
                  <a:lnTo>
                    <a:pt x="174" y="33"/>
                  </a:lnTo>
                  <a:lnTo>
                    <a:pt x="169" y="33"/>
                  </a:lnTo>
                  <a:lnTo>
                    <a:pt x="164" y="33"/>
                  </a:lnTo>
                  <a:lnTo>
                    <a:pt x="158" y="34"/>
                  </a:lnTo>
                  <a:lnTo>
                    <a:pt x="152" y="34"/>
                  </a:lnTo>
                  <a:lnTo>
                    <a:pt x="146" y="34"/>
                  </a:lnTo>
                  <a:lnTo>
                    <a:pt x="139" y="34"/>
                  </a:lnTo>
                  <a:lnTo>
                    <a:pt x="132" y="34"/>
                  </a:lnTo>
                  <a:lnTo>
                    <a:pt x="125" y="35"/>
                  </a:lnTo>
                  <a:lnTo>
                    <a:pt x="117" y="35"/>
                  </a:lnTo>
                  <a:lnTo>
                    <a:pt x="110" y="35"/>
                  </a:lnTo>
                  <a:lnTo>
                    <a:pt x="102" y="36"/>
                  </a:lnTo>
                  <a:lnTo>
                    <a:pt x="93" y="36"/>
                  </a:lnTo>
                  <a:lnTo>
                    <a:pt x="83" y="36"/>
                  </a:lnTo>
                  <a:lnTo>
                    <a:pt x="75" y="37"/>
                  </a:lnTo>
                  <a:lnTo>
                    <a:pt x="65" y="37"/>
                  </a:lnTo>
                  <a:lnTo>
                    <a:pt x="55" y="37"/>
                  </a:lnTo>
                  <a:lnTo>
                    <a:pt x="44" y="39"/>
                  </a:lnTo>
                  <a:lnTo>
                    <a:pt x="34" y="39"/>
                  </a:lnTo>
                  <a:lnTo>
                    <a:pt x="23" y="40"/>
                  </a:lnTo>
                  <a:lnTo>
                    <a:pt x="11" y="40"/>
                  </a:lnTo>
                  <a:lnTo>
                    <a:pt x="0" y="41"/>
                  </a:lnTo>
                  <a:lnTo>
                    <a:pt x="0" y="17"/>
                  </a:lnTo>
                  <a:lnTo>
                    <a:pt x="4" y="17"/>
                  </a:lnTo>
                  <a:lnTo>
                    <a:pt x="9" y="17"/>
                  </a:lnTo>
                  <a:lnTo>
                    <a:pt x="14" y="17"/>
                  </a:lnTo>
                  <a:lnTo>
                    <a:pt x="20" y="17"/>
                  </a:lnTo>
                  <a:lnTo>
                    <a:pt x="25" y="15"/>
                  </a:lnTo>
                  <a:lnTo>
                    <a:pt x="32" y="15"/>
                  </a:lnTo>
                  <a:lnTo>
                    <a:pt x="38" y="15"/>
                  </a:lnTo>
                  <a:lnTo>
                    <a:pt x="45" y="14"/>
                  </a:lnTo>
                  <a:lnTo>
                    <a:pt x="53" y="14"/>
                  </a:lnTo>
                  <a:lnTo>
                    <a:pt x="61" y="13"/>
                  </a:lnTo>
                  <a:lnTo>
                    <a:pt x="70" y="13"/>
                  </a:lnTo>
                  <a:lnTo>
                    <a:pt x="78" y="12"/>
                  </a:lnTo>
                  <a:lnTo>
                    <a:pt x="88" y="11"/>
                  </a:lnTo>
                  <a:lnTo>
                    <a:pt x="97" y="11"/>
                  </a:lnTo>
                  <a:lnTo>
                    <a:pt x="108" y="9"/>
                  </a:lnTo>
                  <a:lnTo>
                    <a:pt x="117" y="8"/>
                  </a:lnTo>
                  <a:lnTo>
                    <a:pt x="127" y="6"/>
                  </a:lnTo>
                  <a:lnTo>
                    <a:pt x="137" y="5"/>
                  </a:lnTo>
                  <a:lnTo>
                    <a:pt x="146" y="3"/>
                  </a:lnTo>
                  <a:lnTo>
                    <a:pt x="154" y="3"/>
                  </a:lnTo>
                  <a:lnTo>
                    <a:pt x="163" y="2"/>
                  </a:lnTo>
                  <a:lnTo>
                    <a:pt x="170" y="1"/>
                  </a:lnTo>
                  <a:lnTo>
                    <a:pt x="176" y="1"/>
                  </a:lnTo>
                  <a:lnTo>
                    <a:pt x="182" y="1"/>
                  </a:lnTo>
                  <a:lnTo>
                    <a:pt x="187" y="1"/>
                  </a:lnTo>
                  <a:lnTo>
                    <a:pt x="192" y="0"/>
                  </a:lnTo>
                  <a:lnTo>
                    <a:pt x="197" y="0"/>
                  </a:lnTo>
                  <a:lnTo>
                    <a:pt x="200" y="1"/>
                  </a:lnTo>
                  <a:lnTo>
                    <a:pt x="204" y="1"/>
                  </a:lnTo>
                  <a:lnTo>
                    <a:pt x="207" y="1"/>
                  </a:lnTo>
                  <a:lnTo>
                    <a:pt x="209" y="1"/>
                  </a:lnTo>
                  <a:lnTo>
                    <a:pt x="211" y="2"/>
                  </a:lnTo>
                  <a:lnTo>
                    <a:pt x="211" y="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0"/>
            <p:cNvSpPr>
              <a:spLocks/>
            </p:cNvSpPr>
            <p:nvPr/>
          </p:nvSpPr>
          <p:spPr bwMode="auto">
            <a:xfrm>
              <a:off x="4611688" y="1035199"/>
              <a:ext cx="138113" cy="139700"/>
            </a:xfrm>
            <a:custGeom>
              <a:avLst/>
              <a:gdLst>
                <a:gd name="T0" fmla="*/ 67 w 87"/>
                <a:gd name="T1" fmla="*/ 88 h 88"/>
                <a:gd name="T2" fmla="*/ 66 w 87"/>
                <a:gd name="T3" fmla="*/ 88 h 88"/>
                <a:gd name="T4" fmla="*/ 64 w 87"/>
                <a:gd name="T5" fmla="*/ 87 h 88"/>
                <a:gd name="T6" fmla="*/ 60 w 87"/>
                <a:gd name="T7" fmla="*/ 83 h 88"/>
                <a:gd name="T8" fmla="*/ 59 w 87"/>
                <a:gd name="T9" fmla="*/ 82 h 88"/>
                <a:gd name="T10" fmla="*/ 56 w 87"/>
                <a:gd name="T11" fmla="*/ 80 h 88"/>
                <a:gd name="T12" fmla="*/ 54 w 87"/>
                <a:gd name="T13" fmla="*/ 77 h 88"/>
                <a:gd name="T14" fmla="*/ 52 w 87"/>
                <a:gd name="T15" fmla="*/ 75 h 88"/>
                <a:gd name="T16" fmla="*/ 49 w 87"/>
                <a:gd name="T17" fmla="*/ 71 h 88"/>
                <a:gd name="T18" fmla="*/ 45 w 87"/>
                <a:gd name="T19" fmla="*/ 67 h 88"/>
                <a:gd name="T20" fmla="*/ 43 w 87"/>
                <a:gd name="T21" fmla="*/ 64 h 88"/>
                <a:gd name="T22" fmla="*/ 39 w 87"/>
                <a:gd name="T23" fmla="*/ 60 h 88"/>
                <a:gd name="T24" fmla="*/ 36 w 87"/>
                <a:gd name="T25" fmla="*/ 55 h 88"/>
                <a:gd name="T26" fmla="*/ 32 w 87"/>
                <a:gd name="T27" fmla="*/ 50 h 88"/>
                <a:gd name="T28" fmla="*/ 25 w 87"/>
                <a:gd name="T29" fmla="*/ 40 h 88"/>
                <a:gd name="T30" fmla="*/ 19 w 87"/>
                <a:gd name="T31" fmla="*/ 32 h 88"/>
                <a:gd name="T32" fmla="*/ 14 w 87"/>
                <a:gd name="T33" fmla="*/ 25 h 88"/>
                <a:gd name="T34" fmla="*/ 9 w 87"/>
                <a:gd name="T35" fmla="*/ 19 h 88"/>
                <a:gd name="T36" fmla="*/ 5 w 87"/>
                <a:gd name="T37" fmla="*/ 14 h 88"/>
                <a:gd name="T38" fmla="*/ 3 w 87"/>
                <a:gd name="T39" fmla="*/ 10 h 88"/>
                <a:gd name="T40" fmla="*/ 0 w 87"/>
                <a:gd name="T41" fmla="*/ 8 h 88"/>
                <a:gd name="T42" fmla="*/ 0 w 87"/>
                <a:gd name="T43" fmla="*/ 5 h 88"/>
                <a:gd name="T44" fmla="*/ 0 w 87"/>
                <a:gd name="T45" fmla="*/ 5 h 88"/>
                <a:gd name="T46" fmla="*/ 1 w 87"/>
                <a:gd name="T47" fmla="*/ 4 h 88"/>
                <a:gd name="T48" fmla="*/ 4 w 87"/>
                <a:gd name="T49" fmla="*/ 3 h 88"/>
                <a:gd name="T50" fmla="*/ 6 w 87"/>
                <a:gd name="T51" fmla="*/ 3 h 88"/>
                <a:gd name="T52" fmla="*/ 10 w 87"/>
                <a:gd name="T53" fmla="*/ 3 h 88"/>
                <a:gd name="T54" fmla="*/ 14 w 87"/>
                <a:gd name="T55" fmla="*/ 1 h 88"/>
                <a:gd name="T56" fmla="*/ 19 w 87"/>
                <a:gd name="T57" fmla="*/ 0 h 88"/>
                <a:gd name="T58" fmla="*/ 23 w 87"/>
                <a:gd name="T59" fmla="*/ 0 h 88"/>
                <a:gd name="T60" fmla="*/ 30 w 87"/>
                <a:gd name="T61" fmla="*/ 0 h 88"/>
                <a:gd name="T62" fmla="*/ 34 w 87"/>
                <a:gd name="T63" fmla="*/ 1 h 88"/>
                <a:gd name="T64" fmla="*/ 41 w 87"/>
                <a:gd name="T65" fmla="*/ 3 h 88"/>
                <a:gd name="T66" fmla="*/ 45 w 87"/>
                <a:gd name="T67" fmla="*/ 6 h 88"/>
                <a:gd name="T68" fmla="*/ 52 w 87"/>
                <a:gd name="T69" fmla="*/ 9 h 88"/>
                <a:gd name="T70" fmla="*/ 58 w 87"/>
                <a:gd name="T71" fmla="*/ 14 h 88"/>
                <a:gd name="T72" fmla="*/ 64 w 87"/>
                <a:gd name="T73" fmla="*/ 19 h 88"/>
                <a:gd name="T74" fmla="*/ 70 w 87"/>
                <a:gd name="T75" fmla="*/ 23 h 88"/>
                <a:gd name="T76" fmla="*/ 76 w 87"/>
                <a:gd name="T77" fmla="*/ 29 h 88"/>
                <a:gd name="T78" fmla="*/ 80 w 87"/>
                <a:gd name="T79" fmla="*/ 37 h 88"/>
                <a:gd name="T80" fmla="*/ 83 w 87"/>
                <a:gd name="T81" fmla="*/ 42 h 88"/>
                <a:gd name="T82" fmla="*/ 86 w 87"/>
                <a:gd name="T83" fmla="*/ 48 h 88"/>
                <a:gd name="T84" fmla="*/ 87 w 87"/>
                <a:gd name="T85" fmla="*/ 53 h 88"/>
                <a:gd name="T86" fmla="*/ 87 w 87"/>
                <a:gd name="T87" fmla="*/ 59 h 88"/>
                <a:gd name="T88" fmla="*/ 87 w 87"/>
                <a:gd name="T89" fmla="*/ 64 h 88"/>
                <a:gd name="T90" fmla="*/ 86 w 87"/>
                <a:gd name="T91" fmla="*/ 67 h 88"/>
                <a:gd name="T92" fmla="*/ 83 w 87"/>
                <a:gd name="T93" fmla="*/ 73 h 88"/>
                <a:gd name="T94" fmla="*/ 81 w 87"/>
                <a:gd name="T95" fmla="*/ 77 h 88"/>
                <a:gd name="T96" fmla="*/ 78 w 87"/>
                <a:gd name="T97" fmla="*/ 81 h 88"/>
                <a:gd name="T98" fmla="*/ 76 w 87"/>
                <a:gd name="T99" fmla="*/ 83 h 88"/>
                <a:gd name="T100" fmla="*/ 74 w 87"/>
                <a:gd name="T101" fmla="*/ 86 h 88"/>
                <a:gd name="T102" fmla="*/ 72 w 87"/>
                <a:gd name="T103" fmla="*/ 87 h 88"/>
                <a:gd name="T104" fmla="*/ 70 w 87"/>
                <a:gd name="T105" fmla="*/ 88 h 88"/>
                <a:gd name="T106" fmla="*/ 67 w 87"/>
                <a:gd name="T107" fmla="*/ 88 h 88"/>
                <a:gd name="T108" fmla="*/ 67 w 87"/>
                <a:gd name="T109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" h="88">
                  <a:moveTo>
                    <a:pt x="67" y="88"/>
                  </a:moveTo>
                  <a:lnTo>
                    <a:pt x="66" y="88"/>
                  </a:lnTo>
                  <a:lnTo>
                    <a:pt x="64" y="87"/>
                  </a:lnTo>
                  <a:lnTo>
                    <a:pt x="60" y="83"/>
                  </a:lnTo>
                  <a:lnTo>
                    <a:pt x="59" y="82"/>
                  </a:lnTo>
                  <a:lnTo>
                    <a:pt x="56" y="80"/>
                  </a:lnTo>
                  <a:lnTo>
                    <a:pt x="54" y="77"/>
                  </a:lnTo>
                  <a:lnTo>
                    <a:pt x="52" y="75"/>
                  </a:lnTo>
                  <a:lnTo>
                    <a:pt x="49" y="71"/>
                  </a:lnTo>
                  <a:lnTo>
                    <a:pt x="45" y="67"/>
                  </a:lnTo>
                  <a:lnTo>
                    <a:pt x="43" y="64"/>
                  </a:lnTo>
                  <a:lnTo>
                    <a:pt x="39" y="60"/>
                  </a:lnTo>
                  <a:lnTo>
                    <a:pt x="36" y="55"/>
                  </a:lnTo>
                  <a:lnTo>
                    <a:pt x="32" y="50"/>
                  </a:lnTo>
                  <a:lnTo>
                    <a:pt x="25" y="40"/>
                  </a:lnTo>
                  <a:lnTo>
                    <a:pt x="19" y="32"/>
                  </a:lnTo>
                  <a:lnTo>
                    <a:pt x="14" y="25"/>
                  </a:lnTo>
                  <a:lnTo>
                    <a:pt x="9" y="19"/>
                  </a:lnTo>
                  <a:lnTo>
                    <a:pt x="5" y="14"/>
                  </a:lnTo>
                  <a:lnTo>
                    <a:pt x="3" y="10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4" y="3"/>
                  </a:lnTo>
                  <a:lnTo>
                    <a:pt x="6" y="3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4" y="1"/>
                  </a:lnTo>
                  <a:lnTo>
                    <a:pt x="41" y="3"/>
                  </a:lnTo>
                  <a:lnTo>
                    <a:pt x="45" y="6"/>
                  </a:lnTo>
                  <a:lnTo>
                    <a:pt x="52" y="9"/>
                  </a:lnTo>
                  <a:lnTo>
                    <a:pt x="58" y="14"/>
                  </a:lnTo>
                  <a:lnTo>
                    <a:pt x="64" y="19"/>
                  </a:lnTo>
                  <a:lnTo>
                    <a:pt x="70" y="23"/>
                  </a:lnTo>
                  <a:lnTo>
                    <a:pt x="76" y="29"/>
                  </a:lnTo>
                  <a:lnTo>
                    <a:pt x="80" y="37"/>
                  </a:lnTo>
                  <a:lnTo>
                    <a:pt x="83" y="42"/>
                  </a:lnTo>
                  <a:lnTo>
                    <a:pt x="86" y="48"/>
                  </a:lnTo>
                  <a:lnTo>
                    <a:pt x="87" y="53"/>
                  </a:lnTo>
                  <a:lnTo>
                    <a:pt x="87" y="59"/>
                  </a:lnTo>
                  <a:lnTo>
                    <a:pt x="87" y="64"/>
                  </a:lnTo>
                  <a:lnTo>
                    <a:pt x="86" y="67"/>
                  </a:lnTo>
                  <a:lnTo>
                    <a:pt x="83" y="73"/>
                  </a:lnTo>
                  <a:lnTo>
                    <a:pt x="81" y="77"/>
                  </a:lnTo>
                  <a:lnTo>
                    <a:pt x="78" y="81"/>
                  </a:lnTo>
                  <a:lnTo>
                    <a:pt x="76" y="83"/>
                  </a:lnTo>
                  <a:lnTo>
                    <a:pt x="74" y="86"/>
                  </a:lnTo>
                  <a:lnTo>
                    <a:pt x="72" y="87"/>
                  </a:lnTo>
                  <a:lnTo>
                    <a:pt x="70" y="88"/>
                  </a:lnTo>
                  <a:lnTo>
                    <a:pt x="67" y="88"/>
                  </a:lnTo>
                  <a:lnTo>
                    <a:pt x="67" y="8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1"/>
            <p:cNvSpPr>
              <a:spLocks/>
            </p:cNvSpPr>
            <p:nvPr/>
          </p:nvSpPr>
          <p:spPr bwMode="auto">
            <a:xfrm>
              <a:off x="4441826" y="1065361"/>
              <a:ext cx="109538" cy="149225"/>
            </a:xfrm>
            <a:custGeom>
              <a:avLst/>
              <a:gdLst>
                <a:gd name="T0" fmla="*/ 60 w 69"/>
                <a:gd name="T1" fmla="*/ 34 h 94"/>
                <a:gd name="T2" fmla="*/ 63 w 69"/>
                <a:gd name="T3" fmla="*/ 41 h 94"/>
                <a:gd name="T4" fmla="*/ 66 w 69"/>
                <a:gd name="T5" fmla="*/ 47 h 94"/>
                <a:gd name="T6" fmla="*/ 67 w 69"/>
                <a:gd name="T7" fmla="*/ 53 h 94"/>
                <a:gd name="T8" fmla="*/ 68 w 69"/>
                <a:gd name="T9" fmla="*/ 58 h 94"/>
                <a:gd name="T10" fmla="*/ 69 w 69"/>
                <a:gd name="T11" fmla="*/ 63 h 94"/>
                <a:gd name="T12" fmla="*/ 69 w 69"/>
                <a:gd name="T13" fmla="*/ 68 h 94"/>
                <a:gd name="T14" fmla="*/ 69 w 69"/>
                <a:gd name="T15" fmla="*/ 72 h 94"/>
                <a:gd name="T16" fmla="*/ 69 w 69"/>
                <a:gd name="T17" fmla="*/ 75 h 94"/>
                <a:gd name="T18" fmla="*/ 67 w 69"/>
                <a:gd name="T19" fmla="*/ 80 h 94"/>
                <a:gd name="T20" fmla="*/ 65 w 69"/>
                <a:gd name="T21" fmla="*/ 84 h 94"/>
                <a:gd name="T22" fmla="*/ 63 w 69"/>
                <a:gd name="T23" fmla="*/ 86 h 94"/>
                <a:gd name="T24" fmla="*/ 62 w 69"/>
                <a:gd name="T25" fmla="*/ 89 h 94"/>
                <a:gd name="T26" fmla="*/ 61 w 69"/>
                <a:gd name="T27" fmla="*/ 91 h 94"/>
                <a:gd name="T28" fmla="*/ 60 w 69"/>
                <a:gd name="T29" fmla="*/ 92 h 94"/>
                <a:gd name="T30" fmla="*/ 58 w 69"/>
                <a:gd name="T31" fmla="*/ 94 h 94"/>
                <a:gd name="T32" fmla="*/ 57 w 69"/>
                <a:gd name="T33" fmla="*/ 94 h 94"/>
                <a:gd name="T34" fmla="*/ 56 w 69"/>
                <a:gd name="T35" fmla="*/ 94 h 94"/>
                <a:gd name="T36" fmla="*/ 54 w 69"/>
                <a:gd name="T37" fmla="*/ 92 h 94"/>
                <a:gd name="T38" fmla="*/ 51 w 69"/>
                <a:gd name="T39" fmla="*/ 91 h 94"/>
                <a:gd name="T40" fmla="*/ 49 w 69"/>
                <a:gd name="T41" fmla="*/ 89 h 94"/>
                <a:gd name="T42" fmla="*/ 46 w 69"/>
                <a:gd name="T43" fmla="*/ 86 h 94"/>
                <a:gd name="T44" fmla="*/ 43 w 69"/>
                <a:gd name="T45" fmla="*/ 83 h 94"/>
                <a:gd name="T46" fmla="*/ 40 w 69"/>
                <a:gd name="T47" fmla="*/ 78 h 94"/>
                <a:gd name="T48" fmla="*/ 36 w 69"/>
                <a:gd name="T49" fmla="*/ 73 h 94"/>
                <a:gd name="T50" fmla="*/ 28 w 69"/>
                <a:gd name="T51" fmla="*/ 62 h 94"/>
                <a:gd name="T52" fmla="*/ 22 w 69"/>
                <a:gd name="T53" fmla="*/ 51 h 94"/>
                <a:gd name="T54" fmla="*/ 16 w 69"/>
                <a:gd name="T55" fmla="*/ 40 h 94"/>
                <a:gd name="T56" fmla="*/ 11 w 69"/>
                <a:gd name="T57" fmla="*/ 28 h 94"/>
                <a:gd name="T58" fmla="*/ 7 w 69"/>
                <a:gd name="T59" fmla="*/ 23 h 94"/>
                <a:gd name="T60" fmla="*/ 5 w 69"/>
                <a:gd name="T61" fmla="*/ 18 h 94"/>
                <a:gd name="T62" fmla="*/ 2 w 69"/>
                <a:gd name="T63" fmla="*/ 14 h 94"/>
                <a:gd name="T64" fmla="*/ 1 w 69"/>
                <a:gd name="T65" fmla="*/ 10 h 94"/>
                <a:gd name="T66" fmla="*/ 1 w 69"/>
                <a:gd name="T67" fmla="*/ 7 h 94"/>
                <a:gd name="T68" fmla="*/ 0 w 69"/>
                <a:gd name="T69" fmla="*/ 4 h 94"/>
                <a:gd name="T70" fmla="*/ 1 w 69"/>
                <a:gd name="T71" fmla="*/ 3 h 94"/>
                <a:gd name="T72" fmla="*/ 1 w 69"/>
                <a:gd name="T73" fmla="*/ 2 h 94"/>
                <a:gd name="T74" fmla="*/ 2 w 69"/>
                <a:gd name="T75" fmla="*/ 1 h 94"/>
                <a:gd name="T76" fmla="*/ 3 w 69"/>
                <a:gd name="T77" fmla="*/ 0 h 94"/>
                <a:gd name="T78" fmla="*/ 5 w 69"/>
                <a:gd name="T79" fmla="*/ 0 h 94"/>
                <a:gd name="T80" fmla="*/ 7 w 69"/>
                <a:gd name="T81" fmla="*/ 0 h 94"/>
                <a:gd name="T82" fmla="*/ 11 w 69"/>
                <a:gd name="T83" fmla="*/ 0 h 94"/>
                <a:gd name="T84" fmla="*/ 14 w 69"/>
                <a:gd name="T85" fmla="*/ 0 h 94"/>
                <a:gd name="T86" fmla="*/ 19 w 69"/>
                <a:gd name="T87" fmla="*/ 1 h 94"/>
                <a:gd name="T88" fmla="*/ 25 w 69"/>
                <a:gd name="T89" fmla="*/ 2 h 94"/>
                <a:gd name="T90" fmla="*/ 30 w 69"/>
                <a:gd name="T91" fmla="*/ 3 h 94"/>
                <a:gd name="T92" fmla="*/ 35 w 69"/>
                <a:gd name="T93" fmla="*/ 6 h 94"/>
                <a:gd name="T94" fmla="*/ 40 w 69"/>
                <a:gd name="T95" fmla="*/ 8 h 94"/>
                <a:gd name="T96" fmla="*/ 45 w 69"/>
                <a:gd name="T97" fmla="*/ 12 h 94"/>
                <a:gd name="T98" fmla="*/ 49 w 69"/>
                <a:gd name="T99" fmla="*/ 17 h 94"/>
                <a:gd name="T100" fmla="*/ 54 w 69"/>
                <a:gd name="T101" fmla="*/ 21 h 94"/>
                <a:gd name="T102" fmla="*/ 57 w 69"/>
                <a:gd name="T103" fmla="*/ 28 h 94"/>
                <a:gd name="T104" fmla="*/ 60 w 69"/>
                <a:gd name="T105" fmla="*/ 34 h 94"/>
                <a:gd name="T106" fmla="*/ 60 w 69"/>
                <a:gd name="T107" fmla="*/ 3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9" h="94">
                  <a:moveTo>
                    <a:pt x="60" y="34"/>
                  </a:moveTo>
                  <a:lnTo>
                    <a:pt x="63" y="41"/>
                  </a:lnTo>
                  <a:lnTo>
                    <a:pt x="66" y="47"/>
                  </a:lnTo>
                  <a:lnTo>
                    <a:pt x="67" y="53"/>
                  </a:lnTo>
                  <a:lnTo>
                    <a:pt x="68" y="58"/>
                  </a:lnTo>
                  <a:lnTo>
                    <a:pt x="69" y="63"/>
                  </a:lnTo>
                  <a:lnTo>
                    <a:pt x="69" y="68"/>
                  </a:lnTo>
                  <a:lnTo>
                    <a:pt x="69" y="72"/>
                  </a:lnTo>
                  <a:lnTo>
                    <a:pt x="69" y="75"/>
                  </a:lnTo>
                  <a:lnTo>
                    <a:pt x="67" y="80"/>
                  </a:lnTo>
                  <a:lnTo>
                    <a:pt x="65" y="84"/>
                  </a:lnTo>
                  <a:lnTo>
                    <a:pt x="63" y="86"/>
                  </a:lnTo>
                  <a:lnTo>
                    <a:pt x="62" y="89"/>
                  </a:lnTo>
                  <a:lnTo>
                    <a:pt x="61" y="91"/>
                  </a:lnTo>
                  <a:lnTo>
                    <a:pt x="60" y="92"/>
                  </a:lnTo>
                  <a:lnTo>
                    <a:pt x="58" y="94"/>
                  </a:lnTo>
                  <a:lnTo>
                    <a:pt x="57" y="94"/>
                  </a:lnTo>
                  <a:lnTo>
                    <a:pt x="56" y="94"/>
                  </a:lnTo>
                  <a:lnTo>
                    <a:pt x="54" y="92"/>
                  </a:lnTo>
                  <a:lnTo>
                    <a:pt x="51" y="91"/>
                  </a:lnTo>
                  <a:lnTo>
                    <a:pt x="49" y="89"/>
                  </a:lnTo>
                  <a:lnTo>
                    <a:pt x="46" y="86"/>
                  </a:lnTo>
                  <a:lnTo>
                    <a:pt x="43" y="83"/>
                  </a:lnTo>
                  <a:lnTo>
                    <a:pt x="40" y="78"/>
                  </a:lnTo>
                  <a:lnTo>
                    <a:pt x="36" y="73"/>
                  </a:lnTo>
                  <a:lnTo>
                    <a:pt x="28" y="62"/>
                  </a:lnTo>
                  <a:lnTo>
                    <a:pt x="22" y="51"/>
                  </a:lnTo>
                  <a:lnTo>
                    <a:pt x="16" y="40"/>
                  </a:lnTo>
                  <a:lnTo>
                    <a:pt x="11" y="28"/>
                  </a:lnTo>
                  <a:lnTo>
                    <a:pt x="7" y="23"/>
                  </a:lnTo>
                  <a:lnTo>
                    <a:pt x="5" y="18"/>
                  </a:lnTo>
                  <a:lnTo>
                    <a:pt x="2" y="14"/>
                  </a:lnTo>
                  <a:lnTo>
                    <a:pt x="1" y="10"/>
                  </a:lnTo>
                  <a:lnTo>
                    <a:pt x="1" y="7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9" y="1"/>
                  </a:lnTo>
                  <a:lnTo>
                    <a:pt x="25" y="2"/>
                  </a:lnTo>
                  <a:lnTo>
                    <a:pt x="30" y="3"/>
                  </a:lnTo>
                  <a:lnTo>
                    <a:pt x="35" y="6"/>
                  </a:lnTo>
                  <a:lnTo>
                    <a:pt x="40" y="8"/>
                  </a:lnTo>
                  <a:lnTo>
                    <a:pt x="45" y="12"/>
                  </a:lnTo>
                  <a:lnTo>
                    <a:pt x="49" y="17"/>
                  </a:lnTo>
                  <a:lnTo>
                    <a:pt x="54" y="21"/>
                  </a:lnTo>
                  <a:lnTo>
                    <a:pt x="57" y="28"/>
                  </a:lnTo>
                  <a:lnTo>
                    <a:pt x="60" y="34"/>
                  </a:lnTo>
                  <a:lnTo>
                    <a:pt x="60" y="3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635900" y="2139702"/>
            <a:ext cx="5040559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/>
              <a:t>    </a:t>
            </a:r>
            <a:r>
              <a:rPr lang="zh-CN" altLang="en-US" smtClean="0"/>
              <a:t>笔画较多，把握笔画的长短变化和间距。上半部分的最后一笔要变为捺。</a:t>
            </a:r>
            <a:endParaRPr lang="zh-CN" altLang="en-US" dirty="0"/>
          </a:p>
        </p:txBody>
      </p:sp>
      <p:sp>
        <p:nvSpPr>
          <p:cNvPr id="30" name="Freeform 32"/>
          <p:cNvSpPr>
            <a:spLocks/>
          </p:cNvSpPr>
          <p:nvPr/>
        </p:nvSpPr>
        <p:spPr bwMode="auto">
          <a:xfrm>
            <a:off x="2215413" y="2408841"/>
            <a:ext cx="924407" cy="650413"/>
          </a:xfrm>
          <a:custGeom>
            <a:avLst/>
            <a:gdLst>
              <a:gd name="T0" fmla="*/ 194 w 361"/>
              <a:gd name="T1" fmla="*/ 214 h 254"/>
              <a:gd name="T2" fmla="*/ 180 w 361"/>
              <a:gd name="T3" fmla="*/ 196 h 254"/>
              <a:gd name="T4" fmla="*/ 162 w 361"/>
              <a:gd name="T5" fmla="*/ 176 h 254"/>
              <a:gd name="T6" fmla="*/ 143 w 361"/>
              <a:gd name="T7" fmla="*/ 152 h 254"/>
              <a:gd name="T8" fmla="*/ 126 w 361"/>
              <a:gd name="T9" fmla="*/ 134 h 254"/>
              <a:gd name="T10" fmla="*/ 112 w 361"/>
              <a:gd name="T11" fmla="*/ 119 h 254"/>
              <a:gd name="T12" fmla="*/ 99 w 361"/>
              <a:gd name="T13" fmla="*/ 104 h 254"/>
              <a:gd name="T14" fmla="*/ 83 w 361"/>
              <a:gd name="T15" fmla="*/ 88 h 254"/>
              <a:gd name="T16" fmla="*/ 66 w 361"/>
              <a:gd name="T17" fmla="*/ 71 h 254"/>
              <a:gd name="T18" fmla="*/ 49 w 361"/>
              <a:gd name="T19" fmla="*/ 52 h 254"/>
              <a:gd name="T20" fmla="*/ 31 w 361"/>
              <a:gd name="T21" fmla="*/ 32 h 254"/>
              <a:gd name="T22" fmla="*/ 10 w 361"/>
              <a:gd name="T23" fmla="*/ 11 h 254"/>
              <a:gd name="T24" fmla="*/ 32 w 361"/>
              <a:gd name="T25" fmla="*/ 0 h 254"/>
              <a:gd name="T26" fmla="*/ 35 w 361"/>
              <a:gd name="T27" fmla="*/ 3 h 254"/>
              <a:gd name="T28" fmla="*/ 42 w 361"/>
              <a:gd name="T29" fmla="*/ 8 h 254"/>
              <a:gd name="T30" fmla="*/ 49 w 361"/>
              <a:gd name="T31" fmla="*/ 15 h 254"/>
              <a:gd name="T32" fmla="*/ 59 w 361"/>
              <a:gd name="T33" fmla="*/ 24 h 254"/>
              <a:gd name="T34" fmla="*/ 71 w 361"/>
              <a:gd name="T35" fmla="*/ 35 h 254"/>
              <a:gd name="T36" fmla="*/ 84 w 361"/>
              <a:gd name="T37" fmla="*/ 48 h 254"/>
              <a:gd name="T38" fmla="*/ 100 w 361"/>
              <a:gd name="T39" fmla="*/ 63 h 254"/>
              <a:gd name="T40" fmla="*/ 117 w 361"/>
              <a:gd name="T41" fmla="*/ 80 h 254"/>
              <a:gd name="T42" fmla="*/ 136 w 361"/>
              <a:gd name="T43" fmla="*/ 98 h 254"/>
              <a:gd name="T44" fmla="*/ 154 w 361"/>
              <a:gd name="T45" fmla="*/ 115 h 254"/>
              <a:gd name="T46" fmla="*/ 171 w 361"/>
              <a:gd name="T47" fmla="*/ 130 h 254"/>
              <a:gd name="T48" fmla="*/ 187 w 361"/>
              <a:gd name="T49" fmla="*/ 143 h 254"/>
              <a:gd name="T50" fmla="*/ 203 w 361"/>
              <a:gd name="T51" fmla="*/ 154 h 254"/>
              <a:gd name="T52" fmla="*/ 219 w 361"/>
              <a:gd name="T53" fmla="*/ 165 h 254"/>
              <a:gd name="T54" fmla="*/ 233 w 361"/>
              <a:gd name="T55" fmla="*/ 174 h 254"/>
              <a:gd name="T56" fmla="*/ 247 w 361"/>
              <a:gd name="T57" fmla="*/ 181 h 254"/>
              <a:gd name="T58" fmla="*/ 270 w 361"/>
              <a:gd name="T59" fmla="*/ 195 h 254"/>
              <a:gd name="T60" fmla="*/ 292 w 361"/>
              <a:gd name="T61" fmla="*/ 206 h 254"/>
              <a:gd name="T62" fmla="*/ 311 w 361"/>
              <a:gd name="T63" fmla="*/ 215 h 254"/>
              <a:gd name="T64" fmla="*/ 329 w 361"/>
              <a:gd name="T65" fmla="*/ 223 h 254"/>
              <a:gd name="T66" fmla="*/ 342 w 361"/>
              <a:gd name="T67" fmla="*/ 229 h 254"/>
              <a:gd name="T68" fmla="*/ 353 w 361"/>
              <a:gd name="T69" fmla="*/ 234 h 254"/>
              <a:gd name="T70" fmla="*/ 359 w 361"/>
              <a:gd name="T71" fmla="*/ 237 h 254"/>
              <a:gd name="T72" fmla="*/ 361 w 361"/>
              <a:gd name="T73" fmla="*/ 240 h 254"/>
              <a:gd name="T74" fmla="*/ 360 w 361"/>
              <a:gd name="T75" fmla="*/ 242 h 254"/>
              <a:gd name="T76" fmla="*/ 358 w 361"/>
              <a:gd name="T77" fmla="*/ 245 h 254"/>
              <a:gd name="T78" fmla="*/ 354 w 361"/>
              <a:gd name="T79" fmla="*/ 246 h 254"/>
              <a:gd name="T80" fmla="*/ 348 w 361"/>
              <a:gd name="T81" fmla="*/ 247 h 254"/>
              <a:gd name="T82" fmla="*/ 341 w 361"/>
              <a:gd name="T83" fmla="*/ 248 h 254"/>
              <a:gd name="T84" fmla="*/ 332 w 361"/>
              <a:gd name="T85" fmla="*/ 250 h 254"/>
              <a:gd name="T86" fmla="*/ 322 w 361"/>
              <a:gd name="T87" fmla="*/ 251 h 254"/>
              <a:gd name="T88" fmla="*/ 311 w 361"/>
              <a:gd name="T89" fmla="*/ 252 h 254"/>
              <a:gd name="T90" fmla="*/ 287 w 361"/>
              <a:gd name="T91" fmla="*/ 254 h 254"/>
              <a:gd name="T92" fmla="*/ 272 w 361"/>
              <a:gd name="T93" fmla="*/ 254 h 254"/>
              <a:gd name="T94" fmla="*/ 264 w 361"/>
              <a:gd name="T95" fmla="*/ 254 h 254"/>
              <a:gd name="T96" fmla="*/ 256 w 361"/>
              <a:gd name="T97" fmla="*/ 254 h 254"/>
              <a:gd name="T98" fmla="*/ 250 w 361"/>
              <a:gd name="T99" fmla="*/ 253 h 254"/>
              <a:gd name="T100" fmla="*/ 245 w 361"/>
              <a:gd name="T101" fmla="*/ 253 h 254"/>
              <a:gd name="T102" fmla="*/ 239 w 361"/>
              <a:gd name="T103" fmla="*/ 251 h 254"/>
              <a:gd name="T104" fmla="*/ 230 w 361"/>
              <a:gd name="T105" fmla="*/ 246 h 254"/>
              <a:gd name="T106" fmla="*/ 219 w 361"/>
              <a:gd name="T107" fmla="*/ 239 h 254"/>
              <a:gd name="T108" fmla="*/ 206 w 361"/>
              <a:gd name="T109" fmla="*/ 229 h 254"/>
              <a:gd name="T110" fmla="*/ 199 w 361"/>
              <a:gd name="T111" fmla="*/ 223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61" h="254">
                <a:moveTo>
                  <a:pt x="199" y="223"/>
                </a:moveTo>
                <a:lnTo>
                  <a:pt x="194" y="214"/>
                </a:lnTo>
                <a:lnTo>
                  <a:pt x="187" y="206"/>
                </a:lnTo>
                <a:lnTo>
                  <a:pt x="180" y="196"/>
                </a:lnTo>
                <a:lnTo>
                  <a:pt x="171" y="186"/>
                </a:lnTo>
                <a:lnTo>
                  <a:pt x="162" y="176"/>
                </a:lnTo>
                <a:lnTo>
                  <a:pt x="153" y="164"/>
                </a:lnTo>
                <a:lnTo>
                  <a:pt x="143" y="152"/>
                </a:lnTo>
                <a:lnTo>
                  <a:pt x="132" y="140"/>
                </a:lnTo>
                <a:lnTo>
                  <a:pt x="126" y="134"/>
                </a:lnTo>
                <a:lnTo>
                  <a:pt x="120" y="126"/>
                </a:lnTo>
                <a:lnTo>
                  <a:pt x="112" y="119"/>
                </a:lnTo>
                <a:lnTo>
                  <a:pt x="106" y="112"/>
                </a:lnTo>
                <a:lnTo>
                  <a:pt x="99" y="104"/>
                </a:lnTo>
                <a:lnTo>
                  <a:pt x="90" y="97"/>
                </a:lnTo>
                <a:lnTo>
                  <a:pt x="83" y="88"/>
                </a:lnTo>
                <a:lnTo>
                  <a:pt x="75" y="80"/>
                </a:lnTo>
                <a:lnTo>
                  <a:pt x="66" y="71"/>
                </a:lnTo>
                <a:lnTo>
                  <a:pt x="57" y="62"/>
                </a:lnTo>
                <a:lnTo>
                  <a:pt x="49" y="52"/>
                </a:lnTo>
                <a:lnTo>
                  <a:pt x="39" y="42"/>
                </a:lnTo>
                <a:lnTo>
                  <a:pt x="31" y="32"/>
                </a:lnTo>
                <a:lnTo>
                  <a:pt x="21" y="21"/>
                </a:lnTo>
                <a:lnTo>
                  <a:pt x="10" y="11"/>
                </a:lnTo>
                <a:lnTo>
                  <a:pt x="0" y="0"/>
                </a:lnTo>
                <a:lnTo>
                  <a:pt x="32" y="0"/>
                </a:lnTo>
                <a:lnTo>
                  <a:pt x="34" y="2"/>
                </a:lnTo>
                <a:lnTo>
                  <a:pt x="35" y="3"/>
                </a:lnTo>
                <a:lnTo>
                  <a:pt x="38" y="5"/>
                </a:lnTo>
                <a:lnTo>
                  <a:pt x="42" y="8"/>
                </a:lnTo>
                <a:lnTo>
                  <a:pt x="45" y="11"/>
                </a:lnTo>
                <a:lnTo>
                  <a:pt x="49" y="15"/>
                </a:lnTo>
                <a:lnTo>
                  <a:pt x="54" y="20"/>
                </a:lnTo>
                <a:lnTo>
                  <a:pt x="59" y="24"/>
                </a:lnTo>
                <a:lnTo>
                  <a:pt x="64" y="30"/>
                </a:lnTo>
                <a:lnTo>
                  <a:pt x="71" y="35"/>
                </a:lnTo>
                <a:lnTo>
                  <a:pt x="77" y="42"/>
                </a:lnTo>
                <a:lnTo>
                  <a:pt x="84" y="48"/>
                </a:lnTo>
                <a:lnTo>
                  <a:pt x="92" y="55"/>
                </a:lnTo>
                <a:lnTo>
                  <a:pt x="100" y="63"/>
                </a:lnTo>
                <a:lnTo>
                  <a:pt x="109" y="71"/>
                </a:lnTo>
                <a:lnTo>
                  <a:pt x="117" y="80"/>
                </a:lnTo>
                <a:lnTo>
                  <a:pt x="127" y="90"/>
                </a:lnTo>
                <a:lnTo>
                  <a:pt x="136" y="98"/>
                </a:lnTo>
                <a:lnTo>
                  <a:pt x="144" y="107"/>
                </a:lnTo>
                <a:lnTo>
                  <a:pt x="154" y="115"/>
                </a:lnTo>
                <a:lnTo>
                  <a:pt x="162" y="123"/>
                </a:lnTo>
                <a:lnTo>
                  <a:pt x="171" y="130"/>
                </a:lnTo>
                <a:lnTo>
                  <a:pt x="180" y="136"/>
                </a:lnTo>
                <a:lnTo>
                  <a:pt x="187" y="143"/>
                </a:lnTo>
                <a:lnTo>
                  <a:pt x="195" y="149"/>
                </a:lnTo>
                <a:lnTo>
                  <a:pt x="203" y="154"/>
                </a:lnTo>
                <a:lnTo>
                  <a:pt x="211" y="159"/>
                </a:lnTo>
                <a:lnTo>
                  <a:pt x="219" y="165"/>
                </a:lnTo>
                <a:lnTo>
                  <a:pt x="226" y="169"/>
                </a:lnTo>
                <a:lnTo>
                  <a:pt x="233" y="174"/>
                </a:lnTo>
                <a:lnTo>
                  <a:pt x="239" y="178"/>
                </a:lnTo>
                <a:lnTo>
                  <a:pt x="247" y="181"/>
                </a:lnTo>
                <a:lnTo>
                  <a:pt x="259" y="189"/>
                </a:lnTo>
                <a:lnTo>
                  <a:pt x="270" y="195"/>
                </a:lnTo>
                <a:lnTo>
                  <a:pt x="281" y="201"/>
                </a:lnTo>
                <a:lnTo>
                  <a:pt x="292" y="206"/>
                </a:lnTo>
                <a:lnTo>
                  <a:pt x="302" y="211"/>
                </a:lnTo>
                <a:lnTo>
                  <a:pt x="311" y="215"/>
                </a:lnTo>
                <a:lnTo>
                  <a:pt x="320" y="219"/>
                </a:lnTo>
                <a:lnTo>
                  <a:pt x="329" y="223"/>
                </a:lnTo>
                <a:lnTo>
                  <a:pt x="336" y="225"/>
                </a:lnTo>
                <a:lnTo>
                  <a:pt x="342" y="229"/>
                </a:lnTo>
                <a:lnTo>
                  <a:pt x="348" y="231"/>
                </a:lnTo>
                <a:lnTo>
                  <a:pt x="353" y="234"/>
                </a:lnTo>
                <a:lnTo>
                  <a:pt x="357" y="236"/>
                </a:lnTo>
                <a:lnTo>
                  <a:pt x="359" y="237"/>
                </a:lnTo>
                <a:lnTo>
                  <a:pt x="360" y="239"/>
                </a:lnTo>
                <a:lnTo>
                  <a:pt x="361" y="240"/>
                </a:lnTo>
                <a:lnTo>
                  <a:pt x="360" y="241"/>
                </a:lnTo>
                <a:lnTo>
                  <a:pt x="360" y="242"/>
                </a:lnTo>
                <a:lnTo>
                  <a:pt x="359" y="243"/>
                </a:lnTo>
                <a:lnTo>
                  <a:pt x="358" y="245"/>
                </a:lnTo>
                <a:lnTo>
                  <a:pt x="355" y="245"/>
                </a:lnTo>
                <a:lnTo>
                  <a:pt x="354" y="246"/>
                </a:lnTo>
                <a:lnTo>
                  <a:pt x="350" y="247"/>
                </a:lnTo>
                <a:lnTo>
                  <a:pt x="348" y="247"/>
                </a:lnTo>
                <a:lnTo>
                  <a:pt x="344" y="248"/>
                </a:lnTo>
                <a:lnTo>
                  <a:pt x="341" y="248"/>
                </a:lnTo>
                <a:lnTo>
                  <a:pt x="337" y="250"/>
                </a:lnTo>
                <a:lnTo>
                  <a:pt x="332" y="250"/>
                </a:lnTo>
                <a:lnTo>
                  <a:pt x="327" y="251"/>
                </a:lnTo>
                <a:lnTo>
                  <a:pt x="322" y="251"/>
                </a:lnTo>
                <a:lnTo>
                  <a:pt x="316" y="252"/>
                </a:lnTo>
                <a:lnTo>
                  <a:pt x="311" y="252"/>
                </a:lnTo>
                <a:lnTo>
                  <a:pt x="298" y="253"/>
                </a:lnTo>
                <a:lnTo>
                  <a:pt x="287" y="254"/>
                </a:lnTo>
                <a:lnTo>
                  <a:pt x="276" y="254"/>
                </a:lnTo>
                <a:lnTo>
                  <a:pt x="272" y="254"/>
                </a:lnTo>
                <a:lnTo>
                  <a:pt x="267" y="254"/>
                </a:lnTo>
                <a:lnTo>
                  <a:pt x="264" y="254"/>
                </a:lnTo>
                <a:lnTo>
                  <a:pt x="259" y="254"/>
                </a:lnTo>
                <a:lnTo>
                  <a:pt x="256" y="254"/>
                </a:lnTo>
                <a:lnTo>
                  <a:pt x="253" y="254"/>
                </a:lnTo>
                <a:lnTo>
                  <a:pt x="250" y="253"/>
                </a:lnTo>
                <a:lnTo>
                  <a:pt x="248" y="253"/>
                </a:lnTo>
                <a:lnTo>
                  <a:pt x="245" y="253"/>
                </a:lnTo>
                <a:lnTo>
                  <a:pt x="243" y="252"/>
                </a:lnTo>
                <a:lnTo>
                  <a:pt x="239" y="251"/>
                </a:lnTo>
                <a:lnTo>
                  <a:pt x="235" y="248"/>
                </a:lnTo>
                <a:lnTo>
                  <a:pt x="230" y="246"/>
                </a:lnTo>
                <a:lnTo>
                  <a:pt x="224" y="243"/>
                </a:lnTo>
                <a:lnTo>
                  <a:pt x="219" y="239"/>
                </a:lnTo>
                <a:lnTo>
                  <a:pt x="213" y="234"/>
                </a:lnTo>
                <a:lnTo>
                  <a:pt x="206" y="229"/>
                </a:lnTo>
                <a:lnTo>
                  <a:pt x="199" y="223"/>
                </a:lnTo>
                <a:lnTo>
                  <a:pt x="199" y="22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40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27" name="矩形 26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8" name="直接连接符 27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18"/>
          <p:cNvSpPr/>
          <p:nvPr/>
        </p:nvSpPr>
        <p:spPr>
          <a:xfrm>
            <a:off x="1187624" y="555526"/>
            <a:ext cx="2016224" cy="1084912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r>
              <a:rPr lang="en-US" sz="660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</a:t>
            </a:r>
            <a:r>
              <a:rPr lang="en-US" altLang="zh-CN" sz="660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wú</a:t>
            </a:r>
            <a:r>
              <a:rPr lang="en-US" sz="660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</a:t>
            </a:r>
            <a:endParaRPr lang="zh-CN" altLang="en-US" sz="66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35900" y="2139702"/>
            <a:ext cx="5040559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    </a:t>
            </a:r>
            <a:r>
              <a:rPr lang="zh-CN" altLang="en-US" dirty="0" smtClean="0"/>
              <a:t>笔画较少，先关注笔画组合的协调性，再确定每一笔在方格中的书写位置。</a:t>
            </a:r>
            <a:endParaRPr lang="zh-CN" altLang="en-US" dirty="0"/>
          </a:p>
        </p:txBody>
      </p:sp>
      <p:grpSp>
        <p:nvGrpSpPr>
          <p:cNvPr id="31" name="组合 30"/>
          <p:cNvGrpSpPr/>
          <p:nvPr/>
        </p:nvGrpSpPr>
        <p:grpSpPr>
          <a:xfrm>
            <a:off x="1158034" y="1924226"/>
            <a:ext cx="1901791" cy="1727644"/>
            <a:chOff x="5365751" y="1025674"/>
            <a:chExt cx="1092200" cy="992187"/>
          </a:xfrm>
        </p:grpSpPr>
        <p:sp>
          <p:nvSpPr>
            <p:cNvPr id="32" name="Freeform 42"/>
            <p:cNvSpPr>
              <a:spLocks/>
            </p:cNvSpPr>
            <p:nvPr/>
          </p:nvSpPr>
          <p:spPr bwMode="auto">
            <a:xfrm>
              <a:off x="5672138" y="1025674"/>
              <a:ext cx="527050" cy="103187"/>
            </a:xfrm>
            <a:custGeom>
              <a:avLst/>
              <a:gdLst>
                <a:gd name="T0" fmla="*/ 103 w 332"/>
                <a:gd name="T1" fmla="*/ 60 h 65"/>
                <a:gd name="T2" fmla="*/ 87 w 332"/>
                <a:gd name="T3" fmla="*/ 62 h 65"/>
                <a:gd name="T4" fmla="*/ 76 w 332"/>
                <a:gd name="T5" fmla="*/ 64 h 65"/>
                <a:gd name="T6" fmla="*/ 70 w 332"/>
                <a:gd name="T7" fmla="*/ 65 h 65"/>
                <a:gd name="T8" fmla="*/ 66 w 332"/>
                <a:gd name="T9" fmla="*/ 65 h 65"/>
                <a:gd name="T10" fmla="*/ 59 w 332"/>
                <a:gd name="T11" fmla="*/ 64 h 65"/>
                <a:gd name="T12" fmla="*/ 50 w 332"/>
                <a:gd name="T13" fmla="*/ 62 h 65"/>
                <a:gd name="T14" fmla="*/ 39 w 332"/>
                <a:gd name="T15" fmla="*/ 60 h 65"/>
                <a:gd name="T16" fmla="*/ 26 w 332"/>
                <a:gd name="T17" fmla="*/ 57 h 65"/>
                <a:gd name="T18" fmla="*/ 15 w 332"/>
                <a:gd name="T19" fmla="*/ 55 h 65"/>
                <a:gd name="T20" fmla="*/ 6 w 332"/>
                <a:gd name="T21" fmla="*/ 51 h 65"/>
                <a:gd name="T22" fmla="*/ 3 w 332"/>
                <a:gd name="T23" fmla="*/ 49 h 65"/>
                <a:gd name="T24" fmla="*/ 0 w 332"/>
                <a:gd name="T25" fmla="*/ 46 h 65"/>
                <a:gd name="T26" fmla="*/ 3 w 332"/>
                <a:gd name="T27" fmla="*/ 43 h 65"/>
                <a:gd name="T28" fmla="*/ 9 w 332"/>
                <a:gd name="T29" fmla="*/ 39 h 65"/>
                <a:gd name="T30" fmla="*/ 20 w 332"/>
                <a:gd name="T31" fmla="*/ 37 h 65"/>
                <a:gd name="T32" fmla="*/ 31 w 332"/>
                <a:gd name="T33" fmla="*/ 34 h 65"/>
                <a:gd name="T34" fmla="*/ 40 w 332"/>
                <a:gd name="T35" fmla="*/ 33 h 65"/>
                <a:gd name="T36" fmla="*/ 51 w 332"/>
                <a:gd name="T37" fmla="*/ 32 h 65"/>
                <a:gd name="T38" fmla="*/ 65 w 332"/>
                <a:gd name="T39" fmla="*/ 29 h 65"/>
                <a:gd name="T40" fmla="*/ 80 w 332"/>
                <a:gd name="T41" fmla="*/ 27 h 65"/>
                <a:gd name="T42" fmla="*/ 97 w 332"/>
                <a:gd name="T43" fmla="*/ 25 h 65"/>
                <a:gd name="T44" fmla="*/ 115 w 332"/>
                <a:gd name="T45" fmla="*/ 21 h 65"/>
                <a:gd name="T46" fmla="*/ 136 w 332"/>
                <a:gd name="T47" fmla="*/ 17 h 65"/>
                <a:gd name="T48" fmla="*/ 159 w 332"/>
                <a:gd name="T49" fmla="*/ 12 h 65"/>
                <a:gd name="T50" fmla="*/ 180 w 332"/>
                <a:gd name="T51" fmla="*/ 10 h 65"/>
                <a:gd name="T52" fmla="*/ 199 w 332"/>
                <a:gd name="T53" fmla="*/ 7 h 65"/>
                <a:gd name="T54" fmla="*/ 216 w 332"/>
                <a:gd name="T55" fmla="*/ 5 h 65"/>
                <a:gd name="T56" fmla="*/ 232 w 332"/>
                <a:gd name="T57" fmla="*/ 3 h 65"/>
                <a:gd name="T58" fmla="*/ 246 w 332"/>
                <a:gd name="T59" fmla="*/ 1 h 65"/>
                <a:gd name="T60" fmla="*/ 257 w 332"/>
                <a:gd name="T61" fmla="*/ 0 h 65"/>
                <a:gd name="T62" fmla="*/ 266 w 332"/>
                <a:gd name="T63" fmla="*/ 0 h 65"/>
                <a:gd name="T64" fmla="*/ 279 w 332"/>
                <a:gd name="T65" fmla="*/ 0 h 65"/>
                <a:gd name="T66" fmla="*/ 291 w 332"/>
                <a:gd name="T67" fmla="*/ 1 h 65"/>
                <a:gd name="T68" fmla="*/ 303 w 332"/>
                <a:gd name="T69" fmla="*/ 3 h 65"/>
                <a:gd name="T70" fmla="*/ 313 w 332"/>
                <a:gd name="T71" fmla="*/ 6 h 65"/>
                <a:gd name="T72" fmla="*/ 320 w 332"/>
                <a:gd name="T73" fmla="*/ 12 h 65"/>
                <a:gd name="T74" fmla="*/ 326 w 332"/>
                <a:gd name="T75" fmla="*/ 17 h 65"/>
                <a:gd name="T76" fmla="*/ 330 w 332"/>
                <a:gd name="T77" fmla="*/ 22 h 65"/>
                <a:gd name="T78" fmla="*/ 332 w 332"/>
                <a:gd name="T79" fmla="*/ 26 h 65"/>
                <a:gd name="T80" fmla="*/ 331 w 332"/>
                <a:gd name="T81" fmla="*/ 27 h 65"/>
                <a:gd name="T82" fmla="*/ 327 w 332"/>
                <a:gd name="T83" fmla="*/ 29 h 65"/>
                <a:gd name="T84" fmla="*/ 321 w 332"/>
                <a:gd name="T85" fmla="*/ 32 h 65"/>
                <a:gd name="T86" fmla="*/ 313 w 332"/>
                <a:gd name="T87" fmla="*/ 34 h 65"/>
                <a:gd name="T88" fmla="*/ 302 w 332"/>
                <a:gd name="T89" fmla="*/ 37 h 65"/>
                <a:gd name="T90" fmla="*/ 287 w 332"/>
                <a:gd name="T91" fmla="*/ 39 h 65"/>
                <a:gd name="T92" fmla="*/ 271 w 332"/>
                <a:gd name="T93" fmla="*/ 40 h 65"/>
                <a:gd name="T94" fmla="*/ 252 w 332"/>
                <a:gd name="T95" fmla="*/ 43 h 65"/>
                <a:gd name="T96" fmla="*/ 231 w 332"/>
                <a:gd name="T97" fmla="*/ 45 h 65"/>
                <a:gd name="T98" fmla="*/ 210 w 332"/>
                <a:gd name="T99" fmla="*/ 48 h 65"/>
                <a:gd name="T100" fmla="*/ 191 w 332"/>
                <a:gd name="T101" fmla="*/ 50 h 65"/>
                <a:gd name="T102" fmla="*/ 172 w 332"/>
                <a:gd name="T103" fmla="*/ 51 h 65"/>
                <a:gd name="T104" fmla="*/ 156 w 332"/>
                <a:gd name="T105" fmla="*/ 54 h 65"/>
                <a:gd name="T106" fmla="*/ 142 w 332"/>
                <a:gd name="T107" fmla="*/ 55 h 65"/>
                <a:gd name="T108" fmla="*/ 128 w 332"/>
                <a:gd name="T109" fmla="*/ 57 h 65"/>
                <a:gd name="T110" fmla="*/ 117 w 332"/>
                <a:gd name="T111" fmla="*/ 59 h 65"/>
                <a:gd name="T112" fmla="*/ 112 w 332"/>
                <a:gd name="T113" fmla="*/ 5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2" h="65">
                  <a:moveTo>
                    <a:pt x="112" y="59"/>
                  </a:moveTo>
                  <a:lnTo>
                    <a:pt x="103" y="60"/>
                  </a:lnTo>
                  <a:lnTo>
                    <a:pt x="94" y="61"/>
                  </a:lnTo>
                  <a:lnTo>
                    <a:pt x="87" y="62"/>
                  </a:lnTo>
                  <a:lnTo>
                    <a:pt x="81" y="64"/>
                  </a:lnTo>
                  <a:lnTo>
                    <a:pt x="76" y="64"/>
                  </a:lnTo>
                  <a:lnTo>
                    <a:pt x="72" y="65"/>
                  </a:lnTo>
                  <a:lnTo>
                    <a:pt x="70" y="65"/>
                  </a:lnTo>
                  <a:lnTo>
                    <a:pt x="69" y="65"/>
                  </a:lnTo>
                  <a:lnTo>
                    <a:pt x="66" y="65"/>
                  </a:lnTo>
                  <a:lnTo>
                    <a:pt x="62" y="65"/>
                  </a:lnTo>
                  <a:lnTo>
                    <a:pt x="59" y="64"/>
                  </a:lnTo>
                  <a:lnTo>
                    <a:pt x="55" y="64"/>
                  </a:lnTo>
                  <a:lnTo>
                    <a:pt x="50" y="62"/>
                  </a:lnTo>
                  <a:lnTo>
                    <a:pt x="45" y="61"/>
                  </a:lnTo>
                  <a:lnTo>
                    <a:pt x="39" y="60"/>
                  </a:lnTo>
                  <a:lnTo>
                    <a:pt x="33" y="59"/>
                  </a:lnTo>
                  <a:lnTo>
                    <a:pt x="26" y="57"/>
                  </a:lnTo>
                  <a:lnTo>
                    <a:pt x="20" y="56"/>
                  </a:lnTo>
                  <a:lnTo>
                    <a:pt x="15" y="55"/>
                  </a:lnTo>
                  <a:lnTo>
                    <a:pt x="10" y="53"/>
                  </a:lnTo>
                  <a:lnTo>
                    <a:pt x="6" y="51"/>
                  </a:lnTo>
                  <a:lnTo>
                    <a:pt x="4" y="50"/>
                  </a:lnTo>
                  <a:lnTo>
                    <a:pt x="3" y="49"/>
                  </a:lnTo>
                  <a:lnTo>
                    <a:pt x="0" y="48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3" y="43"/>
                  </a:lnTo>
                  <a:lnTo>
                    <a:pt x="5" y="42"/>
                  </a:lnTo>
                  <a:lnTo>
                    <a:pt x="9" y="39"/>
                  </a:lnTo>
                  <a:lnTo>
                    <a:pt x="14" y="38"/>
                  </a:lnTo>
                  <a:lnTo>
                    <a:pt x="20" y="37"/>
                  </a:lnTo>
                  <a:lnTo>
                    <a:pt x="27" y="35"/>
                  </a:lnTo>
                  <a:lnTo>
                    <a:pt x="31" y="34"/>
                  </a:lnTo>
                  <a:lnTo>
                    <a:pt x="36" y="34"/>
                  </a:lnTo>
                  <a:lnTo>
                    <a:pt x="40" y="33"/>
                  </a:lnTo>
                  <a:lnTo>
                    <a:pt x="45" y="33"/>
                  </a:lnTo>
                  <a:lnTo>
                    <a:pt x="51" y="32"/>
                  </a:lnTo>
                  <a:lnTo>
                    <a:pt x="58" y="31"/>
                  </a:lnTo>
                  <a:lnTo>
                    <a:pt x="65" y="29"/>
                  </a:lnTo>
                  <a:lnTo>
                    <a:pt x="72" y="28"/>
                  </a:lnTo>
                  <a:lnTo>
                    <a:pt x="80" y="27"/>
                  </a:lnTo>
                  <a:lnTo>
                    <a:pt x="88" y="26"/>
                  </a:lnTo>
                  <a:lnTo>
                    <a:pt x="97" y="25"/>
                  </a:lnTo>
                  <a:lnTo>
                    <a:pt x="105" y="22"/>
                  </a:lnTo>
                  <a:lnTo>
                    <a:pt x="115" y="21"/>
                  </a:lnTo>
                  <a:lnTo>
                    <a:pt x="126" y="18"/>
                  </a:lnTo>
                  <a:lnTo>
                    <a:pt x="136" y="17"/>
                  </a:lnTo>
                  <a:lnTo>
                    <a:pt x="148" y="15"/>
                  </a:lnTo>
                  <a:lnTo>
                    <a:pt x="159" y="12"/>
                  </a:lnTo>
                  <a:lnTo>
                    <a:pt x="170" y="11"/>
                  </a:lnTo>
                  <a:lnTo>
                    <a:pt x="180" y="10"/>
                  </a:lnTo>
                  <a:lnTo>
                    <a:pt x="189" y="9"/>
                  </a:lnTo>
                  <a:lnTo>
                    <a:pt x="199" y="7"/>
                  </a:lnTo>
                  <a:lnTo>
                    <a:pt x="208" y="6"/>
                  </a:lnTo>
                  <a:lnTo>
                    <a:pt x="216" y="5"/>
                  </a:lnTo>
                  <a:lnTo>
                    <a:pt x="225" y="4"/>
                  </a:lnTo>
                  <a:lnTo>
                    <a:pt x="232" y="3"/>
                  </a:lnTo>
                  <a:lnTo>
                    <a:pt x="238" y="3"/>
                  </a:lnTo>
                  <a:lnTo>
                    <a:pt x="246" y="1"/>
                  </a:lnTo>
                  <a:lnTo>
                    <a:pt x="252" y="1"/>
                  </a:lnTo>
                  <a:lnTo>
                    <a:pt x="257" y="0"/>
                  </a:lnTo>
                  <a:lnTo>
                    <a:pt x="261" y="0"/>
                  </a:lnTo>
                  <a:lnTo>
                    <a:pt x="266" y="0"/>
                  </a:lnTo>
                  <a:lnTo>
                    <a:pt x="270" y="0"/>
                  </a:lnTo>
                  <a:lnTo>
                    <a:pt x="279" y="0"/>
                  </a:lnTo>
                  <a:lnTo>
                    <a:pt x="285" y="0"/>
                  </a:lnTo>
                  <a:lnTo>
                    <a:pt x="291" y="1"/>
                  </a:lnTo>
                  <a:lnTo>
                    <a:pt x="297" y="1"/>
                  </a:lnTo>
                  <a:lnTo>
                    <a:pt x="303" y="3"/>
                  </a:lnTo>
                  <a:lnTo>
                    <a:pt x="308" y="5"/>
                  </a:lnTo>
                  <a:lnTo>
                    <a:pt x="313" y="6"/>
                  </a:lnTo>
                  <a:lnTo>
                    <a:pt x="318" y="9"/>
                  </a:lnTo>
                  <a:lnTo>
                    <a:pt x="320" y="12"/>
                  </a:lnTo>
                  <a:lnTo>
                    <a:pt x="324" y="15"/>
                  </a:lnTo>
                  <a:lnTo>
                    <a:pt x="326" y="17"/>
                  </a:lnTo>
                  <a:lnTo>
                    <a:pt x="329" y="20"/>
                  </a:lnTo>
                  <a:lnTo>
                    <a:pt x="330" y="22"/>
                  </a:lnTo>
                  <a:lnTo>
                    <a:pt x="331" y="23"/>
                  </a:lnTo>
                  <a:lnTo>
                    <a:pt x="332" y="26"/>
                  </a:lnTo>
                  <a:lnTo>
                    <a:pt x="332" y="27"/>
                  </a:lnTo>
                  <a:lnTo>
                    <a:pt x="331" y="27"/>
                  </a:lnTo>
                  <a:lnTo>
                    <a:pt x="330" y="28"/>
                  </a:lnTo>
                  <a:lnTo>
                    <a:pt x="327" y="29"/>
                  </a:lnTo>
                  <a:lnTo>
                    <a:pt x="325" y="31"/>
                  </a:lnTo>
                  <a:lnTo>
                    <a:pt x="321" y="32"/>
                  </a:lnTo>
                  <a:lnTo>
                    <a:pt x="318" y="33"/>
                  </a:lnTo>
                  <a:lnTo>
                    <a:pt x="313" y="34"/>
                  </a:lnTo>
                  <a:lnTo>
                    <a:pt x="308" y="35"/>
                  </a:lnTo>
                  <a:lnTo>
                    <a:pt x="302" y="37"/>
                  </a:lnTo>
                  <a:lnTo>
                    <a:pt x="294" y="38"/>
                  </a:lnTo>
                  <a:lnTo>
                    <a:pt x="287" y="39"/>
                  </a:lnTo>
                  <a:lnTo>
                    <a:pt x="280" y="39"/>
                  </a:lnTo>
                  <a:lnTo>
                    <a:pt x="271" y="40"/>
                  </a:lnTo>
                  <a:lnTo>
                    <a:pt x="261" y="42"/>
                  </a:lnTo>
                  <a:lnTo>
                    <a:pt x="252" y="43"/>
                  </a:lnTo>
                  <a:lnTo>
                    <a:pt x="241" y="44"/>
                  </a:lnTo>
                  <a:lnTo>
                    <a:pt x="231" y="45"/>
                  </a:lnTo>
                  <a:lnTo>
                    <a:pt x="220" y="46"/>
                  </a:lnTo>
                  <a:lnTo>
                    <a:pt x="210" y="48"/>
                  </a:lnTo>
                  <a:lnTo>
                    <a:pt x="200" y="49"/>
                  </a:lnTo>
                  <a:lnTo>
                    <a:pt x="191" y="50"/>
                  </a:lnTo>
                  <a:lnTo>
                    <a:pt x="182" y="51"/>
                  </a:lnTo>
                  <a:lnTo>
                    <a:pt x="172" y="51"/>
                  </a:lnTo>
                  <a:lnTo>
                    <a:pt x="165" y="53"/>
                  </a:lnTo>
                  <a:lnTo>
                    <a:pt x="156" y="54"/>
                  </a:lnTo>
                  <a:lnTo>
                    <a:pt x="149" y="55"/>
                  </a:lnTo>
                  <a:lnTo>
                    <a:pt x="142" y="55"/>
                  </a:lnTo>
                  <a:lnTo>
                    <a:pt x="136" y="56"/>
                  </a:lnTo>
                  <a:lnTo>
                    <a:pt x="128" y="57"/>
                  </a:lnTo>
                  <a:lnTo>
                    <a:pt x="122" y="57"/>
                  </a:lnTo>
                  <a:lnTo>
                    <a:pt x="117" y="59"/>
                  </a:lnTo>
                  <a:lnTo>
                    <a:pt x="112" y="59"/>
                  </a:lnTo>
                  <a:lnTo>
                    <a:pt x="112" y="5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3"/>
            <p:cNvSpPr>
              <a:spLocks/>
            </p:cNvSpPr>
            <p:nvPr/>
          </p:nvSpPr>
          <p:spPr bwMode="auto">
            <a:xfrm>
              <a:off x="5748338" y="1098699"/>
              <a:ext cx="182563" cy="454025"/>
            </a:xfrm>
            <a:custGeom>
              <a:avLst/>
              <a:gdLst>
                <a:gd name="T0" fmla="*/ 57 w 115"/>
                <a:gd name="T1" fmla="*/ 19 h 286"/>
                <a:gd name="T2" fmla="*/ 57 w 115"/>
                <a:gd name="T3" fmla="*/ 7 h 286"/>
                <a:gd name="T4" fmla="*/ 60 w 115"/>
                <a:gd name="T5" fmla="*/ 0 h 286"/>
                <a:gd name="T6" fmla="*/ 66 w 115"/>
                <a:gd name="T7" fmla="*/ 0 h 286"/>
                <a:gd name="T8" fmla="*/ 73 w 115"/>
                <a:gd name="T9" fmla="*/ 3 h 286"/>
                <a:gd name="T10" fmla="*/ 84 w 115"/>
                <a:gd name="T11" fmla="*/ 7 h 286"/>
                <a:gd name="T12" fmla="*/ 96 w 115"/>
                <a:gd name="T13" fmla="*/ 14 h 286"/>
                <a:gd name="T14" fmla="*/ 105 w 115"/>
                <a:gd name="T15" fmla="*/ 22 h 286"/>
                <a:gd name="T16" fmla="*/ 111 w 115"/>
                <a:gd name="T17" fmla="*/ 30 h 286"/>
                <a:gd name="T18" fmla="*/ 113 w 115"/>
                <a:gd name="T19" fmla="*/ 36 h 286"/>
                <a:gd name="T20" fmla="*/ 113 w 115"/>
                <a:gd name="T21" fmla="*/ 41 h 286"/>
                <a:gd name="T22" fmla="*/ 113 w 115"/>
                <a:gd name="T23" fmla="*/ 44 h 286"/>
                <a:gd name="T24" fmla="*/ 112 w 115"/>
                <a:gd name="T25" fmla="*/ 49 h 286"/>
                <a:gd name="T26" fmla="*/ 110 w 115"/>
                <a:gd name="T27" fmla="*/ 57 h 286"/>
                <a:gd name="T28" fmla="*/ 107 w 115"/>
                <a:gd name="T29" fmla="*/ 65 h 286"/>
                <a:gd name="T30" fmla="*/ 104 w 115"/>
                <a:gd name="T31" fmla="*/ 75 h 286"/>
                <a:gd name="T32" fmla="*/ 100 w 115"/>
                <a:gd name="T33" fmla="*/ 87 h 286"/>
                <a:gd name="T34" fmla="*/ 95 w 115"/>
                <a:gd name="T35" fmla="*/ 101 h 286"/>
                <a:gd name="T36" fmla="*/ 89 w 115"/>
                <a:gd name="T37" fmla="*/ 116 h 286"/>
                <a:gd name="T38" fmla="*/ 83 w 115"/>
                <a:gd name="T39" fmla="*/ 134 h 286"/>
                <a:gd name="T40" fmla="*/ 77 w 115"/>
                <a:gd name="T41" fmla="*/ 152 h 286"/>
                <a:gd name="T42" fmla="*/ 69 w 115"/>
                <a:gd name="T43" fmla="*/ 173 h 286"/>
                <a:gd name="T44" fmla="*/ 61 w 115"/>
                <a:gd name="T45" fmla="*/ 195 h 286"/>
                <a:gd name="T46" fmla="*/ 52 w 115"/>
                <a:gd name="T47" fmla="*/ 219 h 286"/>
                <a:gd name="T48" fmla="*/ 44 w 115"/>
                <a:gd name="T49" fmla="*/ 245 h 286"/>
                <a:gd name="T50" fmla="*/ 34 w 115"/>
                <a:gd name="T51" fmla="*/ 272 h 286"/>
                <a:gd name="T52" fmla="*/ 0 w 115"/>
                <a:gd name="T53" fmla="*/ 286 h 286"/>
                <a:gd name="T54" fmla="*/ 7 w 115"/>
                <a:gd name="T55" fmla="*/ 256 h 286"/>
                <a:gd name="T56" fmla="*/ 14 w 115"/>
                <a:gd name="T57" fmla="*/ 228 h 286"/>
                <a:gd name="T58" fmla="*/ 22 w 115"/>
                <a:gd name="T59" fmla="*/ 202 h 286"/>
                <a:gd name="T60" fmla="*/ 28 w 115"/>
                <a:gd name="T61" fmla="*/ 178 h 286"/>
                <a:gd name="T62" fmla="*/ 34 w 115"/>
                <a:gd name="T63" fmla="*/ 154 h 286"/>
                <a:gd name="T64" fmla="*/ 39 w 115"/>
                <a:gd name="T65" fmla="*/ 134 h 286"/>
                <a:gd name="T66" fmla="*/ 44 w 115"/>
                <a:gd name="T67" fmla="*/ 115 h 286"/>
                <a:gd name="T68" fmla="*/ 47 w 115"/>
                <a:gd name="T69" fmla="*/ 97 h 286"/>
                <a:gd name="T70" fmla="*/ 51 w 115"/>
                <a:gd name="T71" fmla="*/ 82 h 286"/>
                <a:gd name="T72" fmla="*/ 53 w 115"/>
                <a:gd name="T73" fmla="*/ 69 h 286"/>
                <a:gd name="T74" fmla="*/ 56 w 115"/>
                <a:gd name="T75" fmla="*/ 57 h 286"/>
                <a:gd name="T76" fmla="*/ 57 w 115"/>
                <a:gd name="T77" fmla="*/ 47 h 286"/>
                <a:gd name="T78" fmla="*/ 58 w 115"/>
                <a:gd name="T79" fmla="*/ 38 h 286"/>
                <a:gd name="T80" fmla="*/ 60 w 115"/>
                <a:gd name="T81" fmla="*/ 32 h 286"/>
                <a:gd name="T82" fmla="*/ 60 w 115"/>
                <a:gd name="T83" fmla="*/ 27 h 286"/>
                <a:gd name="T84" fmla="*/ 58 w 115"/>
                <a:gd name="T85" fmla="*/ 2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5" h="286">
                  <a:moveTo>
                    <a:pt x="58" y="25"/>
                  </a:moveTo>
                  <a:lnTo>
                    <a:pt x="57" y="19"/>
                  </a:lnTo>
                  <a:lnTo>
                    <a:pt x="56" y="11"/>
                  </a:lnTo>
                  <a:lnTo>
                    <a:pt x="57" y="7"/>
                  </a:lnTo>
                  <a:lnTo>
                    <a:pt x="58" y="2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9" y="2"/>
                  </a:lnTo>
                  <a:lnTo>
                    <a:pt x="73" y="3"/>
                  </a:lnTo>
                  <a:lnTo>
                    <a:pt x="78" y="4"/>
                  </a:lnTo>
                  <a:lnTo>
                    <a:pt x="84" y="7"/>
                  </a:lnTo>
                  <a:lnTo>
                    <a:pt x="90" y="10"/>
                  </a:lnTo>
                  <a:lnTo>
                    <a:pt x="96" y="14"/>
                  </a:lnTo>
                  <a:lnTo>
                    <a:pt x="100" y="19"/>
                  </a:lnTo>
                  <a:lnTo>
                    <a:pt x="105" y="22"/>
                  </a:lnTo>
                  <a:lnTo>
                    <a:pt x="107" y="26"/>
                  </a:lnTo>
                  <a:lnTo>
                    <a:pt x="111" y="30"/>
                  </a:lnTo>
                  <a:lnTo>
                    <a:pt x="112" y="33"/>
                  </a:lnTo>
                  <a:lnTo>
                    <a:pt x="113" y="36"/>
                  </a:lnTo>
                  <a:lnTo>
                    <a:pt x="115" y="40"/>
                  </a:lnTo>
                  <a:lnTo>
                    <a:pt x="113" y="41"/>
                  </a:lnTo>
                  <a:lnTo>
                    <a:pt x="113" y="42"/>
                  </a:lnTo>
                  <a:lnTo>
                    <a:pt x="113" y="44"/>
                  </a:lnTo>
                  <a:lnTo>
                    <a:pt x="112" y="47"/>
                  </a:lnTo>
                  <a:lnTo>
                    <a:pt x="112" y="49"/>
                  </a:lnTo>
                  <a:lnTo>
                    <a:pt x="111" y="53"/>
                  </a:lnTo>
                  <a:lnTo>
                    <a:pt x="110" y="57"/>
                  </a:lnTo>
                  <a:lnTo>
                    <a:pt x="108" y="60"/>
                  </a:lnTo>
                  <a:lnTo>
                    <a:pt x="107" y="65"/>
                  </a:lnTo>
                  <a:lnTo>
                    <a:pt x="105" y="70"/>
                  </a:lnTo>
                  <a:lnTo>
                    <a:pt x="104" y="75"/>
                  </a:lnTo>
                  <a:lnTo>
                    <a:pt x="101" y="81"/>
                  </a:lnTo>
                  <a:lnTo>
                    <a:pt x="100" y="87"/>
                  </a:lnTo>
                  <a:lnTo>
                    <a:pt x="97" y="93"/>
                  </a:lnTo>
                  <a:lnTo>
                    <a:pt x="95" y="101"/>
                  </a:lnTo>
                  <a:lnTo>
                    <a:pt x="93" y="108"/>
                  </a:lnTo>
                  <a:lnTo>
                    <a:pt x="89" y="116"/>
                  </a:lnTo>
                  <a:lnTo>
                    <a:pt x="86" y="125"/>
                  </a:lnTo>
                  <a:lnTo>
                    <a:pt x="83" y="134"/>
                  </a:lnTo>
                  <a:lnTo>
                    <a:pt x="80" y="142"/>
                  </a:lnTo>
                  <a:lnTo>
                    <a:pt x="77" y="152"/>
                  </a:lnTo>
                  <a:lnTo>
                    <a:pt x="73" y="162"/>
                  </a:lnTo>
                  <a:lnTo>
                    <a:pt x="69" y="173"/>
                  </a:lnTo>
                  <a:lnTo>
                    <a:pt x="66" y="184"/>
                  </a:lnTo>
                  <a:lnTo>
                    <a:pt x="61" y="195"/>
                  </a:lnTo>
                  <a:lnTo>
                    <a:pt x="57" y="207"/>
                  </a:lnTo>
                  <a:lnTo>
                    <a:pt x="52" y="219"/>
                  </a:lnTo>
                  <a:lnTo>
                    <a:pt x="49" y="231"/>
                  </a:lnTo>
                  <a:lnTo>
                    <a:pt x="44" y="245"/>
                  </a:lnTo>
                  <a:lnTo>
                    <a:pt x="39" y="258"/>
                  </a:lnTo>
                  <a:lnTo>
                    <a:pt x="34" y="272"/>
                  </a:lnTo>
                  <a:lnTo>
                    <a:pt x="29" y="286"/>
                  </a:lnTo>
                  <a:lnTo>
                    <a:pt x="0" y="286"/>
                  </a:lnTo>
                  <a:lnTo>
                    <a:pt x="3" y="270"/>
                  </a:lnTo>
                  <a:lnTo>
                    <a:pt x="7" y="256"/>
                  </a:lnTo>
                  <a:lnTo>
                    <a:pt x="11" y="242"/>
                  </a:lnTo>
                  <a:lnTo>
                    <a:pt x="14" y="228"/>
                  </a:lnTo>
                  <a:lnTo>
                    <a:pt x="18" y="215"/>
                  </a:lnTo>
                  <a:lnTo>
                    <a:pt x="22" y="202"/>
                  </a:lnTo>
                  <a:lnTo>
                    <a:pt x="24" y="190"/>
                  </a:lnTo>
                  <a:lnTo>
                    <a:pt x="28" y="178"/>
                  </a:lnTo>
                  <a:lnTo>
                    <a:pt x="30" y="165"/>
                  </a:lnTo>
                  <a:lnTo>
                    <a:pt x="34" y="154"/>
                  </a:lnTo>
                  <a:lnTo>
                    <a:pt x="36" y="145"/>
                  </a:lnTo>
                  <a:lnTo>
                    <a:pt x="39" y="134"/>
                  </a:lnTo>
                  <a:lnTo>
                    <a:pt x="41" y="124"/>
                  </a:lnTo>
                  <a:lnTo>
                    <a:pt x="44" y="115"/>
                  </a:lnTo>
                  <a:lnTo>
                    <a:pt x="45" y="105"/>
                  </a:lnTo>
                  <a:lnTo>
                    <a:pt x="47" y="97"/>
                  </a:lnTo>
                  <a:lnTo>
                    <a:pt x="49" y="90"/>
                  </a:lnTo>
                  <a:lnTo>
                    <a:pt x="51" y="82"/>
                  </a:lnTo>
                  <a:lnTo>
                    <a:pt x="52" y="75"/>
                  </a:lnTo>
                  <a:lnTo>
                    <a:pt x="53" y="69"/>
                  </a:lnTo>
                  <a:lnTo>
                    <a:pt x="55" y="63"/>
                  </a:lnTo>
                  <a:lnTo>
                    <a:pt x="56" y="57"/>
                  </a:lnTo>
                  <a:lnTo>
                    <a:pt x="57" y="52"/>
                  </a:lnTo>
                  <a:lnTo>
                    <a:pt x="57" y="47"/>
                  </a:lnTo>
                  <a:lnTo>
                    <a:pt x="58" y="42"/>
                  </a:lnTo>
                  <a:lnTo>
                    <a:pt x="58" y="38"/>
                  </a:lnTo>
                  <a:lnTo>
                    <a:pt x="60" y="35"/>
                  </a:lnTo>
                  <a:lnTo>
                    <a:pt x="60" y="32"/>
                  </a:lnTo>
                  <a:lnTo>
                    <a:pt x="60" y="30"/>
                  </a:lnTo>
                  <a:lnTo>
                    <a:pt x="60" y="27"/>
                  </a:lnTo>
                  <a:lnTo>
                    <a:pt x="58" y="26"/>
                  </a:lnTo>
                  <a:lnTo>
                    <a:pt x="58" y="25"/>
                  </a:lnTo>
                  <a:lnTo>
                    <a:pt x="58" y="2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4"/>
            <p:cNvSpPr>
              <a:spLocks/>
            </p:cNvSpPr>
            <p:nvPr/>
          </p:nvSpPr>
          <p:spPr bwMode="auto">
            <a:xfrm>
              <a:off x="5626101" y="1233636"/>
              <a:ext cx="544513" cy="285750"/>
            </a:xfrm>
            <a:custGeom>
              <a:avLst/>
              <a:gdLst>
                <a:gd name="T0" fmla="*/ 244 w 343"/>
                <a:gd name="T1" fmla="*/ 178 h 180"/>
                <a:gd name="T2" fmla="*/ 245 w 343"/>
                <a:gd name="T3" fmla="*/ 171 h 180"/>
                <a:gd name="T4" fmla="*/ 246 w 343"/>
                <a:gd name="T5" fmla="*/ 158 h 180"/>
                <a:gd name="T6" fmla="*/ 250 w 343"/>
                <a:gd name="T7" fmla="*/ 144 h 180"/>
                <a:gd name="T8" fmla="*/ 254 w 343"/>
                <a:gd name="T9" fmla="*/ 127 h 180"/>
                <a:gd name="T10" fmla="*/ 260 w 343"/>
                <a:gd name="T11" fmla="*/ 99 h 180"/>
                <a:gd name="T12" fmla="*/ 265 w 343"/>
                <a:gd name="T13" fmla="*/ 80 h 180"/>
                <a:gd name="T14" fmla="*/ 267 w 343"/>
                <a:gd name="T15" fmla="*/ 64 h 180"/>
                <a:gd name="T16" fmla="*/ 270 w 343"/>
                <a:gd name="T17" fmla="*/ 52 h 180"/>
                <a:gd name="T18" fmla="*/ 271 w 343"/>
                <a:gd name="T19" fmla="*/ 45 h 180"/>
                <a:gd name="T20" fmla="*/ 270 w 343"/>
                <a:gd name="T21" fmla="*/ 41 h 180"/>
                <a:gd name="T22" fmla="*/ 265 w 343"/>
                <a:gd name="T23" fmla="*/ 40 h 180"/>
                <a:gd name="T24" fmla="*/ 254 w 343"/>
                <a:gd name="T25" fmla="*/ 41 h 180"/>
                <a:gd name="T26" fmla="*/ 234 w 343"/>
                <a:gd name="T27" fmla="*/ 44 h 180"/>
                <a:gd name="T28" fmla="*/ 209 w 343"/>
                <a:gd name="T29" fmla="*/ 49 h 180"/>
                <a:gd name="T30" fmla="*/ 177 w 343"/>
                <a:gd name="T31" fmla="*/ 56 h 180"/>
                <a:gd name="T32" fmla="*/ 139 w 343"/>
                <a:gd name="T33" fmla="*/ 63 h 180"/>
                <a:gd name="T34" fmla="*/ 107 w 343"/>
                <a:gd name="T35" fmla="*/ 71 h 180"/>
                <a:gd name="T36" fmla="*/ 82 w 343"/>
                <a:gd name="T37" fmla="*/ 74 h 180"/>
                <a:gd name="T38" fmla="*/ 62 w 343"/>
                <a:gd name="T39" fmla="*/ 78 h 180"/>
                <a:gd name="T40" fmla="*/ 49 w 343"/>
                <a:gd name="T41" fmla="*/ 79 h 180"/>
                <a:gd name="T42" fmla="*/ 41 w 343"/>
                <a:gd name="T43" fmla="*/ 79 h 180"/>
                <a:gd name="T44" fmla="*/ 29 w 343"/>
                <a:gd name="T45" fmla="*/ 77 h 180"/>
                <a:gd name="T46" fmla="*/ 18 w 343"/>
                <a:gd name="T47" fmla="*/ 71 h 180"/>
                <a:gd name="T48" fmla="*/ 10 w 343"/>
                <a:gd name="T49" fmla="*/ 61 h 180"/>
                <a:gd name="T50" fmla="*/ 2 w 343"/>
                <a:gd name="T51" fmla="*/ 55 h 180"/>
                <a:gd name="T52" fmla="*/ 0 w 343"/>
                <a:gd name="T53" fmla="*/ 50 h 180"/>
                <a:gd name="T54" fmla="*/ 4 w 343"/>
                <a:gd name="T55" fmla="*/ 47 h 180"/>
                <a:gd name="T56" fmla="*/ 14 w 343"/>
                <a:gd name="T57" fmla="*/ 46 h 180"/>
                <a:gd name="T58" fmla="*/ 29 w 343"/>
                <a:gd name="T59" fmla="*/ 46 h 180"/>
                <a:gd name="T60" fmla="*/ 52 w 343"/>
                <a:gd name="T61" fmla="*/ 45 h 180"/>
                <a:gd name="T62" fmla="*/ 80 w 343"/>
                <a:gd name="T63" fmla="*/ 42 h 180"/>
                <a:gd name="T64" fmla="*/ 115 w 343"/>
                <a:gd name="T65" fmla="*/ 38 h 180"/>
                <a:gd name="T66" fmla="*/ 152 w 343"/>
                <a:gd name="T67" fmla="*/ 31 h 180"/>
                <a:gd name="T68" fmla="*/ 194 w 343"/>
                <a:gd name="T69" fmla="*/ 23 h 180"/>
                <a:gd name="T70" fmla="*/ 214 w 343"/>
                <a:gd name="T71" fmla="*/ 19 h 180"/>
                <a:gd name="T72" fmla="*/ 231 w 343"/>
                <a:gd name="T73" fmla="*/ 17 h 180"/>
                <a:gd name="T74" fmla="*/ 244 w 343"/>
                <a:gd name="T75" fmla="*/ 13 h 180"/>
                <a:gd name="T76" fmla="*/ 254 w 343"/>
                <a:gd name="T77" fmla="*/ 10 h 180"/>
                <a:gd name="T78" fmla="*/ 260 w 343"/>
                <a:gd name="T79" fmla="*/ 6 h 180"/>
                <a:gd name="T80" fmla="*/ 267 w 343"/>
                <a:gd name="T81" fmla="*/ 1 h 180"/>
                <a:gd name="T82" fmla="*/ 277 w 343"/>
                <a:gd name="T83" fmla="*/ 0 h 180"/>
                <a:gd name="T84" fmla="*/ 288 w 343"/>
                <a:gd name="T85" fmla="*/ 3 h 180"/>
                <a:gd name="T86" fmla="*/ 306 w 343"/>
                <a:gd name="T87" fmla="*/ 13 h 180"/>
                <a:gd name="T88" fmla="*/ 327 w 343"/>
                <a:gd name="T89" fmla="*/ 27 h 180"/>
                <a:gd name="T90" fmla="*/ 339 w 343"/>
                <a:gd name="T91" fmla="*/ 36 h 180"/>
                <a:gd name="T92" fmla="*/ 343 w 343"/>
                <a:gd name="T93" fmla="*/ 41 h 180"/>
                <a:gd name="T94" fmla="*/ 342 w 343"/>
                <a:gd name="T95" fmla="*/ 45 h 180"/>
                <a:gd name="T96" fmla="*/ 337 w 343"/>
                <a:gd name="T97" fmla="*/ 50 h 180"/>
                <a:gd name="T98" fmla="*/ 330 w 343"/>
                <a:gd name="T99" fmla="*/ 55 h 180"/>
                <a:gd name="T100" fmla="*/ 323 w 343"/>
                <a:gd name="T101" fmla="*/ 63 h 180"/>
                <a:gd name="T102" fmla="*/ 315 w 343"/>
                <a:gd name="T103" fmla="*/ 82 h 180"/>
                <a:gd name="T104" fmla="*/ 304 w 343"/>
                <a:gd name="T105" fmla="*/ 106 h 180"/>
                <a:gd name="T106" fmla="*/ 289 w 343"/>
                <a:gd name="T107" fmla="*/ 139 h 180"/>
                <a:gd name="T108" fmla="*/ 273 w 343"/>
                <a:gd name="T10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3" h="180">
                  <a:moveTo>
                    <a:pt x="273" y="180"/>
                  </a:moveTo>
                  <a:lnTo>
                    <a:pt x="244" y="180"/>
                  </a:lnTo>
                  <a:lnTo>
                    <a:pt x="244" y="178"/>
                  </a:lnTo>
                  <a:lnTo>
                    <a:pt x="244" y="176"/>
                  </a:lnTo>
                  <a:lnTo>
                    <a:pt x="244" y="173"/>
                  </a:lnTo>
                  <a:lnTo>
                    <a:pt x="245" y="171"/>
                  </a:lnTo>
                  <a:lnTo>
                    <a:pt x="245" y="167"/>
                  </a:lnTo>
                  <a:lnTo>
                    <a:pt x="246" y="163"/>
                  </a:lnTo>
                  <a:lnTo>
                    <a:pt x="246" y="158"/>
                  </a:lnTo>
                  <a:lnTo>
                    <a:pt x="248" y="155"/>
                  </a:lnTo>
                  <a:lnTo>
                    <a:pt x="249" y="150"/>
                  </a:lnTo>
                  <a:lnTo>
                    <a:pt x="250" y="144"/>
                  </a:lnTo>
                  <a:lnTo>
                    <a:pt x="251" y="139"/>
                  </a:lnTo>
                  <a:lnTo>
                    <a:pt x="253" y="133"/>
                  </a:lnTo>
                  <a:lnTo>
                    <a:pt x="254" y="127"/>
                  </a:lnTo>
                  <a:lnTo>
                    <a:pt x="255" y="119"/>
                  </a:lnTo>
                  <a:lnTo>
                    <a:pt x="259" y="106"/>
                  </a:lnTo>
                  <a:lnTo>
                    <a:pt x="260" y="99"/>
                  </a:lnTo>
                  <a:lnTo>
                    <a:pt x="261" y="93"/>
                  </a:lnTo>
                  <a:lnTo>
                    <a:pt x="262" y="86"/>
                  </a:lnTo>
                  <a:lnTo>
                    <a:pt x="265" y="80"/>
                  </a:lnTo>
                  <a:lnTo>
                    <a:pt x="266" y="74"/>
                  </a:lnTo>
                  <a:lnTo>
                    <a:pt x="267" y="69"/>
                  </a:lnTo>
                  <a:lnTo>
                    <a:pt x="267" y="64"/>
                  </a:lnTo>
                  <a:lnTo>
                    <a:pt x="268" y="60"/>
                  </a:lnTo>
                  <a:lnTo>
                    <a:pt x="270" y="56"/>
                  </a:lnTo>
                  <a:lnTo>
                    <a:pt x="270" y="52"/>
                  </a:lnTo>
                  <a:lnTo>
                    <a:pt x="271" y="50"/>
                  </a:lnTo>
                  <a:lnTo>
                    <a:pt x="271" y="47"/>
                  </a:lnTo>
                  <a:lnTo>
                    <a:pt x="271" y="45"/>
                  </a:lnTo>
                  <a:lnTo>
                    <a:pt x="271" y="42"/>
                  </a:lnTo>
                  <a:lnTo>
                    <a:pt x="271" y="41"/>
                  </a:lnTo>
                  <a:lnTo>
                    <a:pt x="270" y="41"/>
                  </a:lnTo>
                  <a:lnTo>
                    <a:pt x="270" y="40"/>
                  </a:lnTo>
                  <a:lnTo>
                    <a:pt x="267" y="40"/>
                  </a:lnTo>
                  <a:lnTo>
                    <a:pt x="265" y="40"/>
                  </a:lnTo>
                  <a:lnTo>
                    <a:pt x="262" y="40"/>
                  </a:lnTo>
                  <a:lnTo>
                    <a:pt x="257" y="40"/>
                  </a:lnTo>
                  <a:lnTo>
                    <a:pt x="254" y="41"/>
                  </a:lnTo>
                  <a:lnTo>
                    <a:pt x="248" y="42"/>
                  </a:lnTo>
                  <a:lnTo>
                    <a:pt x="242" y="42"/>
                  </a:lnTo>
                  <a:lnTo>
                    <a:pt x="234" y="44"/>
                  </a:lnTo>
                  <a:lnTo>
                    <a:pt x="227" y="45"/>
                  </a:lnTo>
                  <a:lnTo>
                    <a:pt x="218" y="47"/>
                  </a:lnTo>
                  <a:lnTo>
                    <a:pt x="209" y="49"/>
                  </a:lnTo>
                  <a:lnTo>
                    <a:pt x="199" y="51"/>
                  </a:lnTo>
                  <a:lnTo>
                    <a:pt x="188" y="53"/>
                  </a:lnTo>
                  <a:lnTo>
                    <a:pt x="177" y="56"/>
                  </a:lnTo>
                  <a:lnTo>
                    <a:pt x="165" y="58"/>
                  </a:lnTo>
                  <a:lnTo>
                    <a:pt x="151" y="61"/>
                  </a:lnTo>
                  <a:lnTo>
                    <a:pt x="139" y="63"/>
                  </a:lnTo>
                  <a:lnTo>
                    <a:pt x="128" y="66"/>
                  </a:lnTo>
                  <a:lnTo>
                    <a:pt x="117" y="68"/>
                  </a:lnTo>
                  <a:lnTo>
                    <a:pt x="107" y="71"/>
                  </a:lnTo>
                  <a:lnTo>
                    <a:pt x="98" y="72"/>
                  </a:lnTo>
                  <a:lnTo>
                    <a:pt x="89" y="73"/>
                  </a:lnTo>
                  <a:lnTo>
                    <a:pt x="82" y="74"/>
                  </a:lnTo>
                  <a:lnTo>
                    <a:pt x="74" y="75"/>
                  </a:lnTo>
                  <a:lnTo>
                    <a:pt x="68" y="77"/>
                  </a:lnTo>
                  <a:lnTo>
                    <a:pt x="62" y="78"/>
                  </a:lnTo>
                  <a:lnTo>
                    <a:pt x="57" y="78"/>
                  </a:lnTo>
                  <a:lnTo>
                    <a:pt x="52" y="79"/>
                  </a:lnTo>
                  <a:lnTo>
                    <a:pt x="49" y="79"/>
                  </a:lnTo>
                  <a:lnTo>
                    <a:pt x="46" y="79"/>
                  </a:lnTo>
                  <a:lnTo>
                    <a:pt x="44" y="79"/>
                  </a:lnTo>
                  <a:lnTo>
                    <a:pt x="41" y="79"/>
                  </a:lnTo>
                  <a:lnTo>
                    <a:pt x="38" y="79"/>
                  </a:lnTo>
                  <a:lnTo>
                    <a:pt x="34" y="78"/>
                  </a:lnTo>
                  <a:lnTo>
                    <a:pt x="29" y="77"/>
                  </a:lnTo>
                  <a:lnTo>
                    <a:pt x="25" y="75"/>
                  </a:lnTo>
                  <a:lnTo>
                    <a:pt x="22" y="73"/>
                  </a:lnTo>
                  <a:lnTo>
                    <a:pt x="18" y="71"/>
                  </a:lnTo>
                  <a:lnTo>
                    <a:pt x="14" y="68"/>
                  </a:lnTo>
                  <a:lnTo>
                    <a:pt x="12" y="64"/>
                  </a:lnTo>
                  <a:lnTo>
                    <a:pt x="10" y="61"/>
                  </a:lnTo>
                  <a:lnTo>
                    <a:pt x="6" y="58"/>
                  </a:lnTo>
                  <a:lnTo>
                    <a:pt x="5" y="56"/>
                  </a:lnTo>
                  <a:lnTo>
                    <a:pt x="2" y="55"/>
                  </a:lnTo>
                  <a:lnTo>
                    <a:pt x="1" y="52"/>
                  </a:lnTo>
                  <a:lnTo>
                    <a:pt x="1" y="51"/>
                  </a:lnTo>
                  <a:lnTo>
                    <a:pt x="0" y="50"/>
                  </a:lnTo>
                  <a:lnTo>
                    <a:pt x="1" y="49"/>
                  </a:lnTo>
                  <a:lnTo>
                    <a:pt x="2" y="47"/>
                  </a:lnTo>
                  <a:lnTo>
                    <a:pt x="4" y="47"/>
                  </a:lnTo>
                  <a:lnTo>
                    <a:pt x="7" y="47"/>
                  </a:lnTo>
                  <a:lnTo>
                    <a:pt x="10" y="47"/>
                  </a:lnTo>
                  <a:lnTo>
                    <a:pt x="14" y="46"/>
                  </a:lnTo>
                  <a:lnTo>
                    <a:pt x="18" y="46"/>
                  </a:lnTo>
                  <a:lnTo>
                    <a:pt x="24" y="46"/>
                  </a:lnTo>
                  <a:lnTo>
                    <a:pt x="29" y="46"/>
                  </a:lnTo>
                  <a:lnTo>
                    <a:pt x="36" y="46"/>
                  </a:lnTo>
                  <a:lnTo>
                    <a:pt x="44" y="46"/>
                  </a:lnTo>
                  <a:lnTo>
                    <a:pt x="52" y="45"/>
                  </a:lnTo>
                  <a:lnTo>
                    <a:pt x="61" y="44"/>
                  </a:lnTo>
                  <a:lnTo>
                    <a:pt x="71" y="42"/>
                  </a:lnTo>
                  <a:lnTo>
                    <a:pt x="80" y="42"/>
                  </a:lnTo>
                  <a:lnTo>
                    <a:pt x="91" y="41"/>
                  </a:lnTo>
                  <a:lnTo>
                    <a:pt x="102" y="40"/>
                  </a:lnTo>
                  <a:lnTo>
                    <a:pt x="115" y="38"/>
                  </a:lnTo>
                  <a:lnTo>
                    <a:pt x="127" y="36"/>
                  </a:lnTo>
                  <a:lnTo>
                    <a:pt x="139" y="34"/>
                  </a:lnTo>
                  <a:lnTo>
                    <a:pt x="152" y="31"/>
                  </a:lnTo>
                  <a:lnTo>
                    <a:pt x="166" y="29"/>
                  </a:lnTo>
                  <a:lnTo>
                    <a:pt x="179" y="27"/>
                  </a:lnTo>
                  <a:lnTo>
                    <a:pt x="194" y="23"/>
                  </a:lnTo>
                  <a:lnTo>
                    <a:pt x="201" y="22"/>
                  </a:lnTo>
                  <a:lnTo>
                    <a:pt x="207" y="20"/>
                  </a:lnTo>
                  <a:lnTo>
                    <a:pt x="214" y="19"/>
                  </a:lnTo>
                  <a:lnTo>
                    <a:pt x="220" y="18"/>
                  </a:lnTo>
                  <a:lnTo>
                    <a:pt x="226" y="17"/>
                  </a:lnTo>
                  <a:lnTo>
                    <a:pt x="231" y="17"/>
                  </a:lnTo>
                  <a:lnTo>
                    <a:pt x="235" y="16"/>
                  </a:lnTo>
                  <a:lnTo>
                    <a:pt x="239" y="14"/>
                  </a:lnTo>
                  <a:lnTo>
                    <a:pt x="244" y="13"/>
                  </a:lnTo>
                  <a:lnTo>
                    <a:pt x="248" y="12"/>
                  </a:lnTo>
                  <a:lnTo>
                    <a:pt x="251" y="11"/>
                  </a:lnTo>
                  <a:lnTo>
                    <a:pt x="254" y="10"/>
                  </a:lnTo>
                  <a:lnTo>
                    <a:pt x="256" y="8"/>
                  </a:lnTo>
                  <a:lnTo>
                    <a:pt x="259" y="7"/>
                  </a:lnTo>
                  <a:lnTo>
                    <a:pt x="260" y="6"/>
                  </a:lnTo>
                  <a:lnTo>
                    <a:pt x="261" y="5"/>
                  </a:lnTo>
                  <a:lnTo>
                    <a:pt x="264" y="3"/>
                  </a:lnTo>
                  <a:lnTo>
                    <a:pt x="267" y="1"/>
                  </a:lnTo>
                  <a:lnTo>
                    <a:pt x="272" y="0"/>
                  </a:lnTo>
                  <a:lnTo>
                    <a:pt x="276" y="0"/>
                  </a:lnTo>
                  <a:lnTo>
                    <a:pt x="277" y="0"/>
                  </a:lnTo>
                  <a:lnTo>
                    <a:pt x="281" y="1"/>
                  </a:lnTo>
                  <a:lnTo>
                    <a:pt x="284" y="2"/>
                  </a:lnTo>
                  <a:lnTo>
                    <a:pt x="288" y="3"/>
                  </a:lnTo>
                  <a:lnTo>
                    <a:pt x="294" y="6"/>
                  </a:lnTo>
                  <a:lnTo>
                    <a:pt x="300" y="10"/>
                  </a:lnTo>
                  <a:lnTo>
                    <a:pt x="306" y="13"/>
                  </a:lnTo>
                  <a:lnTo>
                    <a:pt x="314" y="17"/>
                  </a:lnTo>
                  <a:lnTo>
                    <a:pt x="321" y="22"/>
                  </a:lnTo>
                  <a:lnTo>
                    <a:pt x="327" y="27"/>
                  </a:lnTo>
                  <a:lnTo>
                    <a:pt x="332" y="30"/>
                  </a:lnTo>
                  <a:lnTo>
                    <a:pt x="337" y="34"/>
                  </a:lnTo>
                  <a:lnTo>
                    <a:pt x="339" y="36"/>
                  </a:lnTo>
                  <a:lnTo>
                    <a:pt x="342" y="38"/>
                  </a:lnTo>
                  <a:lnTo>
                    <a:pt x="343" y="40"/>
                  </a:lnTo>
                  <a:lnTo>
                    <a:pt x="343" y="41"/>
                  </a:lnTo>
                  <a:lnTo>
                    <a:pt x="343" y="42"/>
                  </a:lnTo>
                  <a:lnTo>
                    <a:pt x="343" y="44"/>
                  </a:lnTo>
                  <a:lnTo>
                    <a:pt x="342" y="45"/>
                  </a:lnTo>
                  <a:lnTo>
                    <a:pt x="340" y="46"/>
                  </a:lnTo>
                  <a:lnTo>
                    <a:pt x="339" y="49"/>
                  </a:lnTo>
                  <a:lnTo>
                    <a:pt x="337" y="50"/>
                  </a:lnTo>
                  <a:lnTo>
                    <a:pt x="334" y="51"/>
                  </a:lnTo>
                  <a:lnTo>
                    <a:pt x="332" y="52"/>
                  </a:lnTo>
                  <a:lnTo>
                    <a:pt x="330" y="55"/>
                  </a:lnTo>
                  <a:lnTo>
                    <a:pt x="328" y="56"/>
                  </a:lnTo>
                  <a:lnTo>
                    <a:pt x="326" y="60"/>
                  </a:lnTo>
                  <a:lnTo>
                    <a:pt x="323" y="63"/>
                  </a:lnTo>
                  <a:lnTo>
                    <a:pt x="321" y="68"/>
                  </a:lnTo>
                  <a:lnTo>
                    <a:pt x="317" y="74"/>
                  </a:lnTo>
                  <a:lnTo>
                    <a:pt x="315" y="82"/>
                  </a:lnTo>
                  <a:lnTo>
                    <a:pt x="311" y="89"/>
                  </a:lnTo>
                  <a:lnTo>
                    <a:pt x="308" y="97"/>
                  </a:lnTo>
                  <a:lnTo>
                    <a:pt x="304" y="106"/>
                  </a:lnTo>
                  <a:lnTo>
                    <a:pt x="299" y="116"/>
                  </a:lnTo>
                  <a:lnTo>
                    <a:pt x="294" y="127"/>
                  </a:lnTo>
                  <a:lnTo>
                    <a:pt x="289" y="139"/>
                  </a:lnTo>
                  <a:lnTo>
                    <a:pt x="284" y="152"/>
                  </a:lnTo>
                  <a:lnTo>
                    <a:pt x="279" y="166"/>
                  </a:lnTo>
                  <a:lnTo>
                    <a:pt x="273" y="180"/>
                  </a:lnTo>
                  <a:lnTo>
                    <a:pt x="273" y="18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5"/>
            <p:cNvSpPr>
              <a:spLocks/>
            </p:cNvSpPr>
            <p:nvPr/>
          </p:nvSpPr>
          <p:spPr bwMode="auto">
            <a:xfrm>
              <a:off x="5635626" y="1689249"/>
              <a:ext cx="107950" cy="328612"/>
            </a:xfrm>
            <a:custGeom>
              <a:avLst/>
              <a:gdLst>
                <a:gd name="T0" fmla="*/ 4 w 68"/>
                <a:gd name="T1" fmla="*/ 18 h 207"/>
                <a:gd name="T2" fmla="*/ 0 w 68"/>
                <a:gd name="T3" fmla="*/ 11 h 207"/>
                <a:gd name="T4" fmla="*/ 0 w 68"/>
                <a:gd name="T5" fmla="*/ 5 h 207"/>
                <a:gd name="T6" fmla="*/ 4 w 68"/>
                <a:gd name="T7" fmla="*/ 1 h 207"/>
                <a:gd name="T8" fmla="*/ 8 w 68"/>
                <a:gd name="T9" fmla="*/ 0 h 207"/>
                <a:gd name="T10" fmla="*/ 17 w 68"/>
                <a:gd name="T11" fmla="*/ 0 h 207"/>
                <a:gd name="T12" fmla="*/ 28 w 68"/>
                <a:gd name="T13" fmla="*/ 3 h 207"/>
                <a:gd name="T14" fmla="*/ 44 w 68"/>
                <a:gd name="T15" fmla="*/ 8 h 207"/>
                <a:gd name="T16" fmla="*/ 54 w 68"/>
                <a:gd name="T17" fmla="*/ 24 h 207"/>
                <a:gd name="T18" fmla="*/ 57 w 68"/>
                <a:gd name="T19" fmla="*/ 47 h 207"/>
                <a:gd name="T20" fmla="*/ 59 w 68"/>
                <a:gd name="T21" fmla="*/ 68 h 207"/>
                <a:gd name="T22" fmla="*/ 61 w 68"/>
                <a:gd name="T23" fmla="*/ 88 h 207"/>
                <a:gd name="T24" fmla="*/ 63 w 68"/>
                <a:gd name="T25" fmla="*/ 107 h 207"/>
                <a:gd name="T26" fmla="*/ 65 w 68"/>
                <a:gd name="T27" fmla="*/ 123 h 207"/>
                <a:gd name="T28" fmla="*/ 66 w 68"/>
                <a:gd name="T29" fmla="*/ 139 h 207"/>
                <a:gd name="T30" fmla="*/ 67 w 68"/>
                <a:gd name="T31" fmla="*/ 152 h 207"/>
                <a:gd name="T32" fmla="*/ 68 w 68"/>
                <a:gd name="T33" fmla="*/ 165 h 207"/>
                <a:gd name="T34" fmla="*/ 68 w 68"/>
                <a:gd name="T35" fmla="*/ 176 h 207"/>
                <a:gd name="T36" fmla="*/ 68 w 68"/>
                <a:gd name="T37" fmla="*/ 184 h 207"/>
                <a:gd name="T38" fmla="*/ 68 w 68"/>
                <a:gd name="T39" fmla="*/ 193 h 207"/>
                <a:gd name="T40" fmla="*/ 68 w 68"/>
                <a:gd name="T41" fmla="*/ 199 h 207"/>
                <a:gd name="T42" fmla="*/ 68 w 68"/>
                <a:gd name="T43" fmla="*/ 202 h 207"/>
                <a:gd name="T44" fmla="*/ 67 w 68"/>
                <a:gd name="T45" fmla="*/ 206 h 207"/>
                <a:gd name="T46" fmla="*/ 66 w 68"/>
                <a:gd name="T47" fmla="*/ 207 h 207"/>
                <a:gd name="T48" fmla="*/ 61 w 68"/>
                <a:gd name="T49" fmla="*/ 206 h 207"/>
                <a:gd name="T50" fmla="*/ 56 w 68"/>
                <a:gd name="T51" fmla="*/ 200 h 207"/>
                <a:gd name="T52" fmla="*/ 51 w 68"/>
                <a:gd name="T53" fmla="*/ 188 h 207"/>
                <a:gd name="T54" fmla="*/ 46 w 68"/>
                <a:gd name="T55" fmla="*/ 173 h 207"/>
                <a:gd name="T56" fmla="*/ 38 w 68"/>
                <a:gd name="T57" fmla="*/ 143 h 207"/>
                <a:gd name="T58" fmla="*/ 29 w 68"/>
                <a:gd name="T59" fmla="*/ 101 h 207"/>
                <a:gd name="T60" fmla="*/ 27 w 68"/>
                <a:gd name="T61" fmla="*/ 80 h 207"/>
                <a:gd name="T62" fmla="*/ 22 w 68"/>
                <a:gd name="T63" fmla="*/ 62 h 207"/>
                <a:gd name="T64" fmla="*/ 17 w 68"/>
                <a:gd name="T65" fmla="*/ 46 h 207"/>
                <a:gd name="T66" fmla="*/ 12 w 68"/>
                <a:gd name="T67" fmla="*/ 34 h 207"/>
                <a:gd name="T68" fmla="*/ 6 w 68"/>
                <a:gd name="T69" fmla="*/ 2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8" h="207">
                  <a:moveTo>
                    <a:pt x="6" y="24"/>
                  </a:moveTo>
                  <a:lnTo>
                    <a:pt x="4" y="18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2" y="1"/>
                  </a:lnTo>
                  <a:lnTo>
                    <a:pt x="28" y="3"/>
                  </a:lnTo>
                  <a:lnTo>
                    <a:pt x="35" y="6"/>
                  </a:lnTo>
                  <a:lnTo>
                    <a:pt x="44" y="8"/>
                  </a:lnTo>
                  <a:lnTo>
                    <a:pt x="52" y="12"/>
                  </a:lnTo>
                  <a:lnTo>
                    <a:pt x="54" y="24"/>
                  </a:lnTo>
                  <a:lnTo>
                    <a:pt x="56" y="35"/>
                  </a:lnTo>
                  <a:lnTo>
                    <a:pt x="57" y="47"/>
                  </a:lnTo>
                  <a:lnTo>
                    <a:pt x="59" y="58"/>
                  </a:lnTo>
                  <a:lnTo>
                    <a:pt x="59" y="68"/>
                  </a:lnTo>
                  <a:lnTo>
                    <a:pt x="60" y="79"/>
                  </a:lnTo>
                  <a:lnTo>
                    <a:pt x="61" y="88"/>
                  </a:lnTo>
                  <a:lnTo>
                    <a:pt x="62" y="97"/>
                  </a:lnTo>
                  <a:lnTo>
                    <a:pt x="63" y="107"/>
                  </a:lnTo>
                  <a:lnTo>
                    <a:pt x="63" y="116"/>
                  </a:lnTo>
                  <a:lnTo>
                    <a:pt x="65" y="123"/>
                  </a:lnTo>
                  <a:lnTo>
                    <a:pt x="66" y="132"/>
                  </a:lnTo>
                  <a:lnTo>
                    <a:pt x="66" y="139"/>
                  </a:lnTo>
                  <a:lnTo>
                    <a:pt x="67" y="146"/>
                  </a:lnTo>
                  <a:lnTo>
                    <a:pt x="67" y="152"/>
                  </a:lnTo>
                  <a:lnTo>
                    <a:pt x="67" y="158"/>
                  </a:lnTo>
                  <a:lnTo>
                    <a:pt x="68" y="165"/>
                  </a:lnTo>
                  <a:lnTo>
                    <a:pt x="68" y="171"/>
                  </a:lnTo>
                  <a:lnTo>
                    <a:pt x="68" y="176"/>
                  </a:lnTo>
                  <a:lnTo>
                    <a:pt x="68" y="180"/>
                  </a:lnTo>
                  <a:lnTo>
                    <a:pt x="68" y="184"/>
                  </a:lnTo>
                  <a:lnTo>
                    <a:pt x="68" y="189"/>
                  </a:lnTo>
                  <a:lnTo>
                    <a:pt x="68" y="193"/>
                  </a:lnTo>
                  <a:lnTo>
                    <a:pt x="68" y="195"/>
                  </a:lnTo>
                  <a:lnTo>
                    <a:pt x="68" y="199"/>
                  </a:lnTo>
                  <a:lnTo>
                    <a:pt x="68" y="201"/>
                  </a:lnTo>
                  <a:lnTo>
                    <a:pt x="68" y="202"/>
                  </a:lnTo>
                  <a:lnTo>
                    <a:pt x="67" y="205"/>
                  </a:lnTo>
                  <a:lnTo>
                    <a:pt x="67" y="206"/>
                  </a:lnTo>
                  <a:lnTo>
                    <a:pt x="66" y="207"/>
                  </a:lnTo>
                  <a:lnTo>
                    <a:pt x="66" y="207"/>
                  </a:lnTo>
                  <a:lnTo>
                    <a:pt x="65" y="207"/>
                  </a:lnTo>
                  <a:lnTo>
                    <a:pt x="61" y="206"/>
                  </a:lnTo>
                  <a:lnTo>
                    <a:pt x="59" y="204"/>
                  </a:lnTo>
                  <a:lnTo>
                    <a:pt x="56" y="200"/>
                  </a:lnTo>
                  <a:lnTo>
                    <a:pt x="54" y="194"/>
                  </a:lnTo>
                  <a:lnTo>
                    <a:pt x="51" y="188"/>
                  </a:lnTo>
                  <a:lnTo>
                    <a:pt x="49" y="180"/>
                  </a:lnTo>
                  <a:lnTo>
                    <a:pt x="46" y="173"/>
                  </a:lnTo>
                  <a:lnTo>
                    <a:pt x="44" y="163"/>
                  </a:lnTo>
                  <a:lnTo>
                    <a:pt x="38" y="143"/>
                  </a:lnTo>
                  <a:lnTo>
                    <a:pt x="33" y="122"/>
                  </a:lnTo>
                  <a:lnTo>
                    <a:pt x="29" y="101"/>
                  </a:lnTo>
                  <a:lnTo>
                    <a:pt x="28" y="90"/>
                  </a:lnTo>
                  <a:lnTo>
                    <a:pt x="27" y="80"/>
                  </a:lnTo>
                  <a:lnTo>
                    <a:pt x="24" y="71"/>
                  </a:lnTo>
                  <a:lnTo>
                    <a:pt x="22" y="62"/>
                  </a:lnTo>
                  <a:lnTo>
                    <a:pt x="19" y="53"/>
                  </a:lnTo>
                  <a:lnTo>
                    <a:pt x="17" y="46"/>
                  </a:lnTo>
                  <a:lnTo>
                    <a:pt x="15" y="40"/>
                  </a:lnTo>
                  <a:lnTo>
                    <a:pt x="12" y="34"/>
                  </a:lnTo>
                  <a:lnTo>
                    <a:pt x="10" y="29"/>
                  </a:lnTo>
                  <a:lnTo>
                    <a:pt x="6" y="24"/>
                  </a:lnTo>
                  <a:lnTo>
                    <a:pt x="6" y="2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6"/>
            <p:cNvSpPr>
              <a:spLocks/>
            </p:cNvSpPr>
            <p:nvPr/>
          </p:nvSpPr>
          <p:spPr bwMode="auto">
            <a:xfrm>
              <a:off x="5724526" y="1892449"/>
              <a:ext cx="409575" cy="88900"/>
            </a:xfrm>
            <a:custGeom>
              <a:avLst/>
              <a:gdLst>
                <a:gd name="T0" fmla="*/ 14 w 258"/>
                <a:gd name="T1" fmla="*/ 22 h 56"/>
                <a:gd name="T2" fmla="*/ 40 w 258"/>
                <a:gd name="T3" fmla="*/ 19 h 56"/>
                <a:gd name="T4" fmla="*/ 65 w 258"/>
                <a:gd name="T5" fmla="*/ 17 h 56"/>
                <a:gd name="T6" fmla="*/ 88 w 258"/>
                <a:gd name="T7" fmla="*/ 15 h 56"/>
                <a:gd name="T8" fmla="*/ 109 w 258"/>
                <a:gd name="T9" fmla="*/ 12 h 56"/>
                <a:gd name="T10" fmla="*/ 130 w 258"/>
                <a:gd name="T11" fmla="*/ 10 h 56"/>
                <a:gd name="T12" fmla="*/ 147 w 258"/>
                <a:gd name="T13" fmla="*/ 8 h 56"/>
                <a:gd name="T14" fmla="*/ 164 w 258"/>
                <a:gd name="T15" fmla="*/ 6 h 56"/>
                <a:gd name="T16" fmla="*/ 178 w 258"/>
                <a:gd name="T17" fmla="*/ 5 h 56"/>
                <a:gd name="T18" fmla="*/ 191 w 258"/>
                <a:gd name="T19" fmla="*/ 4 h 56"/>
                <a:gd name="T20" fmla="*/ 202 w 258"/>
                <a:gd name="T21" fmla="*/ 2 h 56"/>
                <a:gd name="T22" fmla="*/ 211 w 258"/>
                <a:gd name="T23" fmla="*/ 1 h 56"/>
                <a:gd name="T24" fmla="*/ 219 w 258"/>
                <a:gd name="T25" fmla="*/ 1 h 56"/>
                <a:gd name="T26" fmla="*/ 225 w 258"/>
                <a:gd name="T27" fmla="*/ 0 h 56"/>
                <a:gd name="T28" fmla="*/ 228 w 258"/>
                <a:gd name="T29" fmla="*/ 0 h 56"/>
                <a:gd name="T30" fmla="*/ 231 w 258"/>
                <a:gd name="T31" fmla="*/ 0 h 56"/>
                <a:gd name="T32" fmla="*/ 233 w 258"/>
                <a:gd name="T33" fmla="*/ 0 h 56"/>
                <a:gd name="T34" fmla="*/ 236 w 258"/>
                <a:gd name="T35" fmla="*/ 1 h 56"/>
                <a:gd name="T36" fmla="*/ 238 w 258"/>
                <a:gd name="T37" fmla="*/ 4 h 56"/>
                <a:gd name="T38" fmla="*/ 243 w 258"/>
                <a:gd name="T39" fmla="*/ 8 h 56"/>
                <a:gd name="T40" fmla="*/ 249 w 258"/>
                <a:gd name="T41" fmla="*/ 15 h 56"/>
                <a:gd name="T42" fmla="*/ 254 w 258"/>
                <a:gd name="T43" fmla="*/ 19 h 56"/>
                <a:gd name="T44" fmla="*/ 257 w 258"/>
                <a:gd name="T45" fmla="*/ 23 h 56"/>
                <a:gd name="T46" fmla="*/ 258 w 258"/>
                <a:gd name="T47" fmla="*/ 26 h 56"/>
                <a:gd name="T48" fmla="*/ 258 w 258"/>
                <a:gd name="T49" fmla="*/ 28 h 56"/>
                <a:gd name="T50" fmla="*/ 254 w 258"/>
                <a:gd name="T51" fmla="*/ 33 h 56"/>
                <a:gd name="T52" fmla="*/ 252 w 258"/>
                <a:gd name="T53" fmla="*/ 35 h 56"/>
                <a:gd name="T54" fmla="*/ 248 w 258"/>
                <a:gd name="T55" fmla="*/ 37 h 56"/>
                <a:gd name="T56" fmla="*/ 243 w 258"/>
                <a:gd name="T57" fmla="*/ 37 h 56"/>
                <a:gd name="T58" fmla="*/ 237 w 258"/>
                <a:gd name="T59" fmla="*/ 38 h 56"/>
                <a:gd name="T60" fmla="*/ 228 w 258"/>
                <a:gd name="T61" fmla="*/ 39 h 56"/>
                <a:gd name="T62" fmla="*/ 219 w 258"/>
                <a:gd name="T63" fmla="*/ 39 h 56"/>
                <a:gd name="T64" fmla="*/ 206 w 258"/>
                <a:gd name="T65" fmla="*/ 40 h 56"/>
                <a:gd name="T66" fmla="*/ 192 w 258"/>
                <a:gd name="T67" fmla="*/ 41 h 56"/>
                <a:gd name="T68" fmla="*/ 176 w 258"/>
                <a:gd name="T69" fmla="*/ 43 h 56"/>
                <a:gd name="T70" fmla="*/ 159 w 258"/>
                <a:gd name="T71" fmla="*/ 44 h 56"/>
                <a:gd name="T72" fmla="*/ 139 w 258"/>
                <a:gd name="T73" fmla="*/ 45 h 56"/>
                <a:gd name="T74" fmla="*/ 117 w 258"/>
                <a:gd name="T75" fmla="*/ 48 h 56"/>
                <a:gd name="T76" fmla="*/ 95 w 258"/>
                <a:gd name="T77" fmla="*/ 49 h 56"/>
                <a:gd name="T78" fmla="*/ 70 w 258"/>
                <a:gd name="T79" fmla="*/ 51 h 56"/>
                <a:gd name="T80" fmla="*/ 43 w 258"/>
                <a:gd name="T81" fmla="*/ 52 h 56"/>
                <a:gd name="T82" fmla="*/ 15 w 258"/>
                <a:gd name="T83" fmla="*/ 55 h 56"/>
                <a:gd name="T84" fmla="*/ 0 w 258"/>
                <a:gd name="T85" fmla="*/ 2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8" h="56">
                  <a:moveTo>
                    <a:pt x="0" y="23"/>
                  </a:moveTo>
                  <a:lnTo>
                    <a:pt x="14" y="22"/>
                  </a:lnTo>
                  <a:lnTo>
                    <a:pt x="27" y="21"/>
                  </a:lnTo>
                  <a:lnTo>
                    <a:pt x="40" y="19"/>
                  </a:lnTo>
                  <a:lnTo>
                    <a:pt x="53" y="18"/>
                  </a:lnTo>
                  <a:lnTo>
                    <a:pt x="65" y="17"/>
                  </a:lnTo>
                  <a:lnTo>
                    <a:pt x="77" y="16"/>
                  </a:lnTo>
                  <a:lnTo>
                    <a:pt x="88" y="15"/>
                  </a:lnTo>
                  <a:lnTo>
                    <a:pt x="99" y="13"/>
                  </a:lnTo>
                  <a:lnTo>
                    <a:pt x="109" y="12"/>
                  </a:lnTo>
                  <a:lnTo>
                    <a:pt x="120" y="11"/>
                  </a:lnTo>
                  <a:lnTo>
                    <a:pt x="130" y="10"/>
                  </a:lnTo>
                  <a:lnTo>
                    <a:pt x="138" y="10"/>
                  </a:lnTo>
                  <a:lnTo>
                    <a:pt x="147" y="8"/>
                  </a:lnTo>
                  <a:lnTo>
                    <a:pt x="155" y="7"/>
                  </a:lnTo>
                  <a:lnTo>
                    <a:pt x="164" y="6"/>
                  </a:lnTo>
                  <a:lnTo>
                    <a:pt x="171" y="6"/>
                  </a:lnTo>
                  <a:lnTo>
                    <a:pt x="178" y="5"/>
                  </a:lnTo>
                  <a:lnTo>
                    <a:pt x="184" y="5"/>
                  </a:lnTo>
                  <a:lnTo>
                    <a:pt x="191" y="4"/>
                  </a:lnTo>
                  <a:lnTo>
                    <a:pt x="197" y="4"/>
                  </a:lnTo>
                  <a:lnTo>
                    <a:pt x="202" y="2"/>
                  </a:lnTo>
                  <a:lnTo>
                    <a:pt x="206" y="2"/>
                  </a:lnTo>
                  <a:lnTo>
                    <a:pt x="211" y="1"/>
                  </a:lnTo>
                  <a:lnTo>
                    <a:pt x="215" y="1"/>
                  </a:lnTo>
                  <a:lnTo>
                    <a:pt x="219" y="1"/>
                  </a:lnTo>
                  <a:lnTo>
                    <a:pt x="222" y="0"/>
                  </a:lnTo>
                  <a:lnTo>
                    <a:pt x="225" y="0"/>
                  </a:lnTo>
                  <a:lnTo>
                    <a:pt x="227" y="0"/>
                  </a:lnTo>
                  <a:lnTo>
                    <a:pt x="228" y="0"/>
                  </a:lnTo>
                  <a:lnTo>
                    <a:pt x="230" y="0"/>
                  </a:lnTo>
                  <a:lnTo>
                    <a:pt x="231" y="0"/>
                  </a:lnTo>
                  <a:lnTo>
                    <a:pt x="232" y="0"/>
                  </a:lnTo>
                  <a:lnTo>
                    <a:pt x="233" y="0"/>
                  </a:lnTo>
                  <a:lnTo>
                    <a:pt x="235" y="0"/>
                  </a:lnTo>
                  <a:lnTo>
                    <a:pt x="236" y="1"/>
                  </a:lnTo>
                  <a:lnTo>
                    <a:pt x="237" y="2"/>
                  </a:lnTo>
                  <a:lnTo>
                    <a:pt x="238" y="4"/>
                  </a:lnTo>
                  <a:lnTo>
                    <a:pt x="241" y="6"/>
                  </a:lnTo>
                  <a:lnTo>
                    <a:pt x="243" y="8"/>
                  </a:lnTo>
                  <a:lnTo>
                    <a:pt x="247" y="12"/>
                  </a:lnTo>
                  <a:lnTo>
                    <a:pt x="249" y="15"/>
                  </a:lnTo>
                  <a:lnTo>
                    <a:pt x="252" y="17"/>
                  </a:lnTo>
                  <a:lnTo>
                    <a:pt x="254" y="19"/>
                  </a:lnTo>
                  <a:lnTo>
                    <a:pt x="255" y="21"/>
                  </a:lnTo>
                  <a:lnTo>
                    <a:pt x="257" y="23"/>
                  </a:lnTo>
                  <a:lnTo>
                    <a:pt x="258" y="24"/>
                  </a:lnTo>
                  <a:lnTo>
                    <a:pt x="258" y="26"/>
                  </a:lnTo>
                  <a:lnTo>
                    <a:pt x="258" y="27"/>
                  </a:lnTo>
                  <a:lnTo>
                    <a:pt x="258" y="28"/>
                  </a:lnTo>
                  <a:lnTo>
                    <a:pt x="257" y="30"/>
                  </a:lnTo>
                  <a:lnTo>
                    <a:pt x="254" y="33"/>
                  </a:lnTo>
                  <a:lnTo>
                    <a:pt x="252" y="35"/>
                  </a:lnTo>
                  <a:lnTo>
                    <a:pt x="252" y="35"/>
                  </a:lnTo>
                  <a:lnTo>
                    <a:pt x="250" y="35"/>
                  </a:lnTo>
                  <a:lnTo>
                    <a:pt x="248" y="37"/>
                  </a:lnTo>
                  <a:lnTo>
                    <a:pt x="247" y="37"/>
                  </a:lnTo>
                  <a:lnTo>
                    <a:pt x="243" y="37"/>
                  </a:lnTo>
                  <a:lnTo>
                    <a:pt x="241" y="38"/>
                  </a:lnTo>
                  <a:lnTo>
                    <a:pt x="237" y="38"/>
                  </a:lnTo>
                  <a:lnTo>
                    <a:pt x="233" y="38"/>
                  </a:lnTo>
                  <a:lnTo>
                    <a:pt x="228" y="39"/>
                  </a:lnTo>
                  <a:lnTo>
                    <a:pt x="224" y="39"/>
                  </a:lnTo>
                  <a:lnTo>
                    <a:pt x="219" y="39"/>
                  </a:lnTo>
                  <a:lnTo>
                    <a:pt x="213" y="40"/>
                  </a:lnTo>
                  <a:lnTo>
                    <a:pt x="206" y="40"/>
                  </a:lnTo>
                  <a:lnTo>
                    <a:pt x="199" y="41"/>
                  </a:lnTo>
                  <a:lnTo>
                    <a:pt x="192" y="41"/>
                  </a:lnTo>
                  <a:lnTo>
                    <a:pt x="184" y="43"/>
                  </a:lnTo>
                  <a:lnTo>
                    <a:pt x="176" y="43"/>
                  </a:lnTo>
                  <a:lnTo>
                    <a:pt x="167" y="44"/>
                  </a:lnTo>
                  <a:lnTo>
                    <a:pt x="159" y="44"/>
                  </a:lnTo>
                  <a:lnTo>
                    <a:pt x="149" y="45"/>
                  </a:lnTo>
                  <a:lnTo>
                    <a:pt x="139" y="45"/>
                  </a:lnTo>
                  <a:lnTo>
                    <a:pt x="128" y="46"/>
                  </a:lnTo>
                  <a:lnTo>
                    <a:pt x="117" y="48"/>
                  </a:lnTo>
                  <a:lnTo>
                    <a:pt x="106" y="48"/>
                  </a:lnTo>
                  <a:lnTo>
                    <a:pt x="95" y="49"/>
                  </a:lnTo>
                  <a:lnTo>
                    <a:pt x="83" y="50"/>
                  </a:lnTo>
                  <a:lnTo>
                    <a:pt x="70" y="51"/>
                  </a:lnTo>
                  <a:lnTo>
                    <a:pt x="56" y="51"/>
                  </a:lnTo>
                  <a:lnTo>
                    <a:pt x="43" y="52"/>
                  </a:lnTo>
                  <a:lnTo>
                    <a:pt x="29" y="54"/>
                  </a:lnTo>
                  <a:lnTo>
                    <a:pt x="15" y="55"/>
                  </a:lnTo>
                  <a:lnTo>
                    <a:pt x="0" y="56"/>
                  </a:lnTo>
                  <a:lnTo>
                    <a:pt x="0" y="23"/>
                  </a:lnTo>
                  <a:lnTo>
                    <a:pt x="0" y="2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7"/>
            <p:cNvSpPr>
              <a:spLocks/>
            </p:cNvSpPr>
            <p:nvPr/>
          </p:nvSpPr>
          <p:spPr bwMode="auto">
            <a:xfrm>
              <a:off x="5365751" y="1466999"/>
              <a:ext cx="1092200" cy="155575"/>
            </a:xfrm>
            <a:custGeom>
              <a:avLst/>
              <a:gdLst>
                <a:gd name="T0" fmla="*/ 219 w 688"/>
                <a:gd name="T1" fmla="*/ 77 h 98"/>
                <a:gd name="T2" fmla="*/ 187 w 688"/>
                <a:gd name="T3" fmla="*/ 82 h 98"/>
                <a:gd name="T4" fmla="*/ 160 w 688"/>
                <a:gd name="T5" fmla="*/ 86 h 98"/>
                <a:gd name="T6" fmla="*/ 136 w 688"/>
                <a:gd name="T7" fmla="*/ 88 h 98"/>
                <a:gd name="T8" fmla="*/ 115 w 688"/>
                <a:gd name="T9" fmla="*/ 91 h 98"/>
                <a:gd name="T10" fmla="*/ 97 w 688"/>
                <a:gd name="T11" fmla="*/ 93 h 98"/>
                <a:gd name="T12" fmla="*/ 81 w 688"/>
                <a:gd name="T13" fmla="*/ 95 h 98"/>
                <a:gd name="T14" fmla="*/ 69 w 688"/>
                <a:gd name="T15" fmla="*/ 96 h 98"/>
                <a:gd name="T16" fmla="*/ 59 w 688"/>
                <a:gd name="T17" fmla="*/ 97 h 98"/>
                <a:gd name="T18" fmla="*/ 47 w 688"/>
                <a:gd name="T19" fmla="*/ 98 h 98"/>
                <a:gd name="T20" fmla="*/ 39 w 688"/>
                <a:gd name="T21" fmla="*/ 96 h 98"/>
                <a:gd name="T22" fmla="*/ 28 w 688"/>
                <a:gd name="T23" fmla="*/ 90 h 98"/>
                <a:gd name="T24" fmla="*/ 16 w 688"/>
                <a:gd name="T25" fmla="*/ 80 h 98"/>
                <a:gd name="T26" fmla="*/ 5 w 688"/>
                <a:gd name="T27" fmla="*/ 73 h 98"/>
                <a:gd name="T28" fmla="*/ 0 w 688"/>
                <a:gd name="T29" fmla="*/ 68 h 98"/>
                <a:gd name="T30" fmla="*/ 1 w 688"/>
                <a:gd name="T31" fmla="*/ 64 h 98"/>
                <a:gd name="T32" fmla="*/ 6 w 688"/>
                <a:gd name="T33" fmla="*/ 63 h 98"/>
                <a:gd name="T34" fmla="*/ 17 w 688"/>
                <a:gd name="T35" fmla="*/ 63 h 98"/>
                <a:gd name="T36" fmla="*/ 25 w 688"/>
                <a:gd name="T37" fmla="*/ 63 h 98"/>
                <a:gd name="T38" fmla="*/ 37 w 688"/>
                <a:gd name="T39" fmla="*/ 62 h 98"/>
                <a:gd name="T40" fmla="*/ 54 w 688"/>
                <a:gd name="T41" fmla="*/ 60 h 98"/>
                <a:gd name="T42" fmla="*/ 76 w 688"/>
                <a:gd name="T43" fmla="*/ 58 h 98"/>
                <a:gd name="T44" fmla="*/ 102 w 688"/>
                <a:gd name="T45" fmla="*/ 55 h 98"/>
                <a:gd name="T46" fmla="*/ 131 w 688"/>
                <a:gd name="T47" fmla="*/ 53 h 98"/>
                <a:gd name="T48" fmla="*/ 163 w 688"/>
                <a:gd name="T49" fmla="*/ 51 h 98"/>
                <a:gd name="T50" fmla="*/ 197 w 688"/>
                <a:gd name="T51" fmla="*/ 47 h 98"/>
                <a:gd name="T52" fmla="*/ 247 w 688"/>
                <a:gd name="T53" fmla="*/ 42 h 98"/>
                <a:gd name="T54" fmla="*/ 329 w 688"/>
                <a:gd name="T55" fmla="*/ 33 h 98"/>
                <a:gd name="T56" fmla="*/ 391 w 688"/>
                <a:gd name="T57" fmla="*/ 26 h 98"/>
                <a:gd name="T58" fmla="*/ 425 w 688"/>
                <a:gd name="T59" fmla="*/ 21 h 98"/>
                <a:gd name="T60" fmla="*/ 456 w 688"/>
                <a:gd name="T61" fmla="*/ 18 h 98"/>
                <a:gd name="T62" fmla="*/ 484 w 688"/>
                <a:gd name="T63" fmla="*/ 13 h 98"/>
                <a:gd name="T64" fmla="*/ 531 w 688"/>
                <a:gd name="T65" fmla="*/ 4 h 98"/>
                <a:gd name="T66" fmla="*/ 552 w 688"/>
                <a:gd name="T67" fmla="*/ 3 h 98"/>
                <a:gd name="T68" fmla="*/ 568 w 688"/>
                <a:gd name="T69" fmla="*/ 2 h 98"/>
                <a:gd name="T70" fmla="*/ 583 w 688"/>
                <a:gd name="T71" fmla="*/ 0 h 98"/>
                <a:gd name="T72" fmla="*/ 602 w 688"/>
                <a:gd name="T73" fmla="*/ 2 h 98"/>
                <a:gd name="T74" fmla="*/ 628 w 688"/>
                <a:gd name="T75" fmla="*/ 4 h 98"/>
                <a:gd name="T76" fmla="*/ 651 w 688"/>
                <a:gd name="T77" fmla="*/ 13 h 98"/>
                <a:gd name="T78" fmla="*/ 671 w 688"/>
                <a:gd name="T79" fmla="*/ 22 h 98"/>
                <a:gd name="T80" fmla="*/ 683 w 688"/>
                <a:gd name="T81" fmla="*/ 30 h 98"/>
                <a:gd name="T82" fmla="*/ 688 w 688"/>
                <a:gd name="T83" fmla="*/ 36 h 98"/>
                <a:gd name="T84" fmla="*/ 686 w 688"/>
                <a:gd name="T85" fmla="*/ 42 h 98"/>
                <a:gd name="T86" fmla="*/ 680 w 688"/>
                <a:gd name="T87" fmla="*/ 49 h 98"/>
                <a:gd name="T88" fmla="*/ 669 w 688"/>
                <a:gd name="T89" fmla="*/ 54 h 98"/>
                <a:gd name="T90" fmla="*/ 652 w 688"/>
                <a:gd name="T91" fmla="*/ 55 h 98"/>
                <a:gd name="T92" fmla="*/ 628 w 688"/>
                <a:gd name="T93" fmla="*/ 54 h 98"/>
                <a:gd name="T94" fmla="*/ 596 w 688"/>
                <a:gd name="T95" fmla="*/ 52 h 98"/>
                <a:gd name="T96" fmla="*/ 536 w 688"/>
                <a:gd name="T97" fmla="*/ 51 h 98"/>
                <a:gd name="T98" fmla="*/ 496 w 688"/>
                <a:gd name="T99" fmla="*/ 51 h 98"/>
                <a:gd name="T100" fmla="*/ 447 w 688"/>
                <a:gd name="T101" fmla="*/ 52 h 98"/>
                <a:gd name="T102" fmla="*/ 391 w 688"/>
                <a:gd name="T103" fmla="*/ 55 h 98"/>
                <a:gd name="T104" fmla="*/ 330 w 688"/>
                <a:gd name="T105" fmla="*/ 62 h 98"/>
                <a:gd name="T106" fmla="*/ 264 w 688"/>
                <a:gd name="T107" fmla="*/ 7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98">
                  <a:moveTo>
                    <a:pt x="241" y="75"/>
                  </a:moveTo>
                  <a:lnTo>
                    <a:pt x="230" y="76"/>
                  </a:lnTo>
                  <a:lnTo>
                    <a:pt x="219" y="77"/>
                  </a:lnTo>
                  <a:lnTo>
                    <a:pt x="208" y="80"/>
                  </a:lnTo>
                  <a:lnTo>
                    <a:pt x="197" y="81"/>
                  </a:lnTo>
                  <a:lnTo>
                    <a:pt x="187" y="82"/>
                  </a:lnTo>
                  <a:lnTo>
                    <a:pt x="177" y="84"/>
                  </a:lnTo>
                  <a:lnTo>
                    <a:pt x="169" y="85"/>
                  </a:lnTo>
                  <a:lnTo>
                    <a:pt x="160" y="86"/>
                  </a:lnTo>
                  <a:lnTo>
                    <a:pt x="152" y="87"/>
                  </a:lnTo>
                  <a:lnTo>
                    <a:pt x="143" y="88"/>
                  </a:lnTo>
                  <a:lnTo>
                    <a:pt x="136" y="88"/>
                  </a:lnTo>
                  <a:lnTo>
                    <a:pt x="128" y="90"/>
                  </a:lnTo>
                  <a:lnTo>
                    <a:pt x="121" y="91"/>
                  </a:lnTo>
                  <a:lnTo>
                    <a:pt x="115" y="91"/>
                  </a:lnTo>
                  <a:lnTo>
                    <a:pt x="109" y="92"/>
                  </a:lnTo>
                  <a:lnTo>
                    <a:pt x="103" y="92"/>
                  </a:lnTo>
                  <a:lnTo>
                    <a:pt x="97" y="93"/>
                  </a:lnTo>
                  <a:lnTo>
                    <a:pt x="92" y="93"/>
                  </a:lnTo>
                  <a:lnTo>
                    <a:pt x="86" y="95"/>
                  </a:lnTo>
                  <a:lnTo>
                    <a:pt x="81" y="95"/>
                  </a:lnTo>
                  <a:lnTo>
                    <a:pt x="77" y="96"/>
                  </a:lnTo>
                  <a:lnTo>
                    <a:pt x="72" y="96"/>
                  </a:lnTo>
                  <a:lnTo>
                    <a:pt x="69" y="96"/>
                  </a:lnTo>
                  <a:lnTo>
                    <a:pt x="65" y="97"/>
                  </a:lnTo>
                  <a:lnTo>
                    <a:pt x="61" y="97"/>
                  </a:lnTo>
                  <a:lnTo>
                    <a:pt x="59" y="97"/>
                  </a:lnTo>
                  <a:lnTo>
                    <a:pt x="54" y="98"/>
                  </a:lnTo>
                  <a:lnTo>
                    <a:pt x="50" y="98"/>
                  </a:lnTo>
                  <a:lnTo>
                    <a:pt x="47" y="98"/>
                  </a:lnTo>
                  <a:lnTo>
                    <a:pt x="44" y="98"/>
                  </a:lnTo>
                  <a:lnTo>
                    <a:pt x="42" y="97"/>
                  </a:lnTo>
                  <a:lnTo>
                    <a:pt x="39" y="96"/>
                  </a:lnTo>
                  <a:lnTo>
                    <a:pt x="36" y="95"/>
                  </a:lnTo>
                  <a:lnTo>
                    <a:pt x="33" y="92"/>
                  </a:lnTo>
                  <a:lnTo>
                    <a:pt x="28" y="90"/>
                  </a:lnTo>
                  <a:lnTo>
                    <a:pt x="25" y="87"/>
                  </a:lnTo>
                  <a:lnTo>
                    <a:pt x="21" y="84"/>
                  </a:lnTo>
                  <a:lnTo>
                    <a:pt x="16" y="80"/>
                  </a:lnTo>
                  <a:lnTo>
                    <a:pt x="11" y="77"/>
                  </a:lnTo>
                  <a:lnTo>
                    <a:pt x="8" y="75"/>
                  </a:lnTo>
                  <a:lnTo>
                    <a:pt x="5" y="73"/>
                  </a:lnTo>
                  <a:lnTo>
                    <a:pt x="3" y="70"/>
                  </a:lnTo>
                  <a:lnTo>
                    <a:pt x="1" y="69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1" y="64"/>
                  </a:lnTo>
                  <a:lnTo>
                    <a:pt x="3" y="64"/>
                  </a:lnTo>
                  <a:lnTo>
                    <a:pt x="4" y="63"/>
                  </a:lnTo>
                  <a:lnTo>
                    <a:pt x="6" y="63"/>
                  </a:lnTo>
                  <a:lnTo>
                    <a:pt x="10" y="63"/>
                  </a:lnTo>
                  <a:lnTo>
                    <a:pt x="14" y="63"/>
                  </a:lnTo>
                  <a:lnTo>
                    <a:pt x="17" y="63"/>
                  </a:lnTo>
                  <a:lnTo>
                    <a:pt x="20" y="63"/>
                  </a:lnTo>
                  <a:lnTo>
                    <a:pt x="22" y="63"/>
                  </a:lnTo>
                  <a:lnTo>
                    <a:pt x="25" y="63"/>
                  </a:lnTo>
                  <a:lnTo>
                    <a:pt x="28" y="63"/>
                  </a:lnTo>
                  <a:lnTo>
                    <a:pt x="33" y="62"/>
                  </a:lnTo>
                  <a:lnTo>
                    <a:pt x="37" y="62"/>
                  </a:lnTo>
                  <a:lnTo>
                    <a:pt x="43" y="62"/>
                  </a:lnTo>
                  <a:lnTo>
                    <a:pt x="48" y="60"/>
                  </a:lnTo>
                  <a:lnTo>
                    <a:pt x="54" y="60"/>
                  </a:lnTo>
                  <a:lnTo>
                    <a:pt x="61" y="59"/>
                  </a:lnTo>
                  <a:lnTo>
                    <a:pt x="69" y="59"/>
                  </a:lnTo>
                  <a:lnTo>
                    <a:pt x="76" y="58"/>
                  </a:lnTo>
                  <a:lnTo>
                    <a:pt x="84" y="57"/>
                  </a:lnTo>
                  <a:lnTo>
                    <a:pt x="93" y="57"/>
                  </a:lnTo>
                  <a:lnTo>
                    <a:pt x="102" y="55"/>
                  </a:lnTo>
                  <a:lnTo>
                    <a:pt x="111" y="54"/>
                  </a:lnTo>
                  <a:lnTo>
                    <a:pt x="121" y="53"/>
                  </a:lnTo>
                  <a:lnTo>
                    <a:pt x="131" y="53"/>
                  </a:lnTo>
                  <a:lnTo>
                    <a:pt x="141" y="52"/>
                  </a:lnTo>
                  <a:lnTo>
                    <a:pt x="152" y="51"/>
                  </a:lnTo>
                  <a:lnTo>
                    <a:pt x="163" y="51"/>
                  </a:lnTo>
                  <a:lnTo>
                    <a:pt x="174" y="49"/>
                  </a:lnTo>
                  <a:lnTo>
                    <a:pt x="185" y="48"/>
                  </a:lnTo>
                  <a:lnTo>
                    <a:pt x="197" y="47"/>
                  </a:lnTo>
                  <a:lnTo>
                    <a:pt x="209" y="46"/>
                  </a:lnTo>
                  <a:lnTo>
                    <a:pt x="221" y="44"/>
                  </a:lnTo>
                  <a:lnTo>
                    <a:pt x="247" y="42"/>
                  </a:lnTo>
                  <a:lnTo>
                    <a:pt x="274" y="40"/>
                  </a:lnTo>
                  <a:lnTo>
                    <a:pt x="302" y="36"/>
                  </a:lnTo>
                  <a:lnTo>
                    <a:pt x="329" y="33"/>
                  </a:lnTo>
                  <a:lnTo>
                    <a:pt x="354" y="30"/>
                  </a:lnTo>
                  <a:lnTo>
                    <a:pt x="380" y="27"/>
                  </a:lnTo>
                  <a:lnTo>
                    <a:pt x="391" y="26"/>
                  </a:lnTo>
                  <a:lnTo>
                    <a:pt x="403" y="24"/>
                  </a:lnTo>
                  <a:lnTo>
                    <a:pt x="414" y="22"/>
                  </a:lnTo>
                  <a:lnTo>
                    <a:pt x="425" y="21"/>
                  </a:lnTo>
                  <a:lnTo>
                    <a:pt x="436" y="20"/>
                  </a:lnTo>
                  <a:lnTo>
                    <a:pt x="446" y="19"/>
                  </a:lnTo>
                  <a:lnTo>
                    <a:pt x="456" y="18"/>
                  </a:lnTo>
                  <a:lnTo>
                    <a:pt x="465" y="15"/>
                  </a:lnTo>
                  <a:lnTo>
                    <a:pt x="475" y="14"/>
                  </a:lnTo>
                  <a:lnTo>
                    <a:pt x="484" y="13"/>
                  </a:lnTo>
                  <a:lnTo>
                    <a:pt x="501" y="9"/>
                  </a:lnTo>
                  <a:lnTo>
                    <a:pt x="517" y="7"/>
                  </a:lnTo>
                  <a:lnTo>
                    <a:pt x="531" y="4"/>
                  </a:lnTo>
                  <a:lnTo>
                    <a:pt x="539" y="4"/>
                  </a:lnTo>
                  <a:lnTo>
                    <a:pt x="545" y="3"/>
                  </a:lnTo>
                  <a:lnTo>
                    <a:pt x="552" y="3"/>
                  </a:lnTo>
                  <a:lnTo>
                    <a:pt x="557" y="2"/>
                  </a:lnTo>
                  <a:lnTo>
                    <a:pt x="563" y="2"/>
                  </a:lnTo>
                  <a:lnTo>
                    <a:pt x="568" y="2"/>
                  </a:lnTo>
                  <a:lnTo>
                    <a:pt x="574" y="0"/>
                  </a:lnTo>
                  <a:lnTo>
                    <a:pt x="578" y="0"/>
                  </a:lnTo>
                  <a:lnTo>
                    <a:pt x="583" y="0"/>
                  </a:lnTo>
                  <a:lnTo>
                    <a:pt x="586" y="0"/>
                  </a:lnTo>
                  <a:lnTo>
                    <a:pt x="595" y="0"/>
                  </a:lnTo>
                  <a:lnTo>
                    <a:pt x="602" y="2"/>
                  </a:lnTo>
                  <a:lnTo>
                    <a:pt x="611" y="2"/>
                  </a:lnTo>
                  <a:lnTo>
                    <a:pt x="619" y="3"/>
                  </a:lnTo>
                  <a:lnTo>
                    <a:pt x="628" y="4"/>
                  </a:lnTo>
                  <a:lnTo>
                    <a:pt x="635" y="7"/>
                  </a:lnTo>
                  <a:lnTo>
                    <a:pt x="644" y="9"/>
                  </a:lnTo>
                  <a:lnTo>
                    <a:pt x="651" y="13"/>
                  </a:lnTo>
                  <a:lnTo>
                    <a:pt x="658" y="16"/>
                  </a:lnTo>
                  <a:lnTo>
                    <a:pt x="664" y="19"/>
                  </a:lnTo>
                  <a:lnTo>
                    <a:pt x="671" y="22"/>
                  </a:lnTo>
                  <a:lnTo>
                    <a:pt x="675" y="25"/>
                  </a:lnTo>
                  <a:lnTo>
                    <a:pt x="679" y="27"/>
                  </a:lnTo>
                  <a:lnTo>
                    <a:pt x="683" y="30"/>
                  </a:lnTo>
                  <a:lnTo>
                    <a:pt x="685" y="32"/>
                  </a:lnTo>
                  <a:lnTo>
                    <a:pt x="686" y="33"/>
                  </a:lnTo>
                  <a:lnTo>
                    <a:pt x="688" y="36"/>
                  </a:lnTo>
                  <a:lnTo>
                    <a:pt x="688" y="37"/>
                  </a:lnTo>
                  <a:lnTo>
                    <a:pt x="688" y="40"/>
                  </a:lnTo>
                  <a:lnTo>
                    <a:pt x="686" y="42"/>
                  </a:lnTo>
                  <a:lnTo>
                    <a:pt x="685" y="44"/>
                  </a:lnTo>
                  <a:lnTo>
                    <a:pt x="683" y="47"/>
                  </a:lnTo>
                  <a:lnTo>
                    <a:pt x="680" y="49"/>
                  </a:lnTo>
                  <a:lnTo>
                    <a:pt x="678" y="51"/>
                  </a:lnTo>
                  <a:lnTo>
                    <a:pt x="674" y="53"/>
                  </a:lnTo>
                  <a:lnTo>
                    <a:pt x="669" y="54"/>
                  </a:lnTo>
                  <a:lnTo>
                    <a:pt x="664" y="55"/>
                  </a:lnTo>
                  <a:lnTo>
                    <a:pt x="660" y="55"/>
                  </a:lnTo>
                  <a:lnTo>
                    <a:pt x="652" y="55"/>
                  </a:lnTo>
                  <a:lnTo>
                    <a:pt x="645" y="55"/>
                  </a:lnTo>
                  <a:lnTo>
                    <a:pt x="638" y="55"/>
                  </a:lnTo>
                  <a:lnTo>
                    <a:pt x="628" y="54"/>
                  </a:lnTo>
                  <a:lnTo>
                    <a:pt x="618" y="53"/>
                  </a:lnTo>
                  <a:lnTo>
                    <a:pt x="607" y="52"/>
                  </a:lnTo>
                  <a:lnTo>
                    <a:pt x="596" y="52"/>
                  </a:lnTo>
                  <a:lnTo>
                    <a:pt x="584" y="52"/>
                  </a:lnTo>
                  <a:lnTo>
                    <a:pt x="561" y="51"/>
                  </a:lnTo>
                  <a:lnTo>
                    <a:pt x="536" y="51"/>
                  </a:lnTo>
                  <a:lnTo>
                    <a:pt x="524" y="51"/>
                  </a:lnTo>
                  <a:lnTo>
                    <a:pt x="511" y="51"/>
                  </a:lnTo>
                  <a:lnTo>
                    <a:pt x="496" y="51"/>
                  </a:lnTo>
                  <a:lnTo>
                    <a:pt x="480" y="52"/>
                  </a:lnTo>
                  <a:lnTo>
                    <a:pt x="464" y="52"/>
                  </a:lnTo>
                  <a:lnTo>
                    <a:pt x="447" y="52"/>
                  </a:lnTo>
                  <a:lnTo>
                    <a:pt x="429" y="53"/>
                  </a:lnTo>
                  <a:lnTo>
                    <a:pt x="410" y="54"/>
                  </a:lnTo>
                  <a:lnTo>
                    <a:pt x="391" y="55"/>
                  </a:lnTo>
                  <a:lnTo>
                    <a:pt x="371" y="57"/>
                  </a:lnTo>
                  <a:lnTo>
                    <a:pt x="351" y="59"/>
                  </a:lnTo>
                  <a:lnTo>
                    <a:pt x="330" y="62"/>
                  </a:lnTo>
                  <a:lnTo>
                    <a:pt x="308" y="65"/>
                  </a:lnTo>
                  <a:lnTo>
                    <a:pt x="286" y="68"/>
                  </a:lnTo>
                  <a:lnTo>
                    <a:pt x="264" y="71"/>
                  </a:lnTo>
                  <a:lnTo>
                    <a:pt x="241" y="75"/>
                  </a:lnTo>
                  <a:lnTo>
                    <a:pt x="241" y="7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8"/>
            <p:cNvSpPr>
              <a:spLocks/>
            </p:cNvSpPr>
            <p:nvPr/>
          </p:nvSpPr>
          <p:spPr bwMode="auto">
            <a:xfrm>
              <a:off x="5678488" y="1651149"/>
              <a:ext cx="525463" cy="284162"/>
            </a:xfrm>
            <a:custGeom>
              <a:avLst/>
              <a:gdLst>
                <a:gd name="T0" fmla="*/ 238 w 331"/>
                <a:gd name="T1" fmla="*/ 3 h 179"/>
                <a:gd name="T2" fmla="*/ 251 w 331"/>
                <a:gd name="T3" fmla="*/ 2 h 179"/>
                <a:gd name="T4" fmla="*/ 265 w 331"/>
                <a:gd name="T5" fmla="*/ 8 h 179"/>
                <a:gd name="T6" fmla="*/ 284 w 331"/>
                <a:gd name="T7" fmla="*/ 16 h 179"/>
                <a:gd name="T8" fmla="*/ 309 w 331"/>
                <a:gd name="T9" fmla="*/ 31 h 179"/>
                <a:gd name="T10" fmla="*/ 323 w 331"/>
                <a:gd name="T11" fmla="*/ 43 h 179"/>
                <a:gd name="T12" fmla="*/ 331 w 331"/>
                <a:gd name="T13" fmla="*/ 51 h 179"/>
                <a:gd name="T14" fmla="*/ 328 w 331"/>
                <a:gd name="T15" fmla="*/ 57 h 179"/>
                <a:gd name="T16" fmla="*/ 321 w 331"/>
                <a:gd name="T17" fmla="*/ 60 h 179"/>
                <a:gd name="T18" fmla="*/ 311 w 331"/>
                <a:gd name="T19" fmla="*/ 64 h 179"/>
                <a:gd name="T20" fmla="*/ 304 w 331"/>
                <a:gd name="T21" fmla="*/ 71 h 179"/>
                <a:gd name="T22" fmla="*/ 294 w 331"/>
                <a:gd name="T23" fmla="*/ 87 h 179"/>
                <a:gd name="T24" fmla="*/ 283 w 331"/>
                <a:gd name="T25" fmla="*/ 110 h 179"/>
                <a:gd name="T26" fmla="*/ 271 w 331"/>
                <a:gd name="T27" fmla="*/ 141 h 179"/>
                <a:gd name="T28" fmla="*/ 257 w 331"/>
                <a:gd name="T29" fmla="*/ 179 h 179"/>
                <a:gd name="T30" fmla="*/ 222 w 331"/>
                <a:gd name="T31" fmla="*/ 165 h 179"/>
                <a:gd name="T32" fmla="*/ 228 w 331"/>
                <a:gd name="T33" fmla="*/ 137 h 179"/>
                <a:gd name="T34" fmla="*/ 234 w 331"/>
                <a:gd name="T35" fmla="*/ 102 h 179"/>
                <a:gd name="T36" fmla="*/ 238 w 331"/>
                <a:gd name="T37" fmla="*/ 79 h 179"/>
                <a:gd name="T38" fmla="*/ 238 w 331"/>
                <a:gd name="T39" fmla="*/ 65 h 179"/>
                <a:gd name="T40" fmla="*/ 238 w 331"/>
                <a:gd name="T41" fmla="*/ 55 h 179"/>
                <a:gd name="T42" fmla="*/ 237 w 331"/>
                <a:gd name="T43" fmla="*/ 48 h 179"/>
                <a:gd name="T44" fmla="*/ 234 w 331"/>
                <a:gd name="T45" fmla="*/ 44 h 179"/>
                <a:gd name="T46" fmla="*/ 231 w 331"/>
                <a:gd name="T47" fmla="*/ 44 h 179"/>
                <a:gd name="T48" fmla="*/ 223 w 331"/>
                <a:gd name="T49" fmla="*/ 44 h 179"/>
                <a:gd name="T50" fmla="*/ 212 w 331"/>
                <a:gd name="T51" fmla="*/ 44 h 179"/>
                <a:gd name="T52" fmla="*/ 196 w 331"/>
                <a:gd name="T53" fmla="*/ 46 h 179"/>
                <a:gd name="T54" fmla="*/ 178 w 331"/>
                <a:gd name="T55" fmla="*/ 47 h 179"/>
                <a:gd name="T56" fmla="*/ 155 w 331"/>
                <a:gd name="T57" fmla="*/ 48 h 179"/>
                <a:gd name="T58" fmla="*/ 129 w 331"/>
                <a:gd name="T59" fmla="*/ 51 h 179"/>
                <a:gd name="T60" fmla="*/ 99 w 331"/>
                <a:gd name="T61" fmla="*/ 53 h 179"/>
                <a:gd name="T62" fmla="*/ 65 w 331"/>
                <a:gd name="T63" fmla="*/ 57 h 179"/>
                <a:gd name="T64" fmla="*/ 27 w 331"/>
                <a:gd name="T65" fmla="*/ 60 h 179"/>
                <a:gd name="T66" fmla="*/ 0 w 331"/>
                <a:gd name="T67" fmla="*/ 36 h 179"/>
                <a:gd name="T68" fmla="*/ 41 w 331"/>
                <a:gd name="T69" fmla="*/ 35 h 179"/>
                <a:gd name="T70" fmla="*/ 66 w 331"/>
                <a:gd name="T71" fmla="*/ 32 h 179"/>
                <a:gd name="T72" fmla="*/ 93 w 331"/>
                <a:gd name="T73" fmla="*/ 30 h 179"/>
                <a:gd name="T74" fmla="*/ 123 w 331"/>
                <a:gd name="T75" fmla="*/ 26 h 179"/>
                <a:gd name="T76" fmla="*/ 154 w 331"/>
                <a:gd name="T77" fmla="*/ 21 h 179"/>
                <a:gd name="T78" fmla="*/ 179 w 331"/>
                <a:gd name="T79" fmla="*/ 19 h 179"/>
                <a:gd name="T80" fmla="*/ 200 w 331"/>
                <a:gd name="T81" fmla="*/ 15 h 179"/>
                <a:gd name="T82" fmla="*/ 215 w 331"/>
                <a:gd name="T83" fmla="*/ 13 h 179"/>
                <a:gd name="T84" fmla="*/ 224 w 331"/>
                <a:gd name="T85" fmla="*/ 10 h 179"/>
                <a:gd name="T86" fmla="*/ 228 w 331"/>
                <a:gd name="T87" fmla="*/ 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1" h="179">
                  <a:moveTo>
                    <a:pt x="228" y="9"/>
                  </a:moveTo>
                  <a:lnTo>
                    <a:pt x="233" y="5"/>
                  </a:lnTo>
                  <a:lnTo>
                    <a:pt x="238" y="3"/>
                  </a:lnTo>
                  <a:lnTo>
                    <a:pt x="243" y="0"/>
                  </a:lnTo>
                  <a:lnTo>
                    <a:pt x="249" y="0"/>
                  </a:lnTo>
                  <a:lnTo>
                    <a:pt x="251" y="2"/>
                  </a:lnTo>
                  <a:lnTo>
                    <a:pt x="255" y="3"/>
                  </a:lnTo>
                  <a:lnTo>
                    <a:pt x="259" y="5"/>
                  </a:lnTo>
                  <a:lnTo>
                    <a:pt x="265" y="8"/>
                  </a:lnTo>
                  <a:lnTo>
                    <a:pt x="270" y="10"/>
                  </a:lnTo>
                  <a:lnTo>
                    <a:pt x="277" y="13"/>
                  </a:lnTo>
                  <a:lnTo>
                    <a:pt x="284" y="16"/>
                  </a:lnTo>
                  <a:lnTo>
                    <a:pt x="293" y="21"/>
                  </a:lnTo>
                  <a:lnTo>
                    <a:pt x="301" y="26"/>
                  </a:lnTo>
                  <a:lnTo>
                    <a:pt x="309" y="31"/>
                  </a:lnTo>
                  <a:lnTo>
                    <a:pt x="315" y="36"/>
                  </a:lnTo>
                  <a:lnTo>
                    <a:pt x="320" y="40"/>
                  </a:lnTo>
                  <a:lnTo>
                    <a:pt x="323" y="43"/>
                  </a:lnTo>
                  <a:lnTo>
                    <a:pt x="327" y="46"/>
                  </a:lnTo>
                  <a:lnTo>
                    <a:pt x="329" y="48"/>
                  </a:lnTo>
                  <a:lnTo>
                    <a:pt x="331" y="51"/>
                  </a:lnTo>
                  <a:lnTo>
                    <a:pt x="331" y="53"/>
                  </a:lnTo>
                  <a:lnTo>
                    <a:pt x="329" y="54"/>
                  </a:lnTo>
                  <a:lnTo>
                    <a:pt x="328" y="57"/>
                  </a:lnTo>
                  <a:lnTo>
                    <a:pt x="327" y="58"/>
                  </a:lnTo>
                  <a:lnTo>
                    <a:pt x="325" y="59"/>
                  </a:lnTo>
                  <a:lnTo>
                    <a:pt x="321" y="60"/>
                  </a:lnTo>
                  <a:lnTo>
                    <a:pt x="317" y="62"/>
                  </a:lnTo>
                  <a:lnTo>
                    <a:pt x="314" y="63"/>
                  </a:lnTo>
                  <a:lnTo>
                    <a:pt x="311" y="64"/>
                  </a:lnTo>
                  <a:lnTo>
                    <a:pt x="309" y="65"/>
                  </a:lnTo>
                  <a:lnTo>
                    <a:pt x="306" y="68"/>
                  </a:lnTo>
                  <a:lnTo>
                    <a:pt x="304" y="71"/>
                  </a:lnTo>
                  <a:lnTo>
                    <a:pt x="300" y="76"/>
                  </a:lnTo>
                  <a:lnTo>
                    <a:pt x="298" y="81"/>
                  </a:lnTo>
                  <a:lnTo>
                    <a:pt x="294" y="87"/>
                  </a:lnTo>
                  <a:lnTo>
                    <a:pt x="290" y="93"/>
                  </a:lnTo>
                  <a:lnTo>
                    <a:pt x="287" y="102"/>
                  </a:lnTo>
                  <a:lnTo>
                    <a:pt x="283" y="110"/>
                  </a:lnTo>
                  <a:lnTo>
                    <a:pt x="279" y="119"/>
                  </a:lnTo>
                  <a:lnTo>
                    <a:pt x="276" y="130"/>
                  </a:lnTo>
                  <a:lnTo>
                    <a:pt x="271" y="141"/>
                  </a:lnTo>
                  <a:lnTo>
                    <a:pt x="267" y="152"/>
                  </a:lnTo>
                  <a:lnTo>
                    <a:pt x="262" y="165"/>
                  </a:lnTo>
                  <a:lnTo>
                    <a:pt x="257" y="179"/>
                  </a:lnTo>
                  <a:lnTo>
                    <a:pt x="220" y="179"/>
                  </a:lnTo>
                  <a:lnTo>
                    <a:pt x="221" y="173"/>
                  </a:lnTo>
                  <a:lnTo>
                    <a:pt x="222" y="165"/>
                  </a:lnTo>
                  <a:lnTo>
                    <a:pt x="224" y="157"/>
                  </a:lnTo>
                  <a:lnTo>
                    <a:pt x="226" y="147"/>
                  </a:lnTo>
                  <a:lnTo>
                    <a:pt x="228" y="137"/>
                  </a:lnTo>
                  <a:lnTo>
                    <a:pt x="229" y="126"/>
                  </a:lnTo>
                  <a:lnTo>
                    <a:pt x="232" y="114"/>
                  </a:lnTo>
                  <a:lnTo>
                    <a:pt x="234" y="102"/>
                  </a:lnTo>
                  <a:lnTo>
                    <a:pt x="237" y="90"/>
                  </a:lnTo>
                  <a:lnTo>
                    <a:pt x="237" y="84"/>
                  </a:lnTo>
                  <a:lnTo>
                    <a:pt x="238" y="79"/>
                  </a:lnTo>
                  <a:lnTo>
                    <a:pt x="238" y="74"/>
                  </a:lnTo>
                  <a:lnTo>
                    <a:pt x="238" y="70"/>
                  </a:lnTo>
                  <a:lnTo>
                    <a:pt x="238" y="65"/>
                  </a:lnTo>
                  <a:lnTo>
                    <a:pt x="239" y="62"/>
                  </a:lnTo>
                  <a:lnTo>
                    <a:pt x="238" y="58"/>
                  </a:lnTo>
                  <a:lnTo>
                    <a:pt x="238" y="55"/>
                  </a:lnTo>
                  <a:lnTo>
                    <a:pt x="238" y="53"/>
                  </a:lnTo>
                  <a:lnTo>
                    <a:pt x="238" y="51"/>
                  </a:lnTo>
                  <a:lnTo>
                    <a:pt x="237" y="48"/>
                  </a:lnTo>
                  <a:lnTo>
                    <a:pt x="237" y="47"/>
                  </a:lnTo>
                  <a:lnTo>
                    <a:pt x="235" y="46"/>
                  </a:lnTo>
                  <a:lnTo>
                    <a:pt x="234" y="44"/>
                  </a:lnTo>
                  <a:lnTo>
                    <a:pt x="233" y="44"/>
                  </a:lnTo>
                  <a:lnTo>
                    <a:pt x="232" y="44"/>
                  </a:lnTo>
                  <a:lnTo>
                    <a:pt x="231" y="44"/>
                  </a:lnTo>
                  <a:lnTo>
                    <a:pt x="228" y="44"/>
                  </a:lnTo>
                  <a:lnTo>
                    <a:pt x="226" y="44"/>
                  </a:lnTo>
                  <a:lnTo>
                    <a:pt x="223" y="44"/>
                  </a:lnTo>
                  <a:lnTo>
                    <a:pt x="220" y="44"/>
                  </a:lnTo>
                  <a:lnTo>
                    <a:pt x="216" y="44"/>
                  </a:lnTo>
                  <a:lnTo>
                    <a:pt x="212" y="44"/>
                  </a:lnTo>
                  <a:lnTo>
                    <a:pt x="207" y="44"/>
                  </a:lnTo>
                  <a:lnTo>
                    <a:pt x="202" y="44"/>
                  </a:lnTo>
                  <a:lnTo>
                    <a:pt x="196" y="46"/>
                  </a:lnTo>
                  <a:lnTo>
                    <a:pt x="192" y="46"/>
                  </a:lnTo>
                  <a:lnTo>
                    <a:pt x="184" y="46"/>
                  </a:lnTo>
                  <a:lnTo>
                    <a:pt x="178" y="47"/>
                  </a:lnTo>
                  <a:lnTo>
                    <a:pt x="171" y="47"/>
                  </a:lnTo>
                  <a:lnTo>
                    <a:pt x="163" y="47"/>
                  </a:lnTo>
                  <a:lnTo>
                    <a:pt x="155" y="48"/>
                  </a:lnTo>
                  <a:lnTo>
                    <a:pt x="146" y="49"/>
                  </a:lnTo>
                  <a:lnTo>
                    <a:pt x="138" y="49"/>
                  </a:lnTo>
                  <a:lnTo>
                    <a:pt x="129" y="51"/>
                  </a:lnTo>
                  <a:lnTo>
                    <a:pt x="119" y="52"/>
                  </a:lnTo>
                  <a:lnTo>
                    <a:pt x="108" y="52"/>
                  </a:lnTo>
                  <a:lnTo>
                    <a:pt x="99" y="53"/>
                  </a:lnTo>
                  <a:lnTo>
                    <a:pt x="88" y="54"/>
                  </a:lnTo>
                  <a:lnTo>
                    <a:pt x="77" y="55"/>
                  </a:lnTo>
                  <a:lnTo>
                    <a:pt x="65" y="57"/>
                  </a:lnTo>
                  <a:lnTo>
                    <a:pt x="52" y="58"/>
                  </a:lnTo>
                  <a:lnTo>
                    <a:pt x="40" y="59"/>
                  </a:lnTo>
                  <a:lnTo>
                    <a:pt x="27" y="60"/>
                  </a:lnTo>
                  <a:lnTo>
                    <a:pt x="13" y="62"/>
                  </a:lnTo>
                  <a:lnTo>
                    <a:pt x="0" y="63"/>
                  </a:lnTo>
                  <a:lnTo>
                    <a:pt x="0" y="36"/>
                  </a:lnTo>
                  <a:lnTo>
                    <a:pt x="12" y="36"/>
                  </a:lnTo>
                  <a:lnTo>
                    <a:pt x="27" y="36"/>
                  </a:lnTo>
                  <a:lnTo>
                    <a:pt x="41" y="35"/>
                  </a:lnTo>
                  <a:lnTo>
                    <a:pt x="49" y="33"/>
                  </a:lnTo>
                  <a:lnTo>
                    <a:pt x="57" y="33"/>
                  </a:lnTo>
                  <a:lnTo>
                    <a:pt x="66" y="32"/>
                  </a:lnTo>
                  <a:lnTo>
                    <a:pt x="74" y="32"/>
                  </a:lnTo>
                  <a:lnTo>
                    <a:pt x="84" y="31"/>
                  </a:lnTo>
                  <a:lnTo>
                    <a:pt x="93" y="30"/>
                  </a:lnTo>
                  <a:lnTo>
                    <a:pt x="104" y="29"/>
                  </a:lnTo>
                  <a:lnTo>
                    <a:pt x="113" y="27"/>
                  </a:lnTo>
                  <a:lnTo>
                    <a:pt x="123" y="26"/>
                  </a:lnTo>
                  <a:lnTo>
                    <a:pt x="134" y="24"/>
                  </a:lnTo>
                  <a:lnTo>
                    <a:pt x="145" y="22"/>
                  </a:lnTo>
                  <a:lnTo>
                    <a:pt x="154" y="21"/>
                  </a:lnTo>
                  <a:lnTo>
                    <a:pt x="163" y="21"/>
                  </a:lnTo>
                  <a:lnTo>
                    <a:pt x="172" y="20"/>
                  </a:lnTo>
                  <a:lnTo>
                    <a:pt x="179" y="19"/>
                  </a:lnTo>
                  <a:lnTo>
                    <a:pt x="187" y="18"/>
                  </a:lnTo>
                  <a:lnTo>
                    <a:pt x="194" y="16"/>
                  </a:lnTo>
                  <a:lnTo>
                    <a:pt x="200" y="15"/>
                  </a:lnTo>
                  <a:lnTo>
                    <a:pt x="206" y="15"/>
                  </a:lnTo>
                  <a:lnTo>
                    <a:pt x="211" y="14"/>
                  </a:lnTo>
                  <a:lnTo>
                    <a:pt x="215" y="13"/>
                  </a:lnTo>
                  <a:lnTo>
                    <a:pt x="220" y="11"/>
                  </a:lnTo>
                  <a:lnTo>
                    <a:pt x="222" y="11"/>
                  </a:lnTo>
                  <a:lnTo>
                    <a:pt x="224" y="10"/>
                  </a:lnTo>
                  <a:lnTo>
                    <a:pt x="227" y="10"/>
                  </a:lnTo>
                  <a:lnTo>
                    <a:pt x="228" y="9"/>
                  </a:lnTo>
                  <a:lnTo>
                    <a:pt x="228" y="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408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00551" y="1707654"/>
            <a:ext cx="738132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你知道</a:t>
            </a:r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“自</a:t>
            </a: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相矛盾”的意思吗？说说你是怎么知道的。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务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课题初印象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7" name="Picture 4" descr="E:\24春\图\矛和盾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8875">
            <a:off x="316960" y="310929"/>
            <a:ext cx="1149684" cy="89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18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7571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 defTabSz="685749">
              <a:lnSpc>
                <a:spcPct val="12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恭喜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你完成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任务，获得故事内容！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 descr="E:\23秋\PPT图片\书图标图形2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591262"/>
            <a:ext cx="4032448" cy="355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03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2589690" y="1722174"/>
            <a:ext cx="3278454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lvl="0" algn="ctr">
              <a:defRPr/>
            </a:pPr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读寓言故事</a:t>
            </a:r>
            <a:endParaRPr lang="en-US" altLang="zh-CN" sz="4800" b="1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ctr">
              <a:defRPr/>
            </a:pPr>
            <a:r>
              <a:rPr lang="zh-CN" altLang="en-US" sz="4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</a:t>
            </a:r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解大意</a:t>
            </a:r>
            <a:endParaRPr lang="en-US" altLang="zh-CN" sz="4800" b="1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68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971600" y="1616266"/>
            <a:ext cx="738132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借助注音和注释读课文，读准字音，读通句子，试着在句中停顿处做记号。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074" name="Picture 2" descr="E:\24春\图\教材图\P8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81550" y="699542"/>
            <a:ext cx="7062384" cy="344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接连接符 4"/>
          <p:cNvCxnSpPr/>
          <p:nvPr/>
        </p:nvCxnSpPr>
        <p:spPr>
          <a:xfrm flipH="1">
            <a:off x="2623408" y="1045981"/>
            <a:ext cx="216024" cy="4115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2958796" y="1074787"/>
            <a:ext cx="216024" cy="4115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2311286" y="1622045"/>
            <a:ext cx="216024" cy="4115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4860594" y="1622045"/>
            <a:ext cx="216024" cy="4115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2584589" y="2260153"/>
            <a:ext cx="216024" cy="4115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4168980" y="2846181"/>
            <a:ext cx="216024" cy="4115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6342048" y="2875415"/>
            <a:ext cx="216024" cy="4115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1561616" y="3422245"/>
            <a:ext cx="216024" cy="4115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1966807" y="3422245"/>
            <a:ext cx="216024" cy="4115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4542972" y="3422245"/>
            <a:ext cx="216024" cy="4115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232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六单元_页面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79" t="33067" r="8277" b="-172"/>
          <a:stretch/>
        </p:blipFill>
        <p:spPr bwMode="auto">
          <a:xfrm>
            <a:off x="537028" y="1156484"/>
            <a:ext cx="825862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537028" y="2740660"/>
            <a:ext cx="5547140" cy="1584176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3275856" y="2211710"/>
            <a:ext cx="2808312" cy="576064"/>
          </a:xfrm>
          <a:prstGeom prst="roundRect">
            <a:avLst/>
          </a:prstGeom>
          <a:solidFill>
            <a:schemeClr val="bg1">
              <a:alpha val="9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6444771" y="2859782"/>
            <a:ext cx="863533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2052282" y="1629626"/>
            <a:ext cx="473204" cy="524027"/>
          </a:xfrm>
          <a:prstGeom prst="roundRect">
            <a:avLst/>
          </a:prstGeom>
          <a:no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2081310" y="2263747"/>
            <a:ext cx="473204" cy="363339"/>
          </a:xfrm>
          <a:prstGeom prst="roundRect">
            <a:avLst/>
          </a:prstGeom>
          <a:no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6444771" y="3191356"/>
            <a:ext cx="1079557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3865872" y="1779662"/>
            <a:ext cx="329188" cy="378017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4411" y="2268909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联系上下文猜猜意思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" name="图片 12" descr="屏幕剪辑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840" y="829161"/>
            <a:ext cx="4731861" cy="80046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200037" y="1229393"/>
            <a:ext cx="8034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称赞</a:t>
            </a:r>
          </a:p>
        </p:txBody>
      </p:sp>
      <p:sp>
        <p:nvSpPr>
          <p:cNvPr id="15" name="圆角矩形标注 14"/>
          <p:cNvSpPr/>
          <p:nvPr/>
        </p:nvSpPr>
        <p:spPr>
          <a:xfrm>
            <a:off x="279264" y="829347"/>
            <a:ext cx="2275250" cy="510778"/>
          </a:xfrm>
          <a:prstGeom prst="wedgeRoundRectCallout">
            <a:avLst>
              <a:gd name="adj1" fmla="val 9955"/>
              <a:gd name="adj2" fmla="val 107496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夸耀自己的盾</a:t>
            </a:r>
            <a:endParaRPr lang="zh-CN" altLang="en-US" sz="24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90790" y="2811581"/>
            <a:ext cx="5170131" cy="1200329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有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一个卖盾牌和长矛的楚国人，夸耀他的盾牌说：“我的盾牌坚固得什么东西都无法刺破。”</a:t>
            </a:r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422042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/>
      <p:bldP spid="14" grpId="0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六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79" t="33067" r="8277" b="-172"/>
          <a:stretch/>
        </p:blipFill>
        <p:spPr bwMode="auto">
          <a:xfrm>
            <a:off x="537028" y="1156484"/>
            <a:ext cx="825862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537028" y="3147814"/>
            <a:ext cx="5547140" cy="1177022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1115616" y="1609902"/>
            <a:ext cx="4824536" cy="576064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37028" y="2185966"/>
            <a:ext cx="2594812" cy="576064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3131840" y="2697118"/>
            <a:ext cx="2807804" cy="576064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83568" y="3258973"/>
            <a:ext cx="5184068" cy="830997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又夸耀他的长矛说：“我的长矛锋利得什么东西都能刺破。”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863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六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79" t="33067" r="8277" b="-172"/>
          <a:stretch/>
        </p:blipFill>
        <p:spPr bwMode="auto">
          <a:xfrm>
            <a:off x="537028" y="1156484"/>
            <a:ext cx="825862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527585" y="1563638"/>
            <a:ext cx="5547140" cy="1177022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537028" y="2605239"/>
            <a:ext cx="2594812" cy="505061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37027" y="3651870"/>
            <a:ext cx="5537697" cy="491610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4283968" y="3160260"/>
            <a:ext cx="1856070" cy="491610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3205672" y="2756009"/>
            <a:ext cx="473204" cy="363339"/>
          </a:xfrm>
          <a:prstGeom prst="roundRect">
            <a:avLst/>
          </a:prstGeom>
          <a:no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6473237" y="3479388"/>
            <a:ext cx="1267115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493778" y="2648635"/>
            <a:ext cx="494046" cy="461665"/>
          </a:xfrm>
          <a:prstGeom prst="rect">
            <a:avLst/>
          </a:prstGeom>
          <a:solidFill>
            <a:schemeClr val="bg1">
              <a:alpha val="83922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不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3012612" y="3224395"/>
            <a:ext cx="336805" cy="363339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73524" y="3649171"/>
            <a:ext cx="284249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联系上文猜猜意思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39552" y="1593021"/>
            <a:ext cx="5475302" cy="978729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有的人说：“用您的长矛刺您的盾牌，会怎么样呢？”那个人答不上来了。</a:t>
            </a:r>
          </a:p>
        </p:txBody>
      </p:sp>
    </p:spTree>
    <p:extLst>
      <p:ext uri="{BB962C8B-B14F-4D97-AF65-F5344CB8AC3E}">
        <p14:creationId xmlns:p14="http://schemas.microsoft.com/office/powerpoint/2010/main" val="240446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六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79" t="33067" r="8277" b="-172"/>
          <a:stretch/>
        </p:blipFill>
        <p:spPr bwMode="auto">
          <a:xfrm>
            <a:off x="539552" y="1131590"/>
            <a:ext cx="825862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直接连接符 3"/>
          <p:cNvCxnSpPr>
            <a:cxnSpLocks/>
          </p:cNvCxnSpPr>
          <p:nvPr/>
        </p:nvCxnSpPr>
        <p:spPr>
          <a:xfrm>
            <a:off x="6502266" y="3784188"/>
            <a:ext cx="2235334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cxnSpLocks/>
          </p:cNvCxnSpPr>
          <p:nvPr/>
        </p:nvCxnSpPr>
        <p:spPr>
          <a:xfrm>
            <a:off x="6498752" y="4069404"/>
            <a:ext cx="806038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527585" y="1563637"/>
            <a:ext cx="5547140" cy="1497171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4308756" y="3060809"/>
            <a:ext cx="509985" cy="519053"/>
          </a:xfrm>
          <a:prstGeom prst="roundRect">
            <a:avLst/>
          </a:prstGeom>
          <a:no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27585" y="3110300"/>
            <a:ext cx="3771728" cy="505061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19" y="899567"/>
            <a:ext cx="4038211" cy="2031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圆角矩形 13"/>
          <p:cNvSpPr/>
          <p:nvPr/>
        </p:nvSpPr>
        <p:spPr>
          <a:xfrm>
            <a:off x="4091179" y="3720579"/>
            <a:ext cx="336805" cy="363339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43808" y="4171644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联系上文猜猜意思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701140" y="3671415"/>
            <a:ext cx="803425" cy="461665"/>
          </a:xfrm>
          <a:prstGeom prst="rect">
            <a:avLst/>
          </a:prstGeom>
          <a:solidFill>
            <a:schemeClr val="bg1">
              <a:alpha val="83922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存在</a:t>
            </a:r>
            <a:endParaRPr lang="zh-CN" altLang="en-US" sz="24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190080" y="4088551"/>
            <a:ext cx="4534048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刺不破的盾牌和什么都能刺破的</a:t>
            </a:r>
            <a:r>
              <a:rPr kumimoji="1"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长矛，是</a:t>
            </a:r>
            <a:r>
              <a:rPr kumimoji="1"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不可能同时存在的。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8490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15" grpId="0"/>
      <p:bldP spid="17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475656" y="1995686"/>
            <a:ext cx="5472608" cy="830993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lvl="0" algn="ctr">
              <a:defRPr/>
            </a:pPr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讲故事</a:t>
            </a:r>
            <a:r>
              <a:rPr lang="en-US" altLang="zh-CN" sz="4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悟道理</a:t>
            </a:r>
            <a:endParaRPr lang="en-US" altLang="zh-CN" sz="4800" b="1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910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547664" y="843558"/>
            <a:ext cx="6408712" cy="584775"/>
          </a:xfrm>
          <a:prstGeom prst="rect">
            <a:avLst/>
          </a:prstGeom>
          <a:effectLst>
            <a:outerShdw blurRad="63500" algn="ctr" rotWithShape="0">
              <a:schemeClr val="accent3">
                <a:lumMod val="20000"/>
                <a:lumOff val="8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用自己的话讲讲这个故事吧！</a:t>
            </a:r>
          </a:p>
        </p:txBody>
      </p:sp>
      <p:graphicFrame>
        <p:nvGraphicFramePr>
          <p:cNvPr id="8" name="表格 6">
            <a:extLst>
              <a:ext uri="{FF2B5EF4-FFF2-40B4-BE49-F238E27FC236}">
                <a16:creationId xmlns="" xmlns:a16="http://schemas.microsoft.com/office/drawing/2014/main" id="{C8C60DD7-FF01-A846-F461-A2A5FE697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768950"/>
              </p:ext>
            </p:extLst>
          </p:nvPr>
        </p:nvGraphicFramePr>
        <p:xfrm>
          <a:off x="899592" y="1491630"/>
          <a:ext cx="7392144" cy="270443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96072">
                  <a:extLst>
                    <a:ext uri="{9D8B030D-6E8A-4147-A177-3AD203B41FA5}">
                      <a16:colId xmlns="" xmlns:a16="http://schemas.microsoft.com/office/drawing/2014/main" val="3183175225"/>
                    </a:ext>
                  </a:extLst>
                </a:gridCol>
                <a:gridCol w="3696072">
                  <a:extLst>
                    <a:ext uri="{9D8B030D-6E8A-4147-A177-3AD203B41FA5}">
                      <a16:colId xmlns="" xmlns:a16="http://schemas.microsoft.com/office/drawing/2014/main" val="1787525415"/>
                    </a:ext>
                  </a:extLst>
                </a:gridCol>
              </a:tblGrid>
              <a:tr h="540354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800" smtClean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讲故事评</a:t>
                      </a:r>
                      <a:r>
                        <a:rPr lang="zh-CN" altLang="en-US" sz="2800" dirty="0" smtClean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价</a:t>
                      </a:r>
                      <a:r>
                        <a:rPr lang="zh-CN" altLang="en-US" sz="2800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表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01415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故事情节完整，语句连贯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51456126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zh-CN" altLang="en-US" sz="2400" b="1" kern="1200" smtClean="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想象合理，能在故事中加入生动的情节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26548780"/>
                  </a:ext>
                </a:extLst>
              </a:tr>
              <a:tr h="357278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zh-CN" altLang="en-US" sz="2400" b="1" kern="1200" smtClean="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讲故事时表情、动作合理丰富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54577880"/>
                  </a:ext>
                </a:extLst>
              </a:tr>
            </a:tbl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5385549" y="2126705"/>
            <a:ext cx="2268422" cy="360040"/>
            <a:chOff x="5687954" y="1751964"/>
            <a:chExt cx="2268422" cy="360040"/>
          </a:xfrm>
        </p:grpSpPr>
        <p:sp>
          <p:nvSpPr>
            <p:cNvPr id="13" name="五角星 12"/>
            <p:cNvSpPr/>
            <p:nvPr/>
          </p:nvSpPr>
          <p:spPr>
            <a:xfrm>
              <a:off x="5687954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五角星 13"/>
            <p:cNvSpPr/>
            <p:nvPr/>
          </p:nvSpPr>
          <p:spPr>
            <a:xfrm>
              <a:off x="615617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五角星 14"/>
            <p:cNvSpPr/>
            <p:nvPr/>
          </p:nvSpPr>
          <p:spPr>
            <a:xfrm>
              <a:off x="6660232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五角星 15"/>
            <p:cNvSpPr/>
            <p:nvPr/>
          </p:nvSpPr>
          <p:spPr>
            <a:xfrm>
              <a:off x="712811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五角星 16"/>
            <p:cNvSpPr/>
            <p:nvPr/>
          </p:nvSpPr>
          <p:spPr>
            <a:xfrm>
              <a:off x="759633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385549" y="2774777"/>
            <a:ext cx="2268422" cy="360040"/>
            <a:chOff x="5687954" y="1751964"/>
            <a:chExt cx="2268422" cy="360040"/>
          </a:xfrm>
        </p:grpSpPr>
        <p:sp>
          <p:nvSpPr>
            <p:cNvPr id="19" name="五角星 18"/>
            <p:cNvSpPr/>
            <p:nvPr/>
          </p:nvSpPr>
          <p:spPr>
            <a:xfrm>
              <a:off x="5687954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五角星 20"/>
            <p:cNvSpPr/>
            <p:nvPr/>
          </p:nvSpPr>
          <p:spPr>
            <a:xfrm>
              <a:off x="615617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五角星 21"/>
            <p:cNvSpPr/>
            <p:nvPr/>
          </p:nvSpPr>
          <p:spPr>
            <a:xfrm>
              <a:off x="6660232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五角星 22"/>
            <p:cNvSpPr/>
            <p:nvPr/>
          </p:nvSpPr>
          <p:spPr>
            <a:xfrm>
              <a:off x="712811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五角星 23"/>
            <p:cNvSpPr/>
            <p:nvPr/>
          </p:nvSpPr>
          <p:spPr>
            <a:xfrm>
              <a:off x="759633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385549" y="3542272"/>
            <a:ext cx="2268422" cy="360040"/>
            <a:chOff x="5687954" y="1751964"/>
            <a:chExt cx="2268422" cy="360040"/>
          </a:xfrm>
        </p:grpSpPr>
        <p:sp>
          <p:nvSpPr>
            <p:cNvPr id="26" name="五角星 25"/>
            <p:cNvSpPr/>
            <p:nvPr/>
          </p:nvSpPr>
          <p:spPr>
            <a:xfrm>
              <a:off x="5687954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五角星 26"/>
            <p:cNvSpPr/>
            <p:nvPr/>
          </p:nvSpPr>
          <p:spPr>
            <a:xfrm>
              <a:off x="615617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五角星 27"/>
            <p:cNvSpPr/>
            <p:nvPr/>
          </p:nvSpPr>
          <p:spPr>
            <a:xfrm>
              <a:off x="6660232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五角星 28"/>
            <p:cNvSpPr/>
            <p:nvPr/>
          </p:nvSpPr>
          <p:spPr>
            <a:xfrm>
              <a:off x="712811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五角星 29"/>
            <p:cNvSpPr/>
            <p:nvPr/>
          </p:nvSpPr>
          <p:spPr>
            <a:xfrm>
              <a:off x="759633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/>
          <p:cNvSpPr/>
          <p:nvPr/>
        </p:nvSpPr>
        <p:spPr>
          <a:xfrm>
            <a:off x="251520" y="420988"/>
            <a:ext cx="8640960" cy="4238994"/>
          </a:xfrm>
          <a:prstGeom prst="roundRect">
            <a:avLst>
              <a:gd name="adj" fmla="val 6626"/>
            </a:avLst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楚国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有一个卖矛与盾的人，这一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天他照常到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市场上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去卖矛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盾。好多人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都围上来看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，他很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心地举起自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己的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盾，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夸耀道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：“我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盾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界上最坚固的东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西，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管怎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样锋利且尖锐的东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西都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能把它刺破。”又拿起自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己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的矛夸耀道：“我的矛是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世界上最尖锐的东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西，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论多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么牢固的东西都能被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它刺破，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只要一碰上，保准有个洞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！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着他十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分得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意，大喊起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来：“赶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快来看看，走过路过，不要错过！世界上最坚固的盾和世界上最锋利的矛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！”有个围观的人问他：“若是用你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矛攻击你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的盾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会</a:t>
            </a:r>
            <a:endParaRPr lang="en-US" altLang="zh-CN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怎么样？”他沉默了好一会儿，都没有答出来。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19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708789" y="771550"/>
            <a:ext cx="7848872" cy="1274195"/>
          </a:xfrm>
          <a:prstGeom prst="rect">
            <a:avLst/>
          </a:prstGeom>
          <a:effectLst>
            <a:outerShdw blurRad="63500" algn="ctr" rotWithShape="0">
              <a:schemeClr val="accent3">
                <a:lumMod val="20000"/>
                <a:lumOff val="8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“其人弗能应也”的原因是什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么？你明白了什么道理？</a:t>
            </a:r>
            <a:endParaRPr lang="zh-CN" altLang="en-US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99"/>
          <p:cNvSpPr txBox="1"/>
          <p:nvPr/>
        </p:nvSpPr>
        <p:spPr>
          <a:xfrm>
            <a:off x="755575" y="2715766"/>
            <a:ext cx="7802085" cy="164352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pitchFamily="49" charset="-122"/>
                <a:sym typeface="+mn-ea"/>
              </a:rPr>
              <a:t>    卖者发现自己前后说法之间是冲突的，所以面对围观者的质问无法应对。说话做事要前后相应，不要像卖者这样自相矛盾。</a:t>
            </a:r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1982802"/>
            <a:ext cx="7802085" cy="609398"/>
          </a:xfrm>
          <a:prstGeom prst="rect">
            <a:avLst/>
          </a:prstGeom>
          <a:effectLst>
            <a:outerShdw blurRad="63500" algn="ctr" rotWithShape="0">
              <a:schemeClr val="accent3">
                <a:lumMod val="20000"/>
                <a:lumOff val="8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提示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：围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观者问了什么，他为什么会这样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问？</a:t>
            </a:r>
          </a:p>
        </p:txBody>
      </p:sp>
    </p:spTree>
    <p:extLst>
      <p:ext uri="{BB962C8B-B14F-4D97-AF65-F5344CB8AC3E}">
        <p14:creationId xmlns:p14="http://schemas.microsoft.com/office/powerpoint/2010/main" val="67126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483518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生活中有类似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的自相矛盾的事情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吗？</a:t>
            </a:r>
          </a:p>
        </p:txBody>
      </p:sp>
      <p:sp>
        <p:nvSpPr>
          <p:cNvPr id="4" name="任意多边形 3"/>
          <p:cNvSpPr/>
          <p:nvPr/>
        </p:nvSpPr>
        <p:spPr>
          <a:xfrm>
            <a:off x="539552" y="1216298"/>
            <a:ext cx="7920880" cy="872516"/>
          </a:xfrm>
          <a:custGeom>
            <a:avLst/>
            <a:gdLst>
              <a:gd name="connsiteX0" fmla="*/ 0 w 2674834"/>
              <a:gd name="connsiteY0" fmla="*/ 0 h 492513"/>
              <a:gd name="connsiteX1" fmla="*/ 2674834 w 2674834"/>
              <a:gd name="connsiteY1" fmla="*/ 0 h 492513"/>
              <a:gd name="connsiteX2" fmla="*/ 2674834 w 2674834"/>
              <a:gd name="connsiteY2" fmla="*/ 492513 h 492513"/>
              <a:gd name="connsiteX3" fmla="*/ 0 w 2674834"/>
              <a:gd name="connsiteY3" fmla="*/ 492513 h 492513"/>
              <a:gd name="connsiteX4" fmla="*/ 0 w 2674834"/>
              <a:gd name="connsiteY4" fmla="*/ 0 h 492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4834" h="492513">
                <a:moveTo>
                  <a:pt x="0" y="0"/>
                </a:moveTo>
                <a:lnTo>
                  <a:pt x="2674834" y="0"/>
                </a:lnTo>
                <a:lnTo>
                  <a:pt x="2674834" y="492513"/>
                </a:lnTo>
                <a:lnTo>
                  <a:pt x="0" y="4925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accent2"/>
            </a:solidFill>
            <a:prstDash val="sysDash"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indent="449263" algn="l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sz="2800" b="1" kern="1200" dirty="0" smtClean="0">
                <a:ea typeface="楷体" panose="02010609060101010101" pitchFamily="49" charset="-122"/>
              </a:rPr>
              <a:t>有一则广告说“今年过节不收礼，收礼只收</a:t>
            </a:r>
            <a:r>
              <a:rPr lang="en-US" sz="2800" b="1" kern="1200" dirty="0" smtClean="0">
                <a:ea typeface="楷体" panose="02010609060101010101" pitchFamily="49" charset="-122"/>
              </a:rPr>
              <a:t>xxx”, </a:t>
            </a:r>
            <a:r>
              <a:rPr lang="zh-CN" sz="2800" b="1" kern="1200" dirty="0" smtClean="0">
                <a:ea typeface="楷体" panose="02010609060101010101" pitchFamily="49" charset="-122"/>
              </a:rPr>
              <a:t>这种说法自相矛盾。</a:t>
            </a:r>
            <a:endParaRPr lang="zh-CN" sz="2800" kern="1200" dirty="0">
              <a:ea typeface="楷体" panose="02010609060101010101" pitchFamily="49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539552" y="2276812"/>
            <a:ext cx="7920880" cy="872516"/>
          </a:xfrm>
          <a:custGeom>
            <a:avLst/>
            <a:gdLst>
              <a:gd name="connsiteX0" fmla="*/ 0 w 2674834"/>
              <a:gd name="connsiteY0" fmla="*/ 0 h 492513"/>
              <a:gd name="connsiteX1" fmla="*/ 2674834 w 2674834"/>
              <a:gd name="connsiteY1" fmla="*/ 0 h 492513"/>
              <a:gd name="connsiteX2" fmla="*/ 2674834 w 2674834"/>
              <a:gd name="connsiteY2" fmla="*/ 492513 h 492513"/>
              <a:gd name="connsiteX3" fmla="*/ 0 w 2674834"/>
              <a:gd name="connsiteY3" fmla="*/ 492513 h 492513"/>
              <a:gd name="connsiteX4" fmla="*/ 0 w 2674834"/>
              <a:gd name="connsiteY4" fmla="*/ 0 h 492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4834" h="492513">
                <a:moveTo>
                  <a:pt x="0" y="0"/>
                </a:moveTo>
                <a:lnTo>
                  <a:pt x="2674834" y="0"/>
                </a:lnTo>
                <a:lnTo>
                  <a:pt x="2674834" y="492513"/>
                </a:lnTo>
                <a:lnTo>
                  <a:pt x="0" y="4925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/>
            </a:solidFill>
            <a:prstDash val="sysDash"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indent="536575" algn="l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ea typeface="楷体" panose="02010609060101010101" pitchFamily="49" charset="-122"/>
              </a:rPr>
              <a:t>有人在墙上写着“不准乱涂乱画”，可他自己就在墙上乱画了，他的行为和言论自相矛盾。</a:t>
            </a:r>
            <a:endParaRPr lang="zh-CN" altLang="en-US" sz="2800" kern="1200" dirty="0">
              <a:ea typeface="楷体" panose="02010609060101010101" pitchFamily="49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539552" y="3284352"/>
            <a:ext cx="7920880" cy="1277452"/>
          </a:xfrm>
          <a:custGeom>
            <a:avLst/>
            <a:gdLst>
              <a:gd name="connsiteX0" fmla="*/ 0 w 2674834"/>
              <a:gd name="connsiteY0" fmla="*/ 0 h 492513"/>
              <a:gd name="connsiteX1" fmla="*/ 2674834 w 2674834"/>
              <a:gd name="connsiteY1" fmla="*/ 0 h 492513"/>
              <a:gd name="connsiteX2" fmla="*/ 2674834 w 2674834"/>
              <a:gd name="connsiteY2" fmla="*/ 492513 h 492513"/>
              <a:gd name="connsiteX3" fmla="*/ 0 w 2674834"/>
              <a:gd name="connsiteY3" fmla="*/ 492513 h 492513"/>
              <a:gd name="connsiteX4" fmla="*/ 0 w 2674834"/>
              <a:gd name="connsiteY4" fmla="*/ 0 h 492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4834" h="492513">
                <a:moveTo>
                  <a:pt x="0" y="0"/>
                </a:moveTo>
                <a:lnTo>
                  <a:pt x="2674834" y="0"/>
                </a:lnTo>
                <a:lnTo>
                  <a:pt x="2674834" y="492513"/>
                </a:lnTo>
                <a:lnTo>
                  <a:pt x="0" y="4925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accent4"/>
            </a:solidFill>
            <a:prstDash val="sysDash"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indent="449263" algn="l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800" b="1" kern="1200" dirty="0" smtClean="0">
                <a:ea typeface="楷体" panose="02010609060101010101" pitchFamily="49" charset="-122"/>
              </a:rPr>
              <a:t>    </a:t>
            </a:r>
            <a:r>
              <a:rPr lang="zh-CN" sz="2800" b="1" kern="1200" dirty="0" smtClean="0">
                <a:ea typeface="楷体" panose="02010609060101010101" pitchFamily="49" charset="-122"/>
              </a:rPr>
              <a:t>班长说，丁丁同学在课堂上说话</a:t>
            </a:r>
            <a:r>
              <a:rPr lang="zh-CN" altLang="en-US" sz="2800" b="1" kern="1200" dirty="0" smtClean="0">
                <a:ea typeface="楷体" panose="02010609060101010101" pitchFamily="49" charset="-122"/>
              </a:rPr>
              <a:t>。</a:t>
            </a:r>
            <a:r>
              <a:rPr lang="zh-CN" sz="2800" b="1" kern="1200" dirty="0" smtClean="0">
                <a:ea typeface="楷体" panose="02010609060101010101" pitchFamily="49" charset="-122"/>
              </a:rPr>
              <a:t>丁丁说：“我没有说话，我只是小声地说话。” </a:t>
            </a:r>
            <a:r>
              <a:rPr lang="zh-CN" altLang="en-US" sz="2800" b="1" kern="1200" dirty="0" smtClean="0">
                <a:ea typeface="楷体" panose="02010609060101010101" pitchFamily="49" charset="-122"/>
              </a:rPr>
              <a:t>丁丁</a:t>
            </a:r>
            <a:r>
              <a:rPr lang="zh-CN" sz="2800" b="1" kern="1200" dirty="0" smtClean="0">
                <a:ea typeface="楷体" panose="02010609060101010101" pitchFamily="49" charset="-122"/>
              </a:rPr>
              <a:t>的话自相矛盾。</a:t>
            </a:r>
            <a:endParaRPr lang="zh-CN" sz="2800" kern="1200" dirty="0"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8083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9"/>
          <p:cNvSpPr txBox="1"/>
          <p:nvPr/>
        </p:nvSpPr>
        <p:spPr>
          <a:xfrm>
            <a:off x="395535" y="1807554"/>
            <a:ext cx="8223425" cy="209191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711200" fontAlgn="auto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楚人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有鬻盾与矛者,誉之曰:“吾盾之坚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,物莫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能陷也。”又誉其矛曰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:“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吾矛之利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于物无不陷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也。”或曰:“以子之矛陷子之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盾，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何如?”其人弗能应也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r>
              <a:rPr lang="zh-CN" altLang="en-US" sz="2800" b="1">
                <a:latin typeface="楷体" pitchFamily="49" charset="-122"/>
                <a:ea typeface="楷体" pitchFamily="49" charset="-122"/>
                <a:cs typeface="楷体" panose="02010609060101010101" pitchFamily="49" charset="-122"/>
                <a:sym typeface="+mn-ea"/>
              </a:rPr>
              <a:t>夫不可陷之盾与无不陷之矛，不可同世而立。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线形标注 2 2"/>
          <p:cNvSpPr/>
          <p:nvPr/>
        </p:nvSpPr>
        <p:spPr>
          <a:xfrm>
            <a:off x="464121" y="1419622"/>
            <a:ext cx="4187739" cy="447563"/>
          </a:xfrm>
          <a:prstGeom prst="borderCallout2">
            <a:avLst>
              <a:gd name="adj1" fmla="val 118528"/>
              <a:gd name="adj2" fmla="val 11978"/>
              <a:gd name="adj3" fmla="val 203599"/>
              <a:gd name="adj4" fmla="val 17101"/>
              <a:gd name="adj5" fmla="val 248327"/>
              <a:gd name="adj6" fmla="val 43576"/>
            </a:avLst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读出卖者夸耀他的盾和矛时的得意心理</a:t>
            </a:r>
            <a:endParaRPr lang="zh-CN" altLang="en-US" sz="1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98547" y="2358839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誉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5" name="线形标注 1 4"/>
          <p:cNvSpPr/>
          <p:nvPr/>
        </p:nvSpPr>
        <p:spPr>
          <a:xfrm>
            <a:off x="4977338" y="4133818"/>
            <a:ext cx="3696351" cy="370339"/>
          </a:xfrm>
          <a:prstGeom prst="borderCallout1">
            <a:avLst>
              <a:gd name="adj1" fmla="val -9542"/>
              <a:gd name="adj2" fmla="val 19239"/>
              <a:gd name="adj3" fmla="val -206424"/>
              <a:gd name="adj4" fmla="val 13977"/>
            </a:avLst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读出围观者质问中所带的嘲讽语气</a:t>
            </a:r>
            <a:endParaRPr lang="zh-CN" altLang="en-US" sz="1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线形标注 1 5"/>
          <p:cNvSpPr/>
          <p:nvPr/>
        </p:nvSpPr>
        <p:spPr>
          <a:xfrm>
            <a:off x="940878" y="4130339"/>
            <a:ext cx="3563154" cy="370339"/>
          </a:xfrm>
          <a:prstGeom prst="borderCallout1">
            <a:avLst>
              <a:gd name="adj1" fmla="val -10732"/>
              <a:gd name="adj2" fmla="val 20011"/>
              <a:gd name="adj3" fmla="val -69480"/>
              <a:gd name="adj4" fmla="val -3727"/>
            </a:avLst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读出耐人寻味、发人深省的语气</a:t>
            </a:r>
            <a:endParaRPr lang="zh-CN" altLang="en-US" sz="1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04056" y="3827465"/>
            <a:ext cx="424847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395536" y="3376014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楷体" panose="02010609060101010101" pitchFamily="49" charset="-122"/>
                <a:sym typeface="+mn-ea"/>
              </a:rPr>
              <a:t>夫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24961" y="2857683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如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70665" y="2857683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何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825514" y="2857683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弗能应也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2" name="线形标注 2 11"/>
          <p:cNvSpPr/>
          <p:nvPr/>
        </p:nvSpPr>
        <p:spPr>
          <a:xfrm>
            <a:off x="4870664" y="1425118"/>
            <a:ext cx="3721239" cy="447563"/>
          </a:xfrm>
          <a:prstGeom prst="borderCallout2">
            <a:avLst>
              <a:gd name="adj1" fmla="val 68639"/>
              <a:gd name="adj2" fmla="val 101958"/>
              <a:gd name="adj3" fmla="val 341839"/>
              <a:gd name="adj4" fmla="val 106482"/>
              <a:gd name="adj5" fmla="val 407081"/>
              <a:gd name="adj6" fmla="val 91911"/>
            </a:avLst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想象卖者无法回答时的尴尬和窘态</a:t>
            </a:r>
            <a:endParaRPr lang="zh-CN" altLang="en-US" sz="1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0" y="15295"/>
            <a:ext cx="2466329" cy="786109"/>
            <a:chOff x="4528511" y="2205925"/>
            <a:chExt cx="2466329" cy="786109"/>
          </a:xfrm>
        </p:grpSpPr>
        <p:grpSp>
          <p:nvGrpSpPr>
            <p:cNvPr id="14" name="组合 13"/>
            <p:cNvGrpSpPr/>
            <p:nvPr/>
          </p:nvGrpSpPr>
          <p:grpSpPr>
            <a:xfrm>
              <a:off x="4528511" y="2205925"/>
              <a:ext cx="2466329" cy="786109"/>
              <a:chOff x="4977731" y="2886237"/>
              <a:chExt cx="2466329" cy="786109"/>
            </a:xfrm>
          </p:grpSpPr>
          <p:sp>
            <p:nvSpPr>
              <p:cNvPr id="16" name="流程图: 离页连接符 1"/>
              <p:cNvSpPr/>
              <p:nvPr/>
            </p:nvSpPr>
            <p:spPr>
              <a:xfrm>
                <a:off x="5481787" y="2962111"/>
                <a:ext cx="1962273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5" name="矩形 14"/>
            <p:cNvSpPr/>
            <p:nvPr/>
          </p:nvSpPr>
          <p:spPr>
            <a:xfrm>
              <a:off x="5320599" y="2355834"/>
              <a:ext cx="1674241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</a:t>
              </a: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792088" y="771550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分角色朗读对话，试着读出恰当的语气。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938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8" grpId="0"/>
      <p:bldP spid="9" grpId="0"/>
      <p:bldP spid="10" grpId="0"/>
      <p:bldP spid="11" grpId="0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Administrator\AppData\Roaming\Tencent\Users\365228207\QQ\WinTemp\RichOle\[Y@78A{G{0V23YFNDWS~X0I.pn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677" y="267494"/>
            <a:ext cx="1041508" cy="8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741681" y="459378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课外书屋</a:t>
            </a:r>
            <a:endParaRPr kumimoji="1"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199" y="987574"/>
            <a:ext cx="2846637" cy="357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23675" y="1171654"/>
            <a:ext cx="49284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寓言故事短小精悍，幽默深刻。本书中的寓言故事大致可以分三种：哲理类，用生动活泼的故事来阐述深刻的哲理，深入浅出；劝谏类，其中不少具有“劝善惩恶”的性质；讽刺类，有些是痛斥恶俗陋习的，有些是针对人性缺点的。这些寓言故事能为人提供借鉴、发人深省、启迪智慧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5576" y="1127234"/>
            <a:ext cx="7582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、在正确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读音下画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“√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”。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24334" y="244127"/>
            <a:ext cx="2515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矩形 1"/>
          <p:cNvSpPr/>
          <p:nvPr/>
        </p:nvSpPr>
        <p:spPr>
          <a:xfrm>
            <a:off x="1413218" y="1956197"/>
            <a:ext cx="64828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吾（</a:t>
            </a:r>
            <a:r>
              <a:rPr lang="en-US" altLang="zh-CN" sz="2800" b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  <a:sym typeface="+mn-ea"/>
              </a:rPr>
              <a:t>wǔ  wú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盾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之坚，物莫能陷也。</a:t>
            </a:r>
            <a:endParaRPr lang="zh-CN" altLang="en-US" sz="2800"/>
          </a:p>
        </p:txBody>
      </p:sp>
      <p:sp>
        <p:nvSpPr>
          <p:cNvPr id="21" name="矩形 20"/>
          <p:cNvSpPr/>
          <p:nvPr/>
        </p:nvSpPr>
        <p:spPr>
          <a:xfrm>
            <a:off x="1413218" y="2795032"/>
            <a:ext cx="50740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其人弗（</a:t>
            </a:r>
            <a:r>
              <a:rPr lang="en-US" altLang="zh-CN" sz="2800" b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  <a:sym typeface="+mn-ea"/>
              </a:rPr>
              <a:t>fú  fó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）能应也。</a:t>
            </a:r>
            <a:endParaRPr lang="zh-CN" altLang="en-US" sz="2800"/>
          </a:p>
        </p:txBody>
      </p:sp>
      <p:sp>
        <p:nvSpPr>
          <p:cNvPr id="22" name="矩形 21"/>
          <p:cNvSpPr/>
          <p:nvPr/>
        </p:nvSpPr>
        <p:spPr>
          <a:xfrm>
            <a:off x="1413218" y="3633867"/>
            <a:ext cx="6543157" cy="107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夫（</a:t>
            </a:r>
            <a:r>
              <a:rPr lang="en-US" altLang="zh-CN" sz="2800" b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  <a:sym typeface="+mn-ea"/>
              </a:rPr>
              <a:t>fū  fú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）不可陷之盾与无不可陷之矛，不可同世而立。</a:t>
            </a:r>
            <a:endParaRPr lang="zh-CN" altLang="en-US" sz="2800"/>
          </a:p>
        </p:txBody>
      </p:sp>
      <p:sp>
        <p:nvSpPr>
          <p:cNvPr id="3" name="矩形 2"/>
          <p:cNvSpPr/>
          <p:nvPr/>
        </p:nvSpPr>
        <p:spPr>
          <a:xfrm>
            <a:off x="3059970" y="1995686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√</a:t>
            </a:r>
            <a:endParaRPr lang="zh-CN" altLang="en-US" sz="3600">
              <a:solidFill>
                <a:srgbClr val="0070C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018684" y="284061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√</a:t>
            </a:r>
            <a:endParaRPr lang="zh-CN" altLang="en-US" sz="3600">
              <a:solidFill>
                <a:srgbClr val="0070C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802660" y="3776722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√</a:t>
            </a:r>
            <a:endParaRPr lang="zh-CN" altLang="en-US" sz="360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/>
      <p:bldP spid="2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870604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二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、用课文中的句子填空。</a:t>
            </a:r>
            <a:endParaRPr lang="en-US" altLang="zh-CN" sz="3200" b="1" smtClean="0"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55576" y="1707654"/>
            <a:ext cx="7632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）让“其人弗能应也”的问题是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28152" y="3053560"/>
            <a:ext cx="80203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）楚人自相矛盾的语言是“                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/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”和“                      ”。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444208" y="2210042"/>
            <a:ext cx="194421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971600" y="2643758"/>
            <a:ext cx="23487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580112" y="3486482"/>
            <a:ext cx="280664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899592" y="4011910"/>
            <a:ext cx="12241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6414171" y="1669671"/>
            <a:ext cx="23342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以子之矛陷</a:t>
            </a:r>
            <a:endParaRPr lang="en-US" altLang="zh-CN" sz="2800" b="1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71600" y="2166056"/>
            <a:ext cx="27093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子之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盾，何如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？</a:t>
            </a:r>
            <a:endParaRPr lang="en-US" altLang="zh-CN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597766" y="3007393"/>
            <a:ext cx="32522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吾</a:t>
            </a: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盾之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坚，物莫</a:t>
            </a:r>
            <a:endParaRPr lang="en-US" altLang="zh-CN" sz="2800" b="1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14975" y="3493786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能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陷</a:t>
            </a: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也</a:t>
            </a:r>
            <a:endParaRPr lang="en-US" altLang="zh-CN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3061972" y="4014528"/>
            <a:ext cx="403030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3046043" y="3488690"/>
            <a:ext cx="48383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吾矛之利，于物无不陷也</a:t>
            </a:r>
            <a:endParaRPr lang="en-US" altLang="zh-CN" sz="2800" b="1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0" grpId="0"/>
      <p:bldP spid="24" grpId="0"/>
      <p:bldP spid="28" grpId="0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1770</Words>
  <Application>Microsoft Office PowerPoint</Application>
  <PresentationFormat>全屏显示(16:9)</PresentationFormat>
  <Paragraphs>134</Paragraphs>
  <Slides>32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2" baseType="lpstr">
      <vt:lpstr>Arial</vt:lpstr>
      <vt:lpstr>宋体</vt:lpstr>
      <vt:lpstr>Calibri</vt:lpstr>
      <vt:lpstr>TeamViewer15</vt:lpstr>
      <vt:lpstr>微软雅黑</vt:lpstr>
      <vt:lpstr>楷体</vt:lpstr>
      <vt:lpstr>汉语拼音</vt:lpstr>
      <vt:lpstr>Times New Roman</vt:lpstr>
      <vt:lpstr>黑体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237</cp:revision>
  <dcterms:created xsi:type="dcterms:W3CDTF">2017-03-17T02:28:00Z</dcterms:created>
  <dcterms:modified xsi:type="dcterms:W3CDTF">2024-12-16T07:08:39Z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2052-11.3.0.8586</vt:lpwstr>
  </property>
</Properties>
</file>