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523" r:id="rId2"/>
    <p:sldId id="1679" r:id="rId3"/>
    <p:sldId id="1678" r:id="rId4"/>
    <p:sldId id="1588" r:id="rId5"/>
    <p:sldId id="1650" r:id="rId6"/>
    <p:sldId id="1592" r:id="rId7"/>
    <p:sldId id="1680" r:id="rId8"/>
    <p:sldId id="1681" r:id="rId9"/>
    <p:sldId id="1651" r:id="rId10"/>
    <p:sldId id="1586" r:id="rId11"/>
    <p:sldId id="1585" r:id="rId12"/>
    <p:sldId id="1584" r:id="rId13"/>
    <p:sldId id="1677" r:id="rId14"/>
    <p:sldId id="1682" r:id="rId15"/>
    <p:sldId id="1683" r:id="rId16"/>
    <p:sldId id="991" r:id="rId17"/>
    <p:sldId id="1659" r:id="rId18"/>
    <p:sldId id="1599" r:id="rId19"/>
    <p:sldId id="1662" r:id="rId20"/>
    <p:sldId id="1664" r:id="rId21"/>
    <p:sldId id="1663" r:id="rId22"/>
    <p:sldId id="1666" r:id="rId23"/>
    <p:sldId id="1665" r:id="rId24"/>
    <p:sldId id="941" r:id="rId25"/>
    <p:sldId id="1647" r:id="rId26"/>
    <p:sldId id="1638" r:id="rId27"/>
    <p:sldId id="1672" r:id="rId28"/>
    <p:sldId id="1667" r:id="rId29"/>
    <p:sldId id="1603" r:id="rId30"/>
    <p:sldId id="1629" r:id="rId31"/>
    <p:sldId id="1630" r:id="rId32"/>
    <p:sldId id="1601" r:id="rId33"/>
    <p:sldId id="1639" r:id="rId34"/>
    <p:sldId id="1620" r:id="rId35"/>
    <p:sldId id="1671" r:id="rId36"/>
    <p:sldId id="1216" r:id="rId37"/>
    <p:sldId id="1004" r:id="rId38"/>
    <p:sldId id="1597" r:id="rId39"/>
    <p:sldId id="1017" r:id="rId40"/>
    <p:sldId id="1007" r:id="rId4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华文新魏" panose="02010800040101010101" pitchFamily="2" charset="-122"/>
      <p:regular r:id="rId48"/>
    </p:embeddedFont>
    <p:embeddedFont>
      <p:font typeface="楷体" panose="02010609060101010101" pitchFamily="49" charset="-122"/>
      <p:regular r:id="rId49"/>
    </p:embeddedFont>
    <p:embeddedFont>
      <p:font typeface="汉语拼音" panose="000B0604020202020204" pitchFamily="34" charset="0"/>
      <p:regular r:id="rId50"/>
    </p:embeddedFont>
    <p:embeddedFont>
      <p:font typeface="黑体" panose="02010609060101010101" pitchFamily="49" charset="-122"/>
      <p:regular r:id="rId5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42">
          <p15:clr>
            <a:srgbClr val="A4A3A4"/>
          </p15:clr>
        </p15:guide>
        <p15:guide id="2" pos="1655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79">
          <p15:clr>
            <a:srgbClr val="A4A3A4"/>
          </p15:clr>
        </p15:guide>
        <p15:guide id="2" pos="22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CBF1FF"/>
    <a:srgbClr val="FFFFCC"/>
    <a:srgbClr val="F9D91B"/>
    <a:srgbClr val="F3D105"/>
    <a:srgbClr val="E4DF13"/>
    <a:srgbClr val="FAFA0A"/>
    <a:srgbClr val="FFFF00"/>
    <a:srgbClr val="FFF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31" autoAdjust="0"/>
    <p:restoredTop sz="94660"/>
  </p:normalViewPr>
  <p:slideViewPr>
    <p:cSldViewPr>
      <p:cViewPr>
        <p:scale>
          <a:sx n="90" d="100"/>
          <a:sy n="90" d="100"/>
        </p:scale>
        <p:origin x="-631" y="-280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79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49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46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8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87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91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612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内页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6">
                <a:lumMod val="40000"/>
                <a:lumOff val="60000"/>
                <a:alpha val="14000"/>
              </a:schemeClr>
            </a:gs>
            <a:gs pos="50000">
              <a:schemeClr val="accent6">
                <a:lumMod val="40000"/>
                <a:lumOff val="60000"/>
                <a:alpha val="18000"/>
              </a:schemeClr>
            </a:gs>
            <a:gs pos="100000">
              <a:schemeClr val="accent6">
                <a:lumMod val="60000"/>
                <a:lumOff val="40000"/>
                <a:alpha val="1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5830;.mp4" TargetMode="External"/><Relationship Id="rId3" Type="http://schemas.openxmlformats.org/officeDocument/2006/relationships/image" Target="../media/image12.jpeg"/><Relationship Id="rId7" Type="http://schemas.openxmlformats.org/officeDocument/2006/relationships/hyperlink" Target="&#36164;&#26009;&#38142;&#25509;/&#35270;&#39057;/&#36194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33616;.mp4" TargetMode="External"/><Relationship Id="rId5" Type="http://schemas.openxmlformats.org/officeDocument/2006/relationships/hyperlink" Target="&#36164;&#26009;&#38142;&#25509;/&#35270;&#39057;/&#31574;.mp4" TargetMode="External"/><Relationship Id="rId4" Type="http://schemas.openxmlformats.org/officeDocument/2006/relationships/hyperlink" Target="&#36164;&#26009;&#38142;&#25509;/&#35270;&#39057;/&#25331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01826" y="134512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3100538" y="986400"/>
            <a:ext cx="4495798" cy="99257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7200" b="1">
                <a:ln w="0"/>
                <a:effectLst>
                  <a:glow rad="1320800">
                    <a:schemeClr val="bg1">
                      <a:alpha val="26000"/>
                    </a:schemeClr>
                  </a:glow>
                  <a:outerShdw dist="38100" dir="2700000" algn="tl" rotWithShape="0">
                    <a:schemeClr val="bg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zh-CN" altLang="en-US" sz="6000" smtClean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田</a:t>
            </a:r>
            <a:r>
              <a:rPr lang="zh-CN" altLang="en-US" sz="60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忌赛马</a:t>
            </a: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2290654" y="986056"/>
            <a:ext cx="1224000" cy="1152001"/>
            <a:chOff x="1683887" y="876657"/>
            <a:chExt cx="1479838" cy="1393196"/>
          </a:xfrm>
        </p:grpSpPr>
        <p:pic>
          <p:nvPicPr>
            <p:cNvPr id="11" name="图片 3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79838" cy="1393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86042" y="947449"/>
              <a:ext cx="975231" cy="1116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39010" y="3852978"/>
            <a:ext cx="2816225" cy="715089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29485" y="3060816"/>
            <a:ext cx="2816225" cy="715089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6" name="Picture 2" descr="E:\24春\图\五下题目旁的图处理后\1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0" b="7130"/>
          <a:stretch/>
        </p:blipFill>
        <p:spPr bwMode="auto">
          <a:xfrm>
            <a:off x="1012538" y="2431041"/>
            <a:ext cx="432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5春\图\新建文件夹\16田忌赛马背景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60232" y="483518"/>
            <a:ext cx="25922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探究三局两胜的秘密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34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915816" y="123478"/>
            <a:ext cx="2834285" cy="646331"/>
            <a:chOff x="5621248" y="3073407"/>
            <a:chExt cx="2834285" cy="646331"/>
          </a:xfrm>
        </p:grpSpPr>
        <p:pic>
          <p:nvPicPr>
            <p:cNvPr id="5" name="Picture 2" descr="C:\Users\BJBFB01\Pictures\第一课时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1248" y="3125661"/>
              <a:ext cx="2822575" cy="585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文本框 15"/>
            <p:cNvSpPr txBox="1"/>
            <p:nvPr/>
          </p:nvSpPr>
          <p:spPr>
            <a:xfrm>
              <a:off x="5850585" y="3073407"/>
              <a:ext cx="26049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第</a:t>
              </a:r>
              <a:r>
                <a:rPr kumimoji="1" lang="zh-CN" altLang="en-US" sz="36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  <a:r>
                <a:rPr kumimoji="1" lang="zh-CN" altLang="en-US" sz="36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课</a:t>
              </a:r>
              <a:r>
                <a:rPr kumimoji="1" lang="zh-CN" altLang="en-US" sz="36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</p:grpSp>
      <p:sp>
        <p:nvSpPr>
          <p:cNvPr id="7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318410" y="1679482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完成任务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得故事内容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370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737548" y="2716909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出谋划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策</a:t>
            </a:r>
            <a:endParaRPr lang="zh-CN" altLang="en-US" sz="40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59530" y="27162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75822" y="271624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引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95256" y="2211710"/>
            <a:ext cx="98306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cè</a:t>
            </a:r>
            <a:endParaRPr lang="zh-CN" altLang="en-US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561382" y="2211710"/>
            <a:ext cx="121672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jiàn</a:t>
            </a:r>
            <a:endParaRPr lang="zh-CN" altLang="en-US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pic>
        <p:nvPicPr>
          <p:cNvPr id="13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1026" name="Picture 2" descr="E:\24春\图\包图网的图\矢量骏马剪影素材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 t="60980" r="69238" b="20108"/>
          <a:stretch/>
        </p:blipFill>
        <p:spPr bwMode="auto">
          <a:xfrm>
            <a:off x="179512" y="290141"/>
            <a:ext cx="1391330" cy="78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10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6" grpId="0"/>
      <p:bldP spid="5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rgbClr val="4BACC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624" y="221183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2"/>
          <p:cNvPicPr>
            <a:picLocks noChangeAspect="1"/>
          </p:cNvPicPr>
          <p:nvPr/>
        </p:nvPicPr>
        <p:blipFill>
          <a:blip r:embed="rId3" cstate="print">
            <a:duotone>
              <a:srgbClr val="4BACC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221183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2"/>
          <p:cNvPicPr>
            <a:picLocks noChangeAspect="1"/>
          </p:cNvPicPr>
          <p:nvPr/>
        </p:nvPicPr>
        <p:blipFill>
          <a:blip r:embed="rId3" cstate="print">
            <a:duotone>
              <a:srgbClr val="4BACC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221183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2"/>
          <p:cNvPicPr>
            <a:picLocks noChangeAspect="1"/>
          </p:cNvPicPr>
          <p:nvPr/>
        </p:nvPicPr>
        <p:blipFill>
          <a:blip r:embed="rId3" cstate="print">
            <a:duotone>
              <a:srgbClr val="4BACC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10" y="221183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2"/>
          <p:cNvPicPr>
            <a:picLocks noChangeAspect="1"/>
          </p:cNvPicPr>
          <p:nvPr/>
        </p:nvPicPr>
        <p:blipFill>
          <a:blip r:embed="rId3" cstate="print">
            <a:duotone>
              <a:srgbClr val="4BACC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21183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文本框 64">
            <a:hlinkClick r:id="rId4" action="ppaction://hlinkfile"/>
          </p:cNvPr>
          <p:cNvSpPr txBox="1"/>
          <p:nvPr/>
        </p:nvSpPr>
        <p:spPr>
          <a:xfrm>
            <a:off x="2699792" y="2139702"/>
            <a:ext cx="698808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拳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文本框 64">
            <a:hlinkClick r:id="rId5" action="ppaction://hlinkfile"/>
          </p:cNvPr>
          <p:cNvSpPr txBox="1"/>
          <p:nvPr/>
        </p:nvSpPr>
        <p:spPr>
          <a:xfrm>
            <a:off x="5622140" y="2139702"/>
            <a:ext cx="692779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策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文本框 64">
            <a:hlinkClick r:id="rId6" action="ppaction://hlinkfile"/>
          </p:cNvPr>
          <p:cNvSpPr txBox="1"/>
          <p:nvPr/>
        </p:nvSpPr>
        <p:spPr>
          <a:xfrm>
            <a:off x="7035262" y="2124712"/>
            <a:ext cx="710075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荐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文本框 64">
            <a:hlinkClick r:id="rId7" action="ppaction://hlinkfile"/>
          </p:cNvPr>
          <p:cNvSpPr txBox="1"/>
          <p:nvPr/>
        </p:nvSpPr>
        <p:spPr>
          <a:xfrm>
            <a:off x="1259632" y="2124712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赢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文本框 64">
            <a:hlinkClick r:id="rId8" action="ppaction://hlinkfile"/>
          </p:cNvPr>
          <p:cNvSpPr txBox="1"/>
          <p:nvPr/>
        </p:nvSpPr>
        <p:spPr>
          <a:xfrm>
            <a:off x="4139952" y="2166740"/>
            <a:ext cx="676465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擦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5733718" y="1275606"/>
            <a:ext cx="2740500" cy="360040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宋体"/>
              </a:rPr>
              <a:t>点击生字观看生字视频</a:t>
            </a:r>
          </a:p>
        </p:txBody>
      </p:sp>
      <p:sp>
        <p:nvSpPr>
          <p:cNvPr id="81" name="文本框 15"/>
          <p:cNvSpPr txBox="1"/>
          <p:nvPr/>
        </p:nvSpPr>
        <p:spPr>
          <a:xfrm>
            <a:off x="3521833" y="474807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zh-CN" altLang="en-US" sz="32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生字</a:t>
            </a:r>
            <a:r>
              <a:rPr kumimoji="1" lang="zh-CN" altLang="en-US" sz="32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我会写</a:t>
            </a:r>
          </a:p>
        </p:txBody>
      </p:sp>
    </p:spTree>
    <p:extLst>
      <p:ext uri="{BB962C8B-B14F-4D97-AF65-F5344CB8AC3E}">
        <p14:creationId xmlns:p14="http://schemas.microsoft.com/office/powerpoint/2010/main" val="91157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组合 104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125" name="矩形 124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6" name="直接连接符 125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矩形 176"/>
          <p:cNvSpPr/>
          <p:nvPr/>
        </p:nvSpPr>
        <p:spPr>
          <a:xfrm>
            <a:off x="1368362" y="726580"/>
            <a:ext cx="2555566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yíng</a:t>
            </a:r>
            <a:endParaRPr lang="en-US" altLang="zh-CN" sz="66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418544" y="2218767"/>
            <a:ext cx="1738143" cy="1696024"/>
            <a:chOff x="4008438" y="2087563"/>
            <a:chExt cx="982662" cy="958850"/>
          </a:xfrm>
        </p:grpSpPr>
        <p:sp>
          <p:nvSpPr>
            <p:cNvPr id="47" name="Freeform 110"/>
            <p:cNvSpPr>
              <a:spLocks/>
            </p:cNvSpPr>
            <p:nvPr/>
          </p:nvSpPr>
          <p:spPr bwMode="auto">
            <a:xfrm>
              <a:off x="4402138" y="2087563"/>
              <a:ext cx="138112" cy="95250"/>
            </a:xfrm>
            <a:custGeom>
              <a:avLst/>
              <a:gdLst>
                <a:gd name="T0" fmla="*/ 75 w 87"/>
                <a:gd name="T1" fmla="*/ 121 h 121"/>
                <a:gd name="T2" fmla="*/ 73 w 87"/>
                <a:gd name="T3" fmla="*/ 119 h 121"/>
                <a:gd name="T4" fmla="*/ 71 w 87"/>
                <a:gd name="T5" fmla="*/ 117 h 121"/>
                <a:gd name="T6" fmla="*/ 67 w 87"/>
                <a:gd name="T7" fmla="*/ 113 h 121"/>
                <a:gd name="T8" fmla="*/ 63 w 87"/>
                <a:gd name="T9" fmla="*/ 107 h 121"/>
                <a:gd name="T10" fmla="*/ 57 w 87"/>
                <a:gd name="T11" fmla="*/ 102 h 121"/>
                <a:gd name="T12" fmla="*/ 52 w 87"/>
                <a:gd name="T13" fmla="*/ 92 h 121"/>
                <a:gd name="T14" fmla="*/ 44 w 87"/>
                <a:gd name="T15" fmla="*/ 83 h 121"/>
                <a:gd name="T16" fmla="*/ 36 w 87"/>
                <a:gd name="T17" fmla="*/ 71 h 121"/>
                <a:gd name="T18" fmla="*/ 27 w 87"/>
                <a:gd name="T19" fmla="*/ 60 h 121"/>
                <a:gd name="T20" fmla="*/ 20 w 87"/>
                <a:gd name="T21" fmla="*/ 48 h 121"/>
                <a:gd name="T22" fmla="*/ 14 w 87"/>
                <a:gd name="T23" fmla="*/ 39 h 121"/>
                <a:gd name="T24" fmla="*/ 9 w 87"/>
                <a:gd name="T25" fmla="*/ 29 h 121"/>
                <a:gd name="T26" fmla="*/ 5 w 87"/>
                <a:gd name="T27" fmla="*/ 21 h 121"/>
                <a:gd name="T28" fmla="*/ 3 w 87"/>
                <a:gd name="T29" fmla="*/ 16 h 121"/>
                <a:gd name="T30" fmla="*/ 0 w 87"/>
                <a:gd name="T31" fmla="*/ 10 h 121"/>
                <a:gd name="T32" fmla="*/ 0 w 87"/>
                <a:gd name="T33" fmla="*/ 4 h 121"/>
                <a:gd name="T34" fmla="*/ 8 w 87"/>
                <a:gd name="T35" fmla="*/ 2 h 121"/>
                <a:gd name="T36" fmla="*/ 14 w 87"/>
                <a:gd name="T37" fmla="*/ 2 h 121"/>
                <a:gd name="T38" fmla="*/ 21 w 87"/>
                <a:gd name="T39" fmla="*/ 0 h 121"/>
                <a:gd name="T40" fmla="*/ 27 w 87"/>
                <a:gd name="T41" fmla="*/ 0 h 121"/>
                <a:gd name="T42" fmla="*/ 34 w 87"/>
                <a:gd name="T43" fmla="*/ 0 h 121"/>
                <a:gd name="T44" fmla="*/ 39 w 87"/>
                <a:gd name="T45" fmla="*/ 2 h 121"/>
                <a:gd name="T46" fmla="*/ 45 w 87"/>
                <a:gd name="T47" fmla="*/ 2 h 121"/>
                <a:gd name="T48" fmla="*/ 50 w 87"/>
                <a:gd name="T49" fmla="*/ 4 h 121"/>
                <a:gd name="T50" fmla="*/ 55 w 87"/>
                <a:gd name="T51" fmla="*/ 8 h 121"/>
                <a:gd name="T52" fmla="*/ 59 w 87"/>
                <a:gd name="T53" fmla="*/ 10 h 121"/>
                <a:gd name="T54" fmla="*/ 63 w 87"/>
                <a:gd name="T55" fmla="*/ 14 h 121"/>
                <a:gd name="T56" fmla="*/ 67 w 87"/>
                <a:gd name="T57" fmla="*/ 16 h 121"/>
                <a:gd name="T58" fmla="*/ 73 w 87"/>
                <a:gd name="T59" fmla="*/ 23 h 121"/>
                <a:gd name="T60" fmla="*/ 80 w 87"/>
                <a:gd name="T61" fmla="*/ 33 h 121"/>
                <a:gd name="T62" fmla="*/ 84 w 87"/>
                <a:gd name="T63" fmla="*/ 44 h 121"/>
                <a:gd name="T64" fmla="*/ 85 w 87"/>
                <a:gd name="T65" fmla="*/ 50 h 121"/>
                <a:gd name="T66" fmla="*/ 86 w 87"/>
                <a:gd name="T67" fmla="*/ 58 h 121"/>
                <a:gd name="T68" fmla="*/ 86 w 87"/>
                <a:gd name="T69" fmla="*/ 64 h 121"/>
                <a:gd name="T70" fmla="*/ 87 w 87"/>
                <a:gd name="T71" fmla="*/ 69 h 121"/>
                <a:gd name="T72" fmla="*/ 86 w 87"/>
                <a:gd name="T73" fmla="*/ 75 h 121"/>
                <a:gd name="T74" fmla="*/ 86 w 87"/>
                <a:gd name="T75" fmla="*/ 83 h 121"/>
                <a:gd name="T76" fmla="*/ 85 w 87"/>
                <a:gd name="T77" fmla="*/ 90 h 121"/>
                <a:gd name="T78" fmla="*/ 84 w 87"/>
                <a:gd name="T79" fmla="*/ 96 h 121"/>
                <a:gd name="T80" fmla="*/ 82 w 87"/>
                <a:gd name="T81" fmla="*/ 102 h 121"/>
                <a:gd name="T82" fmla="*/ 80 w 87"/>
                <a:gd name="T83" fmla="*/ 107 h 121"/>
                <a:gd name="T84" fmla="*/ 78 w 87"/>
                <a:gd name="T85" fmla="*/ 111 h 121"/>
                <a:gd name="T86" fmla="*/ 77 w 87"/>
                <a:gd name="T87" fmla="*/ 115 h 121"/>
                <a:gd name="T88" fmla="*/ 76 w 87"/>
                <a:gd name="T89" fmla="*/ 117 h 121"/>
                <a:gd name="T90" fmla="*/ 75 w 87"/>
                <a:gd name="T91" fmla="*/ 121 h 121"/>
                <a:gd name="T92" fmla="*/ 75 w 87"/>
                <a:gd name="T9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21">
                  <a:moveTo>
                    <a:pt x="75" y="121"/>
                  </a:moveTo>
                  <a:lnTo>
                    <a:pt x="73" y="119"/>
                  </a:lnTo>
                  <a:lnTo>
                    <a:pt x="71" y="117"/>
                  </a:lnTo>
                  <a:lnTo>
                    <a:pt x="67" y="113"/>
                  </a:lnTo>
                  <a:lnTo>
                    <a:pt x="63" y="107"/>
                  </a:lnTo>
                  <a:lnTo>
                    <a:pt x="57" y="102"/>
                  </a:lnTo>
                  <a:lnTo>
                    <a:pt x="52" y="92"/>
                  </a:lnTo>
                  <a:lnTo>
                    <a:pt x="44" y="83"/>
                  </a:lnTo>
                  <a:lnTo>
                    <a:pt x="36" y="71"/>
                  </a:lnTo>
                  <a:lnTo>
                    <a:pt x="27" y="60"/>
                  </a:lnTo>
                  <a:lnTo>
                    <a:pt x="20" y="48"/>
                  </a:lnTo>
                  <a:lnTo>
                    <a:pt x="14" y="39"/>
                  </a:lnTo>
                  <a:lnTo>
                    <a:pt x="9" y="29"/>
                  </a:lnTo>
                  <a:lnTo>
                    <a:pt x="5" y="21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0" y="4"/>
                  </a:lnTo>
                  <a:lnTo>
                    <a:pt x="8" y="2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39" y="2"/>
                  </a:lnTo>
                  <a:lnTo>
                    <a:pt x="45" y="2"/>
                  </a:lnTo>
                  <a:lnTo>
                    <a:pt x="50" y="4"/>
                  </a:lnTo>
                  <a:lnTo>
                    <a:pt x="55" y="8"/>
                  </a:lnTo>
                  <a:lnTo>
                    <a:pt x="59" y="10"/>
                  </a:lnTo>
                  <a:lnTo>
                    <a:pt x="63" y="14"/>
                  </a:lnTo>
                  <a:lnTo>
                    <a:pt x="67" y="16"/>
                  </a:lnTo>
                  <a:lnTo>
                    <a:pt x="73" y="23"/>
                  </a:lnTo>
                  <a:lnTo>
                    <a:pt x="80" y="33"/>
                  </a:lnTo>
                  <a:lnTo>
                    <a:pt x="84" y="44"/>
                  </a:lnTo>
                  <a:lnTo>
                    <a:pt x="85" y="50"/>
                  </a:lnTo>
                  <a:lnTo>
                    <a:pt x="86" y="58"/>
                  </a:lnTo>
                  <a:lnTo>
                    <a:pt x="86" y="64"/>
                  </a:lnTo>
                  <a:lnTo>
                    <a:pt x="87" y="69"/>
                  </a:lnTo>
                  <a:lnTo>
                    <a:pt x="86" y="75"/>
                  </a:lnTo>
                  <a:lnTo>
                    <a:pt x="86" y="83"/>
                  </a:lnTo>
                  <a:lnTo>
                    <a:pt x="85" y="90"/>
                  </a:lnTo>
                  <a:lnTo>
                    <a:pt x="84" y="96"/>
                  </a:lnTo>
                  <a:lnTo>
                    <a:pt x="82" y="102"/>
                  </a:lnTo>
                  <a:lnTo>
                    <a:pt x="80" y="107"/>
                  </a:lnTo>
                  <a:lnTo>
                    <a:pt x="78" y="111"/>
                  </a:lnTo>
                  <a:lnTo>
                    <a:pt x="77" y="115"/>
                  </a:lnTo>
                  <a:lnTo>
                    <a:pt x="76" y="117"/>
                  </a:lnTo>
                  <a:lnTo>
                    <a:pt x="75" y="121"/>
                  </a:lnTo>
                  <a:lnTo>
                    <a:pt x="75" y="12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1"/>
            <p:cNvSpPr>
              <a:spLocks/>
            </p:cNvSpPr>
            <p:nvPr/>
          </p:nvSpPr>
          <p:spPr bwMode="auto">
            <a:xfrm>
              <a:off x="4110038" y="2173288"/>
              <a:ext cx="709612" cy="104775"/>
            </a:xfrm>
            <a:custGeom>
              <a:avLst/>
              <a:gdLst>
                <a:gd name="T0" fmla="*/ 132 w 447"/>
                <a:gd name="T1" fmla="*/ 63 h 132"/>
                <a:gd name="T2" fmla="*/ 165 w 447"/>
                <a:gd name="T3" fmla="*/ 56 h 132"/>
                <a:gd name="T4" fmla="*/ 204 w 447"/>
                <a:gd name="T5" fmla="*/ 46 h 132"/>
                <a:gd name="T6" fmla="*/ 247 w 447"/>
                <a:gd name="T7" fmla="*/ 35 h 132"/>
                <a:gd name="T8" fmla="*/ 280 w 447"/>
                <a:gd name="T9" fmla="*/ 25 h 132"/>
                <a:gd name="T10" fmla="*/ 302 w 447"/>
                <a:gd name="T11" fmla="*/ 19 h 132"/>
                <a:gd name="T12" fmla="*/ 321 w 447"/>
                <a:gd name="T13" fmla="*/ 14 h 132"/>
                <a:gd name="T14" fmla="*/ 338 w 447"/>
                <a:gd name="T15" fmla="*/ 10 h 132"/>
                <a:gd name="T16" fmla="*/ 353 w 447"/>
                <a:gd name="T17" fmla="*/ 6 h 132"/>
                <a:gd name="T18" fmla="*/ 366 w 447"/>
                <a:gd name="T19" fmla="*/ 2 h 132"/>
                <a:gd name="T20" fmla="*/ 378 w 447"/>
                <a:gd name="T21" fmla="*/ 0 h 132"/>
                <a:gd name="T22" fmla="*/ 387 w 447"/>
                <a:gd name="T23" fmla="*/ 0 h 132"/>
                <a:gd name="T24" fmla="*/ 398 w 447"/>
                <a:gd name="T25" fmla="*/ 0 h 132"/>
                <a:gd name="T26" fmla="*/ 411 w 447"/>
                <a:gd name="T27" fmla="*/ 4 h 132"/>
                <a:gd name="T28" fmla="*/ 421 w 447"/>
                <a:gd name="T29" fmla="*/ 12 h 132"/>
                <a:gd name="T30" fmla="*/ 430 w 447"/>
                <a:gd name="T31" fmla="*/ 21 h 132"/>
                <a:gd name="T32" fmla="*/ 438 w 447"/>
                <a:gd name="T33" fmla="*/ 33 h 132"/>
                <a:gd name="T34" fmla="*/ 443 w 447"/>
                <a:gd name="T35" fmla="*/ 44 h 132"/>
                <a:gd name="T36" fmla="*/ 446 w 447"/>
                <a:gd name="T37" fmla="*/ 52 h 132"/>
                <a:gd name="T38" fmla="*/ 447 w 447"/>
                <a:gd name="T39" fmla="*/ 58 h 132"/>
                <a:gd name="T40" fmla="*/ 446 w 447"/>
                <a:gd name="T41" fmla="*/ 62 h 132"/>
                <a:gd name="T42" fmla="*/ 442 w 447"/>
                <a:gd name="T43" fmla="*/ 63 h 132"/>
                <a:gd name="T44" fmla="*/ 437 w 447"/>
                <a:gd name="T45" fmla="*/ 65 h 132"/>
                <a:gd name="T46" fmla="*/ 429 w 447"/>
                <a:gd name="T47" fmla="*/ 67 h 132"/>
                <a:gd name="T48" fmla="*/ 419 w 447"/>
                <a:gd name="T49" fmla="*/ 69 h 132"/>
                <a:gd name="T50" fmla="*/ 407 w 447"/>
                <a:gd name="T51" fmla="*/ 69 h 132"/>
                <a:gd name="T52" fmla="*/ 393 w 447"/>
                <a:gd name="T53" fmla="*/ 71 h 132"/>
                <a:gd name="T54" fmla="*/ 378 w 447"/>
                <a:gd name="T55" fmla="*/ 71 h 132"/>
                <a:gd name="T56" fmla="*/ 351 w 447"/>
                <a:gd name="T57" fmla="*/ 71 h 132"/>
                <a:gd name="T58" fmla="*/ 315 w 447"/>
                <a:gd name="T59" fmla="*/ 73 h 132"/>
                <a:gd name="T60" fmla="*/ 280 w 447"/>
                <a:gd name="T61" fmla="*/ 79 h 132"/>
                <a:gd name="T62" fmla="*/ 247 w 447"/>
                <a:gd name="T63" fmla="*/ 84 h 132"/>
                <a:gd name="T64" fmla="*/ 200 w 447"/>
                <a:gd name="T65" fmla="*/ 96 h 132"/>
                <a:gd name="T66" fmla="*/ 155 w 447"/>
                <a:gd name="T67" fmla="*/ 107 h 132"/>
                <a:gd name="T68" fmla="*/ 127 w 447"/>
                <a:gd name="T69" fmla="*/ 113 h 132"/>
                <a:gd name="T70" fmla="*/ 100 w 447"/>
                <a:gd name="T71" fmla="*/ 119 h 132"/>
                <a:gd name="T72" fmla="*/ 77 w 447"/>
                <a:gd name="T73" fmla="*/ 125 h 132"/>
                <a:gd name="T74" fmla="*/ 68 w 447"/>
                <a:gd name="T75" fmla="*/ 128 h 132"/>
                <a:gd name="T76" fmla="*/ 60 w 447"/>
                <a:gd name="T77" fmla="*/ 130 h 132"/>
                <a:gd name="T78" fmla="*/ 52 w 447"/>
                <a:gd name="T79" fmla="*/ 130 h 132"/>
                <a:gd name="T80" fmla="*/ 47 w 447"/>
                <a:gd name="T81" fmla="*/ 132 h 132"/>
                <a:gd name="T82" fmla="*/ 43 w 447"/>
                <a:gd name="T83" fmla="*/ 132 h 132"/>
                <a:gd name="T84" fmla="*/ 36 w 447"/>
                <a:gd name="T85" fmla="*/ 128 h 132"/>
                <a:gd name="T86" fmla="*/ 25 w 447"/>
                <a:gd name="T87" fmla="*/ 119 h 132"/>
                <a:gd name="T88" fmla="*/ 14 w 447"/>
                <a:gd name="T89" fmla="*/ 104 h 132"/>
                <a:gd name="T90" fmla="*/ 0 w 447"/>
                <a:gd name="T91" fmla="*/ 83 h 132"/>
                <a:gd name="T92" fmla="*/ 55 w 447"/>
                <a:gd name="T93" fmla="*/ 75 h 132"/>
                <a:gd name="T94" fmla="*/ 115 w 447"/>
                <a:gd name="T95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7" h="132">
                  <a:moveTo>
                    <a:pt x="115" y="65"/>
                  </a:moveTo>
                  <a:lnTo>
                    <a:pt x="132" y="63"/>
                  </a:lnTo>
                  <a:lnTo>
                    <a:pt x="148" y="60"/>
                  </a:lnTo>
                  <a:lnTo>
                    <a:pt x="165" y="56"/>
                  </a:lnTo>
                  <a:lnTo>
                    <a:pt x="184" y="50"/>
                  </a:lnTo>
                  <a:lnTo>
                    <a:pt x="204" y="46"/>
                  </a:lnTo>
                  <a:lnTo>
                    <a:pt x="225" y="41"/>
                  </a:lnTo>
                  <a:lnTo>
                    <a:pt x="247" y="35"/>
                  </a:lnTo>
                  <a:lnTo>
                    <a:pt x="270" y="27"/>
                  </a:lnTo>
                  <a:lnTo>
                    <a:pt x="280" y="25"/>
                  </a:lnTo>
                  <a:lnTo>
                    <a:pt x="292" y="21"/>
                  </a:lnTo>
                  <a:lnTo>
                    <a:pt x="302" y="19"/>
                  </a:lnTo>
                  <a:lnTo>
                    <a:pt x="311" y="16"/>
                  </a:lnTo>
                  <a:lnTo>
                    <a:pt x="321" y="14"/>
                  </a:lnTo>
                  <a:lnTo>
                    <a:pt x="329" y="12"/>
                  </a:lnTo>
                  <a:lnTo>
                    <a:pt x="338" y="10"/>
                  </a:lnTo>
                  <a:lnTo>
                    <a:pt x="346" y="8"/>
                  </a:lnTo>
                  <a:lnTo>
                    <a:pt x="353" y="6"/>
                  </a:lnTo>
                  <a:lnTo>
                    <a:pt x="360" y="4"/>
                  </a:lnTo>
                  <a:lnTo>
                    <a:pt x="366" y="2"/>
                  </a:lnTo>
                  <a:lnTo>
                    <a:pt x="373" y="2"/>
                  </a:lnTo>
                  <a:lnTo>
                    <a:pt x="378" y="0"/>
                  </a:lnTo>
                  <a:lnTo>
                    <a:pt x="383" y="0"/>
                  </a:lnTo>
                  <a:lnTo>
                    <a:pt x="387" y="0"/>
                  </a:lnTo>
                  <a:lnTo>
                    <a:pt x="391" y="0"/>
                  </a:lnTo>
                  <a:lnTo>
                    <a:pt x="398" y="0"/>
                  </a:lnTo>
                  <a:lnTo>
                    <a:pt x="405" y="2"/>
                  </a:lnTo>
                  <a:lnTo>
                    <a:pt x="411" y="4"/>
                  </a:lnTo>
                  <a:lnTo>
                    <a:pt x="416" y="8"/>
                  </a:lnTo>
                  <a:lnTo>
                    <a:pt x="421" y="12"/>
                  </a:lnTo>
                  <a:lnTo>
                    <a:pt x="426" y="16"/>
                  </a:lnTo>
                  <a:lnTo>
                    <a:pt x="430" y="21"/>
                  </a:lnTo>
                  <a:lnTo>
                    <a:pt x="435" y="27"/>
                  </a:lnTo>
                  <a:lnTo>
                    <a:pt x="438" y="33"/>
                  </a:lnTo>
                  <a:lnTo>
                    <a:pt x="441" y="39"/>
                  </a:lnTo>
                  <a:lnTo>
                    <a:pt x="443" y="44"/>
                  </a:lnTo>
                  <a:lnTo>
                    <a:pt x="444" y="48"/>
                  </a:lnTo>
                  <a:lnTo>
                    <a:pt x="446" y="52"/>
                  </a:lnTo>
                  <a:lnTo>
                    <a:pt x="447" y="56"/>
                  </a:lnTo>
                  <a:lnTo>
                    <a:pt x="447" y="58"/>
                  </a:lnTo>
                  <a:lnTo>
                    <a:pt x="446" y="60"/>
                  </a:lnTo>
                  <a:lnTo>
                    <a:pt x="446" y="62"/>
                  </a:lnTo>
                  <a:lnTo>
                    <a:pt x="444" y="63"/>
                  </a:lnTo>
                  <a:lnTo>
                    <a:pt x="442" y="63"/>
                  </a:lnTo>
                  <a:lnTo>
                    <a:pt x="439" y="65"/>
                  </a:lnTo>
                  <a:lnTo>
                    <a:pt x="437" y="65"/>
                  </a:lnTo>
                  <a:lnTo>
                    <a:pt x="433" y="67"/>
                  </a:lnTo>
                  <a:lnTo>
                    <a:pt x="429" y="67"/>
                  </a:lnTo>
                  <a:lnTo>
                    <a:pt x="424" y="67"/>
                  </a:lnTo>
                  <a:lnTo>
                    <a:pt x="419" y="69"/>
                  </a:lnTo>
                  <a:lnTo>
                    <a:pt x="414" y="69"/>
                  </a:lnTo>
                  <a:lnTo>
                    <a:pt x="407" y="69"/>
                  </a:lnTo>
                  <a:lnTo>
                    <a:pt x="401" y="71"/>
                  </a:lnTo>
                  <a:lnTo>
                    <a:pt x="393" y="71"/>
                  </a:lnTo>
                  <a:lnTo>
                    <a:pt x="385" y="71"/>
                  </a:lnTo>
                  <a:lnTo>
                    <a:pt x="378" y="71"/>
                  </a:lnTo>
                  <a:lnTo>
                    <a:pt x="369" y="71"/>
                  </a:lnTo>
                  <a:lnTo>
                    <a:pt x="351" y="71"/>
                  </a:lnTo>
                  <a:lnTo>
                    <a:pt x="333" y="73"/>
                  </a:lnTo>
                  <a:lnTo>
                    <a:pt x="315" y="73"/>
                  </a:lnTo>
                  <a:lnTo>
                    <a:pt x="297" y="75"/>
                  </a:lnTo>
                  <a:lnTo>
                    <a:pt x="280" y="79"/>
                  </a:lnTo>
                  <a:lnTo>
                    <a:pt x="262" y="81"/>
                  </a:lnTo>
                  <a:lnTo>
                    <a:pt x="247" y="8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0" y="104"/>
                  </a:lnTo>
                  <a:lnTo>
                    <a:pt x="155" y="107"/>
                  </a:lnTo>
                  <a:lnTo>
                    <a:pt x="141" y="109"/>
                  </a:lnTo>
                  <a:lnTo>
                    <a:pt x="127" y="113"/>
                  </a:lnTo>
                  <a:lnTo>
                    <a:pt x="113" y="115"/>
                  </a:lnTo>
                  <a:lnTo>
                    <a:pt x="100" y="119"/>
                  </a:lnTo>
                  <a:lnTo>
                    <a:pt x="88" y="123"/>
                  </a:lnTo>
                  <a:lnTo>
                    <a:pt x="77" y="125"/>
                  </a:lnTo>
                  <a:lnTo>
                    <a:pt x="73" y="127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2" y="130"/>
                  </a:lnTo>
                  <a:lnTo>
                    <a:pt x="50" y="130"/>
                  </a:lnTo>
                  <a:lnTo>
                    <a:pt x="47" y="132"/>
                  </a:lnTo>
                  <a:lnTo>
                    <a:pt x="46" y="132"/>
                  </a:lnTo>
                  <a:lnTo>
                    <a:pt x="43" y="132"/>
                  </a:lnTo>
                  <a:lnTo>
                    <a:pt x="41" y="130"/>
                  </a:lnTo>
                  <a:lnTo>
                    <a:pt x="36" y="128"/>
                  </a:lnTo>
                  <a:lnTo>
                    <a:pt x="31" y="125"/>
                  </a:lnTo>
                  <a:lnTo>
                    <a:pt x="25" y="119"/>
                  </a:lnTo>
                  <a:lnTo>
                    <a:pt x="20" y="113"/>
                  </a:lnTo>
                  <a:lnTo>
                    <a:pt x="14" y="104"/>
                  </a:lnTo>
                  <a:lnTo>
                    <a:pt x="6" y="94"/>
                  </a:lnTo>
                  <a:lnTo>
                    <a:pt x="0" y="83"/>
                  </a:lnTo>
                  <a:lnTo>
                    <a:pt x="27" y="79"/>
                  </a:lnTo>
                  <a:lnTo>
                    <a:pt x="55" y="75"/>
                  </a:lnTo>
                  <a:lnTo>
                    <a:pt x="84" y="71"/>
                  </a:lnTo>
                  <a:lnTo>
                    <a:pt x="115" y="65"/>
                  </a:lnTo>
                  <a:lnTo>
                    <a:pt x="115" y="6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12"/>
            <p:cNvSpPr>
              <a:spLocks/>
            </p:cNvSpPr>
            <p:nvPr/>
          </p:nvSpPr>
          <p:spPr bwMode="auto">
            <a:xfrm>
              <a:off x="4279900" y="2243138"/>
              <a:ext cx="393700" cy="130175"/>
            </a:xfrm>
            <a:custGeom>
              <a:avLst/>
              <a:gdLst>
                <a:gd name="T0" fmla="*/ 7 w 248"/>
                <a:gd name="T1" fmla="*/ 90 h 165"/>
                <a:gd name="T2" fmla="*/ 8 w 248"/>
                <a:gd name="T3" fmla="*/ 84 h 165"/>
                <a:gd name="T4" fmla="*/ 9 w 248"/>
                <a:gd name="T5" fmla="*/ 77 h 165"/>
                <a:gd name="T6" fmla="*/ 12 w 248"/>
                <a:gd name="T7" fmla="*/ 61 h 165"/>
                <a:gd name="T8" fmla="*/ 12 w 248"/>
                <a:gd name="T9" fmla="*/ 35 h 165"/>
                <a:gd name="T10" fmla="*/ 11 w 248"/>
                <a:gd name="T11" fmla="*/ 0 h 165"/>
                <a:gd name="T12" fmla="*/ 39 w 248"/>
                <a:gd name="T13" fmla="*/ 14 h 165"/>
                <a:gd name="T14" fmla="*/ 39 w 248"/>
                <a:gd name="T15" fmla="*/ 39 h 165"/>
                <a:gd name="T16" fmla="*/ 39 w 248"/>
                <a:gd name="T17" fmla="*/ 58 h 165"/>
                <a:gd name="T18" fmla="*/ 39 w 248"/>
                <a:gd name="T19" fmla="*/ 71 h 165"/>
                <a:gd name="T20" fmla="*/ 39 w 248"/>
                <a:gd name="T21" fmla="*/ 82 h 165"/>
                <a:gd name="T22" fmla="*/ 41 w 248"/>
                <a:gd name="T23" fmla="*/ 90 h 165"/>
                <a:gd name="T24" fmla="*/ 45 w 248"/>
                <a:gd name="T25" fmla="*/ 96 h 165"/>
                <a:gd name="T26" fmla="*/ 52 w 248"/>
                <a:gd name="T27" fmla="*/ 98 h 165"/>
                <a:gd name="T28" fmla="*/ 57 w 248"/>
                <a:gd name="T29" fmla="*/ 98 h 165"/>
                <a:gd name="T30" fmla="*/ 62 w 248"/>
                <a:gd name="T31" fmla="*/ 98 h 165"/>
                <a:gd name="T32" fmla="*/ 68 w 248"/>
                <a:gd name="T33" fmla="*/ 98 h 165"/>
                <a:gd name="T34" fmla="*/ 77 w 248"/>
                <a:gd name="T35" fmla="*/ 96 h 165"/>
                <a:gd name="T36" fmla="*/ 88 w 248"/>
                <a:gd name="T37" fmla="*/ 92 h 165"/>
                <a:gd name="T38" fmla="*/ 99 w 248"/>
                <a:gd name="T39" fmla="*/ 90 h 165"/>
                <a:gd name="T40" fmla="*/ 112 w 248"/>
                <a:gd name="T41" fmla="*/ 84 h 165"/>
                <a:gd name="T42" fmla="*/ 127 w 248"/>
                <a:gd name="T43" fmla="*/ 81 h 165"/>
                <a:gd name="T44" fmla="*/ 143 w 248"/>
                <a:gd name="T45" fmla="*/ 73 h 165"/>
                <a:gd name="T46" fmla="*/ 158 w 248"/>
                <a:gd name="T47" fmla="*/ 69 h 165"/>
                <a:gd name="T48" fmla="*/ 171 w 248"/>
                <a:gd name="T49" fmla="*/ 63 h 165"/>
                <a:gd name="T50" fmla="*/ 182 w 248"/>
                <a:gd name="T51" fmla="*/ 61 h 165"/>
                <a:gd name="T52" fmla="*/ 191 w 248"/>
                <a:gd name="T53" fmla="*/ 58 h 165"/>
                <a:gd name="T54" fmla="*/ 200 w 248"/>
                <a:gd name="T55" fmla="*/ 56 h 165"/>
                <a:gd name="T56" fmla="*/ 205 w 248"/>
                <a:gd name="T57" fmla="*/ 56 h 165"/>
                <a:gd name="T58" fmla="*/ 211 w 248"/>
                <a:gd name="T59" fmla="*/ 56 h 165"/>
                <a:gd name="T60" fmla="*/ 216 w 248"/>
                <a:gd name="T61" fmla="*/ 56 h 165"/>
                <a:gd name="T62" fmla="*/ 225 w 248"/>
                <a:gd name="T63" fmla="*/ 58 h 165"/>
                <a:gd name="T64" fmla="*/ 237 w 248"/>
                <a:gd name="T65" fmla="*/ 65 h 165"/>
                <a:gd name="T66" fmla="*/ 243 w 248"/>
                <a:gd name="T67" fmla="*/ 75 h 165"/>
                <a:gd name="T68" fmla="*/ 246 w 248"/>
                <a:gd name="T69" fmla="*/ 82 h 165"/>
                <a:gd name="T70" fmla="*/ 248 w 248"/>
                <a:gd name="T71" fmla="*/ 88 h 165"/>
                <a:gd name="T72" fmla="*/ 248 w 248"/>
                <a:gd name="T73" fmla="*/ 94 h 165"/>
                <a:gd name="T74" fmla="*/ 244 w 248"/>
                <a:gd name="T75" fmla="*/ 102 h 165"/>
                <a:gd name="T76" fmla="*/ 240 w 248"/>
                <a:gd name="T77" fmla="*/ 103 h 165"/>
                <a:gd name="T78" fmla="*/ 235 w 248"/>
                <a:gd name="T79" fmla="*/ 103 h 165"/>
                <a:gd name="T80" fmla="*/ 227 w 248"/>
                <a:gd name="T81" fmla="*/ 103 h 165"/>
                <a:gd name="T82" fmla="*/ 216 w 248"/>
                <a:gd name="T83" fmla="*/ 105 h 165"/>
                <a:gd name="T84" fmla="*/ 199 w 248"/>
                <a:gd name="T85" fmla="*/ 107 h 165"/>
                <a:gd name="T86" fmla="*/ 185 w 248"/>
                <a:gd name="T87" fmla="*/ 109 h 165"/>
                <a:gd name="T88" fmla="*/ 168 w 248"/>
                <a:gd name="T89" fmla="*/ 111 h 165"/>
                <a:gd name="T90" fmla="*/ 134 w 248"/>
                <a:gd name="T91" fmla="*/ 121 h 165"/>
                <a:gd name="T92" fmla="*/ 89 w 248"/>
                <a:gd name="T93" fmla="*/ 132 h 165"/>
                <a:gd name="T94" fmla="*/ 67 w 248"/>
                <a:gd name="T95" fmla="*/ 136 h 165"/>
                <a:gd name="T96" fmla="*/ 52 w 248"/>
                <a:gd name="T97" fmla="*/ 142 h 165"/>
                <a:gd name="T98" fmla="*/ 40 w 248"/>
                <a:gd name="T99" fmla="*/ 149 h 165"/>
                <a:gd name="T100" fmla="*/ 34 w 248"/>
                <a:gd name="T101" fmla="*/ 153 h 165"/>
                <a:gd name="T102" fmla="*/ 30 w 248"/>
                <a:gd name="T103" fmla="*/ 157 h 165"/>
                <a:gd name="T104" fmla="*/ 25 w 248"/>
                <a:gd name="T105" fmla="*/ 163 h 165"/>
                <a:gd name="T106" fmla="*/ 22 w 248"/>
                <a:gd name="T107" fmla="*/ 165 h 165"/>
                <a:gd name="T108" fmla="*/ 20 w 248"/>
                <a:gd name="T109" fmla="*/ 163 h 165"/>
                <a:gd name="T110" fmla="*/ 16 w 248"/>
                <a:gd name="T111" fmla="*/ 161 h 165"/>
                <a:gd name="T112" fmla="*/ 12 w 248"/>
                <a:gd name="T113" fmla="*/ 155 h 165"/>
                <a:gd name="T114" fmla="*/ 8 w 248"/>
                <a:gd name="T115" fmla="*/ 147 h 165"/>
                <a:gd name="T116" fmla="*/ 2 w 248"/>
                <a:gd name="T117" fmla="*/ 132 h 165"/>
                <a:gd name="T118" fmla="*/ 0 w 248"/>
                <a:gd name="T119" fmla="*/ 123 h 165"/>
                <a:gd name="T120" fmla="*/ 0 w 248"/>
                <a:gd name="T121" fmla="*/ 119 h 165"/>
                <a:gd name="T122" fmla="*/ 2 w 248"/>
                <a:gd name="T123" fmla="*/ 109 h 165"/>
                <a:gd name="T124" fmla="*/ 6 w 248"/>
                <a:gd name="T125" fmla="*/ 9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" h="165">
                  <a:moveTo>
                    <a:pt x="6" y="94"/>
                  </a:moveTo>
                  <a:lnTo>
                    <a:pt x="7" y="90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9" y="81"/>
                  </a:lnTo>
                  <a:lnTo>
                    <a:pt x="9" y="77"/>
                  </a:lnTo>
                  <a:lnTo>
                    <a:pt x="11" y="71"/>
                  </a:lnTo>
                  <a:lnTo>
                    <a:pt x="12" y="61"/>
                  </a:lnTo>
                  <a:lnTo>
                    <a:pt x="12" y="48"/>
                  </a:lnTo>
                  <a:lnTo>
                    <a:pt x="12" y="35"/>
                  </a:lnTo>
                  <a:lnTo>
                    <a:pt x="12" y="17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39" y="14"/>
                  </a:lnTo>
                  <a:lnTo>
                    <a:pt x="39" y="27"/>
                  </a:lnTo>
                  <a:lnTo>
                    <a:pt x="39" y="39"/>
                  </a:lnTo>
                  <a:lnTo>
                    <a:pt x="39" y="48"/>
                  </a:lnTo>
                  <a:lnTo>
                    <a:pt x="39" y="58"/>
                  </a:lnTo>
                  <a:lnTo>
                    <a:pt x="39" y="65"/>
                  </a:lnTo>
                  <a:lnTo>
                    <a:pt x="39" y="71"/>
                  </a:lnTo>
                  <a:lnTo>
                    <a:pt x="39" y="77"/>
                  </a:lnTo>
                  <a:lnTo>
                    <a:pt x="39" y="82"/>
                  </a:lnTo>
                  <a:lnTo>
                    <a:pt x="40" y="86"/>
                  </a:lnTo>
                  <a:lnTo>
                    <a:pt x="41" y="90"/>
                  </a:lnTo>
                  <a:lnTo>
                    <a:pt x="43" y="94"/>
                  </a:lnTo>
                  <a:lnTo>
                    <a:pt x="45" y="96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57" y="98"/>
                  </a:lnTo>
                  <a:lnTo>
                    <a:pt x="59" y="98"/>
                  </a:lnTo>
                  <a:lnTo>
                    <a:pt x="62" y="98"/>
                  </a:lnTo>
                  <a:lnTo>
                    <a:pt x="64" y="98"/>
                  </a:lnTo>
                  <a:lnTo>
                    <a:pt x="68" y="98"/>
                  </a:lnTo>
                  <a:lnTo>
                    <a:pt x="72" y="96"/>
                  </a:lnTo>
                  <a:lnTo>
                    <a:pt x="77" y="96"/>
                  </a:lnTo>
                  <a:lnTo>
                    <a:pt x="81" y="94"/>
                  </a:lnTo>
                  <a:lnTo>
                    <a:pt x="88" y="92"/>
                  </a:lnTo>
                  <a:lnTo>
                    <a:pt x="93" y="90"/>
                  </a:lnTo>
                  <a:lnTo>
                    <a:pt x="99" y="90"/>
                  </a:lnTo>
                  <a:lnTo>
                    <a:pt x="105" y="86"/>
                  </a:lnTo>
                  <a:lnTo>
                    <a:pt x="112" y="84"/>
                  </a:lnTo>
                  <a:lnTo>
                    <a:pt x="120" y="82"/>
                  </a:lnTo>
                  <a:lnTo>
                    <a:pt x="127" y="81"/>
                  </a:lnTo>
                  <a:lnTo>
                    <a:pt x="135" y="77"/>
                  </a:lnTo>
                  <a:lnTo>
                    <a:pt x="143" y="73"/>
                  </a:lnTo>
                  <a:lnTo>
                    <a:pt x="150" y="71"/>
                  </a:lnTo>
                  <a:lnTo>
                    <a:pt x="158" y="69"/>
                  </a:lnTo>
                  <a:lnTo>
                    <a:pt x="164" y="65"/>
                  </a:lnTo>
                  <a:lnTo>
                    <a:pt x="171" y="63"/>
                  </a:lnTo>
                  <a:lnTo>
                    <a:pt x="177" y="63"/>
                  </a:lnTo>
                  <a:lnTo>
                    <a:pt x="182" y="61"/>
                  </a:lnTo>
                  <a:lnTo>
                    <a:pt x="187" y="60"/>
                  </a:lnTo>
                  <a:lnTo>
                    <a:pt x="191" y="58"/>
                  </a:lnTo>
                  <a:lnTo>
                    <a:pt x="196" y="58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5" y="56"/>
                  </a:lnTo>
                  <a:lnTo>
                    <a:pt x="208" y="56"/>
                  </a:lnTo>
                  <a:lnTo>
                    <a:pt x="211" y="56"/>
                  </a:lnTo>
                  <a:lnTo>
                    <a:pt x="212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5" y="58"/>
                  </a:lnTo>
                  <a:lnTo>
                    <a:pt x="231" y="61"/>
                  </a:lnTo>
                  <a:lnTo>
                    <a:pt x="237" y="65"/>
                  </a:lnTo>
                  <a:lnTo>
                    <a:pt x="240" y="69"/>
                  </a:lnTo>
                  <a:lnTo>
                    <a:pt x="243" y="75"/>
                  </a:lnTo>
                  <a:lnTo>
                    <a:pt x="244" y="79"/>
                  </a:lnTo>
                  <a:lnTo>
                    <a:pt x="246" y="82"/>
                  </a:lnTo>
                  <a:lnTo>
                    <a:pt x="246" y="84"/>
                  </a:lnTo>
                  <a:lnTo>
                    <a:pt x="248" y="88"/>
                  </a:lnTo>
                  <a:lnTo>
                    <a:pt x="248" y="90"/>
                  </a:lnTo>
                  <a:lnTo>
                    <a:pt x="248" y="94"/>
                  </a:lnTo>
                  <a:lnTo>
                    <a:pt x="246" y="98"/>
                  </a:lnTo>
                  <a:lnTo>
                    <a:pt x="244" y="102"/>
                  </a:lnTo>
                  <a:lnTo>
                    <a:pt x="241" y="102"/>
                  </a:lnTo>
                  <a:lnTo>
                    <a:pt x="240" y="103"/>
                  </a:lnTo>
                  <a:lnTo>
                    <a:pt x="237" y="103"/>
                  </a:lnTo>
                  <a:lnTo>
                    <a:pt x="235" y="103"/>
                  </a:lnTo>
                  <a:lnTo>
                    <a:pt x="231" y="103"/>
                  </a:lnTo>
                  <a:lnTo>
                    <a:pt x="227" y="103"/>
                  </a:lnTo>
                  <a:lnTo>
                    <a:pt x="221" y="103"/>
                  </a:lnTo>
                  <a:lnTo>
                    <a:pt x="216" y="105"/>
                  </a:lnTo>
                  <a:lnTo>
                    <a:pt x="208" y="105"/>
                  </a:lnTo>
                  <a:lnTo>
                    <a:pt x="199" y="107"/>
                  </a:lnTo>
                  <a:lnTo>
                    <a:pt x="190" y="107"/>
                  </a:lnTo>
                  <a:lnTo>
                    <a:pt x="185" y="109"/>
                  </a:lnTo>
                  <a:lnTo>
                    <a:pt x="180" y="109"/>
                  </a:lnTo>
                  <a:lnTo>
                    <a:pt x="168" y="111"/>
                  </a:lnTo>
                  <a:lnTo>
                    <a:pt x="157" y="115"/>
                  </a:lnTo>
                  <a:lnTo>
                    <a:pt x="134" y="121"/>
                  </a:lnTo>
                  <a:lnTo>
                    <a:pt x="111" y="126"/>
                  </a:lnTo>
                  <a:lnTo>
                    <a:pt x="89" y="132"/>
                  </a:lnTo>
                  <a:lnTo>
                    <a:pt x="77" y="134"/>
                  </a:lnTo>
                  <a:lnTo>
                    <a:pt x="67" y="136"/>
                  </a:lnTo>
                  <a:lnTo>
                    <a:pt x="59" y="140"/>
                  </a:lnTo>
                  <a:lnTo>
                    <a:pt x="52" y="142"/>
                  </a:lnTo>
                  <a:lnTo>
                    <a:pt x="45" y="146"/>
                  </a:lnTo>
                  <a:lnTo>
                    <a:pt x="40" y="149"/>
                  </a:lnTo>
                  <a:lnTo>
                    <a:pt x="36" y="151"/>
                  </a:lnTo>
                  <a:lnTo>
                    <a:pt x="34" y="153"/>
                  </a:lnTo>
                  <a:lnTo>
                    <a:pt x="34" y="153"/>
                  </a:lnTo>
                  <a:lnTo>
                    <a:pt x="30" y="157"/>
                  </a:lnTo>
                  <a:lnTo>
                    <a:pt x="26" y="161"/>
                  </a:lnTo>
                  <a:lnTo>
                    <a:pt x="25" y="163"/>
                  </a:lnTo>
                  <a:lnTo>
                    <a:pt x="23" y="165"/>
                  </a:lnTo>
                  <a:lnTo>
                    <a:pt x="22" y="165"/>
                  </a:lnTo>
                  <a:lnTo>
                    <a:pt x="21" y="165"/>
                  </a:lnTo>
                  <a:lnTo>
                    <a:pt x="20" y="163"/>
                  </a:lnTo>
                  <a:lnTo>
                    <a:pt x="18" y="163"/>
                  </a:lnTo>
                  <a:lnTo>
                    <a:pt x="16" y="161"/>
                  </a:lnTo>
                  <a:lnTo>
                    <a:pt x="15" y="159"/>
                  </a:lnTo>
                  <a:lnTo>
                    <a:pt x="12" y="155"/>
                  </a:lnTo>
                  <a:lnTo>
                    <a:pt x="11" y="151"/>
                  </a:lnTo>
                  <a:lnTo>
                    <a:pt x="8" y="147"/>
                  </a:lnTo>
                  <a:lnTo>
                    <a:pt x="4" y="140"/>
                  </a:lnTo>
                  <a:lnTo>
                    <a:pt x="2" y="132"/>
                  </a:lnTo>
                  <a:lnTo>
                    <a:pt x="0" y="126"/>
                  </a:lnTo>
                  <a:lnTo>
                    <a:pt x="0" y="123"/>
                  </a:lnTo>
                  <a:lnTo>
                    <a:pt x="0" y="121"/>
                  </a:lnTo>
                  <a:lnTo>
                    <a:pt x="0" y="119"/>
                  </a:lnTo>
                  <a:lnTo>
                    <a:pt x="0" y="115"/>
                  </a:lnTo>
                  <a:lnTo>
                    <a:pt x="2" y="109"/>
                  </a:lnTo>
                  <a:lnTo>
                    <a:pt x="3" y="102"/>
                  </a:lnTo>
                  <a:lnTo>
                    <a:pt x="6" y="94"/>
                  </a:lnTo>
                  <a:lnTo>
                    <a:pt x="6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13"/>
            <p:cNvSpPr>
              <a:spLocks/>
            </p:cNvSpPr>
            <p:nvPr/>
          </p:nvSpPr>
          <p:spPr bwMode="auto">
            <a:xfrm>
              <a:off x="4268788" y="2406650"/>
              <a:ext cx="85725" cy="136525"/>
            </a:xfrm>
            <a:custGeom>
              <a:avLst/>
              <a:gdLst>
                <a:gd name="T0" fmla="*/ 5 w 54"/>
                <a:gd name="T1" fmla="*/ 34 h 172"/>
                <a:gd name="T2" fmla="*/ 2 w 54"/>
                <a:gd name="T3" fmla="*/ 28 h 172"/>
                <a:gd name="T4" fmla="*/ 1 w 54"/>
                <a:gd name="T5" fmla="*/ 23 h 172"/>
                <a:gd name="T6" fmla="*/ 0 w 54"/>
                <a:gd name="T7" fmla="*/ 19 h 172"/>
                <a:gd name="T8" fmla="*/ 0 w 54"/>
                <a:gd name="T9" fmla="*/ 13 h 172"/>
                <a:gd name="T10" fmla="*/ 0 w 54"/>
                <a:gd name="T11" fmla="*/ 9 h 172"/>
                <a:gd name="T12" fmla="*/ 0 w 54"/>
                <a:gd name="T13" fmla="*/ 7 h 172"/>
                <a:gd name="T14" fmla="*/ 1 w 54"/>
                <a:gd name="T15" fmla="*/ 4 h 172"/>
                <a:gd name="T16" fmla="*/ 1 w 54"/>
                <a:gd name="T17" fmla="*/ 2 h 172"/>
                <a:gd name="T18" fmla="*/ 2 w 54"/>
                <a:gd name="T19" fmla="*/ 0 h 172"/>
                <a:gd name="T20" fmla="*/ 5 w 54"/>
                <a:gd name="T21" fmla="*/ 0 h 172"/>
                <a:gd name="T22" fmla="*/ 7 w 54"/>
                <a:gd name="T23" fmla="*/ 0 h 172"/>
                <a:gd name="T24" fmla="*/ 10 w 54"/>
                <a:gd name="T25" fmla="*/ 0 h 172"/>
                <a:gd name="T26" fmla="*/ 15 w 54"/>
                <a:gd name="T27" fmla="*/ 2 h 172"/>
                <a:gd name="T28" fmla="*/ 19 w 54"/>
                <a:gd name="T29" fmla="*/ 5 h 172"/>
                <a:gd name="T30" fmla="*/ 25 w 54"/>
                <a:gd name="T31" fmla="*/ 9 h 172"/>
                <a:gd name="T32" fmla="*/ 32 w 54"/>
                <a:gd name="T33" fmla="*/ 13 h 172"/>
                <a:gd name="T34" fmla="*/ 43 w 54"/>
                <a:gd name="T35" fmla="*/ 91 h 172"/>
                <a:gd name="T36" fmla="*/ 54 w 54"/>
                <a:gd name="T37" fmla="*/ 172 h 172"/>
                <a:gd name="T38" fmla="*/ 51 w 54"/>
                <a:gd name="T39" fmla="*/ 172 h 172"/>
                <a:gd name="T40" fmla="*/ 48 w 54"/>
                <a:gd name="T41" fmla="*/ 172 h 172"/>
                <a:gd name="T42" fmla="*/ 47 w 54"/>
                <a:gd name="T43" fmla="*/ 172 h 172"/>
                <a:gd name="T44" fmla="*/ 45 w 54"/>
                <a:gd name="T45" fmla="*/ 172 h 172"/>
                <a:gd name="T46" fmla="*/ 42 w 54"/>
                <a:gd name="T47" fmla="*/ 170 h 172"/>
                <a:gd name="T48" fmla="*/ 41 w 54"/>
                <a:gd name="T49" fmla="*/ 168 h 172"/>
                <a:gd name="T50" fmla="*/ 38 w 54"/>
                <a:gd name="T51" fmla="*/ 166 h 172"/>
                <a:gd name="T52" fmla="*/ 37 w 54"/>
                <a:gd name="T53" fmla="*/ 162 h 172"/>
                <a:gd name="T54" fmla="*/ 34 w 54"/>
                <a:gd name="T55" fmla="*/ 158 h 172"/>
                <a:gd name="T56" fmla="*/ 33 w 54"/>
                <a:gd name="T57" fmla="*/ 155 h 172"/>
                <a:gd name="T58" fmla="*/ 32 w 54"/>
                <a:gd name="T59" fmla="*/ 151 h 172"/>
                <a:gd name="T60" fmla="*/ 29 w 54"/>
                <a:gd name="T61" fmla="*/ 145 h 172"/>
                <a:gd name="T62" fmla="*/ 28 w 54"/>
                <a:gd name="T63" fmla="*/ 139 h 172"/>
                <a:gd name="T64" fmla="*/ 27 w 54"/>
                <a:gd name="T65" fmla="*/ 132 h 172"/>
                <a:gd name="T66" fmla="*/ 25 w 54"/>
                <a:gd name="T67" fmla="*/ 124 h 172"/>
                <a:gd name="T68" fmla="*/ 24 w 54"/>
                <a:gd name="T69" fmla="*/ 116 h 172"/>
                <a:gd name="T70" fmla="*/ 20 w 54"/>
                <a:gd name="T71" fmla="*/ 103 h 172"/>
                <a:gd name="T72" fmla="*/ 18 w 54"/>
                <a:gd name="T73" fmla="*/ 90 h 172"/>
                <a:gd name="T74" fmla="*/ 15 w 54"/>
                <a:gd name="T75" fmla="*/ 78 h 172"/>
                <a:gd name="T76" fmla="*/ 13 w 54"/>
                <a:gd name="T77" fmla="*/ 67 h 172"/>
                <a:gd name="T78" fmla="*/ 10 w 54"/>
                <a:gd name="T79" fmla="*/ 57 h 172"/>
                <a:gd name="T80" fmla="*/ 9 w 54"/>
                <a:gd name="T81" fmla="*/ 49 h 172"/>
                <a:gd name="T82" fmla="*/ 6 w 54"/>
                <a:gd name="T83" fmla="*/ 42 h 172"/>
                <a:gd name="T84" fmla="*/ 5 w 54"/>
                <a:gd name="T85" fmla="*/ 34 h 172"/>
                <a:gd name="T86" fmla="*/ 5 w 54"/>
                <a:gd name="T87" fmla="*/ 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172">
                  <a:moveTo>
                    <a:pt x="5" y="34"/>
                  </a:moveTo>
                  <a:lnTo>
                    <a:pt x="2" y="28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5"/>
                  </a:lnTo>
                  <a:lnTo>
                    <a:pt x="25" y="9"/>
                  </a:lnTo>
                  <a:lnTo>
                    <a:pt x="32" y="13"/>
                  </a:lnTo>
                  <a:lnTo>
                    <a:pt x="43" y="91"/>
                  </a:lnTo>
                  <a:lnTo>
                    <a:pt x="54" y="172"/>
                  </a:lnTo>
                  <a:lnTo>
                    <a:pt x="51" y="172"/>
                  </a:lnTo>
                  <a:lnTo>
                    <a:pt x="48" y="172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2" y="170"/>
                  </a:lnTo>
                  <a:lnTo>
                    <a:pt x="41" y="168"/>
                  </a:lnTo>
                  <a:lnTo>
                    <a:pt x="38" y="166"/>
                  </a:lnTo>
                  <a:lnTo>
                    <a:pt x="37" y="162"/>
                  </a:lnTo>
                  <a:lnTo>
                    <a:pt x="34" y="158"/>
                  </a:lnTo>
                  <a:lnTo>
                    <a:pt x="33" y="155"/>
                  </a:lnTo>
                  <a:lnTo>
                    <a:pt x="32" y="151"/>
                  </a:lnTo>
                  <a:lnTo>
                    <a:pt x="29" y="145"/>
                  </a:lnTo>
                  <a:lnTo>
                    <a:pt x="28" y="139"/>
                  </a:lnTo>
                  <a:lnTo>
                    <a:pt x="27" y="132"/>
                  </a:lnTo>
                  <a:lnTo>
                    <a:pt x="25" y="124"/>
                  </a:lnTo>
                  <a:lnTo>
                    <a:pt x="24" y="116"/>
                  </a:lnTo>
                  <a:lnTo>
                    <a:pt x="20" y="103"/>
                  </a:lnTo>
                  <a:lnTo>
                    <a:pt x="18" y="90"/>
                  </a:lnTo>
                  <a:lnTo>
                    <a:pt x="15" y="78"/>
                  </a:lnTo>
                  <a:lnTo>
                    <a:pt x="13" y="67"/>
                  </a:lnTo>
                  <a:lnTo>
                    <a:pt x="10" y="57"/>
                  </a:lnTo>
                  <a:lnTo>
                    <a:pt x="9" y="49"/>
                  </a:lnTo>
                  <a:lnTo>
                    <a:pt x="6" y="42"/>
                  </a:lnTo>
                  <a:lnTo>
                    <a:pt x="5" y="34"/>
                  </a:lnTo>
                  <a:lnTo>
                    <a:pt x="5" y="3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14"/>
            <p:cNvSpPr>
              <a:spLocks/>
            </p:cNvSpPr>
            <p:nvPr/>
          </p:nvSpPr>
          <p:spPr bwMode="auto">
            <a:xfrm>
              <a:off x="4297363" y="2368550"/>
              <a:ext cx="420687" cy="119062"/>
            </a:xfrm>
            <a:custGeom>
              <a:avLst/>
              <a:gdLst>
                <a:gd name="T0" fmla="*/ 4 w 265"/>
                <a:gd name="T1" fmla="*/ 61 h 149"/>
                <a:gd name="T2" fmla="*/ 12 w 265"/>
                <a:gd name="T3" fmla="*/ 59 h 149"/>
                <a:gd name="T4" fmla="*/ 24 w 265"/>
                <a:gd name="T5" fmla="*/ 59 h 149"/>
                <a:gd name="T6" fmla="*/ 37 w 265"/>
                <a:gd name="T7" fmla="*/ 57 h 149"/>
                <a:gd name="T8" fmla="*/ 51 w 265"/>
                <a:gd name="T9" fmla="*/ 53 h 149"/>
                <a:gd name="T10" fmla="*/ 66 w 265"/>
                <a:gd name="T11" fmla="*/ 52 h 149"/>
                <a:gd name="T12" fmla="*/ 84 w 265"/>
                <a:gd name="T13" fmla="*/ 46 h 149"/>
                <a:gd name="T14" fmla="*/ 103 w 265"/>
                <a:gd name="T15" fmla="*/ 42 h 149"/>
                <a:gd name="T16" fmla="*/ 123 w 265"/>
                <a:gd name="T17" fmla="*/ 36 h 149"/>
                <a:gd name="T18" fmla="*/ 142 w 265"/>
                <a:gd name="T19" fmla="*/ 31 h 149"/>
                <a:gd name="T20" fmla="*/ 157 w 265"/>
                <a:gd name="T21" fmla="*/ 25 h 149"/>
                <a:gd name="T22" fmla="*/ 171 w 265"/>
                <a:gd name="T23" fmla="*/ 19 h 149"/>
                <a:gd name="T24" fmla="*/ 183 w 265"/>
                <a:gd name="T25" fmla="*/ 15 h 149"/>
                <a:gd name="T26" fmla="*/ 192 w 265"/>
                <a:gd name="T27" fmla="*/ 11 h 149"/>
                <a:gd name="T28" fmla="*/ 198 w 265"/>
                <a:gd name="T29" fmla="*/ 9 h 149"/>
                <a:gd name="T30" fmla="*/ 203 w 265"/>
                <a:gd name="T31" fmla="*/ 6 h 149"/>
                <a:gd name="T32" fmla="*/ 206 w 265"/>
                <a:gd name="T33" fmla="*/ 4 h 149"/>
                <a:gd name="T34" fmla="*/ 212 w 265"/>
                <a:gd name="T35" fmla="*/ 0 h 149"/>
                <a:gd name="T36" fmla="*/ 220 w 265"/>
                <a:gd name="T37" fmla="*/ 0 h 149"/>
                <a:gd name="T38" fmla="*/ 225 w 265"/>
                <a:gd name="T39" fmla="*/ 2 h 149"/>
                <a:gd name="T40" fmla="*/ 232 w 265"/>
                <a:gd name="T41" fmla="*/ 8 h 149"/>
                <a:gd name="T42" fmla="*/ 239 w 265"/>
                <a:gd name="T43" fmla="*/ 15 h 149"/>
                <a:gd name="T44" fmla="*/ 248 w 265"/>
                <a:gd name="T45" fmla="*/ 27 h 149"/>
                <a:gd name="T46" fmla="*/ 256 w 265"/>
                <a:gd name="T47" fmla="*/ 42 h 149"/>
                <a:gd name="T48" fmla="*/ 261 w 265"/>
                <a:gd name="T49" fmla="*/ 55 h 149"/>
                <a:gd name="T50" fmla="*/ 264 w 265"/>
                <a:gd name="T51" fmla="*/ 65 h 149"/>
                <a:gd name="T52" fmla="*/ 265 w 265"/>
                <a:gd name="T53" fmla="*/ 71 h 149"/>
                <a:gd name="T54" fmla="*/ 262 w 265"/>
                <a:gd name="T55" fmla="*/ 78 h 149"/>
                <a:gd name="T56" fmla="*/ 260 w 265"/>
                <a:gd name="T57" fmla="*/ 84 h 149"/>
                <a:gd name="T58" fmla="*/ 257 w 265"/>
                <a:gd name="T59" fmla="*/ 86 h 149"/>
                <a:gd name="T60" fmla="*/ 253 w 265"/>
                <a:gd name="T61" fmla="*/ 88 h 149"/>
                <a:gd name="T62" fmla="*/ 247 w 265"/>
                <a:gd name="T63" fmla="*/ 94 h 149"/>
                <a:gd name="T64" fmla="*/ 239 w 265"/>
                <a:gd name="T65" fmla="*/ 105 h 149"/>
                <a:gd name="T66" fmla="*/ 230 w 265"/>
                <a:gd name="T67" fmla="*/ 122 h 149"/>
                <a:gd name="T68" fmla="*/ 225 w 265"/>
                <a:gd name="T69" fmla="*/ 134 h 149"/>
                <a:gd name="T70" fmla="*/ 220 w 265"/>
                <a:gd name="T71" fmla="*/ 149 h 149"/>
                <a:gd name="T72" fmla="*/ 187 w 265"/>
                <a:gd name="T73" fmla="*/ 139 h 149"/>
                <a:gd name="T74" fmla="*/ 192 w 265"/>
                <a:gd name="T75" fmla="*/ 122 h 149"/>
                <a:gd name="T76" fmla="*/ 196 w 265"/>
                <a:gd name="T77" fmla="*/ 109 h 149"/>
                <a:gd name="T78" fmla="*/ 200 w 265"/>
                <a:gd name="T79" fmla="*/ 95 h 149"/>
                <a:gd name="T80" fmla="*/ 202 w 265"/>
                <a:gd name="T81" fmla="*/ 86 h 149"/>
                <a:gd name="T82" fmla="*/ 203 w 265"/>
                <a:gd name="T83" fmla="*/ 78 h 149"/>
                <a:gd name="T84" fmla="*/ 205 w 265"/>
                <a:gd name="T85" fmla="*/ 71 h 149"/>
                <a:gd name="T86" fmla="*/ 205 w 265"/>
                <a:gd name="T87" fmla="*/ 67 h 149"/>
                <a:gd name="T88" fmla="*/ 202 w 265"/>
                <a:gd name="T89" fmla="*/ 65 h 149"/>
                <a:gd name="T90" fmla="*/ 198 w 265"/>
                <a:gd name="T91" fmla="*/ 61 h 149"/>
                <a:gd name="T92" fmla="*/ 191 w 265"/>
                <a:gd name="T93" fmla="*/ 61 h 149"/>
                <a:gd name="T94" fmla="*/ 180 w 265"/>
                <a:gd name="T95" fmla="*/ 61 h 149"/>
                <a:gd name="T96" fmla="*/ 170 w 265"/>
                <a:gd name="T97" fmla="*/ 61 h 149"/>
                <a:gd name="T98" fmla="*/ 159 w 265"/>
                <a:gd name="T99" fmla="*/ 61 h 149"/>
                <a:gd name="T100" fmla="*/ 144 w 265"/>
                <a:gd name="T101" fmla="*/ 63 h 149"/>
                <a:gd name="T102" fmla="*/ 127 w 265"/>
                <a:gd name="T103" fmla="*/ 67 h 149"/>
                <a:gd name="T104" fmla="*/ 105 w 265"/>
                <a:gd name="T105" fmla="*/ 71 h 149"/>
                <a:gd name="T106" fmla="*/ 79 w 265"/>
                <a:gd name="T107" fmla="*/ 78 h 149"/>
                <a:gd name="T108" fmla="*/ 50 w 265"/>
                <a:gd name="T109" fmla="*/ 84 h 149"/>
                <a:gd name="T110" fmla="*/ 18 w 265"/>
                <a:gd name="T111" fmla="*/ 94 h 149"/>
                <a:gd name="T112" fmla="*/ 0 w 265"/>
                <a:gd name="T113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5" h="149">
                  <a:moveTo>
                    <a:pt x="0" y="61"/>
                  </a:moveTo>
                  <a:lnTo>
                    <a:pt x="4" y="61"/>
                  </a:lnTo>
                  <a:lnTo>
                    <a:pt x="9" y="59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4" y="59"/>
                  </a:lnTo>
                  <a:lnTo>
                    <a:pt x="29" y="57"/>
                  </a:lnTo>
                  <a:lnTo>
                    <a:pt x="37" y="57"/>
                  </a:lnTo>
                  <a:lnTo>
                    <a:pt x="43" y="55"/>
                  </a:lnTo>
                  <a:lnTo>
                    <a:pt x="51" y="53"/>
                  </a:lnTo>
                  <a:lnTo>
                    <a:pt x="59" y="53"/>
                  </a:lnTo>
                  <a:lnTo>
                    <a:pt x="66" y="52"/>
                  </a:lnTo>
                  <a:lnTo>
                    <a:pt x="75" y="50"/>
                  </a:lnTo>
                  <a:lnTo>
                    <a:pt x="84" y="46"/>
                  </a:lnTo>
                  <a:lnTo>
                    <a:pt x="93" y="44"/>
                  </a:lnTo>
                  <a:lnTo>
                    <a:pt x="103" y="42"/>
                  </a:lnTo>
                  <a:lnTo>
                    <a:pt x="114" y="38"/>
                  </a:lnTo>
                  <a:lnTo>
                    <a:pt x="123" y="36"/>
                  </a:lnTo>
                  <a:lnTo>
                    <a:pt x="133" y="32"/>
                  </a:lnTo>
                  <a:lnTo>
                    <a:pt x="142" y="31"/>
                  </a:lnTo>
                  <a:lnTo>
                    <a:pt x="150" y="27"/>
                  </a:lnTo>
                  <a:lnTo>
                    <a:pt x="157" y="25"/>
                  </a:lnTo>
                  <a:lnTo>
                    <a:pt x="165" y="23"/>
                  </a:lnTo>
                  <a:lnTo>
                    <a:pt x="171" y="19"/>
                  </a:lnTo>
                  <a:lnTo>
                    <a:pt x="178" y="17"/>
                  </a:lnTo>
                  <a:lnTo>
                    <a:pt x="183" y="15"/>
                  </a:lnTo>
                  <a:lnTo>
                    <a:pt x="188" y="13"/>
                  </a:lnTo>
                  <a:lnTo>
                    <a:pt x="192" y="11"/>
                  </a:lnTo>
                  <a:lnTo>
                    <a:pt x="196" y="11"/>
                  </a:lnTo>
                  <a:lnTo>
                    <a:pt x="198" y="9"/>
                  </a:lnTo>
                  <a:lnTo>
                    <a:pt x="201" y="8"/>
                  </a:lnTo>
                  <a:lnTo>
                    <a:pt x="203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2"/>
                  </a:lnTo>
                  <a:lnTo>
                    <a:pt x="212" y="0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3" y="0"/>
                  </a:lnTo>
                  <a:lnTo>
                    <a:pt x="225" y="2"/>
                  </a:lnTo>
                  <a:lnTo>
                    <a:pt x="228" y="4"/>
                  </a:lnTo>
                  <a:lnTo>
                    <a:pt x="232" y="8"/>
                  </a:lnTo>
                  <a:lnTo>
                    <a:pt x="235" y="11"/>
                  </a:lnTo>
                  <a:lnTo>
                    <a:pt x="239" y="15"/>
                  </a:lnTo>
                  <a:lnTo>
                    <a:pt x="243" y="21"/>
                  </a:lnTo>
                  <a:lnTo>
                    <a:pt x="248" y="27"/>
                  </a:lnTo>
                  <a:lnTo>
                    <a:pt x="252" y="36"/>
                  </a:lnTo>
                  <a:lnTo>
                    <a:pt x="256" y="42"/>
                  </a:lnTo>
                  <a:lnTo>
                    <a:pt x="258" y="50"/>
                  </a:lnTo>
                  <a:lnTo>
                    <a:pt x="261" y="55"/>
                  </a:lnTo>
                  <a:lnTo>
                    <a:pt x="262" y="61"/>
                  </a:lnTo>
                  <a:lnTo>
                    <a:pt x="264" y="65"/>
                  </a:lnTo>
                  <a:lnTo>
                    <a:pt x="265" y="69"/>
                  </a:lnTo>
                  <a:lnTo>
                    <a:pt x="265" y="71"/>
                  </a:lnTo>
                  <a:lnTo>
                    <a:pt x="264" y="74"/>
                  </a:lnTo>
                  <a:lnTo>
                    <a:pt x="262" y="78"/>
                  </a:lnTo>
                  <a:lnTo>
                    <a:pt x="261" y="82"/>
                  </a:lnTo>
                  <a:lnTo>
                    <a:pt x="260" y="84"/>
                  </a:lnTo>
                  <a:lnTo>
                    <a:pt x="258" y="86"/>
                  </a:lnTo>
                  <a:lnTo>
                    <a:pt x="257" y="86"/>
                  </a:lnTo>
                  <a:lnTo>
                    <a:pt x="256" y="88"/>
                  </a:lnTo>
                  <a:lnTo>
                    <a:pt x="253" y="88"/>
                  </a:lnTo>
                  <a:lnTo>
                    <a:pt x="251" y="90"/>
                  </a:lnTo>
                  <a:lnTo>
                    <a:pt x="247" y="94"/>
                  </a:lnTo>
                  <a:lnTo>
                    <a:pt x="243" y="99"/>
                  </a:lnTo>
                  <a:lnTo>
                    <a:pt x="239" y="105"/>
                  </a:lnTo>
                  <a:lnTo>
                    <a:pt x="235" y="113"/>
                  </a:lnTo>
                  <a:lnTo>
                    <a:pt x="230" y="122"/>
                  </a:lnTo>
                  <a:lnTo>
                    <a:pt x="228" y="128"/>
                  </a:lnTo>
                  <a:lnTo>
                    <a:pt x="225" y="134"/>
                  </a:lnTo>
                  <a:lnTo>
                    <a:pt x="223" y="141"/>
                  </a:lnTo>
                  <a:lnTo>
                    <a:pt x="220" y="149"/>
                  </a:lnTo>
                  <a:lnTo>
                    <a:pt x="184" y="149"/>
                  </a:lnTo>
                  <a:lnTo>
                    <a:pt x="187" y="139"/>
                  </a:lnTo>
                  <a:lnTo>
                    <a:pt x="189" y="130"/>
                  </a:lnTo>
                  <a:lnTo>
                    <a:pt x="192" y="122"/>
                  </a:lnTo>
                  <a:lnTo>
                    <a:pt x="194" y="115"/>
                  </a:lnTo>
                  <a:lnTo>
                    <a:pt x="196" y="109"/>
                  </a:lnTo>
                  <a:lnTo>
                    <a:pt x="197" y="101"/>
                  </a:lnTo>
                  <a:lnTo>
                    <a:pt x="200" y="95"/>
                  </a:lnTo>
                  <a:lnTo>
                    <a:pt x="201" y="90"/>
                  </a:lnTo>
                  <a:lnTo>
                    <a:pt x="202" y="86"/>
                  </a:lnTo>
                  <a:lnTo>
                    <a:pt x="203" y="82"/>
                  </a:lnTo>
                  <a:lnTo>
                    <a:pt x="203" y="78"/>
                  </a:lnTo>
                  <a:lnTo>
                    <a:pt x="205" y="74"/>
                  </a:lnTo>
                  <a:lnTo>
                    <a:pt x="205" y="71"/>
                  </a:lnTo>
                  <a:lnTo>
                    <a:pt x="205" y="69"/>
                  </a:lnTo>
                  <a:lnTo>
                    <a:pt x="205" y="67"/>
                  </a:lnTo>
                  <a:lnTo>
                    <a:pt x="205" y="67"/>
                  </a:lnTo>
                  <a:lnTo>
                    <a:pt x="202" y="65"/>
                  </a:lnTo>
                  <a:lnTo>
                    <a:pt x="201" y="63"/>
                  </a:lnTo>
                  <a:lnTo>
                    <a:pt x="198" y="61"/>
                  </a:lnTo>
                  <a:lnTo>
                    <a:pt x="194" y="61"/>
                  </a:lnTo>
                  <a:lnTo>
                    <a:pt x="191" y="61"/>
                  </a:lnTo>
                  <a:lnTo>
                    <a:pt x="185" y="61"/>
                  </a:lnTo>
                  <a:lnTo>
                    <a:pt x="180" y="61"/>
                  </a:lnTo>
                  <a:lnTo>
                    <a:pt x="174" y="61"/>
                  </a:lnTo>
                  <a:lnTo>
                    <a:pt x="170" y="61"/>
                  </a:lnTo>
                  <a:lnTo>
                    <a:pt x="165" y="61"/>
                  </a:lnTo>
                  <a:lnTo>
                    <a:pt x="159" y="61"/>
                  </a:lnTo>
                  <a:lnTo>
                    <a:pt x="152" y="63"/>
                  </a:lnTo>
                  <a:lnTo>
                    <a:pt x="144" y="63"/>
                  </a:lnTo>
                  <a:lnTo>
                    <a:pt x="135" y="65"/>
                  </a:lnTo>
                  <a:lnTo>
                    <a:pt x="127" y="67"/>
                  </a:lnTo>
                  <a:lnTo>
                    <a:pt x="116" y="69"/>
                  </a:lnTo>
                  <a:lnTo>
                    <a:pt x="105" y="71"/>
                  </a:lnTo>
                  <a:lnTo>
                    <a:pt x="92" y="74"/>
                  </a:lnTo>
                  <a:lnTo>
                    <a:pt x="79" y="78"/>
                  </a:lnTo>
                  <a:lnTo>
                    <a:pt x="65" y="80"/>
                  </a:lnTo>
                  <a:lnTo>
                    <a:pt x="50" y="84"/>
                  </a:lnTo>
                  <a:lnTo>
                    <a:pt x="34" y="90"/>
                  </a:lnTo>
                  <a:lnTo>
                    <a:pt x="18" y="94"/>
                  </a:lnTo>
                  <a:lnTo>
                    <a:pt x="0" y="99"/>
                  </a:lnTo>
                  <a:lnTo>
                    <a:pt x="0" y="61"/>
                  </a:lnTo>
                  <a:lnTo>
                    <a:pt x="0" y="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15"/>
            <p:cNvSpPr>
              <a:spLocks/>
            </p:cNvSpPr>
            <p:nvPr/>
          </p:nvSpPr>
          <p:spPr bwMode="auto">
            <a:xfrm>
              <a:off x="4333875" y="2473325"/>
              <a:ext cx="327025" cy="61912"/>
            </a:xfrm>
            <a:custGeom>
              <a:avLst/>
              <a:gdLst>
                <a:gd name="T0" fmla="*/ 0 w 206"/>
                <a:gd name="T1" fmla="*/ 76 h 76"/>
                <a:gd name="T2" fmla="*/ 0 w 206"/>
                <a:gd name="T3" fmla="*/ 44 h 76"/>
                <a:gd name="T4" fmla="*/ 18 w 206"/>
                <a:gd name="T5" fmla="*/ 38 h 76"/>
                <a:gd name="T6" fmla="*/ 36 w 206"/>
                <a:gd name="T7" fmla="*/ 34 h 76"/>
                <a:gd name="T8" fmla="*/ 52 w 206"/>
                <a:gd name="T9" fmla="*/ 28 h 76"/>
                <a:gd name="T10" fmla="*/ 68 w 206"/>
                <a:gd name="T11" fmla="*/ 25 h 76"/>
                <a:gd name="T12" fmla="*/ 83 w 206"/>
                <a:gd name="T13" fmla="*/ 21 h 76"/>
                <a:gd name="T14" fmla="*/ 96 w 206"/>
                <a:gd name="T15" fmla="*/ 17 h 76"/>
                <a:gd name="T16" fmla="*/ 109 w 206"/>
                <a:gd name="T17" fmla="*/ 13 h 76"/>
                <a:gd name="T18" fmla="*/ 121 w 206"/>
                <a:gd name="T19" fmla="*/ 11 h 76"/>
                <a:gd name="T20" fmla="*/ 132 w 206"/>
                <a:gd name="T21" fmla="*/ 9 h 76"/>
                <a:gd name="T22" fmla="*/ 142 w 206"/>
                <a:gd name="T23" fmla="*/ 6 h 76"/>
                <a:gd name="T24" fmla="*/ 151 w 206"/>
                <a:gd name="T25" fmla="*/ 4 h 76"/>
                <a:gd name="T26" fmla="*/ 159 w 206"/>
                <a:gd name="T27" fmla="*/ 2 h 76"/>
                <a:gd name="T28" fmla="*/ 166 w 206"/>
                <a:gd name="T29" fmla="*/ 2 h 76"/>
                <a:gd name="T30" fmla="*/ 171 w 206"/>
                <a:gd name="T31" fmla="*/ 0 h 76"/>
                <a:gd name="T32" fmla="*/ 177 w 206"/>
                <a:gd name="T33" fmla="*/ 0 h 76"/>
                <a:gd name="T34" fmla="*/ 182 w 206"/>
                <a:gd name="T35" fmla="*/ 0 h 76"/>
                <a:gd name="T36" fmla="*/ 187 w 206"/>
                <a:gd name="T37" fmla="*/ 0 h 76"/>
                <a:gd name="T38" fmla="*/ 192 w 206"/>
                <a:gd name="T39" fmla="*/ 2 h 76"/>
                <a:gd name="T40" fmla="*/ 196 w 206"/>
                <a:gd name="T41" fmla="*/ 4 h 76"/>
                <a:gd name="T42" fmla="*/ 200 w 206"/>
                <a:gd name="T43" fmla="*/ 7 h 76"/>
                <a:gd name="T44" fmla="*/ 202 w 206"/>
                <a:gd name="T45" fmla="*/ 13 h 76"/>
                <a:gd name="T46" fmla="*/ 205 w 206"/>
                <a:gd name="T47" fmla="*/ 19 h 76"/>
                <a:gd name="T48" fmla="*/ 206 w 206"/>
                <a:gd name="T49" fmla="*/ 25 h 76"/>
                <a:gd name="T50" fmla="*/ 206 w 206"/>
                <a:gd name="T51" fmla="*/ 32 h 76"/>
                <a:gd name="T52" fmla="*/ 198 w 206"/>
                <a:gd name="T53" fmla="*/ 34 h 76"/>
                <a:gd name="T54" fmla="*/ 191 w 206"/>
                <a:gd name="T55" fmla="*/ 36 h 76"/>
                <a:gd name="T56" fmla="*/ 183 w 206"/>
                <a:gd name="T57" fmla="*/ 38 h 76"/>
                <a:gd name="T58" fmla="*/ 177 w 206"/>
                <a:gd name="T59" fmla="*/ 40 h 76"/>
                <a:gd name="T60" fmla="*/ 169 w 206"/>
                <a:gd name="T61" fmla="*/ 42 h 76"/>
                <a:gd name="T62" fmla="*/ 164 w 206"/>
                <a:gd name="T63" fmla="*/ 42 h 76"/>
                <a:gd name="T64" fmla="*/ 157 w 206"/>
                <a:gd name="T65" fmla="*/ 44 h 76"/>
                <a:gd name="T66" fmla="*/ 152 w 206"/>
                <a:gd name="T67" fmla="*/ 46 h 76"/>
                <a:gd name="T68" fmla="*/ 147 w 206"/>
                <a:gd name="T69" fmla="*/ 46 h 76"/>
                <a:gd name="T70" fmla="*/ 142 w 206"/>
                <a:gd name="T71" fmla="*/ 48 h 76"/>
                <a:gd name="T72" fmla="*/ 138 w 206"/>
                <a:gd name="T73" fmla="*/ 48 h 76"/>
                <a:gd name="T74" fmla="*/ 134 w 206"/>
                <a:gd name="T75" fmla="*/ 48 h 76"/>
                <a:gd name="T76" fmla="*/ 132 w 206"/>
                <a:gd name="T77" fmla="*/ 48 h 76"/>
                <a:gd name="T78" fmla="*/ 128 w 206"/>
                <a:gd name="T79" fmla="*/ 49 h 76"/>
                <a:gd name="T80" fmla="*/ 125 w 206"/>
                <a:gd name="T81" fmla="*/ 49 h 76"/>
                <a:gd name="T82" fmla="*/ 123 w 206"/>
                <a:gd name="T83" fmla="*/ 49 h 76"/>
                <a:gd name="T84" fmla="*/ 120 w 206"/>
                <a:gd name="T85" fmla="*/ 49 h 76"/>
                <a:gd name="T86" fmla="*/ 116 w 206"/>
                <a:gd name="T87" fmla="*/ 51 h 76"/>
                <a:gd name="T88" fmla="*/ 112 w 206"/>
                <a:gd name="T89" fmla="*/ 51 h 76"/>
                <a:gd name="T90" fmla="*/ 107 w 206"/>
                <a:gd name="T91" fmla="*/ 53 h 76"/>
                <a:gd name="T92" fmla="*/ 102 w 206"/>
                <a:gd name="T93" fmla="*/ 55 h 76"/>
                <a:gd name="T94" fmla="*/ 96 w 206"/>
                <a:gd name="T95" fmla="*/ 55 h 76"/>
                <a:gd name="T96" fmla="*/ 89 w 206"/>
                <a:gd name="T97" fmla="*/ 57 h 76"/>
                <a:gd name="T98" fmla="*/ 82 w 206"/>
                <a:gd name="T99" fmla="*/ 59 h 76"/>
                <a:gd name="T100" fmla="*/ 74 w 206"/>
                <a:gd name="T101" fmla="*/ 61 h 76"/>
                <a:gd name="T102" fmla="*/ 65 w 206"/>
                <a:gd name="T103" fmla="*/ 61 h 76"/>
                <a:gd name="T104" fmla="*/ 56 w 206"/>
                <a:gd name="T105" fmla="*/ 63 h 76"/>
                <a:gd name="T106" fmla="*/ 46 w 206"/>
                <a:gd name="T107" fmla="*/ 67 h 76"/>
                <a:gd name="T108" fmla="*/ 34 w 206"/>
                <a:gd name="T109" fmla="*/ 69 h 76"/>
                <a:gd name="T110" fmla="*/ 24 w 206"/>
                <a:gd name="T111" fmla="*/ 71 h 76"/>
                <a:gd name="T112" fmla="*/ 11 w 206"/>
                <a:gd name="T113" fmla="*/ 74 h 76"/>
                <a:gd name="T114" fmla="*/ 0 w 206"/>
                <a:gd name="T115" fmla="*/ 76 h 76"/>
                <a:gd name="T116" fmla="*/ 0 w 206"/>
                <a:gd name="T11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76">
                  <a:moveTo>
                    <a:pt x="0" y="76"/>
                  </a:moveTo>
                  <a:lnTo>
                    <a:pt x="0" y="44"/>
                  </a:lnTo>
                  <a:lnTo>
                    <a:pt x="18" y="38"/>
                  </a:lnTo>
                  <a:lnTo>
                    <a:pt x="36" y="34"/>
                  </a:lnTo>
                  <a:lnTo>
                    <a:pt x="52" y="28"/>
                  </a:lnTo>
                  <a:lnTo>
                    <a:pt x="68" y="25"/>
                  </a:lnTo>
                  <a:lnTo>
                    <a:pt x="83" y="21"/>
                  </a:lnTo>
                  <a:lnTo>
                    <a:pt x="96" y="17"/>
                  </a:lnTo>
                  <a:lnTo>
                    <a:pt x="109" y="13"/>
                  </a:lnTo>
                  <a:lnTo>
                    <a:pt x="121" y="11"/>
                  </a:lnTo>
                  <a:lnTo>
                    <a:pt x="132" y="9"/>
                  </a:lnTo>
                  <a:lnTo>
                    <a:pt x="142" y="6"/>
                  </a:lnTo>
                  <a:lnTo>
                    <a:pt x="151" y="4"/>
                  </a:lnTo>
                  <a:lnTo>
                    <a:pt x="159" y="2"/>
                  </a:lnTo>
                  <a:lnTo>
                    <a:pt x="166" y="2"/>
                  </a:lnTo>
                  <a:lnTo>
                    <a:pt x="171" y="0"/>
                  </a:lnTo>
                  <a:lnTo>
                    <a:pt x="177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2" y="2"/>
                  </a:lnTo>
                  <a:lnTo>
                    <a:pt x="196" y="4"/>
                  </a:lnTo>
                  <a:lnTo>
                    <a:pt x="200" y="7"/>
                  </a:lnTo>
                  <a:lnTo>
                    <a:pt x="202" y="13"/>
                  </a:lnTo>
                  <a:lnTo>
                    <a:pt x="205" y="19"/>
                  </a:lnTo>
                  <a:lnTo>
                    <a:pt x="206" y="25"/>
                  </a:lnTo>
                  <a:lnTo>
                    <a:pt x="206" y="32"/>
                  </a:lnTo>
                  <a:lnTo>
                    <a:pt x="198" y="34"/>
                  </a:lnTo>
                  <a:lnTo>
                    <a:pt x="191" y="36"/>
                  </a:lnTo>
                  <a:lnTo>
                    <a:pt x="183" y="38"/>
                  </a:lnTo>
                  <a:lnTo>
                    <a:pt x="177" y="40"/>
                  </a:lnTo>
                  <a:lnTo>
                    <a:pt x="169" y="42"/>
                  </a:lnTo>
                  <a:lnTo>
                    <a:pt x="164" y="42"/>
                  </a:lnTo>
                  <a:lnTo>
                    <a:pt x="157" y="44"/>
                  </a:lnTo>
                  <a:lnTo>
                    <a:pt x="152" y="46"/>
                  </a:lnTo>
                  <a:lnTo>
                    <a:pt x="147" y="46"/>
                  </a:lnTo>
                  <a:lnTo>
                    <a:pt x="142" y="48"/>
                  </a:lnTo>
                  <a:lnTo>
                    <a:pt x="138" y="48"/>
                  </a:lnTo>
                  <a:lnTo>
                    <a:pt x="134" y="48"/>
                  </a:lnTo>
                  <a:lnTo>
                    <a:pt x="132" y="48"/>
                  </a:lnTo>
                  <a:lnTo>
                    <a:pt x="128" y="49"/>
                  </a:lnTo>
                  <a:lnTo>
                    <a:pt x="125" y="49"/>
                  </a:lnTo>
                  <a:lnTo>
                    <a:pt x="123" y="49"/>
                  </a:lnTo>
                  <a:lnTo>
                    <a:pt x="120" y="49"/>
                  </a:lnTo>
                  <a:lnTo>
                    <a:pt x="116" y="51"/>
                  </a:lnTo>
                  <a:lnTo>
                    <a:pt x="112" y="51"/>
                  </a:lnTo>
                  <a:lnTo>
                    <a:pt x="107" y="53"/>
                  </a:lnTo>
                  <a:lnTo>
                    <a:pt x="102" y="55"/>
                  </a:lnTo>
                  <a:lnTo>
                    <a:pt x="96" y="55"/>
                  </a:lnTo>
                  <a:lnTo>
                    <a:pt x="89" y="57"/>
                  </a:lnTo>
                  <a:lnTo>
                    <a:pt x="82" y="59"/>
                  </a:lnTo>
                  <a:lnTo>
                    <a:pt x="74" y="61"/>
                  </a:lnTo>
                  <a:lnTo>
                    <a:pt x="65" y="61"/>
                  </a:lnTo>
                  <a:lnTo>
                    <a:pt x="56" y="63"/>
                  </a:lnTo>
                  <a:lnTo>
                    <a:pt x="46" y="67"/>
                  </a:lnTo>
                  <a:lnTo>
                    <a:pt x="34" y="69"/>
                  </a:lnTo>
                  <a:lnTo>
                    <a:pt x="24" y="71"/>
                  </a:lnTo>
                  <a:lnTo>
                    <a:pt x="11" y="74"/>
                  </a:lnTo>
                  <a:lnTo>
                    <a:pt x="0" y="76"/>
                  </a:lnTo>
                  <a:lnTo>
                    <a:pt x="0" y="7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6"/>
            <p:cNvSpPr>
              <a:spLocks/>
            </p:cNvSpPr>
            <p:nvPr/>
          </p:nvSpPr>
          <p:spPr bwMode="auto">
            <a:xfrm>
              <a:off x="4008438" y="2590800"/>
              <a:ext cx="160337" cy="427037"/>
            </a:xfrm>
            <a:custGeom>
              <a:avLst/>
              <a:gdLst>
                <a:gd name="T0" fmla="*/ 69 w 101"/>
                <a:gd name="T1" fmla="*/ 31 h 539"/>
                <a:gd name="T2" fmla="*/ 69 w 101"/>
                <a:gd name="T3" fmla="*/ 15 h 539"/>
                <a:gd name="T4" fmla="*/ 71 w 101"/>
                <a:gd name="T5" fmla="*/ 6 h 539"/>
                <a:gd name="T6" fmla="*/ 77 w 101"/>
                <a:gd name="T7" fmla="*/ 2 h 539"/>
                <a:gd name="T8" fmla="*/ 86 w 101"/>
                <a:gd name="T9" fmla="*/ 0 h 539"/>
                <a:gd name="T10" fmla="*/ 95 w 101"/>
                <a:gd name="T11" fmla="*/ 2 h 539"/>
                <a:gd name="T12" fmla="*/ 98 w 101"/>
                <a:gd name="T13" fmla="*/ 4 h 539"/>
                <a:gd name="T14" fmla="*/ 100 w 101"/>
                <a:gd name="T15" fmla="*/ 8 h 539"/>
                <a:gd name="T16" fmla="*/ 101 w 101"/>
                <a:gd name="T17" fmla="*/ 13 h 539"/>
                <a:gd name="T18" fmla="*/ 101 w 101"/>
                <a:gd name="T19" fmla="*/ 21 h 539"/>
                <a:gd name="T20" fmla="*/ 101 w 101"/>
                <a:gd name="T21" fmla="*/ 32 h 539"/>
                <a:gd name="T22" fmla="*/ 101 w 101"/>
                <a:gd name="T23" fmla="*/ 46 h 539"/>
                <a:gd name="T24" fmla="*/ 101 w 101"/>
                <a:gd name="T25" fmla="*/ 65 h 539"/>
                <a:gd name="T26" fmla="*/ 101 w 101"/>
                <a:gd name="T27" fmla="*/ 84 h 539"/>
                <a:gd name="T28" fmla="*/ 100 w 101"/>
                <a:gd name="T29" fmla="*/ 109 h 539"/>
                <a:gd name="T30" fmla="*/ 98 w 101"/>
                <a:gd name="T31" fmla="*/ 147 h 539"/>
                <a:gd name="T32" fmla="*/ 95 w 101"/>
                <a:gd name="T33" fmla="*/ 199 h 539"/>
                <a:gd name="T34" fmla="*/ 91 w 101"/>
                <a:gd name="T35" fmla="*/ 248 h 539"/>
                <a:gd name="T36" fmla="*/ 86 w 101"/>
                <a:gd name="T37" fmla="*/ 296 h 539"/>
                <a:gd name="T38" fmla="*/ 78 w 101"/>
                <a:gd name="T39" fmla="*/ 344 h 539"/>
                <a:gd name="T40" fmla="*/ 68 w 101"/>
                <a:gd name="T41" fmla="*/ 388 h 539"/>
                <a:gd name="T42" fmla="*/ 56 w 101"/>
                <a:gd name="T43" fmla="*/ 428 h 539"/>
                <a:gd name="T44" fmla="*/ 43 w 101"/>
                <a:gd name="T45" fmla="*/ 462 h 539"/>
                <a:gd name="T46" fmla="*/ 32 w 101"/>
                <a:gd name="T47" fmla="*/ 485 h 539"/>
                <a:gd name="T48" fmla="*/ 25 w 101"/>
                <a:gd name="T49" fmla="*/ 501 h 539"/>
                <a:gd name="T50" fmla="*/ 19 w 101"/>
                <a:gd name="T51" fmla="*/ 512 h 539"/>
                <a:gd name="T52" fmla="*/ 13 w 101"/>
                <a:gd name="T53" fmla="*/ 522 h 539"/>
                <a:gd name="T54" fmla="*/ 9 w 101"/>
                <a:gd name="T55" fmla="*/ 529 h 539"/>
                <a:gd name="T56" fmla="*/ 5 w 101"/>
                <a:gd name="T57" fmla="*/ 535 h 539"/>
                <a:gd name="T58" fmla="*/ 2 w 101"/>
                <a:gd name="T59" fmla="*/ 539 h 539"/>
                <a:gd name="T60" fmla="*/ 1 w 101"/>
                <a:gd name="T61" fmla="*/ 539 h 539"/>
                <a:gd name="T62" fmla="*/ 0 w 101"/>
                <a:gd name="T63" fmla="*/ 537 h 539"/>
                <a:gd name="T64" fmla="*/ 0 w 101"/>
                <a:gd name="T65" fmla="*/ 533 h 539"/>
                <a:gd name="T66" fmla="*/ 1 w 101"/>
                <a:gd name="T67" fmla="*/ 527 h 539"/>
                <a:gd name="T68" fmla="*/ 4 w 101"/>
                <a:gd name="T69" fmla="*/ 514 h 539"/>
                <a:gd name="T70" fmla="*/ 11 w 101"/>
                <a:gd name="T71" fmla="*/ 491 h 539"/>
                <a:gd name="T72" fmla="*/ 22 w 101"/>
                <a:gd name="T73" fmla="*/ 462 h 539"/>
                <a:gd name="T74" fmla="*/ 32 w 101"/>
                <a:gd name="T75" fmla="*/ 430 h 539"/>
                <a:gd name="T76" fmla="*/ 42 w 101"/>
                <a:gd name="T77" fmla="*/ 392 h 539"/>
                <a:gd name="T78" fmla="*/ 51 w 101"/>
                <a:gd name="T79" fmla="*/ 350 h 539"/>
                <a:gd name="T80" fmla="*/ 57 w 101"/>
                <a:gd name="T81" fmla="*/ 302 h 539"/>
                <a:gd name="T82" fmla="*/ 64 w 101"/>
                <a:gd name="T83" fmla="*/ 258 h 539"/>
                <a:gd name="T84" fmla="*/ 68 w 101"/>
                <a:gd name="T85" fmla="*/ 216 h 539"/>
                <a:gd name="T86" fmla="*/ 71 w 101"/>
                <a:gd name="T87" fmla="*/ 178 h 539"/>
                <a:gd name="T88" fmla="*/ 74 w 101"/>
                <a:gd name="T89" fmla="*/ 143 h 539"/>
                <a:gd name="T90" fmla="*/ 74 w 101"/>
                <a:gd name="T91" fmla="*/ 113 h 539"/>
                <a:gd name="T92" fmla="*/ 73 w 101"/>
                <a:gd name="T93" fmla="*/ 86 h 539"/>
                <a:gd name="T94" fmla="*/ 71 w 101"/>
                <a:gd name="T95" fmla="*/ 61 h 539"/>
                <a:gd name="T96" fmla="*/ 69 w 101"/>
                <a:gd name="T97" fmla="*/ 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539">
                  <a:moveTo>
                    <a:pt x="69" y="38"/>
                  </a:moveTo>
                  <a:lnTo>
                    <a:pt x="69" y="31"/>
                  </a:lnTo>
                  <a:lnTo>
                    <a:pt x="68" y="21"/>
                  </a:lnTo>
                  <a:lnTo>
                    <a:pt x="69" y="15"/>
                  </a:lnTo>
                  <a:lnTo>
                    <a:pt x="69" y="10"/>
                  </a:lnTo>
                  <a:lnTo>
                    <a:pt x="71" y="6"/>
                  </a:lnTo>
                  <a:lnTo>
                    <a:pt x="73" y="4"/>
                  </a:lnTo>
                  <a:lnTo>
                    <a:pt x="77" y="2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95" y="2"/>
                  </a:lnTo>
                  <a:lnTo>
                    <a:pt x="96" y="4"/>
                  </a:lnTo>
                  <a:lnTo>
                    <a:pt x="98" y="4"/>
                  </a:lnTo>
                  <a:lnTo>
                    <a:pt x="100" y="6"/>
                  </a:lnTo>
                  <a:lnTo>
                    <a:pt x="100" y="8"/>
                  </a:lnTo>
                  <a:lnTo>
                    <a:pt x="100" y="10"/>
                  </a:lnTo>
                  <a:lnTo>
                    <a:pt x="101" y="13"/>
                  </a:lnTo>
                  <a:lnTo>
                    <a:pt x="101" y="17"/>
                  </a:lnTo>
                  <a:lnTo>
                    <a:pt x="101" y="21"/>
                  </a:lnTo>
                  <a:lnTo>
                    <a:pt x="101" y="27"/>
                  </a:lnTo>
                  <a:lnTo>
                    <a:pt x="101" y="32"/>
                  </a:lnTo>
                  <a:lnTo>
                    <a:pt x="101" y="38"/>
                  </a:lnTo>
                  <a:lnTo>
                    <a:pt x="101" y="46"/>
                  </a:lnTo>
                  <a:lnTo>
                    <a:pt x="101" y="55"/>
                  </a:lnTo>
                  <a:lnTo>
                    <a:pt x="101" y="65"/>
                  </a:lnTo>
                  <a:lnTo>
                    <a:pt x="101" y="74"/>
                  </a:lnTo>
                  <a:lnTo>
                    <a:pt x="101" y="84"/>
                  </a:lnTo>
                  <a:lnTo>
                    <a:pt x="100" y="96"/>
                  </a:lnTo>
                  <a:lnTo>
                    <a:pt x="100" y="109"/>
                  </a:lnTo>
                  <a:lnTo>
                    <a:pt x="100" y="122"/>
                  </a:lnTo>
                  <a:lnTo>
                    <a:pt x="98" y="147"/>
                  </a:lnTo>
                  <a:lnTo>
                    <a:pt x="97" y="174"/>
                  </a:lnTo>
                  <a:lnTo>
                    <a:pt x="95" y="199"/>
                  </a:lnTo>
                  <a:lnTo>
                    <a:pt x="93" y="224"/>
                  </a:lnTo>
                  <a:lnTo>
                    <a:pt x="91" y="248"/>
                  </a:lnTo>
                  <a:lnTo>
                    <a:pt x="88" y="273"/>
                  </a:lnTo>
                  <a:lnTo>
                    <a:pt x="86" y="296"/>
                  </a:lnTo>
                  <a:lnTo>
                    <a:pt x="83" y="319"/>
                  </a:lnTo>
                  <a:lnTo>
                    <a:pt x="78" y="344"/>
                  </a:lnTo>
                  <a:lnTo>
                    <a:pt x="74" y="367"/>
                  </a:lnTo>
                  <a:lnTo>
                    <a:pt x="68" y="388"/>
                  </a:lnTo>
                  <a:lnTo>
                    <a:pt x="63" y="409"/>
                  </a:lnTo>
                  <a:lnTo>
                    <a:pt x="56" y="428"/>
                  </a:lnTo>
                  <a:lnTo>
                    <a:pt x="50" y="445"/>
                  </a:lnTo>
                  <a:lnTo>
                    <a:pt x="43" y="462"/>
                  </a:lnTo>
                  <a:lnTo>
                    <a:pt x="36" y="478"/>
                  </a:lnTo>
                  <a:lnTo>
                    <a:pt x="32" y="485"/>
                  </a:lnTo>
                  <a:lnTo>
                    <a:pt x="28" y="493"/>
                  </a:lnTo>
                  <a:lnTo>
                    <a:pt x="25" y="501"/>
                  </a:lnTo>
                  <a:lnTo>
                    <a:pt x="22" y="506"/>
                  </a:lnTo>
                  <a:lnTo>
                    <a:pt x="19" y="512"/>
                  </a:lnTo>
                  <a:lnTo>
                    <a:pt x="15" y="518"/>
                  </a:lnTo>
                  <a:lnTo>
                    <a:pt x="13" y="522"/>
                  </a:lnTo>
                  <a:lnTo>
                    <a:pt x="11" y="527"/>
                  </a:lnTo>
                  <a:lnTo>
                    <a:pt x="9" y="529"/>
                  </a:lnTo>
                  <a:lnTo>
                    <a:pt x="7" y="533"/>
                  </a:lnTo>
                  <a:lnTo>
                    <a:pt x="5" y="535"/>
                  </a:lnTo>
                  <a:lnTo>
                    <a:pt x="4" y="537"/>
                  </a:lnTo>
                  <a:lnTo>
                    <a:pt x="2" y="539"/>
                  </a:lnTo>
                  <a:lnTo>
                    <a:pt x="1" y="539"/>
                  </a:lnTo>
                  <a:lnTo>
                    <a:pt x="1" y="539"/>
                  </a:lnTo>
                  <a:lnTo>
                    <a:pt x="0" y="539"/>
                  </a:lnTo>
                  <a:lnTo>
                    <a:pt x="0" y="537"/>
                  </a:lnTo>
                  <a:lnTo>
                    <a:pt x="0" y="535"/>
                  </a:lnTo>
                  <a:lnTo>
                    <a:pt x="0" y="533"/>
                  </a:lnTo>
                  <a:lnTo>
                    <a:pt x="0" y="529"/>
                  </a:lnTo>
                  <a:lnTo>
                    <a:pt x="1" y="527"/>
                  </a:lnTo>
                  <a:lnTo>
                    <a:pt x="1" y="524"/>
                  </a:lnTo>
                  <a:lnTo>
                    <a:pt x="4" y="514"/>
                  </a:lnTo>
                  <a:lnTo>
                    <a:pt x="7" y="505"/>
                  </a:lnTo>
                  <a:lnTo>
                    <a:pt x="11" y="491"/>
                  </a:lnTo>
                  <a:lnTo>
                    <a:pt x="16" y="478"/>
                  </a:lnTo>
                  <a:lnTo>
                    <a:pt x="22" y="462"/>
                  </a:lnTo>
                  <a:lnTo>
                    <a:pt x="27" y="447"/>
                  </a:lnTo>
                  <a:lnTo>
                    <a:pt x="32" y="430"/>
                  </a:lnTo>
                  <a:lnTo>
                    <a:pt x="37" y="411"/>
                  </a:lnTo>
                  <a:lnTo>
                    <a:pt x="42" y="392"/>
                  </a:lnTo>
                  <a:lnTo>
                    <a:pt x="47" y="371"/>
                  </a:lnTo>
                  <a:lnTo>
                    <a:pt x="51" y="350"/>
                  </a:lnTo>
                  <a:lnTo>
                    <a:pt x="55" y="327"/>
                  </a:lnTo>
                  <a:lnTo>
                    <a:pt x="57" y="302"/>
                  </a:lnTo>
                  <a:lnTo>
                    <a:pt x="61" y="281"/>
                  </a:lnTo>
                  <a:lnTo>
                    <a:pt x="64" y="258"/>
                  </a:lnTo>
                  <a:lnTo>
                    <a:pt x="66" y="237"/>
                  </a:lnTo>
                  <a:lnTo>
                    <a:pt x="68" y="216"/>
                  </a:lnTo>
                  <a:lnTo>
                    <a:pt x="70" y="197"/>
                  </a:lnTo>
                  <a:lnTo>
                    <a:pt x="71" y="178"/>
                  </a:lnTo>
                  <a:lnTo>
                    <a:pt x="73" y="160"/>
                  </a:lnTo>
                  <a:lnTo>
                    <a:pt x="74" y="143"/>
                  </a:lnTo>
                  <a:lnTo>
                    <a:pt x="74" y="128"/>
                  </a:lnTo>
                  <a:lnTo>
                    <a:pt x="74" y="113"/>
                  </a:lnTo>
                  <a:lnTo>
                    <a:pt x="74" y="97"/>
                  </a:lnTo>
                  <a:lnTo>
                    <a:pt x="73" y="86"/>
                  </a:lnTo>
                  <a:lnTo>
                    <a:pt x="71" y="73"/>
                  </a:lnTo>
                  <a:lnTo>
                    <a:pt x="71" y="61"/>
                  </a:lnTo>
                  <a:lnTo>
                    <a:pt x="70" y="50"/>
                  </a:lnTo>
                  <a:lnTo>
                    <a:pt x="69" y="38"/>
                  </a:lnTo>
                  <a:lnTo>
                    <a:pt x="69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17"/>
            <p:cNvSpPr>
              <a:spLocks/>
            </p:cNvSpPr>
            <p:nvPr/>
          </p:nvSpPr>
          <p:spPr bwMode="auto">
            <a:xfrm>
              <a:off x="4144963" y="2578100"/>
              <a:ext cx="174625" cy="439737"/>
            </a:xfrm>
            <a:custGeom>
              <a:avLst/>
              <a:gdLst>
                <a:gd name="T0" fmla="*/ 23 w 110"/>
                <a:gd name="T1" fmla="*/ 458 h 554"/>
                <a:gd name="T2" fmla="*/ 16 w 110"/>
                <a:gd name="T3" fmla="*/ 443 h 554"/>
                <a:gd name="T4" fmla="*/ 14 w 110"/>
                <a:gd name="T5" fmla="*/ 434 h 554"/>
                <a:gd name="T6" fmla="*/ 15 w 110"/>
                <a:gd name="T7" fmla="*/ 428 h 554"/>
                <a:gd name="T8" fmla="*/ 19 w 110"/>
                <a:gd name="T9" fmla="*/ 424 h 554"/>
                <a:gd name="T10" fmla="*/ 30 w 110"/>
                <a:gd name="T11" fmla="*/ 432 h 554"/>
                <a:gd name="T12" fmla="*/ 46 w 110"/>
                <a:gd name="T13" fmla="*/ 437 h 554"/>
                <a:gd name="T14" fmla="*/ 55 w 110"/>
                <a:gd name="T15" fmla="*/ 435 h 554"/>
                <a:gd name="T16" fmla="*/ 61 w 110"/>
                <a:gd name="T17" fmla="*/ 420 h 554"/>
                <a:gd name="T18" fmla="*/ 66 w 110"/>
                <a:gd name="T19" fmla="*/ 393 h 554"/>
                <a:gd name="T20" fmla="*/ 66 w 110"/>
                <a:gd name="T21" fmla="*/ 374 h 554"/>
                <a:gd name="T22" fmla="*/ 66 w 110"/>
                <a:gd name="T23" fmla="*/ 348 h 554"/>
                <a:gd name="T24" fmla="*/ 66 w 110"/>
                <a:gd name="T25" fmla="*/ 313 h 554"/>
                <a:gd name="T26" fmla="*/ 67 w 110"/>
                <a:gd name="T27" fmla="*/ 273 h 554"/>
                <a:gd name="T28" fmla="*/ 67 w 110"/>
                <a:gd name="T29" fmla="*/ 225 h 554"/>
                <a:gd name="T30" fmla="*/ 69 w 110"/>
                <a:gd name="T31" fmla="*/ 175 h 554"/>
                <a:gd name="T32" fmla="*/ 70 w 110"/>
                <a:gd name="T33" fmla="*/ 133 h 554"/>
                <a:gd name="T34" fmla="*/ 69 w 110"/>
                <a:gd name="T35" fmla="*/ 103 h 554"/>
                <a:gd name="T36" fmla="*/ 69 w 110"/>
                <a:gd name="T37" fmla="*/ 82 h 554"/>
                <a:gd name="T38" fmla="*/ 66 w 110"/>
                <a:gd name="T39" fmla="*/ 68 h 554"/>
                <a:gd name="T40" fmla="*/ 65 w 110"/>
                <a:gd name="T41" fmla="*/ 65 h 554"/>
                <a:gd name="T42" fmla="*/ 59 w 110"/>
                <a:gd name="T43" fmla="*/ 63 h 554"/>
                <a:gd name="T44" fmla="*/ 50 w 110"/>
                <a:gd name="T45" fmla="*/ 61 h 554"/>
                <a:gd name="T46" fmla="*/ 35 w 110"/>
                <a:gd name="T47" fmla="*/ 61 h 554"/>
                <a:gd name="T48" fmla="*/ 20 w 110"/>
                <a:gd name="T49" fmla="*/ 59 h 554"/>
                <a:gd name="T50" fmla="*/ 0 w 110"/>
                <a:gd name="T51" fmla="*/ 59 h 554"/>
                <a:gd name="T52" fmla="*/ 14 w 110"/>
                <a:gd name="T53" fmla="*/ 26 h 554"/>
                <a:gd name="T54" fmla="*/ 30 w 110"/>
                <a:gd name="T55" fmla="*/ 25 h 554"/>
                <a:gd name="T56" fmla="*/ 44 w 110"/>
                <a:gd name="T57" fmla="*/ 23 h 554"/>
                <a:gd name="T58" fmla="*/ 55 w 110"/>
                <a:gd name="T59" fmla="*/ 19 h 554"/>
                <a:gd name="T60" fmla="*/ 61 w 110"/>
                <a:gd name="T61" fmla="*/ 15 h 554"/>
                <a:gd name="T62" fmla="*/ 65 w 110"/>
                <a:gd name="T63" fmla="*/ 5 h 554"/>
                <a:gd name="T64" fmla="*/ 73 w 110"/>
                <a:gd name="T65" fmla="*/ 0 h 554"/>
                <a:gd name="T66" fmla="*/ 76 w 110"/>
                <a:gd name="T67" fmla="*/ 0 h 554"/>
                <a:gd name="T68" fmla="*/ 84 w 110"/>
                <a:gd name="T69" fmla="*/ 7 h 554"/>
                <a:gd name="T70" fmla="*/ 93 w 110"/>
                <a:gd name="T71" fmla="*/ 21 h 554"/>
                <a:gd name="T72" fmla="*/ 101 w 110"/>
                <a:gd name="T73" fmla="*/ 38 h 554"/>
                <a:gd name="T74" fmla="*/ 107 w 110"/>
                <a:gd name="T75" fmla="*/ 49 h 554"/>
                <a:gd name="T76" fmla="*/ 110 w 110"/>
                <a:gd name="T77" fmla="*/ 57 h 554"/>
                <a:gd name="T78" fmla="*/ 105 w 110"/>
                <a:gd name="T79" fmla="*/ 70 h 554"/>
                <a:gd name="T80" fmla="*/ 98 w 110"/>
                <a:gd name="T81" fmla="*/ 82 h 554"/>
                <a:gd name="T82" fmla="*/ 96 w 110"/>
                <a:gd name="T83" fmla="*/ 101 h 554"/>
                <a:gd name="T84" fmla="*/ 93 w 110"/>
                <a:gd name="T85" fmla="*/ 133 h 554"/>
                <a:gd name="T86" fmla="*/ 92 w 110"/>
                <a:gd name="T87" fmla="*/ 179 h 554"/>
                <a:gd name="T88" fmla="*/ 91 w 110"/>
                <a:gd name="T89" fmla="*/ 239 h 554"/>
                <a:gd name="T90" fmla="*/ 91 w 110"/>
                <a:gd name="T91" fmla="*/ 309 h 554"/>
                <a:gd name="T92" fmla="*/ 91 w 110"/>
                <a:gd name="T93" fmla="*/ 372 h 554"/>
                <a:gd name="T94" fmla="*/ 89 w 110"/>
                <a:gd name="T95" fmla="*/ 426 h 554"/>
                <a:gd name="T96" fmla="*/ 87 w 110"/>
                <a:gd name="T97" fmla="*/ 468 h 554"/>
                <a:gd name="T98" fmla="*/ 84 w 110"/>
                <a:gd name="T99" fmla="*/ 497 h 554"/>
                <a:gd name="T100" fmla="*/ 79 w 110"/>
                <a:gd name="T101" fmla="*/ 516 h 554"/>
                <a:gd name="T102" fmla="*/ 70 w 110"/>
                <a:gd name="T103" fmla="*/ 535 h 554"/>
                <a:gd name="T104" fmla="*/ 62 w 110"/>
                <a:gd name="T105" fmla="*/ 548 h 554"/>
                <a:gd name="T106" fmla="*/ 56 w 110"/>
                <a:gd name="T107" fmla="*/ 552 h 554"/>
                <a:gd name="T108" fmla="*/ 51 w 110"/>
                <a:gd name="T109" fmla="*/ 546 h 554"/>
                <a:gd name="T110" fmla="*/ 50 w 110"/>
                <a:gd name="T111" fmla="*/ 531 h 554"/>
                <a:gd name="T112" fmla="*/ 48 w 110"/>
                <a:gd name="T113" fmla="*/ 510 h 554"/>
                <a:gd name="T114" fmla="*/ 42 w 110"/>
                <a:gd name="T115" fmla="*/ 491 h 554"/>
                <a:gd name="T116" fmla="*/ 30 w 110"/>
                <a:gd name="T117" fmla="*/ 47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0" h="554">
                  <a:moveTo>
                    <a:pt x="30" y="472"/>
                  </a:moveTo>
                  <a:lnTo>
                    <a:pt x="26" y="464"/>
                  </a:lnTo>
                  <a:lnTo>
                    <a:pt x="23" y="458"/>
                  </a:lnTo>
                  <a:lnTo>
                    <a:pt x="20" y="453"/>
                  </a:lnTo>
                  <a:lnTo>
                    <a:pt x="18" y="447"/>
                  </a:lnTo>
                  <a:lnTo>
                    <a:pt x="16" y="443"/>
                  </a:lnTo>
                  <a:lnTo>
                    <a:pt x="15" y="439"/>
                  </a:lnTo>
                  <a:lnTo>
                    <a:pt x="14" y="435"/>
                  </a:lnTo>
                  <a:lnTo>
                    <a:pt x="14" y="434"/>
                  </a:lnTo>
                  <a:lnTo>
                    <a:pt x="14" y="430"/>
                  </a:lnTo>
                  <a:lnTo>
                    <a:pt x="14" y="428"/>
                  </a:lnTo>
                  <a:lnTo>
                    <a:pt x="15" y="428"/>
                  </a:lnTo>
                  <a:lnTo>
                    <a:pt x="16" y="426"/>
                  </a:lnTo>
                  <a:lnTo>
                    <a:pt x="18" y="426"/>
                  </a:lnTo>
                  <a:lnTo>
                    <a:pt x="19" y="424"/>
                  </a:lnTo>
                  <a:lnTo>
                    <a:pt x="21" y="426"/>
                  </a:lnTo>
                  <a:lnTo>
                    <a:pt x="24" y="428"/>
                  </a:lnTo>
                  <a:lnTo>
                    <a:pt x="30" y="432"/>
                  </a:lnTo>
                  <a:lnTo>
                    <a:pt x="37" y="435"/>
                  </a:lnTo>
                  <a:lnTo>
                    <a:pt x="43" y="437"/>
                  </a:lnTo>
                  <a:lnTo>
                    <a:pt x="46" y="437"/>
                  </a:lnTo>
                  <a:lnTo>
                    <a:pt x="50" y="437"/>
                  </a:lnTo>
                  <a:lnTo>
                    <a:pt x="52" y="437"/>
                  </a:lnTo>
                  <a:lnTo>
                    <a:pt x="55" y="435"/>
                  </a:lnTo>
                  <a:lnTo>
                    <a:pt x="57" y="432"/>
                  </a:lnTo>
                  <a:lnTo>
                    <a:pt x="60" y="426"/>
                  </a:lnTo>
                  <a:lnTo>
                    <a:pt x="61" y="420"/>
                  </a:lnTo>
                  <a:lnTo>
                    <a:pt x="64" y="412"/>
                  </a:lnTo>
                  <a:lnTo>
                    <a:pt x="65" y="405"/>
                  </a:lnTo>
                  <a:lnTo>
                    <a:pt x="66" y="393"/>
                  </a:lnTo>
                  <a:lnTo>
                    <a:pt x="66" y="390"/>
                  </a:lnTo>
                  <a:lnTo>
                    <a:pt x="66" y="382"/>
                  </a:lnTo>
                  <a:lnTo>
                    <a:pt x="66" y="374"/>
                  </a:lnTo>
                  <a:lnTo>
                    <a:pt x="66" y="367"/>
                  </a:lnTo>
                  <a:lnTo>
                    <a:pt x="66" y="357"/>
                  </a:lnTo>
                  <a:lnTo>
                    <a:pt x="66" y="348"/>
                  </a:lnTo>
                  <a:lnTo>
                    <a:pt x="66" y="338"/>
                  </a:lnTo>
                  <a:lnTo>
                    <a:pt x="66" y="326"/>
                  </a:lnTo>
                  <a:lnTo>
                    <a:pt x="66" y="313"/>
                  </a:lnTo>
                  <a:lnTo>
                    <a:pt x="66" y="300"/>
                  </a:lnTo>
                  <a:lnTo>
                    <a:pt x="66" y="286"/>
                  </a:lnTo>
                  <a:lnTo>
                    <a:pt x="67" y="273"/>
                  </a:lnTo>
                  <a:lnTo>
                    <a:pt x="67" y="258"/>
                  </a:lnTo>
                  <a:lnTo>
                    <a:pt x="67" y="240"/>
                  </a:lnTo>
                  <a:lnTo>
                    <a:pt x="67" y="225"/>
                  </a:lnTo>
                  <a:lnTo>
                    <a:pt x="69" y="208"/>
                  </a:lnTo>
                  <a:lnTo>
                    <a:pt x="69" y="191"/>
                  </a:lnTo>
                  <a:lnTo>
                    <a:pt x="69" y="175"/>
                  </a:lnTo>
                  <a:lnTo>
                    <a:pt x="70" y="160"/>
                  </a:lnTo>
                  <a:lnTo>
                    <a:pt x="70" y="147"/>
                  </a:lnTo>
                  <a:lnTo>
                    <a:pt x="70" y="133"/>
                  </a:lnTo>
                  <a:lnTo>
                    <a:pt x="70" y="124"/>
                  </a:lnTo>
                  <a:lnTo>
                    <a:pt x="69" y="112"/>
                  </a:lnTo>
                  <a:lnTo>
                    <a:pt x="69" y="103"/>
                  </a:lnTo>
                  <a:lnTo>
                    <a:pt x="69" y="95"/>
                  </a:lnTo>
                  <a:lnTo>
                    <a:pt x="69" y="88"/>
                  </a:lnTo>
                  <a:lnTo>
                    <a:pt x="69" y="82"/>
                  </a:lnTo>
                  <a:lnTo>
                    <a:pt x="67" y="76"/>
                  </a:lnTo>
                  <a:lnTo>
                    <a:pt x="67" y="72"/>
                  </a:lnTo>
                  <a:lnTo>
                    <a:pt x="66" y="68"/>
                  </a:lnTo>
                  <a:lnTo>
                    <a:pt x="66" y="67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2" y="63"/>
                  </a:lnTo>
                  <a:lnTo>
                    <a:pt x="61" y="63"/>
                  </a:lnTo>
                  <a:lnTo>
                    <a:pt x="59" y="63"/>
                  </a:lnTo>
                  <a:lnTo>
                    <a:pt x="56" y="61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4" y="61"/>
                  </a:lnTo>
                  <a:lnTo>
                    <a:pt x="41" y="61"/>
                  </a:lnTo>
                  <a:lnTo>
                    <a:pt x="35" y="61"/>
                  </a:lnTo>
                  <a:lnTo>
                    <a:pt x="30" y="59"/>
                  </a:lnTo>
                  <a:lnTo>
                    <a:pt x="25" y="59"/>
                  </a:lnTo>
                  <a:lnTo>
                    <a:pt x="20" y="59"/>
                  </a:lnTo>
                  <a:lnTo>
                    <a:pt x="14" y="59"/>
                  </a:lnTo>
                  <a:lnTo>
                    <a:pt x="6" y="59"/>
                  </a:lnTo>
                  <a:lnTo>
                    <a:pt x="0" y="59"/>
                  </a:lnTo>
                  <a:lnTo>
                    <a:pt x="0" y="26"/>
                  </a:lnTo>
                  <a:lnTo>
                    <a:pt x="6" y="26"/>
                  </a:lnTo>
                  <a:lnTo>
                    <a:pt x="14" y="26"/>
                  </a:lnTo>
                  <a:lnTo>
                    <a:pt x="20" y="26"/>
                  </a:lnTo>
                  <a:lnTo>
                    <a:pt x="25" y="26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3"/>
                  </a:lnTo>
                  <a:lnTo>
                    <a:pt x="44" y="23"/>
                  </a:lnTo>
                  <a:lnTo>
                    <a:pt x="48" y="21"/>
                  </a:lnTo>
                  <a:lnTo>
                    <a:pt x="52" y="21"/>
                  </a:lnTo>
                  <a:lnTo>
                    <a:pt x="55" y="19"/>
                  </a:lnTo>
                  <a:lnTo>
                    <a:pt x="57" y="17"/>
                  </a:lnTo>
                  <a:lnTo>
                    <a:pt x="60" y="15"/>
                  </a:lnTo>
                  <a:lnTo>
                    <a:pt x="61" y="15"/>
                  </a:lnTo>
                  <a:lnTo>
                    <a:pt x="62" y="13"/>
                  </a:lnTo>
                  <a:lnTo>
                    <a:pt x="62" y="11"/>
                  </a:lnTo>
                  <a:lnTo>
                    <a:pt x="65" y="5"/>
                  </a:lnTo>
                  <a:lnTo>
                    <a:pt x="67" y="3"/>
                  </a:lnTo>
                  <a:lnTo>
                    <a:pt x="70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82" y="3"/>
                  </a:lnTo>
                  <a:lnTo>
                    <a:pt x="84" y="7"/>
                  </a:lnTo>
                  <a:lnTo>
                    <a:pt x="87" y="11"/>
                  </a:lnTo>
                  <a:lnTo>
                    <a:pt x="91" y="15"/>
                  </a:lnTo>
                  <a:lnTo>
                    <a:pt x="93" y="21"/>
                  </a:lnTo>
                  <a:lnTo>
                    <a:pt x="96" y="26"/>
                  </a:lnTo>
                  <a:lnTo>
                    <a:pt x="100" y="32"/>
                  </a:lnTo>
                  <a:lnTo>
                    <a:pt x="101" y="38"/>
                  </a:lnTo>
                  <a:lnTo>
                    <a:pt x="103" y="42"/>
                  </a:lnTo>
                  <a:lnTo>
                    <a:pt x="106" y="46"/>
                  </a:lnTo>
                  <a:lnTo>
                    <a:pt x="107" y="49"/>
                  </a:lnTo>
                  <a:lnTo>
                    <a:pt x="108" y="51"/>
                  </a:lnTo>
                  <a:lnTo>
                    <a:pt x="110" y="53"/>
                  </a:lnTo>
                  <a:lnTo>
                    <a:pt x="110" y="57"/>
                  </a:lnTo>
                  <a:lnTo>
                    <a:pt x="110" y="59"/>
                  </a:lnTo>
                  <a:lnTo>
                    <a:pt x="107" y="65"/>
                  </a:lnTo>
                  <a:lnTo>
                    <a:pt x="105" y="70"/>
                  </a:lnTo>
                  <a:lnTo>
                    <a:pt x="102" y="76"/>
                  </a:lnTo>
                  <a:lnTo>
                    <a:pt x="100" y="78"/>
                  </a:lnTo>
                  <a:lnTo>
                    <a:pt x="98" y="82"/>
                  </a:lnTo>
                  <a:lnTo>
                    <a:pt x="97" y="86"/>
                  </a:lnTo>
                  <a:lnTo>
                    <a:pt x="97" y="93"/>
                  </a:lnTo>
                  <a:lnTo>
                    <a:pt x="96" y="101"/>
                  </a:lnTo>
                  <a:lnTo>
                    <a:pt x="94" y="111"/>
                  </a:lnTo>
                  <a:lnTo>
                    <a:pt x="93" y="120"/>
                  </a:lnTo>
                  <a:lnTo>
                    <a:pt x="93" y="133"/>
                  </a:lnTo>
                  <a:lnTo>
                    <a:pt x="92" y="147"/>
                  </a:lnTo>
                  <a:lnTo>
                    <a:pt x="92" y="162"/>
                  </a:lnTo>
                  <a:lnTo>
                    <a:pt x="92" y="179"/>
                  </a:lnTo>
                  <a:lnTo>
                    <a:pt x="91" y="197"/>
                  </a:lnTo>
                  <a:lnTo>
                    <a:pt x="91" y="218"/>
                  </a:lnTo>
                  <a:lnTo>
                    <a:pt x="91" y="239"/>
                  </a:lnTo>
                  <a:lnTo>
                    <a:pt x="91" y="260"/>
                  </a:lnTo>
                  <a:lnTo>
                    <a:pt x="91" y="284"/>
                  </a:lnTo>
                  <a:lnTo>
                    <a:pt x="91" y="309"/>
                  </a:lnTo>
                  <a:lnTo>
                    <a:pt x="91" y="332"/>
                  </a:lnTo>
                  <a:lnTo>
                    <a:pt x="91" y="353"/>
                  </a:lnTo>
                  <a:lnTo>
                    <a:pt x="91" y="372"/>
                  </a:lnTo>
                  <a:lnTo>
                    <a:pt x="89" y="391"/>
                  </a:lnTo>
                  <a:lnTo>
                    <a:pt x="89" y="409"/>
                  </a:lnTo>
                  <a:lnTo>
                    <a:pt x="89" y="426"/>
                  </a:lnTo>
                  <a:lnTo>
                    <a:pt x="88" y="441"/>
                  </a:lnTo>
                  <a:lnTo>
                    <a:pt x="88" y="455"/>
                  </a:lnTo>
                  <a:lnTo>
                    <a:pt x="87" y="468"/>
                  </a:lnTo>
                  <a:lnTo>
                    <a:pt x="85" y="477"/>
                  </a:lnTo>
                  <a:lnTo>
                    <a:pt x="84" y="489"/>
                  </a:lnTo>
                  <a:lnTo>
                    <a:pt x="84" y="497"/>
                  </a:lnTo>
                  <a:lnTo>
                    <a:pt x="83" y="504"/>
                  </a:lnTo>
                  <a:lnTo>
                    <a:pt x="82" y="510"/>
                  </a:lnTo>
                  <a:lnTo>
                    <a:pt x="79" y="516"/>
                  </a:lnTo>
                  <a:lnTo>
                    <a:pt x="76" y="523"/>
                  </a:lnTo>
                  <a:lnTo>
                    <a:pt x="74" y="529"/>
                  </a:lnTo>
                  <a:lnTo>
                    <a:pt x="70" y="535"/>
                  </a:lnTo>
                  <a:lnTo>
                    <a:pt x="67" y="541"/>
                  </a:lnTo>
                  <a:lnTo>
                    <a:pt x="65" y="544"/>
                  </a:lnTo>
                  <a:lnTo>
                    <a:pt x="62" y="548"/>
                  </a:lnTo>
                  <a:lnTo>
                    <a:pt x="60" y="550"/>
                  </a:lnTo>
                  <a:lnTo>
                    <a:pt x="57" y="554"/>
                  </a:lnTo>
                  <a:lnTo>
                    <a:pt x="56" y="552"/>
                  </a:lnTo>
                  <a:lnTo>
                    <a:pt x="53" y="552"/>
                  </a:lnTo>
                  <a:lnTo>
                    <a:pt x="52" y="548"/>
                  </a:lnTo>
                  <a:lnTo>
                    <a:pt x="51" y="546"/>
                  </a:lnTo>
                  <a:lnTo>
                    <a:pt x="51" y="542"/>
                  </a:lnTo>
                  <a:lnTo>
                    <a:pt x="50" y="537"/>
                  </a:lnTo>
                  <a:lnTo>
                    <a:pt x="50" y="531"/>
                  </a:lnTo>
                  <a:lnTo>
                    <a:pt x="50" y="525"/>
                  </a:lnTo>
                  <a:lnTo>
                    <a:pt x="50" y="518"/>
                  </a:lnTo>
                  <a:lnTo>
                    <a:pt x="48" y="510"/>
                  </a:lnTo>
                  <a:lnTo>
                    <a:pt x="47" y="502"/>
                  </a:lnTo>
                  <a:lnTo>
                    <a:pt x="44" y="497"/>
                  </a:lnTo>
                  <a:lnTo>
                    <a:pt x="42" y="491"/>
                  </a:lnTo>
                  <a:lnTo>
                    <a:pt x="39" y="483"/>
                  </a:lnTo>
                  <a:lnTo>
                    <a:pt x="34" y="477"/>
                  </a:lnTo>
                  <a:lnTo>
                    <a:pt x="30" y="472"/>
                  </a:lnTo>
                  <a:lnTo>
                    <a:pt x="30" y="47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18"/>
            <p:cNvSpPr>
              <a:spLocks/>
            </p:cNvSpPr>
            <p:nvPr/>
          </p:nvSpPr>
          <p:spPr bwMode="auto">
            <a:xfrm>
              <a:off x="4144963" y="2701925"/>
              <a:ext cx="82550" cy="28575"/>
            </a:xfrm>
            <a:custGeom>
              <a:avLst/>
              <a:gdLst>
                <a:gd name="T0" fmla="*/ 21 w 52"/>
                <a:gd name="T1" fmla="*/ 4 h 37"/>
                <a:gd name="T2" fmla="*/ 25 w 52"/>
                <a:gd name="T3" fmla="*/ 2 h 37"/>
                <a:gd name="T4" fmla="*/ 30 w 52"/>
                <a:gd name="T5" fmla="*/ 0 h 37"/>
                <a:gd name="T6" fmla="*/ 34 w 52"/>
                <a:gd name="T7" fmla="*/ 0 h 37"/>
                <a:gd name="T8" fmla="*/ 38 w 52"/>
                <a:gd name="T9" fmla="*/ 0 h 37"/>
                <a:gd name="T10" fmla="*/ 42 w 52"/>
                <a:gd name="T11" fmla="*/ 2 h 37"/>
                <a:gd name="T12" fmla="*/ 46 w 52"/>
                <a:gd name="T13" fmla="*/ 4 h 37"/>
                <a:gd name="T14" fmla="*/ 48 w 52"/>
                <a:gd name="T15" fmla="*/ 6 h 37"/>
                <a:gd name="T16" fmla="*/ 52 w 52"/>
                <a:gd name="T17" fmla="*/ 10 h 37"/>
                <a:gd name="T18" fmla="*/ 52 w 52"/>
                <a:gd name="T19" fmla="*/ 14 h 37"/>
                <a:gd name="T20" fmla="*/ 52 w 52"/>
                <a:gd name="T21" fmla="*/ 18 h 37"/>
                <a:gd name="T22" fmla="*/ 51 w 52"/>
                <a:gd name="T23" fmla="*/ 21 h 37"/>
                <a:gd name="T24" fmla="*/ 50 w 52"/>
                <a:gd name="T25" fmla="*/ 27 h 37"/>
                <a:gd name="T26" fmla="*/ 48 w 52"/>
                <a:gd name="T27" fmla="*/ 27 h 37"/>
                <a:gd name="T28" fmla="*/ 47 w 52"/>
                <a:gd name="T29" fmla="*/ 29 h 37"/>
                <a:gd name="T30" fmla="*/ 46 w 52"/>
                <a:gd name="T31" fmla="*/ 29 h 37"/>
                <a:gd name="T32" fmla="*/ 44 w 52"/>
                <a:gd name="T33" fmla="*/ 31 h 37"/>
                <a:gd name="T34" fmla="*/ 43 w 52"/>
                <a:gd name="T35" fmla="*/ 31 h 37"/>
                <a:gd name="T36" fmla="*/ 41 w 52"/>
                <a:gd name="T37" fmla="*/ 33 h 37"/>
                <a:gd name="T38" fmla="*/ 38 w 52"/>
                <a:gd name="T39" fmla="*/ 33 h 37"/>
                <a:gd name="T40" fmla="*/ 34 w 52"/>
                <a:gd name="T41" fmla="*/ 33 h 37"/>
                <a:gd name="T42" fmla="*/ 32 w 52"/>
                <a:gd name="T43" fmla="*/ 35 h 37"/>
                <a:gd name="T44" fmla="*/ 28 w 52"/>
                <a:gd name="T45" fmla="*/ 35 h 37"/>
                <a:gd name="T46" fmla="*/ 24 w 52"/>
                <a:gd name="T47" fmla="*/ 37 h 37"/>
                <a:gd name="T48" fmla="*/ 20 w 52"/>
                <a:gd name="T49" fmla="*/ 37 h 37"/>
                <a:gd name="T50" fmla="*/ 15 w 52"/>
                <a:gd name="T51" fmla="*/ 37 h 37"/>
                <a:gd name="T52" fmla="*/ 10 w 52"/>
                <a:gd name="T53" fmla="*/ 37 h 37"/>
                <a:gd name="T54" fmla="*/ 5 w 52"/>
                <a:gd name="T55" fmla="*/ 37 h 37"/>
                <a:gd name="T56" fmla="*/ 0 w 52"/>
                <a:gd name="T57" fmla="*/ 37 h 37"/>
                <a:gd name="T58" fmla="*/ 0 w 52"/>
                <a:gd name="T59" fmla="*/ 10 h 37"/>
                <a:gd name="T60" fmla="*/ 5 w 52"/>
                <a:gd name="T61" fmla="*/ 10 h 37"/>
                <a:gd name="T62" fmla="*/ 10 w 52"/>
                <a:gd name="T63" fmla="*/ 10 h 37"/>
                <a:gd name="T64" fmla="*/ 15 w 52"/>
                <a:gd name="T65" fmla="*/ 8 h 37"/>
                <a:gd name="T66" fmla="*/ 19 w 52"/>
                <a:gd name="T67" fmla="*/ 6 h 37"/>
                <a:gd name="T68" fmla="*/ 21 w 52"/>
                <a:gd name="T69" fmla="*/ 4 h 37"/>
                <a:gd name="T70" fmla="*/ 21 w 52"/>
                <a:gd name="T7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37">
                  <a:moveTo>
                    <a:pt x="21" y="4"/>
                  </a:moveTo>
                  <a:lnTo>
                    <a:pt x="25" y="2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6" y="4"/>
                  </a:lnTo>
                  <a:lnTo>
                    <a:pt x="48" y="6"/>
                  </a:lnTo>
                  <a:lnTo>
                    <a:pt x="52" y="10"/>
                  </a:lnTo>
                  <a:lnTo>
                    <a:pt x="52" y="14"/>
                  </a:lnTo>
                  <a:lnTo>
                    <a:pt x="52" y="18"/>
                  </a:lnTo>
                  <a:lnTo>
                    <a:pt x="51" y="21"/>
                  </a:lnTo>
                  <a:lnTo>
                    <a:pt x="50" y="27"/>
                  </a:lnTo>
                  <a:lnTo>
                    <a:pt x="48" y="27"/>
                  </a:lnTo>
                  <a:lnTo>
                    <a:pt x="47" y="29"/>
                  </a:lnTo>
                  <a:lnTo>
                    <a:pt x="46" y="29"/>
                  </a:lnTo>
                  <a:lnTo>
                    <a:pt x="44" y="31"/>
                  </a:lnTo>
                  <a:lnTo>
                    <a:pt x="43" y="31"/>
                  </a:lnTo>
                  <a:lnTo>
                    <a:pt x="41" y="33"/>
                  </a:lnTo>
                  <a:lnTo>
                    <a:pt x="38" y="33"/>
                  </a:lnTo>
                  <a:lnTo>
                    <a:pt x="34" y="33"/>
                  </a:lnTo>
                  <a:lnTo>
                    <a:pt x="32" y="35"/>
                  </a:lnTo>
                  <a:lnTo>
                    <a:pt x="28" y="35"/>
                  </a:lnTo>
                  <a:lnTo>
                    <a:pt x="24" y="37"/>
                  </a:lnTo>
                  <a:lnTo>
                    <a:pt x="20" y="3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5" y="37"/>
                  </a:lnTo>
                  <a:lnTo>
                    <a:pt x="0" y="37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19" y="6"/>
                  </a:lnTo>
                  <a:lnTo>
                    <a:pt x="21" y="4"/>
                  </a:lnTo>
                  <a:lnTo>
                    <a:pt x="21" y="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19"/>
            <p:cNvSpPr>
              <a:spLocks/>
            </p:cNvSpPr>
            <p:nvPr/>
          </p:nvSpPr>
          <p:spPr bwMode="auto">
            <a:xfrm>
              <a:off x="4125913" y="2798763"/>
              <a:ext cx="93662" cy="33337"/>
            </a:xfrm>
            <a:custGeom>
              <a:avLst/>
              <a:gdLst>
                <a:gd name="T0" fmla="*/ 0 w 59"/>
                <a:gd name="T1" fmla="*/ 40 h 42"/>
                <a:gd name="T2" fmla="*/ 4 w 59"/>
                <a:gd name="T3" fmla="*/ 2 h 42"/>
                <a:gd name="T4" fmla="*/ 10 w 59"/>
                <a:gd name="T5" fmla="*/ 2 h 42"/>
                <a:gd name="T6" fmla="*/ 17 w 59"/>
                <a:gd name="T7" fmla="*/ 0 h 42"/>
                <a:gd name="T8" fmla="*/ 23 w 59"/>
                <a:gd name="T9" fmla="*/ 0 h 42"/>
                <a:gd name="T10" fmla="*/ 28 w 59"/>
                <a:gd name="T11" fmla="*/ 0 h 42"/>
                <a:gd name="T12" fmla="*/ 33 w 59"/>
                <a:gd name="T13" fmla="*/ 0 h 42"/>
                <a:gd name="T14" fmla="*/ 38 w 59"/>
                <a:gd name="T15" fmla="*/ 0 h 42"/>
                <a:gd name="T16" fmla="*/ 42 w 59"/>
                <a:gd name="T17" fmla="*/ 2 h 42"/>
                <a:gd name="T18" fmla="*/ 46 w 59"/>
                <a:gd name="T19" fmla="*/ 2 h 42"/>
                <a:gd name="T20" fmla="*/ 50 w 59"/>
                <a:gd name="T21" fmla="*/ 4 h 42"/>
                <a:gd name="T22" fmla="*/ 53 w 59"/>
                <a:gd name="T23" fmla="*/ 4 h 42"/>
                <a:gd name="T24" fmla="*/ 55 w 59"/>
                <a:gd name="T25" fmla="*/ 6 h 42"/>
                <a:gd name="T26" fmla="*/ 56 w 59"/>
                <a:gd name="T27" fmla="*/ 7 h 42"/>
                <a:gd name="T28" fmla="*/ 58 w 59"/>
                <a:gd name="T29" fmla="*/ 11 h 42"/>
                <a:gd name="T30" fmla="*/ 59 w 59"/>
                <a:gd name="T31" fmla="*/ 13 h 42"/>
                <a:gd name="T32" fmla="*/ 59 w 59"/>
                <a:gd name="T33" fmla="*/ 15 h 42"/>
                <a:gd name="T34" fmla="*/ 59 w 59"/>
                <a:gd name="T35" fmla="*/ 19 h 42"/>
                <a:gd name="T36" fmla="*/ 58 w 59"/>
                <a:gd name="T37" fmla="*/ 21 h 42"/>
                <a:gd name="T38" fmla="*/ 56 w 59"/>
                <a:gd name="T39" fmla="*/ 25 h 42"/>
                <a:gd name="T40" fmla="*/ 55 w 59"/>
                <a:gd name="T41" fmla="*/ 27 h 42"/>
                <a:gd name="T42" fmla="*/ 54 w 59"/>
                <a:gd name="T43" fmla="*/ 30 h 42"/>
                <a:gd name="T44" fmla="*/ 51 w 59"/>
                <a:gd name="T45" fmla="*/ 32 h 42"/>
                <a:gd name="T46" fmla="*/ 49 w 59"/>
                <a:gd name="T47" fmla="*/ 34 h 42"/>
                <a:gd name="T48" fmla="*/ 45 w 59"/>
                <a:gd name="T49" fmla="*/ 36 h 42"/>
                <a:gd name="T50" fmla="*/ 42 w 59"/>
                <a:gd name="T51" fmla="*/ 38 h 42"/>
                <a:gd name="T52" fmla="*/ 38 w 59"/>
                <a:gd name="T53" fmla="*/ 40 h 42"/>
                <a:gd name="T54" fmla="*/ 33 w 59"/>
                <a:gd name="T55" fmla="*/ 40 h 42"/>
                <a:gd name="T56" fmla="*/ 30 w 59"/>
                <a:gd name="T57" fmla="*/ 42 h 42"/>
                <a:gd name="T58" fmla="*/ 24 w 59"/>
                <a:gd name="T59" fmla="*/ 42 h 42"/>
                <a:gd name="T60" fmla="*/ 19 w 59"/>
                <a:gd name="T61" fmla="*/ 42 h 42"/>
                <a:gd name="T62" fmla="*/ 13 w 59"/>
                <a:gd name="T63" fmla="*/ 42 h 42"/>
                <a:gd name="T64" fmla="*/ 6 w 59"/>
                <a:gd name="T65" fmla="*/ 42 h 42"/>
                <a:gd name="T66" fmla="*/ 0 w 59"/>
                <a:gd name="T67" fmla="*/ 40 h 42"/>
                <a:gd name="T68" fmla="*/ 0 w 59"/>
                <a:gd name="T69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42">
                  <a:moveTo>
                    <a:pt x="0" y="40"/>
                  </a:moveTo>
                  <a:lnTo>
                    <a:pt x="4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50" y="4"/>
                  </a:lnTo>
                  <a:lnTo>
                    <a:pt x="53" y="4"/>
                  </a:lnTo>
                  <a:lnTo>
                    <a:pt x="55" y="6"/>
                  </a:lnTo>
                  <a:lnTo>
                    <a:pt x="56" y="7"/>
                  </a:lnTo>
                  <a:lnTo>
                    <a:pt x="58" y="11"/>
                  </a:lnTo>
                  <a:lnTo>
                    <a:pt x="59" y="13"/>
                  </a:lnTo>
                  <a:lnTo>
                    <a:pt x="59" y="15"/>
                  </a:lnTo>
                  <a:lnTo>
                    <a:pt x="59" y="19"/>
                  </a:lnTo>
                  <a:lnTo>
                    <a:pt x="58" y="21"/>
                  </a:lnTo>
                  <a:lnTo>
                    <a:pt x="56" y="25"/>
                  </a:lnTo>
                  <a:lnTo>
                    <a:pt x="55" y="27"/>
                  </a:lnTo>
                  <a:lnTo>
                    <a:pt x="54" y="30"/>
                  </a:lnTo>
                  <a:lnTo>
                    <a:pt x="51" y="32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8" y="40"/>
                  </a:lnTo>
                  <a:lnTo>
                    <a:pt x="33" y="40"/>
                  </a:lnTo>
                  <a:lnTo>
                    <a:pt x="30" y="42"/>
                  </a:lnTo>
                  <a:lnTo>
                    <a:pt x="24" y="42"/>
                  </a:lnTo>
                  <a:lnTo>
                    <a:pt x="19" y="42"/>
                  </a:lnTo>
                  <a:lnTo>
                    <a:pt x="13" y="42"/>
                  </a:lnTo>
                  <a:lnTo>
                    <a:pt x="6" y="42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20"/>
            <p:cNvSpPr>
              <a:spLocks/>
            </p:cNvSpPr>
            <p:nvPr/>
          </p:nvSpPr>
          <p:spPr bwMode="auto">
            <a:xfrm>
              <a:off x="4343400" y="2584450"/>
              <a:ext cx="47625" cy="271462"/>
            </a:xfrm>
            <a:custGeom>
              <a:avLst/>
              <a:gdLst>
                <a:gd name="T0" fmla="*/ 18 w 30"/>
                <a:gd name="T1" fmla="*/ 342 h 342"/>
                <a:gd name="T2" fmla="*/ 14 w 30"/>
                <a:gd name="T3" fmla="*/ 333 h 342"/>
                <a:gd name="T4" fmla="*/ 10 w 30"/>
                <a:gd name="T5" fmla="*/ 323 h 342"/>
                <a:gd name="T6" fmla="*/ 8 w 30"/>
                <a:gd name="T7" fmla="*/ 314 h 342"/>
                <a:gd name="T8" fmla="*/ 7 w 30"/>
                <a:gd name="T9" fmla="*/ 304 h 342"/>
                <a:gd name="T10" fmla="*/ 4 w 30"/>
                <a:gd name="T11" fmla="*/ 295 h 342"/>
                <a:gd name="T12" fmla="*/ 4 w 30"/>
                <a:gd name="T13" fmla="*/ 287 h 342"/>
                <a:gd name="T14" fmla="*/ 4 w 30"/>
                <a:gd name="T15" fmla="*/ 279 h 342"/>
                <a:gd name="T16" fmla="*/ 4 w 30"/>
                <a:gd name="T17" fmla="*/ 272 h 342"/>
                <a:gd name="T18" fmla="*/ 5 w 30"/>
                <a:gd name="T19" fmla="*/ 268 h 342"/>
                <a:gd name="T20" fmla="*/ 5 w 30"/>
                <a:gd name="T21" fmla="*/ 264 h 342"/>
                <a:gd name="T22" fmla="*/ 5 w 30"/>
                <a:gd name="T23" fmla="*/ 260 h 342"/>
                <a:gd name="T24" fmla="*/ 5 w 30"/>
                <a:gd name="T25" fmla="*/ 256 h 342"/>
                <a:gd name="T26" fmla="*/ 7 w 30"/>
                <a:gd name="T27" fmla="*/ 245 h 342"/>
                <a:gd name="T28" fmla="*/ 7 w 30"/>
                <a:gd name="T29" fmla="*/ 232 h 342"/>
                <a:gd name="T30" fmla="*/ 8 w 30"/>
                <a:gd name="T31" fmla="*/ 218 h 342"/>
                <a:gd name="T32" fmla="*/ 8 w 30"/>
                <a:gd name="T33" fmla="*/ 203 h 342"/>
                <a:gd name="T34" fmla="*/ 9 w 30"/>
                <a:gd name="T35" fmla="*/ 186 h 342"/>
                <a:gd name="T36" fmla="*/ 9 w 30"/>
                <a:gd name="T37" fmla="*/ 168 h 342"/>
                <a:gd name="T38" fmla="*/ 9 w 30"/>
                <a:gd name="T39" fmla="*/ 149 h 342"/>
                <a:gd name="T40" fmla="*/ 9 w 30"/>
                <a:gd name="T41" fmla="*/ 132 h 342"/>
                <a:gd name="T42" fmla="*/ 9 w 30"/>
                <a:gd name="T43" fmla="*/ 117 h 342"/>
                <a:gd name="T44" fmla="*/ 8 w 30"/>
                <a:gd name="T45" fmla="*/ 102 h 342"/>
                <a:gd name="T46" fmla="*/ 7 w 30"/>
                <a:gd name="T47" fmla="*/ 88 h 342"/>
                <a:gd name="T48" fmla="*/ 7 w 30"/>
                <a:gd name="T49" fmla="*/ 75 h 342"/>
                <a:gd name="T50" fmla="*/ 5 w 30"/>
                <a:gd name="T51" fmla="*/ 63 h 342"/>
                <a:gd name="T52" fmla="*/ 4 w 30"/>
                <a:gd name="T53" fmla="*/ 52 h 342"/>
                <a:gd name="T54" fmla="*/ 3 w 30"/>
                <a:gd name="T55" fmla="*/ 42 h 342"/>
                <a:gd name="T56" fmla="*/ 3 w 30"/>
                <a:gd name="T57" fmla="*/ 35 h 342"/>
                <a:gd name="T58" fmla="*/ 1 w 30"/>
                <a:gd name="T59" fmla="*/ 27 h 342"/>
                <a:gd name="T60" fmla="*/ 0 w 30"/>
                <a:gd name="T61" fmla="*/ 19 h 342"/>
                <a:gd name="T62" fmla="*/ 0 w 30"/>
                <a:gd name="T63" fmla="*/ 14 h 342"/>
                <a:gd name="T64" fmla="*/ 0 w 30"/>
                <a:gd name="T65" fmla="*/ 10 h 342"/>
                <a:gd name="T66" fmla="*/ 0 w 30"/>
                <a:gd name="T67" fmla="*/ 6 h 342"/>
                <a:gd name="T68" fmla="*/ 1 w 30"/>
                <a:gd name="T69" fmla="*/ 4 h 342"/>
                <a:gd name="T70" fmla="*/ 1 w 30"/>
                <a:gd name="T71" fmla="*/ 2 h 342"/>
                <a:gd name="T72" fmla="*/ 3 w 30"/>
                <a:gd name="T73" fmla="*/ 0 h 342"/>
                <a:gd name="T74" fmla="*/ 5 w 30"/>
                <a:gd name="T75" fmla="*/ 0 h 342"/>
                <a:gd name="T76" fmla="*/ 8 w 30"/>
                <a:gd name="T77" fmla="*/ 0 h 342"/>
                <a:gd name="T78" fmla="*/ 12 w 30"/>
                <a:gd name="T79" fmla="*/ 0 h 342"/>
                <a:gd name="T80" fmla="*/ 17 w 30"/>
                <a:gd name="T81" fmla="*/ 2 h 342"/>
                <a:gd name="T82" fmla="*/ 22 w 30"/>
                <a:gd name="T83" fmla="*/ 4 h 342"/>
                <a:gd name="T84" fmla="*/ 28 w 30"/>
                <a:gd name="T85" fmla="*/ 8 h 342"/>
                <a:gd name="T86" fmla="*/ 30 w 30"/>
                <a:gd name="T87" fmla="*/ 42 h 342"/>
                <a:gd name="T88" fmla="*/ 30 w 30"/>
                <a:gd name="T89" fmla="*/ 73 h 342"/>
                <a:gd name="T90" fmla="*/ 30 w 30"/>
                <a:gd name="T91" fmla="*/ 104 h 342"/>
                <a:gd name="T92" fmla="*/ 30 w 30"/>
                <a:gd name="T93" fmla="*/ 132 h 342"/>
                <a:gd name="T94" fmla="*/ 30 w 30"/>
                <a:gd name="T95" fmla="*/ 159 h 342"/>
                <a:gd name="T96" fmla="*/ 28 w 30"/>
                <a:gd name="T97" fmla="*/ 184 h 342"/>
                <a:gd name="T98" fmla="*/ 28 w 30"/>
                <a:gd name="T99" fmla="*/ 207 h 342"/>
                <a:gd name="T100" fmla="*/ 27 w 30"/>
                <a:gd name="T101" fmla="*/ 230 h 342"/>
                <a:gd name="T102" fmla="*/ 27 w 30"/>
                <a:gd name="T103" fmla="*/ 249 h 342"/>
                <a:gd name="T104" fmla="*/ 26 w 30"/>
                <a:gd name="T105" fmla="*/ 268 h 342"/>
                <a:gd name="T106" fmla="*/ 24 w 30"/>
                <a:gd name="T107" fmla="*/ 285 h 342"/>
                <a:gd name="T108" fmla="*/ 23 w 30"/>
                <a:gd name="T109" fmla="*/ 300 h 342"/>
                <a:gd name="T110" fmla="*/ 22 w 30"/>
                <a:gd name="T111" fmla="*/ 314 h 342"/>
                <a:gd name="T112" fmla="*/ 21 w 30"/>
                <a:gd name="T113" fmla="*/ 325 h 342"/>
                <a:gd name="T114" fmla="*/ 19 w 30"/>
                <a:gd name="T115" fmla="*/ 335 h 342"/>
                <a:gd name="T116" fmla="*/ 18 w 30"/>
                <a:gd name="T117" fmla="*/ 342 h 342"/>
                <a:gd name="T118" fmla="*/ 18 w 30"/>
                <a:gd name="T119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342">
                  <a:moveTo>
                    <a:pt x="18" y="342"/>
                  </a:moveTo>
                  <a:lnTo>
                    <a:pt x="14" y="333"/>
                  </a:lnTo>
                  <a:lnTo>
                    <a:pt x="10" y="323"/>
                  </a:lnTo>
                  <a:lnTo>
                    <a:pt x="8" y="314"/>
                  </a:lnTo>
                  <a:lnTo>
                    <a:pt x="7" y="304"/>
                  </a:lnTo>
                  <a:lnTo>
                    <a:pt x="4" y="295"/>
                  </a:lnTo>
                  <a:lnTo>
                    <a:pt x="4" y="287"/>
                  </a:lnTo>
                  <a:lnTo>
                    <a:pt x="4" y="279"/>
                  </a:lnTo>
                  <a:lnTo>
                    <a:pt x="4" y="272"/>
                  </a:lnTo>
                  <a:lnTo>
                    <a:pt x="5" y="268"/>
                  </a:lnTo>
                  <a:lnTo>
                    <a:pt x="5" y="264"/>
                  </a:lnTo>
                  <a:lnTo>
                    <a:pt x="5" y="260"/>
                  </a:lnTo>
                  <a:lnTo>
                    <a:pt x="5" y="256"/>
                  </a:lnTo>
                  <a:lnTo>
                    <a:pt x="7" y="245"/>
                  </a:lnTo>
                  <a:lnTo>
                    <a:pt x="7" y="232"/>
                  </a:lnTo>
                  <a:lnTo>
                    <a:pt x="8" y="218"/>
                  </a:lnTo>
                  <a:lnTo>
                    <a:pt x="8" y="203"/>
                  </a:lnTo>
                  <a:lnTo>
                    <a:pt x="9" y="186"/>
                  </a:lnTo>
                  <a:lnTo>
                    <a:pt x="9" y="168"/>
                  </a:lnTo>
                  <a:lnTo>
                    <a:pt x="9" y="149"/>
                  </a:lnTo>
                  <a:lnTo>
                    <a:pt x="9" y="132"/>
                  </a:lnTo>
                  <a:lnTo>
                    <a:pt x="9" y="117"/>
                  </a:lnTo>
                  <a:lnTo>
                    <a:pt x="8" y="102"/>
                  </a:lnTo>
                  <a:lnTo>
                    <a:pt x="7" y="88"/>
                  </a:lnTo>
                  <a:lnTo>
                    <a:pt x="7" y="75"/>
                  </a:lnTo>
                  <a:lnTo>
                    <a:pt x="5" y="63"/>
                  </a:lnTo>
                  <a:lnTo>
                    <a:pt x="4" y="52"/>
                  </a:lnTo>
                  <a:lnTo>
                    <a:pt x="3" y="42"/>
                  </a:lnTo>
                  <a:lnTo>
                    <a:pt x="3" y="35"/>
                  </a:lnTo>
                  <a:lnTo>
                    <a:pt x="1" y="27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2" y="4"/>
                  </a:lnTo>
                  <a:lnTo>
                    <a:pt x="28" y="8"/>
                  </a:lnTo>
                  <a:lnTo>
                    <a:pt x="30" y="42"/>
                  </a:lnTo>
                  <a:lnTo>
                    <a:pt x="30" y="73"/>
                  </a:lnTo>
                  <a:lnTo>
                    <a:pt x="30" y="104"/>
                  </a:lnTo>
                  <a:lnTo>
                    <a:pt x="30" y="132"/>
                  </a:lnTo>
                  <a:lnTo>
                    <a:pt x="30" y="159"/>
                  </a:lnTo>
                  <a:lnTo>
                    <a:pt x="28" y="184"/>
                  </a:lnTo>
                  <a:lnTo>
                    <a:pt x="28" y="207"/>
                  </a:lnTo>
                  <a:lnTo>
                    <a:pt x="27" y="230"/>
                  </a:lnTo>
                  <a:lnTo>
                    <a:pt x="27" y="249"/>
                  </a:lnTo>
                  <a:lnTo>
                    <a:pt x="26" y="268"/>
                  </a:lnTo>
                  <a:lnTo>
                    <a:pt x="24" y="285"/>
                  </a:lnTo>
                  <a:lnTo>
                    <a:pt x="23" y="300"/>
                  </a:lnTo>
                  <a:lnTo>
                    <a:pt x="22" y="314"/>
                  </a:lnTo>
                  <a:lnTo>
                    <a:pt x="21" y="325"/>
                  </a:lnTo>
                  <a:lnTo>
                    <a:pt x="19" y="335"/>
                  </a:lnTo>
                  <a:lnTo>
                    <a:pt x="18" y="342"/>
                  </a:lnTo>
                  <a:lnTo>
                    <a:pt x="18" y="34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21"/>
            <p:cNvSpPr>
              <a:spLocks/>
            </p:cNvSpPr>
            <p:nvPr/>
          </p:nvSpPr>
          <p:spPr bwMode="auto">
            <a:xfrm>
              <a:off x="4376738" y="2559050"/>
              <a:ext cx="223837" cy="279400"/>
            </a:xfrm>
            <a:custGeom>
              <a:avLst/>
              <a:gdLst>
                <a:gd name="T0" fmla="*/ 92 w 141"/>
                <a:gd name="T1" fmla="*/ 4 h 351"/>
                <a:gd name="T2" fmla="*/ 96 w 141"/>
                <a:gd name="T3" fmla="*/ 2 h 351"/>
                <a:gd name="T4" fmla="*/ 101 w 141"/>
                <a:gd name="T5" fmla="*/ 0 h 351"/>
                <a:gd name="T6" fmla="*/ 105 w 141"/>
                <a:gd name="T7" fmla="*/ 2 h 351"/>
                <a:gd name="T8" fmla="*/ 107 w 141"/>
                <a:gd name="T9" fmla="*/ 7 h 351"/>
                <a:gd name="T10" fmla="*/ 112 w 141"/>
                <a:gd name="T11" fmla="*/ 11 h 351"/>
                <a:gd name="T12" fmla="*/ 119 w 141"/>
                <a:gd name="T13" fmla="*/ 19 h 351"/>
                <a:gd name="T14" fmla="*/ 126 w 141"/>
                <a:gd name="T15" fmla="*/ 30 h 351"/>
                <a:gd name="T16" fmla="*/ 132 w 141"/>
                <a:gd name="T17" fmla="*/ 42 h 351"/>
                <a:gd name="T18" fmla="*/ 137 w 141"/>
                <a:gd name="T19" fmla="*/ 50 h 351"/>
                <a:gd name="T20" fmla="*/ 139 w 141"/>
                <a:gd name="T21" fmla="*/ 57 h 351"/>
                <a:gd name="T22" fmla="*/ 141 w 141"/>
                <a:gd name="T23" fmla="*/ 63 h 351"/>
                <a:gd name="T24" fmla="*/ 139 w 141"/>
                <a:gd name="T25" fmla="*/ 71 h 351"/>
                <a:gd name="T26" fmla="*/ 137 w 141"/>
                <a:gd name="T27" fmla="*/ 80 h 351"/>
                <a:gd name="T28" fmla="*/ 134 w 141"/>
                <a:gd name="T29" fmla="*/ 88 h 351"/>
                <a:gd name="T30" fmla="*/ 132 w 141"/>
                <a:gd name="T31" fmla="*/ 97 h 351"/>
                <a:gd name="T32" fmla="*/ 129 w 141"/>
                <a:gd name="T33" fmla="*/ 113 h 351"/>
                <a:gd name="T34" fmla="*/ 128 w 141"/>
                <a:gd name="T35" fmla="*/ 134 h 351"/>
                <a:gd name="T36" fmla="*/ 125 w 141"/>
                <a:gd name="T37" fmla="*/ 158 h 351"/>
                <a:gd name="T38" fmla="*/ 124 w 141"/>
                <a:gd name="T39" fmla="*/ 199 h 351"/>
                <a:gd name="T40" fmla="*/ 126 w 141"/>
                <a:gd name="T41" fmla="*/ 248 h 351"/>
                <a:gd name="T42" fmla="*/ 126 w 141"/>
                <a:gd name="T43" fmla="*/ 271 h 351"/>
                <a:gd name="T44" fmla="*/ 126 w 141"/>
                <a:gd name="T45" fmla="*/ 290 h 351"/>
                <a:gd name="T46" fmla="*/ 126 w 141"/>
                <a:gd name="T47" fmla="*/ 302 h 351"/>
                <a:gd name="T48" fmla="*/ 126 w 141"/>
                <a:gd name="T49" fmla="*/ 309 h 351"/>
                <a:gd name="T50" fmla="*/ 119 w 141"/>
                <a:gd name="T51" fmla="*/ 342 h 351"/>
                <a:gd name="T52" fmla="*/ 116 w 141"/>
                <a:gd name="T53" fmla="*/ 350 h 351"/>
                <a:gd name="T54" fmla="*/ 112 w 141"/>
                <a:gd name="T55" fmla="*/ 351 h 351"/>
                <a:gd name="T56" fmla="*/ 110 w 141"/>
                <a:gd name="T57" fmla="*/ 351 h 351"/>
                <a:gd name="T58" fmla="*/ 107 w 141"/>
                <a:gd name="T59" fmla="*/ 348 h 351"/>
                <a:gd name="T60" fmla="*/ 105 w 141"/>
                <a:gd name="T61" fmla="*/ 340 h 351"/>
                <a:gd name="T62" fmla="*/ 105 w 141"/>
                <a:gd name="T63" fmla="*/ 334 h 351"/>
                <a:gd name="T64" fmla="*/ 103 w 141"/>
                <a:gd name="T65" fmla="*/ 327 h 351"/>
                <a:gd name="T66" fmla="*/ 103 w 141"/>
                <a:gd name="T67" fmla="*/ 315 h 351"/>
                <a:gd name="T68" fmla="*/ 102 w 141"/>
                <a:gd name="T69" fmla="*/ 304 h 351"/>
                <a:gd name="T70" fmla="*/ 102 w 141"/>
                <a:gd name="T71" fmla="*/ 288 h 351"/>
                <a:gd name="T72" fmla="*/ 102 w 141"/>
                <a:gd name="T73" fmla="*/ 271 h 351"/>
                <a:gd name="T74" fmla="*/ 102 w 141"/>
                <a:gd name="T75" fmla="*/ 235 h 351"/>
                <a:gd name="T76" fmla="*/ 102 w 141"/>
                <a:gd name="T77" fmla="*/ 166 h 351"/>
                <a:gd name="T78" fmla="*/ 102 w 141"/>
                <a:gd name="T79" fmla="*/ 118 h 351"/>
                <a:gd name="T80" fmla="*/ 101 w 141"/>
                <a:gd name="T81" fmla="*/ 92 h 351"/>
                <a:gd name="T82" fmla="*/ 100 w 141"/>
                <a:gd name="T83" fmla="*/ 72 h 351"/>
                <a:gd name="T84" fmla="*/ 98 w 141"/>
                <a:gd name="T85" fmla="*/ 65 h 351"/>
                <a:gd name="T86" fmla="*/ 97 w 141"/>
                <a:gd name="T87" fmla="*/ 61 h 351"/>
                <a:gd name="T88" fmla="*/ 96 w 141"/>
                <a:gd name="T89" fmla="*/ 57 h 351"/>
                <a:gd name="T90" fmla="*/ 93 w 141"/>
                <a:gd name="T91" fmla="*/ 55 h 351"/>
                <a:gd name="T92" fmla="*/ 87 w 141"/>
                <a:gd name="T93" fmla="*/ 55 h 351"/>
                <a:gd name="T94" fmla="*/ 79 w 141"/>
                <a:gd name="T95" fmla="*/ 55 h 351"/>
                <a:gd name="T96" fmla="*/ 68 w 141"/>
                <a:gd name="T97" fmla="*/ 57 h 351"/>
                <a:gd name="T98" fmla="*/ 55 w 141"/>
                <a:gd name="T99" fmla="*/ 59 h 351"/>
                <a:gd name="T100" fmla="*/ 38 w 141"/>
                <a:gd name="T101" fmla="*/ 63 h 351"/>
                <a:gd name="T102" fmla="*/ 20 w 141"/>
                <a:gd name="T103" fmla="*/ 69 h 351"/>
                <a:gd name="T104" fmla="*/ 0 w 141"/>
                <a:gd name="T105" fmla="*/ 74 h 351"/>
                <a:gd name="T106" fmla="*/ 5 w 141"/>
                <a:gd name="T107" fmla="*/ 34 h 351"/>
                <a:gd name="T108" fmla="*/ 18 w 141"/>
                <a:gd name="T109" fmla="*/ 32 h 351"/>
                <a:gd name="T110" fmla="*/ 38 w 141"/>
                <a:gd name="T111" fmla="*/ 28 h 351"/>
                <a:gd name="T112" fmla="*/ 59 w 141"/>
                <a:gd name="T113" fmla="*/ 23 h 351"/>
                <a:gd name="T114" fmla="*/ 70 w 141"/>
                <a:gd name="T115" fmla="*/ 19 h 351"/>
                <a:gd name="T116" fmla="*/ 79 w 141"/>
                <a:gd name="T117" fmla="*/ 13 h 351"/>
                <a:gd name="T118" fmla="*/ 85 w 141"/>
                <a:gd name="T119" fmla="*/ 9 h 351"/>
                <a:gd name="T120" fmla="*/ 88 w 141"/>
                <a:gd name="T121" fmla="*/ 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" h="351">
                  <a:moveTo>
                    <a:pt x="88" y="7"/>
                  </a:moveTo>
                  <a:lnTo>
                    <a:pt x="92" y="4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2" y="2"/>
                  </a:lnTo>
                  <a:lnTo>
                    <a:pt x="105" y="2"/>
                  </a:lnTo>
                  <a:lnTo>
                    <a:pt x="106" y="4"/>
                  </a:lnTo>
                  <a:lnTo>
                    <a:pt x="107" y="7"/>
                  </a:lnTo>
                  <a:lnTo>
                    <a:pt x="110" y="9"/>
                  </a:lnTo>
                  <a:lnTo>
                    <a:pt x="112" y="11"/>
                  </a:lnTo>
                  <a:lnTo>
                    <a:pt x="115" y="15"/>
                  </a:lnTo>
                  <a:lnTo>
                    <a:pt x="119" y="19"/>
                  </a:lnTo>
                  <a:lnTo>
                    <a:pt x="123" y="25"/>
                  </a:lnTo>
                  <a:lnTo>
                    <a:pt x="126" y="30"/>
                  </a:lnTo>
                  <a:lnTo>
                    <a:pt x="129" y="36"/>
                  </a:lnTo>
                  <a:lnTo>
                    <a:pt x="132" y="42"/>
                  </a:lnTo>
                  <a:lnTo>
                    <a:pt x="134" y="46"/>
                  </a:lnTo>
                  <a:lnTo>
                    <a:pt x="137" y="50"/>
                  </a:lnTo>
                  <a:lnTo>
                    <a:pt x="138" y="53"/>
                  </a:lnTo>
                  <a:lnTo>
                    <a:pt x="139" y="57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1" y="67"/>
                  </a:lnTo>
                  <a:lnTo>
                    <a:pt x="139" y="71"/>
                  </a:lnTo>
                  <a:lnTo>
                    <a:pt x="138" y="76"/>
                  </a:lnTo>
                  <a:lnTo>
                    <a:pt x="137" y="80"/>
                  </a:lnTo>
                  <a:lnTo>
                    <a:pt x="134" y="84"/>
                  </a:lnTo>
                  <a:lnTo>
                    <a:pt x="134" y="88"/>
                  </a:lnTo>
                  <a:lnTo>
                    <a:pt x="133" y="92"/>
                  </a:lnTo>
                  <a:lnTo>
                    <a:pt x="132" y="97"/>
                  </a:lnTo>
                  <a:lnTo>
                    <a:pt x="130" y="105"/>
                  </a:lnTo>
                  <a:lnTo>
                    <a:pt x="129" y="113"/>
                  </a:lnTo>
                  <a:lnTo>
                    <a:pt x="129" y="122"/>
                  </a:lnTo>
                  <a:lnTo>
                    <a:pt x="128" y="134"/>
                  </a:lnTo>
                  <a:lnTo>
                    <a:pt x="126" y="145"/>
                  </a:lnTo>
                  <a:lnTo>
                    <a:pt x="125" y="158"/>
                  </a:lnTo>
                  <a:lnTo>
                    <a:pt x="125" y="174"/>
                  </a:lnTo>
                  <a:lnTo>
                    <a:pt x="124" y="199"/>
                  </a:lnTo>
                  <a:lnTo>
                    <a:pt x="125" y="225"/>
                  </a:lnTo>
                  <a:lnTo>
                    <a:pt x="126" y="248"/>
                  </a:lnTo>
                  <a:lnTo>
                    <a:pt x="126" y="262"/>
                  </a:lnTo>
                  <a:lnTo>
                    <a:pt x="126" y="271"/>
                  </a:lnTo>
                  <a:lnTo>
                    <a:pt x="126" y="281"/>
                  </a:lnTo>
                  <a:lnTo>
                    <a:pt x="126" y="290"/>
                  </a:lnTo>
                  <a:lnTo>
                    <a:pt x="126" y="296"/>
                  </a:lnTo>
                  <a:lnTo>
                    <a:pt x="126" y="302"/>
                  </a:lnTo>
                  <a:lnTo>
                    <a:pt x="126" y="308"/>
                  </a:lnTo>
                  <a:lnTo>
                    <a:pt x="126" y="309"/>
                  </a:lnTo>
                  <a:lnTo>
                    <a:pt x="123" y="327"/>
                  </a:lnTo>
                  <a:lnTo>
                    <a:pt x="119" y="342"/>
                  </a:lnTo>
                  <a:lnTo>
                    <a:pt x="117" y="346"/>
                  </a:lnTo>
                  <a:lnTo>
                    <a:pt x="116" y="350"/>
                  </a:lnTo>
                  <a:lnTo>
                    <a:pt x="115" y="350"/>
                  </a:lnTo>
                  <a:lnTo>
                    <a:pt x="112" y="351"/>
                  </a:lnTo>
                  <a:lnTo>
                    <a:pt x="111" y="351"/>
                  </a:lnTo>
                  <a:lnTo>
                    <a:pt x="110" y="351"/>
                  </a:lnTo>
                  <a:lnTo>
                    <a:pt x="109" y="350"/>
                  </a:lnTo>
                  <a:lnTo>
                    <a:pt x="107" y="348"/>
                  </a:lnTo>
                  <a:lnTo>
                    <a:pt x="106" y="346"/>
                  </a:lnTo>
                  <a:lnTo>
                    <a:pt x="105" y="340"/>
                  </a:lnTo>
                  <a:lnTo>
                    <a:pt x="105" y="338"/>
                  </a:lnTo>
                  <a:lnTo>
                    <a:pt x="105" y="334"/>
                  </a:lnTo>
                  <a:lnTo>
                    <a:pt x="103" y="330"/>
                  </a:lnTo>
                  <a:lnTo>
                    <a:pt x="103" y="327"/>
                  </a:lnTo>
                  <a:lnTo>
                    <a:pt x="103" y="321"/>
                  </a:lnTo>
                  <a:lnTo>
                    <a:pt x="103" y="315"/>
                  </a:lnTo>
                  <a:lnTo>
                    <a:pt x="102" y="309"/>
                  </a:lnTo>
                  <a:lnTo>
                    <a:pt x="102" y="304"/>
                  </a:lnTo>
                  <a:lnTo>
                    <a:pt x="102" y="296"/>
                  </a:lnTo>
                  <a:lnTo>
                    <a:pt x="102" y="288"/>
                  </a:lnTo>
                  <a:lnTo>
                    <a:pt x="102" y="281"/>
                  </a:lnTo>
                  <a:lnTo>
                    <a:pt x="102" y="271"/>
                  </a:lnTo>
                  <a:lnTo>
                    <a:pt x="102" y="252"/>
                  </a:lnTo>
                  <a:lnTo>
                    <a:pt x="102" y="235"/>
                  </a:lnTo>
                  <a:lnTo>
                    <a:pt x="102" y="200"/>
                  </a:lnTo>
                  <a:lnTo>
                    <a:pt x="102" y="166"/>
                  </a:lnTo>
                  <a:lnTo>
                    <a:pt x="102" y="134"/>
                  </a:lnTo>
                  <a:lnTo>
                    <a:pt x="102" y="118"/>
                  </a:lnTo>
                  <a:lnTo>
                    <a:pt x="101" y="105"/>
                  </a:lnTo>
                  <a:lnTo>
                    <a:pt x="101" y="92"/>
                  </a:lnTo>
                  <a:lnTo>
                    <a:pt x="100" y="82"/>
                  </a:lnTo>
                  <a:lnTo>
                    <a:pt x="100" y="72"/>
                  </a:lnTo>
                  <a:lnTo>
                    <a:pt x="98" y="69"/>
                  </a:lnTo>
                  <a:lnTo>
                    <a:pt x="98" y="65"/>
                  </a:lnTo>
                  <a:lnTo>
                    <a:pt x="98" y="63"/>
                  </a:lnTo>
                  <a:lnTo>
                    <a:pt x="97" y="61"/>
                  </a:lnTo>
                  <a:lnTo>
                    <a:pt x="97" y="59"/>
                  </a:lnTo>
                  <a:lnTo>
                    <a:pt x="96" y="57"/>
                  </a:lnTo>
                  <a:lnTo>
                    <a:pt x="94" y="57"/>
                  </a:lnTo>
                  <a:lnTo>
                    <a:pt x="93" y="55"/>
                  </a:lnTo>
                  <a:lnTo>
                    <a:pt x="91" y="55"/>
                  </a:lnTo>
                  <a:lnTo>
                    <a:pt x="87" y="55"/>
                  </a:lnTo>
                  <a:lnTo>
                    <a:pt x="83" y="55"/>
                  </a:lnTo>
                  <a:lnTo>
                    <a:pt x="79" y="55"/>
                  </a:lnTo>
                  <a:lnTo>
                    <a:pt x="74" y="55"/>
                  </a:lnTo>
                  <a:lnTo>
                    <a:pt x="68" y="57"/>
                  </a:lnTo>
                  <a:lnTo>
                    <a:pt x="61" y="59"/>
                  </a:lnTo>
                  <a:lnTo>
                    <a:pt x="55" y="59"/>
                  </a:lnTo>
                  <a:lnTo>
                    <a:pt x="47" y="61"/>
                  </a:lnTo>
                  <a:lnTo>
                    <a:pt x="38" y="63"/>
                  </a:lnTo>
                  <a:lnTo>
                    <a:pt x="29" y="65"/>
                  </a:lnTo>
                  <a:lnTo>
                    <a:pt x="20" y="69"/>
                  </a:lnTo>
                  <a:lnTo>
                    <a:pt x="10" y="71"/>
                  </a:lnTo>
                  <a:lnTo>
                    <a:pt x="0" y="74"/>
                  </a:lnTo>
                  <a:lnTo>
                    <a:pt x="0" y="36"/>
                  </a:lnTo>
                  <a:lnTo>
                    <a:pt x="5" y="34"/>
                  </a:lnTo>
                  <a:lnTo>
                    <a:pt x="11" y="34"/>
                  </a:lnTo>
                  <a:lnTo>
                    <a:pt x="18" y="32"/>
                  </a:lnTo>
                  <a:lnTo>
                    <a:pt x="24" y="32"/>
                  </a:lnTo>
                  <a:lnTo>
                    <a:pt x="38" y="28"/>
                  </a:lnTo>
                  <a:lnTo>
                    <a:pt x="52" y="25"/>
                  </a:lnTo>
                  <a:lnTo>
                    <a:pt x="59" y="23"/>
                  </a:lnTo>
                  <a:lnTo>
                    <a:pt x="65" y="21"/>
                  </a:lnTo>
                  <a:lnTo>
                    <a:pt x="70" y="19"/>
                  </a:lnTo>
                  <a:lnTo>
                    <a:pt x="75" y="15"/>
                  </a:lnTo>
                  <a:lnTo>
                    <a:pt x="79" y="13"/>
                  </a:lnTo>
                  <a:lnTo>
                    <a:pt x="83" y="11"/>
                  </a:lnTo>
                  <a:lnTo>
                    <a:pt x="85" y="9"/>
                  </a:lnTo>
                  <a:lnTo>
                    <a:pt x="88" y="7"/>
                  </a:lnTo>
                  <a:lnTo>
                    <a:pt x="88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22"/>
            <p:cNvSpPr>
              <a:spLocks/>
            </p:cNvSpPr>
            <p:nvPr/>
          </p:nvSpPr>
          <p:spPr bwMode="auto">
            <a:xfrm>
              <a:off x="4300538" y="2649538"/>
              <a:ext cx="198437" cy="339725"/>
            </a:xfrm>
            <a:custGeom>
              <a:avLst/>
              <a:gdLst>
                <a:gd name="T0" fmla="*/ 25 w 125"/>
                <a:gd name="T1" fmla="*/ 411 h 429"/>
                <a:gd name="T2" fmla="*/ 14 w 125"/>
                <a:gd name="T3" fmla="*/ 423 h 429"/>
                <a:gd name="T4" fmla="*/ 7 w 125"/>
                <a:gd name="T5" fmla="*/ 427 h 429"/>
                <a:gd name="T6" fmla="*/ 2 w 125"/>
                <a:gd name="T7" fmla="*/ 427 h 429"/>
                <a:gd name="T8" fmla="*/ 0 w 125"/>
                <a:gd name="T9" fmla="*/ 423 h 429"/>
                <a:gd name="T10" fmla="*/ 3 w 125"/>
                <a:gd name="T11" fmla="*/ 415 h 429"/>
                <a:gd name="T12" fmla="*/ 8 w 125"/>
                <a:gd name="T13" fmla="*/ 404 h 429"/>
                <a:gd name="T14" fmla="*/ 16 w 125"/>
                <a:gd name="T15" fmla="*/ 390 h 429"/>
                <a:gd name="T16" fmla="*/ 26 w 125"/>
                <a:gd name="T17" fmla="*/ 373 h 429"/>
                <a:gd name="T18" fmla="*/ 36 w 125"/>
                <a:gd name="T19" fmla="*/ 350 h 429"/>
                <a:gd name="T20" fmla="*/ 49 w 125"/>
                <a:gd name="T21" fmla="*/ 323 h 429"/>
                <a:gd name="T22" fmla="*/ 60 w 125"/>
                <a:gd name="T23" fmla="*/ 291 h 429"/>
                <a:gd name="T24" fmla="*/ 72 w 125"/>
                <a:gd name="T25" fmla="*/ 253 h 429"/>
                <a:gd name="T26" fmla="*/ 81 w 125"/>
                <a:gd name="T27" fmla="*/ 215 h 429"/>
                <a:gd name="T28" fmla="*/ 89 w 125"/>
                <a:gd name="T29" fmla="*/ 176 h 429"/>
                <a:gd name="T30" fmla="*/ 94 w 125"/>
                <a:gd name="T31" fmla="*/ 138 h 429"/>
                <a:gd name="T32" fmla="*/ 95 w 125"/>
                <a:gd name="T33" fmla="*/ 109 h 429"/>
                <a:gd name="T34" fmla="*/ 95 w 125"/>
                <a:gd name="T35" fmla="*/ 94 h 429"/>
                <a:gd name="T36" fmla="*/ 95 w 125"/>
                <a:gd name="T37" fmla="*/ 79 h 429"/>
                <a:gd name="T38" fmla="*/ 95 w 125"/>
                <a:gd name="T39" fmla="*/ 67 h 429"/>
                <a:gd name="T40" fmla="*/ 95 w 125"/>
                <a:gd name="T41" fmla="*/ 56 h 429"/>
                <a:gd name="T42" fmla="*/ 94 w 125"/>
                <a:gd name="T43" fmla="*/ 48 h 429"/>
                <a:gd name="T44" fmla="*/ 94 w 125"/>
                <a:gd name="T45" fmla="*/ 43 h 429"/>
                <a:gd name="T46" fmla="*/ 92 w 125"/>
                <a:gd name="T47" fmla="*/ 37 h 429"/>
                <a:gd name="T48" fmla="*/ 91 w 125"/>
                <a:gd name="T49" fmla="*/ 35 h 429"/>
                <a:gd name="T50" fmla="*/ 89 w 125"/>
                <a:gd name="T51" fmla="*/ 25 h 429"/>
                <a:gd name="T52" fmla="*/ 87 w 125"/>
                <a:gd name="T53" fmla="*/ 18 h 429"/>
                <a:gd name="T54" fmla="*/ 89 w 125"/>
                <a:gd name="T55" fmla="*/ 8 h 429"/>
                <a:gd name="T56" fmla="*/ 94 w 125"/>
                <a:gd name="T57" fmla="*/ 2 h 429"/>
                <a:gd name="T58" fmla="*/ 98 w 125"/>
                <a:gd name="T59" fmla="*/ 0 h 429"/>
                <a:gd name="T60" fmla="*/ 103 w 125"/>
                <a:gd name="T61" fmla="*/ 2 h 429"/>
                <a:gd name="T62" fmla="*/ 112 w 125"/>
                <a:gd name="T63" fmla="*/ 8 h 429"/>
                <a:gd name="T64" fmla="*/ 119 w 125"/>
                <a:gd name="T65" fmla="*/ 16 h 429"/>
                <a:gd name="T66" fmla="*/ 123 w 125"/>
                <a:gd name="T67" fmla="*/ 23 h 429"/>
                <a:gd name="T68" fmla="*/ 125 w 125"/>
                <a:gd name="T69" fmla="*/ 33 h 429"/>
                <a:gd name="T70" fmla="*/ 125 w 125"/>
                <a:gd name="T71" fmla="*/ 46 h 429"/>
                <a:gd name="T72" fmla="*/ 123 w 125"/>
                <a:gd name="T73" fmla="*/ 65 h 429"/>
                <a:gd name="T74" fmla="*/ 121 w 125"/>
                <a:gd name="T75" fmla="*/ 85 h 429"/>
                <a:gd name="T76" fmla="*/ 119 w 125"/>
                <a:gd name="T77" fmla="*/ 108 h 429"/>
                <a:gd name="T78" fmla="*/ 117 w 125"/>
                <a:gd name="T79" fmla="*/ 132 h 429"/>
                <a:gd name="T80" fmla="*/ 116 w 125"/>
                <a:gd name="T81" fmla="*/ 159 h 429"/>
                <a:gd name="T82" fmla="*/ 112 w 125"/>
                <a:gd name="T83" fmla="*/ 188 h 429"/>
                <a:gd name="T84" fmla="*/ 105 w 125"/>
                <a:gd name="T85" fmla="*/ 218 h 429"/>
                <a:gd name="T86" fmla="*/ 98 w 125"/>
                <a:gd name="T87" fmla="*/ 251 h 429"/>
                <a:gd name="T88" fmla="*/ 84 w 125"/>
                <a:gd name="T89" fmla="*/ 301 h 429"/>
                <a:gd name="T90" fmla="*/ 72 w 125"/>
                <a:gd name="T91" fmla="*/ 333 h 429"/>
                <a:gd name="T92" fmla="*/ 59 w 125"/>
                <a:gd name="T93" fmla="*/ 362 h 429"/>
                <a:gd name="T94" fmla="*/ 45 w 125"/>
                <a:gd name="T95" fmla="*/ 385 h 429"/>
                <a:gd name="T96" fmla="*/ 31 w 125"/>
                <a:gd name="T97" fmla="*/ 40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429">
                  <a:moveTo>
                    <a:pt x="31" y="404"/>
                  </a:moveTo>
                  <a:lnTo>
                    <a:pt x="25" y="411"/>
                  </a:lnTo>
                  <a:lnTo>
                    <a:pt x="18" y="417"/>
                  </a:lnTo>
                  <a:lnTo>
                    <a:pt x="14" y="423"/>
                  </a:lnTo>
                  <a:lnTo>
                    <a:pt x="9" y="425"/>
                  </a:lnTo>
                  <a:lnTo>
                    <a:pt x="7" y="427"/>
                  </a:lnTo>
                  <a:lnTo>
                    <a:pt x="4" y="429"/>
                  </a:lnTo>
                  <a:lnTo>
                    <a:pt x="2" y="427"/>
                  </a:lnTo>
                  <a:lnTo>
                    <a:pt x="0" y="427"/>
                  </a:lnTo>
                  <a:lnTo>
                    <a:pt x="0" y="423"/>
                  </a:lnTo>
                  <a:lnTo>
                    <a:pt x="0" y="419"/>
                  </a:lnTo>
                  <a:lnTo>
                    <a:pt x="3" y="415"/>
                  </a:lnTo>
                  <a:lnTo>
                    <a:pt x="4" y="409"/>
                  </a:lnTo>
                  <a:lnTo>
                    <a:pt x="8" y="404"/>
                  </a:lnTo>
                  <a:lnTo>
                    <a:pt x="10" y="398"/>
                  </a:lnTo>
                  <a:lnTo>
                    <a:pt x="16" y="390"/>
                  </a:lnTo>
                  <a:lnTo>
                    <a:pt x="21" y="383"/>
                  </a:lnTo>
                  <a:lnTo>
                    <a:pt x="26" y="373"/>
                  </a:lnTo>
                  <a:lnTo>
                    <a:pt x="31" y="362"/>
                  </a:lnTo>
                  <a:lnTo>
                    <a:pt x="36" y="350"/>
                  </a:lnTo>
                  <a:lnTo>
                    <a:pt x="43" y="337"/>
                  </a:lnTo>
                  <a:lnTo>
                    <a:pt x="49" y="323"/>
                  </a:lnTo>
                  <a:lnTo>
                    <a:pt x="55" y="306"/>
                  </a:lnTo>
                  <a:lnTo>
                    <a:pt x="60" y="291"/>
                  </a:lnTo>
                  <a:lnTo>
                    <a:pt x="67" y="272"/>
                  </a:lnTo>
                  <a:lnTo>
                    <a:pt x="72" y="253"/>
                  </a:lnTo>
                  <a:lnTo>
                    <a:pt x="77" y="234"/>
                  </a:lnTo>
                  <a:lnTo>
                    <a:pt x="81" y="215"/>
                  </a:lnTo>
                  <a:lnTo>
                    <a:pt x="85" y="195"/>
                  </a:lnTo>
                  <a:lnTo>
                    <a:pt x="89" y="176"/>
                  </a:lnTo>
                  <a:lnTo>
                    <a:pt x="91" y="157"/>
                  </a:lnTo>
                  <a:lnTo>
                    <a:pt x="94" y="138"/>
                  </a:lnTo>
                  <a:lnTo>
                    <a:pt x="95" y="119"/>
                  </a:lnTo>
                  <a:lnTo>
                    <a:pt x="95" y="109"/>
                  </a:lnTo>
                  <a:lnTo>
                    <a:pt x="95" y="102"/>
                  </a:lnTo>
                  <a:lnTo>
                    <a:pt x="95" y="94"/>
                  </a:lnTo>
                  <a:lnTo>
                    <a:pt x="95" y="86"/>
                  </a:lnTo>
                  <a:lnTo>
                    <a:pt x="95" y="79"/>
                  </a:lnTo>
                  <a:lnTo>
                    <a:pt x="95" y="73"/>
                  </a:lnTo>
                  <a:lnTo>
                    <a:pt x="95" y="67"/>
                  </a:lnTo>
                  <a:lnTo>
                    <a:pt x="95" y="62"/>
                  </a:lnTo>
                  <a:lnTo>
                    <a:pt x="95" y="56"/>
                  </a:lnTo>
                  <a:lnTo>
                    <a:pt x="95" y="52"/>
                  </a:lnTo>
                  <a:lnTo>
                    <a:pt x="94" y="48"/>
                  </a:lnTo>
                  <a:lnTo>
                    <a:pt x="94" y="44"/>
                  </a:lnTo>
                  <a:lnTo>
                    <a:pt x="94" y="43"/>
                  </a:lnTo>
                  <a:lnTo>
                    <a:pt x="92" y="39"/>
                  </a:lnTo>
                  <a:lnTo>
                    <a:pt x="92" y="37"/>
                  </a:lnTo>
                  <a:lnTo>
                    <a:pt x="91" y="37"/>
                  </a:lnTo>
                  <a:lnTo>
                    <a:pt x="91" y="35"/>
                  </a:lnTo>
                  <a:lnTo>
                    <a:pt x="90" y="31"/>
                  </a:lnTo>
                  <a:lnTo>
                    <a:pt x="89" y="25"/>
                  </a:lnTo>
                  <a:lnTo>
                    <a:pt x="89" y="22"/>
                  </a:lnTo>
                  <a:lnTo>
                    <a:pt x="87" y="18"/>
                  </a:lnTo>
                  <a:lnTo>
                    <a:pt x="89" y="14"/>
                  </a:lnTo>
                  <a:lnTo>
                    <a:pt x="89" y="8"/>
                  </a:lnTo>
                  <a:lnTo>
                    <a:pt x="91" y="4"/>
                  </a:lnTo>
                  <a:lnTo>
                    <a:pt x="94" y="2"/>
                  </a:lnTo>
                  <a:lnTo>
                    <a:pt x="95" y="2"/>
                  </a:lnTo>
                  <a:lnTo>
                    <a:pt x="98" y="0"/>
                  </a:lnTo>
                  <a:lnTo>
                    <a:pt x="100" y="0"/>
                  </a:lnTo>
                  <a:lnTo>
                    <a:pt x="103" y="2"/>
                  </a:lnTo>
                  <a:lnTo>
                    <a:pt x="105" y="4"/>
                  </a:lnTo>
                  <a:lnTo>
                    <a:pt x="112" y="8"/>
                  </a:lnTo>
                  <a:lnTo>
                    <a:pt x="116" y="12"/>
                  </a:lnTo>
                  <a:lnTo>
                    <a:pt x="119" y="16"/>
                  </a:lnTo>
                  <a:lnTo>
                    <a:pt x="122" y="20"/>
                  </a:lnTo>
                  <a:lnTo>
                    <a:pt x="123" y="23"/>
                  </a:lnTo>
                  <a:lnTo>
                    <a:pt x="123" y="27"/>
                  </a:lnTo>
                  <a:lnTo>
                    <a:pt x="125" y="33"/>
                  </a:lnTo>
                  <a:lnTo>
                    <a:pt x="125" y="39"/>
                  </a:lnTo>
                  <a:lnTo>
                    <a:pt x="125" y="46"/>
                  </a:lnTo>
                  <a:lnTo>
                    <a:pt x="123" y="56"/>
                  </a:lnTo>
                  <a:lnTo>
                    <a:pt x="123" y="65"/>
                  </a:lnTo>
                  <a:lnTo>
                    <a:pt x="122" y="75"/>
                  </a:lnTo>
                  <a:lnTo>
                    <a:pt x="121" y="85"/>
                  </a:lnTo>
                  <a:lnTo>
                    <a:pt x="121" y="96"/>
                  </a:lnTo>
                  <a:lnTo>
                    <a:pt x="119" y="108"/>
                  </a:lnTo>
                  <a:lnTo>
                    <a:pt x="118" y="121"/>
                  </a:lnTo>
                  <a:lnTo>
                    <a:pt x="117" y="132"/>
                  </a:lnTo>
                  <a:lnTo>
                    <a:pt x="116" y="146"/>
                  </a:lnTo>
                  <a:lnTo>
                    <a:pt x="116" y="159"/>
                  </a:lnTo>
                  <a:lnTo>
                    <a:pt x="114" y="174"/>
                  </a:lnTo>
                  <a:lnTo>
                    <a:pt x="112" y="188"/>
                  </a:lnTo>
                  <a:lnTo>
                    <a:pt x="109" y="203"/>
                  </a:lnTo>
                  <a:lnTo>
                    <a:pt x="105" y="218"/>
                  </a:lnTo>
                  <a:lnTo>
                    <a:pt x="101" y="234"/>
                  </a:lnTo>
                  <a:lnTo>
                    <a:pt x="98" y="251"/>
                  </a:lnTo>
                  <a:lnTo>
                    <a:pt x="94" y="266"/>
                  </a:lnTo>
                  <a:lnTo>
                    <a:pt x="84" y="301"/>
                  </a:lnTo>
                  <a:lnTo>
                    <a:pt x="78" y="318"/>
                  </a:lnTo>
                  <a:lnTo>
                    <a:pt x="72" y="333"/>
                  </a:lnTo>
                  <a:lnTo>
                    <a:pt x="66" y="348"/>
                  </a:lnTo>
                  <a:lnTo>
                    <a:pt x="59" y="362"/>
                  </a:lnTo>
                  <a:lnTo>
                    <a:pt x="53" y="375"/>
                  </a:lnTo>
                  <a:lnTo>
                    <a:pt x="45" y="385"/>
                  </a:lnTo>
                  <a:lnTo>
                    <a:pt x="39" y="394"/>
                  </a:lnTo>
                  <a:lnTo>
                    <a:pt x="31" y="404"/>
                  </a:lnTo>
                  <a:lnTo>
                    <a:pt x="31" y="40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23"/>
            <p:cNvSpPr>
              <a:spLocks/>
            </p:cNvSpPr>
            <p:nvPr/>
          </p:nvSpPr>
          <p:spPr bwMode="auto">
            <a:xfrm>
              <a:off x="4481513" y="2855913"/>
              <a:ext cx="95250" cy="92075"/>
            </a:xfrm>
            <a:custGeom>
              <a:avLst/>
              <a:gdLst>
                <a:gd name="T0" fmla="*/ 58 w 60"/>
                <a:gd name="T1" fmla="*/ 94 h 117"/>
                <a:gd name="T2" fmla="*/ 57 w 60"/>
                <a:gd name="T3" fmla="*/ 100 h 117"/>
                <a:gd name="T4" fmla="*/ 55 w 60"/>
                <a:gd name="T5" fmla="*/ 106 h 117"/>
                <a:gd name="T6" fmla="*/ 54 w 60"/>
                <a:gd name="T7" fmla="*/ 109 h 117"/>
                <a:gd name="T8" fmla="*/ 54 w 60"/>
                <a:gd name="T9" fmla="*/ 111 h 117"/>
                <a:gd name="T10" fmla="*/ 53 w 60"/>
                <a:gd name="T11" fmla="*/ 113 h 117"/>
                <a:gd name="T12" fmla="*/ 51 w 60"/>
                <a:gd name="T13" fmla="*/ 115 h 117"/>
                <a:gd name="T14" fmla="*/ 50 w 60"/>
                <a:gd name="T15" fmla="*/ 117 h 117"/>
                <a:gd name="T16" fmla="*/ 49 w 60"/>
                <a:gd name="T17" fmla="*/ 117 h 117"/>
                <a:gd name="T18" fmla="*/ 48 w 60"/>
                <a:gd name="T19" fmla="*/ 115 h 117"/>
                <a:gd name="T20" fmla="*/ 46 w 60"/>
                <a:gd name="T21" fmla="*/ 113 h 117"/>
                <a:gd name="T22" fmla="*/ 43 w 60"/>
                <a:gd name="T23" fmla="*/ 109 h 117"/>
                <a:gd name="T24" fmla="*/ 40 w 60"/>
                <a:gd name="T25" fmla="*/ 104 h 117"/>
                <a:gd name="T26" fmla="*/ 36 w 60"/>
                <a:gd name="T27" fmla="*/ 98 h 117"/>
                <a:gd name="T28" fmla="*/ 31 w 60"/>
                <a:gd name="T29" fmla="*/ 88 h 117"/>
                <a:gd name="T30" fmla="*/ 27 w 60"/>
                <a:gd name="T31" fmla="*/ 79 h 117"/>
                <a:gd name="T32" fmla="*/ 22 w 60"/>
                <a:gd name="T33" fmla="*/ 67 h 117"/>
                <a:gd name="T34" fmla="*/ 17 w 60"/>
                <a:gd name="T35" fmla="*/ 56 h 117"/>
                <a:gd name="T36" fmla="*/ 13 w 60"/>
                <a:gd name="T37" fmla="*/ 44 h 117"/>
                <a:gd name="T38" fmla="*/ 9 w 60"/>
                <a:gd name="T39" fmla="*/ 35 h 117"/>
                <a:gd name="T40" fmla="*/ 5 w 60"/>
                <a:gd name="T41" fmla="*/ 27 h 117"/>
                <a:gd name="T42" fmla="*/ 3 w 60"/>
                <a:gd name="T43" fmla="*/ 20 h 117"/>
                <a:gd name="T44" fmla="*/ 2 w 60"/>
                <a:gd name="T45" fmla="*/ 14 h 117"/>
                <a:gd name="T46" fmla="*/ 0 w 60"/>
                <a:gd name="T47" fmla="*/ 10 h 117"/>
                <a:gd name="T48" fmla="*/ 0 w 60"/>
                <a:gd name="T49" fmla="*/ 6 h 117"/>
                <a:gd name="T50" fmla="*/ 0 w 60"/>
                <a:gd name="T51" fmla="*/ 4 h 117"/>
                <a:gd name="T52" fmla="*/ 2 w 60"/>
                <a:gd name="T53" fmla="*/ 4 h 117"/>
                <a:gd name="T54" fmla="*/ 3 w 60"/>
                <a:gd name="T55" fmla="*/ 2 h 117"/>
                <a:gd name="T56" fmla="*/ 4 w 60"/>
                <a:gd name="T57" fmla="*/ 2 h 117"/>
                <a:gd name="T58" fmla="*/ 7 w 60"/>
                <a:gd name="T59" fmla="*/ 2 h 117"/>
                <a:gd name="T60" fmla="*/ 11 w 60"/>
                <a:gd name="T61" fmla="*/ 2 h 117"/>
                <a:gd name="T62" fmla="*/ 14 w 60"/>
                <a:gd name="T63" fmla="*/ 0 h 117"/>
                <a:gd name="T64" fmla="*/ 19 w 60"/>
                <a:gd name="T65" fmla="*/ 0 h 117"/>
                <a:gd name="T66" fmla="*/ 23 w 60"/>
                <a:gd name="T67" fmla="*/ 4 h 117"/>
                <a:gd name="T68" fmla="*/ 27 w 60"/>
                <a:gd name="T69" fmla="*/ 6 h 117"/>
                <a:gd name="T70" fmla="*/ 31 w 60"/>
                <a:gd name="T71" fmla="*/ 10 h 117"/>
                <a:gd name="T72" fmla="*/ 36 w 60"/>
                <a:gd name="T73" fmla="*/ 14 h 117"/>
                <a:gd name="T74" fmla="*/ 40 w 60"/>
                <a:gd name="T75" fmla="*/ 18 h 117"/>
                <a:gd name="T76" fmla="*/ 44 w 60"/>
                <a:gd name="T77" fmla="*/ 23 h 117"/>
                <a:gd name="T78" fmla="*/ 48 w 60"/>
                <a:gd name="T79" fmla="*/ 29 h 117"/>
                <a:gd name="T80" fmla="*/ 53 w 60"/>
                <a:gd name="T81" fmla="*/ 35 h 117"/>
                <a:gd name="T82" fmla="*/ 55 w 60"/>
                <a:gd name="T83" fmla="*/ 42 h 117"/>
                <a:gd name="T84" fmla="*/ 58 w 60"/>
                <a:gd name="T85" fmla="*/ 50 h 117"/>
                <a:gd name="T86" fmla="*/ 59 w 60"/>
                <a:gd name="T87" fmla="*/ 58 h 117"/>
                <a:gd name="T88" fmla="*/ 60 w 60"/>
                <a:gd name="T89" fmla="*/ 67 h 117"/>
                <a:gd name="T90" fmla="*/ 60 w 60"/>
                <a:gd name="T91" fmla="*/ 75 h 117"/>
                <a:gd name="T92" fmla="*/ 60 w 60"/>
                <a:gd name="T93" fmla="*/ 81 h 117"/>
                <a:gd name="T94" fmla="*/ 59 w 60"/>
                <a:gd name="T95" fmla="*/ 88 h 117"/>
                <a:gd name="T96" fmla="*/ 58 w 60"/>
                <a:gd name="T97" fmla="*/ 94 h 117"/>
                <a:gd name="T98" fmla="*/ 58 w 60"/>
                <a:gd name="T99" fmla="*/ 9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117">
                  <a:moveTo>
                    <a:pt x="58" y="94"/>
                  </a:moveTo>
                  <a:lnTo>
                    <a:pt x="57" y="100"/>
                  </a:lnTo>
                  <a:lnTo>
                    <a:pt x="55" y="106"/>
                  </a:lnTo>
                  <a:lnTo>
                    <a:pt x="54" y="109"/>
                  </a:lnTo>
                  <a:lnTo>
                    <a:pt x="54" y="111"/>
                  </a:lnTo>
                  <a:lnTo>
                    <a:pt x="53" y="113"/>
                  </a:lnTo>
                  <a:lnTo>
                    <a:pt x="51" y="115"/>
                  </a:lnTo>
                  <a:lnTo>
                    <a:pt x="50" y="117"/>
                  </a:lnTo>
                  <a:lnTo>
                    <a:pt x="49" y="117"/>
                  </a:lnTo>
                  <a:lnTo>
                    <a:pt x="48" y="115"/>
                  </a:lnTo>
                  <a:lnTo>
                    <a:pt x="46" y="113"/>
                  </a:lnTo>
                  <a:lnTo>
                    <a:pt x="43" y="109"/>
                  </a:lnTo>
                  <a:lnTo>
                    <a:pt x="40" y="104"/>
                  </a:lnTo>
                  <a:lnTo>
                    <a:pt x="36" y="98"/>
                  </a:lnTo>
                  <a:lnTo>
                    <a:pt x="31" y="88"/>
                  </a:lnTo>
                  <a:lnTo>
                    <a:pt x="27" y="79"/>
                  </a:lnTo>
                  <a:lnTo>
                    <a:pt x="22" y="67"/>
                  </a:lnTo>
                  <a:lnTo>
                    <a:pt x="17" y="56"/>
                  </a:lnTo>
                  <a:lnTo>
                    <a:pt x="13" y="44"/>
                  </a:lnTo>
                  <a:lnTo>
                    <a:pt x="9" y="35"/>
                  </a:lnTo>
                  <a:lnTo>
                    <a:pt x="5" y="27"/>
                  </a:lnTo>
                  <a:lnTo>
                    <a:pt x="3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4"/>
                  </a:lnTo>
                  <a:lnTo>
                    <a:pt x="27" y="6"/>
                  </a:lnTo>
                  <a:lnTo>
                    <a:pt x="31" y="10"/>
                  </a:lnTo>
                  <a:lnTo>
                    <a:pt x="36" y="14"/>
                  </a:lnTo>
                  <a:lnTo>
                    <a:pt x="40" y="18"/>
                  </a:lnTo>
                  <a:lnTo>
                    <a:pt x="44" y="23"/>
                  </a:lnTo>
                  <a:lnTo>
                    <a:pt x="48" y="29"/>
                  </a:lnTo>
                  <a:lnTo>
                    <a:pt x="53" y="35"/>
                  </a:lnTo>
                  <a:lnTo>
                    <a:pt x="55" y="42"/>
                  </a:lnTo>
                  <a:lnTo>
                    <a:pt x="58" y="50"/>
                  </a:lnTo>
                  <a:lnTo>
                    <a:pt x="59" y="58"/>
                  </a:lnTo>
                  <a:lnTo>
                    <a:pt x="60" y="67"/>
                  </a:lnTo>
                  <a:lnTo>
                    <a:pt x="60" y="75"/>
                  </a:lnTo>
                  <a:lnTo>
                    <a:pt x="60" y="81"/>
                  </a:lnTo>
                  <a:lnTo>
                    <a:pt x="59" y="88"/>
                  </a:lnTo>
                  <a:lnTo>
                    <a:pt x="58" y="94"/>
                  </a:lnTo>
                  <a:lnTo>
                    <a:pt x="58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24"/>
            <p:cNvSpPr>
              <a:spLocks/>
            </p:cNvSpPr>
            <p:nvPr/>
          </p:nvSpPr>
          <p:spPr bwMode="auto">
            <a:xfrm>
              <a:off x="4524375" y="2554288"/>
              <a:ext cx="163512" cy="492125"/>
            </a:xfrm>
            <a:custGeom>
              <a:avLst/>
              <a:gdLst>
                <a:gd name="T0" fmla="*/ 0 w 103"/>
                <a:gd name="T1" fmla="*/ 615 h 619"/>
                <a:gd name="T2" fmla="*/ 0 w 103"/>
                <a:gd name="T3" fmla="*/ 612 h 619"/>
                <a:gd name="T4" fmla="*/ 1 w 103"/>
                <a:gd name="T5" fmla="*/ 606 h 619"/>
                <a:gd name="T6" fmla="*/ 5 w 103"/>
                <a:gd name="T7" fmla="*/ 593 h 619"/>
                <a:gd name="T8" fmla="*/ 13 w 103"/>
                <a:gd name="T9" fmla="*/ 570 h 619"/>
                <a:gd name="T10" fmla="*/ 26 w 103"/>
                <a:gd name="T11" fmla="*/ 541 h 619"/>
                <a:gd name="T12" fmla="*/ 39 w 103"/>
                <a:gd name="T13" fmla="*/ 503 h 619"/>
                <a:gd name="T14" fmla="*/ 50 w 103"/>
                <a:gd name="T15" fmla="*/ 463 h 619"/>
                <a:gd name="T16" fmla="*/ 59 w 103"/>
                <a:gd name="T17" fmla="*/ 421 h 619"/>
                <a:gd name="T18" fmla="*/ 67 w 103"/>
                <a:gd name="T19" fmla="*/ 377 h 619"/>
                <a:gd name="T20" fmla="*/ 72 w 103"/>
                <a:gd name="T21" fmla="*/ 329 h 619"/>
                <a:gd name="T22" fmla="*/ 76 w 103"/>
                <a:gd name="T23" fmla="*/ 281 h 619"/>
                <a:gd name="T24" fmla="*/ 78 w 103"/>
                <a:gd name="T25" fmla="*/ 231 h 619"/>
                <a:gd name="T26" fmla="*/ 81 w 103"/>
                <a:gd name="T27" fmla="*/ 178 h 619"/>
                <a:gd name="T28" fmla="*/ 81 w 103"/>
                <a:gd name="T29" fmla="*/ 153 h 619"/>
                <a:gd name="T30" fmla="*/ 80 w 103"/>
                <a:gd name="T31" fmla="*/ 130 h 619"/>
                <a:gd name="T32" fmla="*/ 80 w 103"/>
                <a:gd name="T33" fmla="*/ 109 h 619"/>
                <a:gd name="T34" fmla="*/ 78 w 103"/>
                <a:gd name="T35" fmla="*/ 92 h 619"/>
                <a:gd name="T36" fmla="*/ 78 w 103"/>
                <a:gd name="T37" fmla="*/ 77 h 619"/>
                <a:gd name="T38" fmla="*/ 77 w 103"/>
                <a:gd name="T39" fmla="*/ 65 h 619"/>
                <a:gd name="T40" fmla="*/ 76 w 103"/>
                <a:gd name="T41" fmla="*/ 54 h 619"/>
                <a:gd name="T42" fmla="*/ 74 w 103"/>
                <a:gd name="T43" fmla="*/ 46 h 619"/>
                <a:gd name="T44" fmla="*/ 73 w 103"/>
                <a:gd name="T45" fmla="*/ 34 h 619"/>
                <a:gd name="T46" fmla="*/ 69 w 103"/>
                <a:gd name="T47" fmla="*/ 17 h 619"/>
                <a:gd name="T48" fmla="*/ 69 w 103"/>
                <a:gd name="T49" fmla="*/ 4 h 619"/>
                <a:gd name="T50" fmla="*/ 74 w 103"/>
                <a:gd name="T51" fmla="*/ 0 h 619"/>
                <a:gd name="T52" fmla="*/ 82 w 103"/>
                <a:gd name="T53" fmla="*/ 0 h 619"/>
                <a:gd name="T54" fmla="*/ 95 w 103"/>
                <a:gd name="T55" fmla="*/ 4 h 619"/>
                <a:gd name="T56" fmla="*/ 103 w 103"/>
                <a:gd name="T57" fmla="*/ 42 h 619"/>
                <a:gd name="T58" fmla="*/ 103 w 103"/>
                <a:gd name="T59" fmla="*/ 107 h 619"/>
                <a:gd name="T60" fmla="*/ 101 w 103"/>
                <a:gd name="T61" fmla="*/ 164 h 619"/>
                <a:gd name="T62" fmla="*/ 100 w 103"/>
                <a:gd name="T63" fmla="*/ 214 h 619"/>
                <a:gd name="T64" fmla="*/ 99 w 103"/>
                <a:gd name="T65" fmla="*/ 260 h 619"/>
                <a:gd name="T66" fmla="*/ 98 w 103"/>
                <a:gd name="T67" fmla="*/ 298 h 619"/>
                <a:gd name="T68" fmla="*/ 95 w 103"/>
                <a:gd name="T69" fmla="*/ 329 h 619"/>
                <a:gd name="T70" fmla="*/ 92 w 103"/>
                <a:gd name="T71" fmla="*/ 356 h 619"/>
                <a:gd name="T72" fmla="*/ 89 w 103"/>
                <a:gd name="T73" fmla="*/ 384 h 619"/>
                <a:gd name="T74" fmla="*/ 82 w 103"/>
                <a:gd name="T75" fmla="*/ 422 h 619"/>
                <a:gd name="T76" fmla="*/ 76 w 103"/>
                <a:gd name="T77" fmla="*/ 455 h 619"/>
                <a:gd name="T78" fmla="*/ 69 w 103"/>
                <a:gd name="T79" fmla="*/ 484 h 619"/>
                <a:gd name="T80" fmla="*/ 63 w 103"/>
                <a:gd name="T81" fmla="*/ 508 h 619"/>
                <a:gd name="T82" fmla="*/ 49 w 103"/>
                <a:gd name="T83" fmla="*/ 543 h 619"/>
                <a:gd name="T84" fmla="*/ 28 w 103"/>
                <a:gd name="T85" fmla="*/ 585 h 619"/>
                <a:gd name="T86" fmla="*/ 18 w 103"/>
                <a:gd name="T87" fmla="*/ 602 h 619"/>
                <a:gd name="T88" fmla="*/ 10 w 103"/>
                <a:gd name="T89" fmla="*/ 614 h 619"/>
                <a:gd name="T90" fmla="*/ 4 w 103"/>
                <a:gd name="T91" fmla="*/ 617 h 619"/>
                <a:gd name="T92" fmla="*/ 0 w 103"/>
                <a:gd name="T93" fmla="*/ 617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" h="619">
                  <a:moveTo>
                    <a:pt x="0" y="617"/>
                  </a:moveTo>
                  <a:lnTo>
                    <a:pt x="0" y="615"/>
                  </a:lnTo>
                  <a:lnTo>
                    <a:pt x="0" y="614"/>
                  </a:lnTo>
                  <a:lnTo>
                    <a:pt x="0" y="612"/>
                  </a:lnTo>
                  <a:lnTo>
                    <a:pt x="0" y="610"/>
                  </a:lnTo>
                  <a:lnTo>
                    <a:pt x="1" y="606"/>
                  </a:lnTo>
                  <a:lnTo>
                    <a:pt x="3" y="602"/>
                  </a:lnTo>
                  <a:lnTo>
                    <a:pt x="5" y="593"/>
                  </a:lnTo>
                  <a:lnTo>
                    <a:pt x="8" y="583"/>
                  </a:lnTo>
                  <a:lnTo>
                    <a:pt x="13" y="570"/>
                  </a:lnTo>
                  <a:lnTo>
                    <a:pt x="18" y="556"/>
                  </a:lnTo>
                  <a:lnTo>
                    <a:pt x="26" y="541"/>
                  </a:lnTo>
                  <a:lnTo>
                    <a:pt x="32" y="522"/>
                  </a:lnTo>
                  <a:lnTo>
                    <a:pt x="39" y="503"/>
                  </a:lnTo>
                  <a:lnTo>
                    <a:pt x="45" y="482"/>
                  </a:lnTo>
                  <a:lnTo>
                    <a:pt x="50" y="463"/>
                  </a:lnTo>
                  <a:lnTo>
                    <a:pt x="55" y="442"/>
                  </a:lnTo>
                  <a:lnTo>
                    <a:pt x="59" y="421"/>
                  </a:lnTo>
                  <a:lnTo>
                    <a:pt x="63" y="398"/>
                  </a:lnTo>
                  <a:lnTo>
                    <a:pt x="67" y="377"/>
                  </a:lnTo>
                  <a:lnTo>
                    <a:pt x="69" y="354"/>
                  </a:lnTo>
                  <a:lnTo>
                    <a:pt x="72" y="329"/>
                  </a:lnTo>
                  <a:lnTo>
                    <a:pt x="73" y="306"/>
                  </a:lnTo>
                  <a:lnTo>
                    <a:pt x="76" y="281"/>
                  </a:lnTo>
                  <a:lnTo>
                    <a:pt x="77" y="256"/>
                  </a:lnTo>
                  <a:lnTo>
                    <a:pt x="78" y="231"/>
                  </a:lnTo>
                  <a:lnTo>
                    <a:pt x="80" y="205"/>
                  </a:lnTo>
                  <a:lnTo>
                    <a:pt x="81" y="178"/>
                  </a:lnTo>
                  <a:lnTo>
                    <a:pt x="81" y="164"/>
                  </a:lnTo>
                  <a:lnTo>
                    <a:pt x="81" y="153"/>
                  </a:lnTo>
                  <a:lnTo>
                    <a:pt x="80" y="142"/>
                  </a:lnTo>
                  <a:lnTo>
                    <a:pt x="80" y="130"/>
                  </a:lnTo>
                  <a:lnTo>
                    <a:pt x="80" y="120"/>
                  </a:lnTo>
                  <a:lnTo>
                    <a:pt x="80" y="109"/>
                  </a:lnTo>
                  <a:lnTo>
                    <a:pt x="80" y="101"/>
                  </a:lnTo>
                  <a:lnTo>
                    <a:pt x="78" y="92"/>
                  </a:lnTo>
                  <a:lnTo>
                    <a:pt x="78" y="84"/>
                  </a:lnTo>
                  <a:lnTo>
                    <a:pt x="78" y="77"/>
                  </a:lnTo>
                  <a:lnTo>
                    <a:pt x="77" y="71"/>
                  </a:lnTo>
                  <a:lnTo>
                    <a:pt x="77" y="65"/>
                  </a:lnTo>
                  <a:lnTo>
                    <a:pt x="76" y="59"/>
                  </a:lnTo>
                  <a:lnTo>
                    <a:pt x="76" y="54"/>
                  </a:lnTo>
                  <a:lnTo>
                    <a:pt x="76" y="50"/>
                  </a:lnTo>
                  <a:lnTo>
                    <a:pt x="74" y="46"/>
                  </a:lnTo>
                  <a:lnTo>
                    <a:pt x="74" y="40"/>
                  </a:lnTo>
                  <a:lnTo>
                    <a:pt x="73" y="34"/>
                  </a:lnTo>
                  <a:lnTo>
                    <a:pt x="71" y="25"/>
                  </a:lnTo>
                  <a:lnTo>
                    <a:pt x="69" y="17"/>
                  </a:lnTo>
                  <a:lnTo>
                    <a:pt x="69" y="8"/>
                  </a:lnTo>
                  <a:lnTo>
                    <a:pt x="69" y="4"/>
                  </a:lnTo>
                  <a:lnTo>
                    <a:pt x="72" y="2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9" y="2"/>
                  </a:lnTo>
                  <a:lnTo>
                    <a:pt x="95" y="4"/>
                  </a:lnTo>
                  <a:lnTo>
                    <a:pt x="103" y="8"/>
                  </a:lnTo>
                  <a:lnTo>
                    <a:pt x="103" y="42"/>
                  </a:lnTo>
                  <a:lnTo>
                    <a:pt x="103" y="75"/>
                  </a:lnTo>
                  <a:lnTo>
                    <a:pt x="103" y="107"/>
                  </a:lnTo>
                  <a:lnTo>
                    <a:pt x="101" y="136"/>
                  </a:lnTo>
                  <a:lnTo>
                    <a:pt x="101" y="164"/>
                  </a:lnTo>
                  <a:lnTo>
                    <a:pt x="101" y="189"/>
                  </a:lnTo>
                  <a:lnTo>
                    <a:pt x="100" y="214"/>
                  </a:lnTo>
                  <a:lnTo>
                    <a:pt x="100" y="237"/>
                  </a:lnTo>
                  <a:lnTo>
                    <a:pt x="99" y="260"/>
                  </a:lnTo>
                  <a:lnTo>
                    <a:pt x="99" y="279"/>
                  </a:lnTo>
                  <a:lnTo>
                    <a:pt x="98" y="298"/>
                  </a:lnTo>
                  <a:lnTo>
                    <a:pt x="96" y="315"/>
                  </a:lnTo>
                  <a:lnTo>
                    <a:pt x="95" y="329"/>
                  </a:lnTo>
                  <a:lnTo>
                    <a:pt x="94" y="342"/>
                  </a:lnTo>
                  <a:lnTo>
                    <a:pt x="92" y="356"/>
                  </a:lnTo>
                  <a:lnTo>
                    <a:pt x="91" y="365"/>
                  </a:lnTo>
                  <a:lnTo>
                    <a:pt x="89" y="384"/>
                  </a:lnTo>
                  <a:lnTo>
                    <a:pt x="85" y="403"/>
                  </a:lnTo>
                  <a:lnTo>
                    <a:pt x="82" y="422"/>
                  </a:lnTo>
                  <a:lnTo>
                    <a:pt x="80" y="440"/>
                  </a:lnTo>
                  <a:lnTo>
                    <a:pt x="76" y="455"/>
                  </a:lnTo>
                  <a:lnTo>
                    <a:pt x="73" y="470"/>
                  </a:lnTo>
                  <a:lnTo>
                    <a:pt x="69" y="484"/>
                  </a:lnTo>
                  <a:lnTo>
                    <a:pt x="67" y="497"/>
                  </a:lnTo>
                  <a:lnTo>
                    <a:pt x="63" y="508"/>
                  </a:lnTo>
                  <a:lnTo>
                    <a:pt x="58" y="520"/>
                  </a:lnTo>
                  <a:lnTo>
                    <a:pt x="49" y="543"/>
                  </a:lnTo>
                  <a:lnTo>
                    <a:pt x="39" y="564"/>
                  </a:lnTo>
                  <a:lnTo>
                    <a:pt x="28" y="585"/>
                  </a:lnTo>
                  <a:lnTo>
                    <a:pt x="23" y="594"/>
                  </a:lnTo>
                  <a:lnTo>
                    <a:pt x="18" y="602"/>
                  </a:lnTo>
                  <a:lnTo>
                    <a:pt x="14" y="608"/>
                  </a:lnTo>
                  <a:lnTo>
                    <a:pt x="10" y="614"/>
                  </a:lnTo>
                  <a:lnTo>
                    <a:pt x="7" y="617"/>
                  </a:lnTo>
                  <a:lnTo>
                    <a:pt x="4" y="617"/>
                  </a:lnTo>
                  <a:lnTo>
                    <a:pt x="1" y="619"/>
                  </a:lnTo>
                  <a:lnTo>
                    <a:pt x="0" y="617"/>
                  </a:lnTo>
                  <a:lnTo>
                    <a:pt x="0" y="61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25"/>
            <p:cNvSpPr>
              <a:spLocks/>
            </p:cNvSpPr>
            <p:nvPr/>
          </p:nvSpPr>
          <p:spPr bwMode="auto">
            <a:xfrm>
              <a:off x="4668838" y="2740025"/>
              <a:ext cx="77787" cy="69850"/>
            </a:xfrm>
            <a:custGeom>
              <a:avLst/>
              <a:gdLst>
                <a:gd name="T0" fmla="*/ 48 w 49"/>
                <a:gd name="T1" fmla="*/ 61 h 88"/>
                <a:gd name="T2" fmla="*/ 46 w 49"/>
                <a:gd name="T3" fmla="*/ 67 h 88"/>
                <a:gd name="T4" fmla="*/ 46 w 49"/>
                <a:gd name="T5" fmla="*/ 71 h 88"/>
                <a:gd name="T6" fmla="*/ 45 w 49"/>
                <a:gd name="T7" fmla="*/ 77 h 88"/>
                <a:gd name="T8" fmla="*/ 45 w 49"/>
                <a:gd name="T9" fmla="*/ 81 h 88"/>
                <a:gd name="T10" fmla="*/ 44 w 49"/>
                <a:gd name="T11" fmla="*/ 84 h 88"/>
                <a:gd name="T12" fmla="*/ 44 w 49"/>
                <a:gd name="T13" fmla="*/ 86 h 88"/>
                <a:gd name="T14" fmla="*/ 42 w 49"/>
                <a:gd name="T15" fmla="*/ 88 h 88"/>
                <a:gd name="T16" fmla="*/ 42 w 49"/>
                <a:gd name="T17" fmla="*/ 88 h 88"/>
                <a:gd name="T18" fmla="*/ 41 w 49"/>
                <a:gd name="T19" fmla="*/ 88 h 88"/>
                <a:gd name="T20" fmla="*/ 40 w 49"/>
                <a:gd name="T21" fmla="*/ 86 h 88"/>
                <a:gd name="T22" fmla="*/ 39 w 49"/>
                <a:gd name="T23" fmla="*/ 84 h 88"/>
                <a:gd name="T24" fmla="*/ 37 w 49"/>
                <a:gd name="T25" fmla="*/ 82 h 88"/>
                <a:gd name="T26" fmla="*/ 36 w 49"/>
                <a:gd name="T27" fmla="*/ 81 h 88"/>
                <a:gd name="T28" fmla="*/ 33 w 49"/>
                <a:gd name="T29" fmla="*/ 77 h 88"/>
                <a:gd name="T30" fmla="*/ 32 w 49"/>
                <a:gd name="T31" fmla="*/ 71 h 88"/>
                <a:gd name="T32" fmla="*/ 30 w 49"/>
                <a:gd name="T33" fmla="*/ 67 h 88"/>
                <a:gd name="T34" fmla="*/ 27 w 49"/>
                <a:gd name="T35" fmla="*/ 61 h 88"/>
                <a:gd name="T36" fmla="*/ 23 w 49"/>
                <a:gd name="T37" fmla="*/ 54 h 88"/>
                <a:gd name="T38" fmla="*/ 21 w 49"/>
                <a:gd name="T39" fmla="*/ 48 h 88"/>
                <a:gd name="T40" fmla="*/ 17 w 49"/>
                <a:gd name="T41" fmla="*/ 40 h 88"/>
                <a:gd name="T42" fmla="*/ 13 w 49"/>
                <a:gd name="T43" fmla="*/ 31 h 88"/>
                <a:gd name="T44" fmla="*/ 9 w 49"/>
                <a:gd name="T45" fmla="*/ 21 h 88"/>
                <a:gd name="T46" fmla="*/ 5 w 49"/>
                <a:gd name="T47" fmla="*/ 12 h 88"/>
                <a:gd name="T48" fmla="*/ 0 w 49"/>
                <a:gd name="T49" fmla="*/ 0 h 88"/>
                <a:gd name="T50" fmla="*/ 8 w 49"/>
                <a:gd name="T51" fmla="*/ 0 h 88"/>
                <a:gd name="T52" fmla="*/ 14 w 49"/>
                <a:gd name="T53" fmla="*/ 2 h 88"/>
                <a:gd name="T54" fmla="*/ 19 w 49"/>
                <a:gd name="T55" fmla="*/ 2 h 88"/>
                <a:gd name="T56" fmla="*/ 26 w 49"/>
                <a:gd name="T57" fmla="*/ 4 h 88"/>
                <a:gd name="T58" fmla="*/ 30 w 49"/>
                <a:gd name="T59" fmla="*/ 6 h 88"/>
                <a:gd name="T60" fmla="*/ 35 w 49"/>
                <a:gd name="T61" fmla="*/ 10 h 88"/>
                <a:gd name="T62" fmla="*/ 39 w 49"/>
                <a:gd name="T63" fmla="*/ 14 h 88"/>
                <a:gd name="T64" fmla="*/ 42 w 49"/>
                <a:gd name="T65" fmla="*/ 17 h 88"/>
                <a:gd name="T66" fmla="*/ 44 w 49"/>
                <a:gd name="T67" fmla="*/ 21 h 88"/>
                <a:gd name="T68" fmla="*/ 45 w 49"/>
                <a:gd name="T69" fmla="*/ 25 h 88"/>
                <a:gd name="T70" fmla="*/ 46 w 49"/>
                <a:gd name="T71" fmla="*/ 31 h 88"/>
                <a:gd name="T72" fmla="*/ 48 w 49"/>
                <a:gd name="T73" fmla="*/ 37 h 88"/>
                <a:gd name="T74" fmla="*/ 48 w 49"/>
                <a:gd name="T75" fmla="*/ 42 h 88"/>
                <a:gd name="T76" fmla="*/ 49 w 49"/>
                <a:gd name="T77" fmla="*/ 48 h 88"/>
                <a:gd name="T78" fmla="*/ 48 w 49"/>
                <a:gd name="T79" fmla="*/ 54 h 88"/>
                <a:gd name="T80" fmla="*/ 48 w 49"/>
                <a:gd name="T81" fmla="*/ 61 h 88"/>
                <a:gd name="T82" fmla="*/ 48 w 49"/>
                <a:gd name="T83" fmla="*/ 6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88">
                  <a:moveTo>
                    <a:pt x="48" y="61"/>
                  </a:moveTo>
                  <a:lnTo>
                    <a:pt x="46" y="67"/>
                  </a:lnTo>
                  <a:lnTo>
                    <a:pt x="46" y="71"/>
                  </a:lnTo>
                  <a:lnTo>
                    <a:pt x="45" y="77"/>
                  </a:lnTo>
                  <a:lnTo>
                    <a:pt x="45" y="81"/>
                  </a:lnTo>
                  <a:lnTo>
                    <a:pt x="44" y="84"/>
                  </a:lnTo>
                  <a:lnTo>
                    <a:pt x="44" y="86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1" y="88"/>
                  </a:lnTo>
                  <a:lnTo>
                    <a:pt x="40" y="86"/>
                  </a:lnTo>
                  <a:lnTo>
                    <a:pt x="39" y="84"/>
                  </a:lnTo>
                  <a:lnTo>
                    <a:pt x="37" y="82"/>
                  </a:lnTo>
                  <a:lnTo>
                    <a:pt x="36" y="81"/>
                  </a:lnTo>
                  <a:lnTo>
                    <a:pt x="33" y="77"/>
                  </a:lnTo>
                  <a:lnTo>
                    <a:pt x="32" y="71"/>
                  </a:lnTo>
                  <a:lnTo>
                    <a:pt x="30" y="67"/>
                  </a:lnTo>
                  <a:lnTo>
                    <a:pt x="27" y="61"/>
                  </a:lnTo>
                  <a:lnTo>
                    <a:pt x="23" y="54"/>
                  </a:lnTo>
                  <a:lnTo>
                    <a:pt x="21" y="48"/>
                  </a:lnTo>
                  <a:lnTo>
                    <a:pt x="17" y="40"/>
                  </a:lnTo>
                  <a:lnTo>
                    <a:pt x="13" y="31"/>
                  </a:lnTo>
                  <a:lnTo>
                    <a:pt x="9" y="21"/>
                  </a:lnTo>
                  <a:lnTo>
                    <a:pt x="5" y="12"/>
                  </a:lnTo>
                  <a:lnTo>
                    <a:pt x="0" y="0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6" y="4"/>
                  </a:lnTo>
                  <a:lnTo>
                    <a:pt x="30" y="6"/>
                  </a:lnTo>
                  <a:lnTo>
                    <a:pt x="35" y="10"/>
                  </a:lnTo>
                  <a:lnTo>
                    <a:pt x="39" y="14"/>
                  </a:lnTo>
                  <a:lnTo>
                    <a:pt x="42" y="17"/>
                  </a:lnTo>
                  <a:lnTo>
                    <a:pt x="44" y="21"/>
                  </a:lnTo>
                  <a:lnTo>
                    <a:pt x="45" y="25"/>
                  </a:lnTo>
                  <a:lnTo>
                    <a:pt x="46" y="31"/>
                  </a:lnTo>
                  <a:lnTo>
                    <a:pt x="48" y="37"/>
                  </a:lnTo>
                  <a:lnTo>
                    <a:pt x="48" y="42"/>
                  </a:lnTo>
                  <a:lnTo>
                    <a:pt x="49" y="48"/>
                  </a:lnTo>
                  <a:lnTo>
                    <a:pt x="48" y="54"/>
                  </a:lnTo>
                  <a:lnTo>
                    <a:pt x="48" y="61"/>
                  </a:lnTo>
                  <a:lnTo>
                    <a:pt x="48" y="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26"/>
            <p:cNvSpPr>
              <a:spLocks/>
            </p:cNvSpPr>
            <p:nvPr/>
          </p:nvSpPr>
          <p:spPr bwMode="auto">
            <a:xfrm>
              <a:off x="4656138" y="2524125"/>
              <a:ext cx="334962" cy="511175"/>
            </a:xfrm>
            <a:custGeom>
              <a:avLst/>
              <a:gdLst>
                <a:gd name="T0" fmla="*/ 134 w 211"/>
                <a:gd name="T1" fmla="*/ 533 h 644"/>
                <a:gd name="T2" fmla="*/ 154 w 211"/>
                <a:gd name="T3" fmla="*/ 546 h 644"/>
                <a:gd name="T4" fmla="*/ 164 w 211"/>
                <a:gd name="T5" fmla="*/ 546 h 644"/>
                <a:gd name="T6" fmla="*/ 171 w 211"/>
                <a:gd name="T7" fmla="*/ 535 h 644"/>
                <a:gd name="T8" fmla="*/ 175 w 211"/>
                <a:gd name="T9" fmla="*/ 506 h 644"/>
                <a:gd name="T10" fmla="*/ 180 w 211"/>
                <a:gd name="T11" fmla="*/ 453 h 644"/>
                <a:gd name="T12" fmla="*/ 185 w 211"/>
                <a:gd name="T13" fmla="*/ 407 h 644"/>
                <a:gd name="T14" fmla="*/ 190 w 211"/>
                <a:gd name="T15" fmla="*/ 394 h 644"/>
                <a:gd name="T16" fmla="*/ 194 w 211"/>
                <a:gd name="T17" fmla="*/ 394 h 644"/>
                <a:gd name="T18" fmla="*/ 195 w 211"/>
                <a:gd name="T19" fmla="*/ 403 h 644"/>
                <a:gd name="T20" fmla="*/ 198 w 211"/>
                <a:gd name="T21" fmla="*/ 422 h 644"/>
                <a:gd name="T22" fmla="*/ 200 w 211"/>
                <a:gd name="T23" fmla="*/ 451 h 644"/>
                <a:gd name="T24" fmla="*/ 202 w 211"/>
                <a:gd name="T25" fmla="*/ 491 h 644"/>
                <a:gd name="T26" fmla="*/ 204 w 211"/>
                <a:gd name="T27" fmla="*/ 539 h 644"/>
                <a:gd name="T28" fmla="*/ 209 w 211"/>
                <a:gd name="T29" fmla="*/ 594 h 644"/>
                <a:gd name="T30" fmla="*/ 211 w 211"/>
                <a:gd name="T31" fmla="*/ 627 h 644"/>
                <a:gd name="T32" fmla="*/ 203 w 211"/>
                <a:gd name="T33" fmla="*/ 642 h 644"/>
                <a:gd name="T34" fmla="*/ 185 w 211"/>
                <a:gd name="T35" fmla="*/ 642 h 644"/>
                <a:gd name="T36" fmla="*/ 162 w 211"/>
                <a:gd name="T37" fmla="*/ 632 h 644"/>
                <a:gd name="T38" fmla="*/ 134 w 211"/>
                <a:gd name="T39" fmla="*/ 610 h 644"/>
                <a:gd name="T40" fmla="*/ 108 w 211"/>
                <a:gd name="T41" fmla="*/ 569 h 644"/>
                <a:gd name="T42" fmla="*/ 86 w 211"/>
                <a:gd name="T43" fmla="*/ 516 h 644"/>
                <a:gd name="T44" fmla="*/ 73 w 211"/>
                <a:gd name="T45" fmla="*/ 455 h 644"/>
                <a:gd name="T46" fmla="*/ 70 w 211"/>
                <a:gd name="T47" fmla="*/ 405 h 644"/>
                <a:gd name="T48" fmla="*/ 67 w 211"/>
                <a:gd name="T49" fmla="*/ 359 h 644"/>
                <a:gd name="T50" fmla="*/ 67 w 211"/>
                <a:gd name="T51" fmla="*/ 304 h 644"/>
                <a:gd name="T52" fmla="*/ 68 w 211"/>
                <a:gd name="T53" fmla="*/ 239 h 644"/>
                <a:gd name="T54" fmla="*/ 71 w 211"/>
                <a:gd name="T55" fmla="*/ 174 h 644"/>
                <a:gd name="T56" fmla="*/ 72 w 211"/>
                <a:gd name="T57" fmla="*/ 124 h 644"/>
                <a:gd name="T58" fmla="*/ 73 w 211"/>
                <a:gd name="T59" fmla="*/ 92 h 644"/>
                <a:gd name="T60" fmla="*/ 72 w 211"/>
                <a:gd name="T61" fmla="*/ 74 h 644"/>
                <a:gd name="T62" fmla="*/ 66 w 211"/>
                <a:gd name="T63" fmla="*/ 71 h 644"/>
                <a:gd name="T64" fmla="*/ 48 w 211"/>
                <a:gd name="T65" fmla="*/ 72 h 644"/>
                <a:gd name="T66" fmla="*/ 22 w 211"/>
                <a:gd name="T67" fmla="*/ 80 h 644"/>
                <a:gd name="T68" fmla="*/ 3 w 211"/>
                <a:gd name="T69" fmla="*/ 84 h 644"/>
                <a:gd name="T70" fmla="*/ 17 w 211"/>
                <a:gd name="T71" fmla="*/ 46 h 644"/>
                <a:gd name="T72" fmla="*/ 41 w 211"/>
                <a:gd name="T73" fmla="*/ 40 h 644"/>
                <a:gd name="T74" fmla="*/ 62 w 211"/>
                <a:gd name="T75" fmla="*/ 27 h 644"/>
                <a:gd name="T76" fmla="*/ 73 w 211"/>
                <a:gd name="T77" fmla="*/ 9 h 644"/>
                <a:gd name="T78" fmla="*/ 82 w 211"/>
                <a:gd name="T79" fmla="*/ 0 h 644"/>
                <a:gd name="T80" fmla="*/ 94 w 211"/>
                <a:gd name="T81" fmla="*/ 6 h 644"/>
                <a:gd name="T82" fmla="*/ 104 w 211"/>
                <a:gd name="T83" fmla="*/ 19 h 644"/>
                <a:gd name="T84" fmla="*/ 116 w 211"/>
                <a:gd name="T85" fmla="*/ 42 h 644"/>
                <a:gd name="T86" fmla="*/ 123 w 211"/>
                <a:gd name="T87" fmla="*/ 59 h 644"/>
                <a:gd name="T88" fmla="*/ 125 w 211"/>
                <a:gd name="T89" fmla="*/ 71 h 644"/>
                <a:gd name="T90" fmla="*/ 118 w 211"/>
                <a:gd name="T91" fmla="*/ 88 h 644"/>
                <a:gd name="T92" fmla="*/ 108 w 211"/>
                <a:gd name="T93" fmla="*/ 107 h 644"/>
                <a:gd name="T94" fmla="*/ 100 w 211"/>
                <a:gd name="T95" fmla="*/ 141 h 644"/>
                <a:gd name="T96" fmla="*/ 97 w 211"/>
                <a:gd name="T97" fmla="*/ 195 h 644"/>
                <a:gd name="T98" fmla="*/ 94 w 211"/>
                <a:gd name="T99" fmla="*/ 254 h 644"/>
                <a:gd name="T100" fmla="*/ 94 w 211"/>
                <a:gd name="T101" fmla="*/ 304 h 644"/>
                <a:gd name="T102" fmla="*/ 93 w 211"/>
                <a:gd name="T103" fmla="*/ 353 h 644"/>
                <a:gd name="T104" fmla="*/ 94 w 211"/>
                <a:gd name="T105" fmla="*/ 392 h 644"/>
                <a:gd name="T106" fmla="*/ 95 w 211"/>
                <a:gd name="T107" fmla="*/ 422 h 644"/>
                <a:gd name="T108" fmla="*/ 107 w 211"/>
                <a:gd name="T109" fmla="*/ 478 h 644"/>
                <a:gd name="T110" fmla="*/ 118 w 211"/>
                <a:gd name="T111" fmla="*/ 512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1" h="644">
                  <a:moveTo>
                    <a:pt x="121" y="518"/>
                  </a:moveTo>
                  <a:lnTo>
                    <a:pt x="126" y="524"/>
                  </a:lnTo>
                  <a:lnTo>
                    <a:pt x="130" y="529"/>
                  </a:lnTo>
                  <a:lnTo>
                    <a:pt x="134" y="533"/>
                  </a:lnTo>
                  <a:lnTo>
                    <a:pt x="138" y="537"/>
                  </a:lnTo>
                  <a:lnTo>
                    <a:pt x="143" y="539"/>
                  </a:lnTo>
                  <a:lnTo>
                    <a:pt x="146" y="541"/>
                  </a:lnTo>
                  <a:lnTo>
                    <a:pt x="154" y="546"/>
                  </a:lnTo>
                  <a:lnTo>
                    <a:pt x="158" y="546"/>
                  </a:lnTo>
                  <a:lnTo>
                    <a:pt x="161" y="548"/>
                  </a:lnTo>
                  <a:lnTo>
                    <a:pt x="163" y="546"/>
                  </a:lnTo>
                  <a:lnTo>
                    <a:pt x="164" y="546"/>
                  </a:lnTo>
                  <a:lnTo>
                    <a:pt x="167" y="545"/>
                  </a:lnTo>
                  <a:lnTo>
                    <a:pt x="168" y="541"/>
                  </a:lnTo>
                  <a:lnTo>
                    <a:pt x="170" y="539"/>
                  </a:lnTo>
                  <a:lnTo>
                    <a:pt x="171" y="535"/>
                  </a:lnTo>
                  <a:lnTo>
                    <a:pt x="172" y="529"/>
                  </a:lnTo>
                  <a:lnTo>
                    <a:pt x="173" y="524"/>
                  </a:lnTo>
                  <a:lnTo>
                    <a:pt x="175" y="516"/>
                  </a:lnTo>
                  <a:lnTo>
                    <a:pt x="175" y="506"/>
                  </a:lnTo>
                  <a:lnTo>
                    <a:pt x="176" y="495"/>
                  </a:lnTo>
                  <a:lnTo>
                    <a:pt x="177" y="481"/>
                  </a:lnTo>
                  <a:lnTo>
                    <a:pt x="179" y="468"/>
                  </a:lnTo>
                  <a:lnTo>
                    <a:pt x="180" y="453"/>
                  </a:lnTo>
                  <a:lnTo>
                    <a:pt x="181" y="439"/>
                  </a:lnTo>
                  <a:lnTo>
                    <a:pt x="182" y="426"/>
                  </a:lnTo>
                  <a:lnTo>
                    <a:pt x="184" y="417"/>
                  </a:lnTo>
                  <a:lnTo>
                    <a:pt x="185" y="407"/>
                  </a:lnTo>
                  <a:lnTo>
                    <a:pt x="187" y="401"/>
                  </a:lnTo>
                  <a:lnTo>
                    <a:pt x="187" y="397"/>
                  </a:lnTo>
                  <a:lnTo>
                    <a:pt x="189" y="395"/>
                  </a:lnTo>
                  <a:lnTo>
                    <a:pt x="190" y="394"/>
                  </a:lnTo>
                  <a:lnTo>
                    <a:pt x="191" y="394"/>
                  </a:lnTo>
                  <a:lnTo>
                    <a:pt x="193" y="392"/>
                  </a:lnTo>
                  <a:lnTo>
                    <a:pt x="193" y="392"/>
                  </a:lnTo>
                  <a:lnTo>
                    <a:pt x="194" y="394"/>
                  </a:lnTo>
                  <a:lnTo>
                    <a:pt x="194" y="395"/>
                  </a:lnTo>
                  <a:lnTo>
                    <a:pt x="195" y="397"/>
                  </a:lnTo>
                  <a:lnTo>
                    <a:pt x="195" y="399"/>
                  </a:lnTo>
                  <a:lnTo>
                    <a:pt x="195" y="403"/>
                  </a:lnTo>
                  <a:lnTo>
                    <a:pt x="196" y="407"/>
                  </a:lnTo>
                  <a:lnTo>
                    <a:pt x="196" y="413"/>
                  </a:lnTo>
                  <a:lnTo>
                    <a:pt x="198" y="417"/>
                  </a:lnTo>
                  <a:lnTo>
                    <a:pt x="198" y="422"/>
                  </a:lnTo>
                  <a:lnTo>
                    <a:pt x="198" y="430"/>
                  </a:lnTo>
                  <a:lnTo>
                    <a:pt x="199" y="436"/>
                  </a:lnTo>
                  <a:lnTo>
                    <a:pt x="199" y="443"/>
                  </a:lnTo>
                  <a:lnTo>
                    <a:pt x="200" y="451"/>
                  </a:lnTo>
                  <a:lnTo>
                    <a:pt x="200" y="460"/>
                  </a:lnTo>
                  <a:lnTo>
                    <a:pt x="200" y="470"/>
                  </a:lnTo>
                  <a:lnTo>
                    <a:pt x="202" y="480"/>
                  </a:lnTo>
                  <a:lnTo>
                    <a:pt x="202" y="491"/>
                  </a:lnTo>
                  <a:lnTo>
                    <a:pt x="203" y="501"/>
                  </a:lnTo>
                  <a:lnTo>
                    <a:pt x="203" y="512"/>
                  </a:lnTo>
                  <a:lnTo>
                    <a:pt x="203" y="522"/>
                  </a:lnTo>
                  <a:lnTo>
                    <a:pt x="204" y="539"/>
                  </a:lnTo>
                  <a:lnTo>
                    <a:pt x="205" y="556"/>
                  </a:lnTo>
                  <a:lnTo>
                    <a:pt x="207" y="569"/>
                  </a:lnTo>
                  <a:lnTo>
                    <a:pt x="208" y="583"/>
                  </a:lnTo>
                  <a:lnTo>
                    <a:pt x="209" y="594"/>
                  </a:lnTo>
                  <a:lnTo>
                    <a:pt x="209" y="606"/>
                  </a:lnTo>
                  <a:lnTo>
                    <a:pt x="211" y="613"/>
                  </a:lnTo>
                  <a:lnTo>
                    <a:pt x="211" y="621"/>
                  </a:lnTo>
                  <a:lnTo>
                    <a:pt x="211" y="627"/>
                  </a:lnTo>
                  <a:lnTo>
                    <a:pt x="209" y="631"/>
                  </a:lnTo>
                  <a:lnTo>
                    <a:pt x="208" y="636"/>
                  </a:lnTo>
                  <a:lnTo>
                    <a:pt x="205" y="638"/>
                  </a:lnTo>
                  <a:lnTo>
                    <a:pt x="203" y="642"/>
                  </a:lnTo>
                  <a:lnTo>
                    <a:pt x="199" y="644"/>
                  </a:lnTo>
                  <a:lnTo>
                    <a:pt x="194" y="644"/>
                  </a:lnTo>
                  <a:lnTo>
                    <a:pt x="190" y="644"/>
                  </a:lnTo>
                  <a:lnTo>
                    <a:pt x="185" y="642"/>
                  </a:lnTo>
                  <a:lnTo>
                    <a:pt x="180" y="640"/>
                  </a:lnTo>
                  <a:lnTo>
                    <a:pt x="175" y="638"/>
                  </a:lnTo>
                  <a:lnTo>
                    <a:pt x="168" y="634"/>
                  </a:lnTo>
                  <a:lnTo>
                    <a:pt x="162" y="632"/>
                  </a:lnTo>
                  <a:lnTo>
                    <a:pt x="154" y="629"/>
                  </a:lnTo>
                  <a:lnTo>
                    <a:pt x="148" y="623"/>
                  </a:lnTo>
                  <a:lnTo>
                    <a:pt x="140" y="617"/>
                  </a:lnTo>
                  <a:lnTo>
                    <a:pt x="134" y="610"/>
                  </a:lnTo>
                  <a:lnTo>
                    <a:pt x="127" y="602"/>
                  </a:lnTo>
                  <a:lnTo>
                    <a:pt x="121" y="592"/>
                  </a:lnTo>
                  <a:lnTo>
                    <a:pt x="114" y="583"/>
                  </a:lnTo>
                  <a:lnTo>
                    <a:pt x="108" y="569"/>
                  </a:lnTo>
                  <a:lnTo>
                    <a:pt x="102" y="556"/>
                  </a:lnTo>
                  <a:lnTo>
                    <a:pt x="97" y="545"/>
                  </a:lnTo>
                  <a:lnTo>
                    <a:pt x="91" y="531"/>
                  </a:lnTo>
                  <a:lnTo>
                    <a:pt x="86" y="516"/>
                  </a:lnTo>
                  <a:lnTo>
                    <a:pt x="82" y="503"/>
                  </a:lnTo>
                  <a:lnTo>
                    <a:pt x="79" y="487"/>
                  </a:lnTo>
                  <a:lnTo>
                    <a:pt x="76" y="470"/>
                  </a:lnTo>
                  <a:lnTo>
                    <a:pt x="73" y="455"/>
                  </a:lnTo>
                  <a:lnTo>
                    <a:pt x="72" y="436"/>
                  </a:lnTo>
                  <a:lnTo>
                    <a:pt x="71" y="426"/>
                  </a:lnTo>
                  <a:lnTo>
                    <a:pt x="70" y="417"/>
                  </a:lnTo>
                  <a:lnTo>
                    <a:pt x="70" y="405"/>
                  </a:lnTo>
                  <a:lnTo>
                    <a:pt x="68" y="395"/>
                  </a:lnTo>
                  <a:lnTo>
                    <a:pt x="68" y="384"/>
                  </a:lnTo>
                  <a:lnTo>
                    <a:pt x="68" y="371"/>
                  </a:lnTo>
                  <a:lnTo>
                    <a:pt x="67" y="359"/>
                  </a:lnTo>
                  <a:lnTo>
                    <a:pt x="67" y="346"/>
                  </a:lnTo>
                  <a:lnTo>
                    <a:pt x="67" y="332"/>
                  </a:lnTo>
                  <a:lnTo>
                    <a:pt x="67" y="317"/>
                  </a:lnTo>
                  <a:lnTo>
                    <a:pt x="67" y="304"/>
                  </a:lnTo>
                  <a:lnTo>
                    <a:pt x="67" y="288"/>
                  </a:lnTo>
                  <a:lnTo>
                    <a:pt x="68" y="271"/>
                  </a:lnTo>
                  <a:lnTo>
                    <a:pt x="68" y="256"/>
                  </a:lnTo>
                  <a:lnTo>
                    <a:pt x="68" y="239"/>
                  </a:lnTo>
                  <a:lnTo>
                    <a:pt x="70" y="222"/>
                  </a:lnTo>
                  <a:lnTo>
                    <a:pt x="70" y="204"/>
                  </a:lnTo>
                  <a:lnTo>
                    <a:pt x="70" y="189"/>
                  </a:lnTo>
                  <a:lnTo>
                    <a:pt x="71" y="174"/>
                  </a:lnTo>
                  <a:lnTo>
                    <a:pt x="71" y="160"/>
                  </a:lnTo>
                  <a:lnTo>
                    <a:pt x="71" y="147"/>
                  </a:lnTo>
                  <a:lnTo>
                    <a:pt x="72" y="136"/>
                  </a:lnTo>
                  <a:lnTo>
                    <a:pt x="72" y="124"/>
                  </a:lnTo>
                  <a:lnTo>
                    <a:pt x="72" y="115"/>
                  </a:lnTo>
                  <a:lnTo>
                    <a:pt x="72" y="107"/>
                  </a:lnTo>
                  <a:lnTo>
                    <a:pt x="73" y="99"/>
                  </a:lnTo>
                  <a:lnTo>
                    <a:pt x="73" y="92"/>
                  </a:lnTo>
                  <a:lnTo>
                    <a:pt x="73" y="86"/>
                  </a:lnTo>
                  <a:lnTo>
                    <a:pt x="72" y="82"/>
                  </a:lnTo>
                  <a:lnTo>
                    <a:pt x="72" y="78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1" y="72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2" y="69"/>
                  </a:lnTo>
                  <a:lnTo>
                    <a:pt x="58" y="71"/>
                  </a:lnTo>
                  <a:lnTo>
                    <a:pt x="53" y="71"/>
                  </a:lnTo>
                  <a:lnTo>
                    <a:pt x="48" y="72"/>
                  </a:lnTo>
                  <a:lnTo>
                    <a:pt x="41" y="74"/>
                  </a:lnTo>
                  <a:lnTo>
                    <a:pt x="35" y="76"/>
                  </a:lnTo>
                  <a:lnTo>
                    <a:pt x="29" y="78"/>
                  </a:lnTo>
                  <a:lnTo>
                    <a:pt x="22" y="80"/>
                  </a:lnTo>
                  <a:lnTo>
                    <a:pt x="17" y="82"/>
                  </a:lnTo>
                  <a:lnTo>
                    <a:pt x="12" y="82"/>
                  </a:lnTo>
                  <a:lnTo>
                    <a:pt x="7" y="84"/>
                  </a:lnTo>
                  <a:lnTo>
                    <a:pt x="3" y="84"/>
                  </a:lnTo>
                  <a:lnTo>
                    <a:pt x="0" y="84"/>
                  </a:lnTo>
                  <a:lnTo>
                    <a:pt x="0" y="46"/>
                  </a:lnTo>
                  <a:lnTo>
                    <a:pt x="9" y="46"/>
                  </a:lnTo>
                  <a:lnTo>
                    <a:pt x="17" y="46"/>
                  </a:lnTo>
                  <a:lnTo>
                    <a:pt x="25" y="44"/>
                  </a:lnTo>
                  <a:lnTo>
                    <a:pt x="31" y="44"/>
                  </a:lnTo>
                  <a:lnTo>
                    <a:pt x="38" y="42"/>
                  </a:lnTo>
                  <a:lnTo>
                    <a:pt x="41" y="40"/>
                  </a:lnTo>
                  <a:lnTo>
                    <a:pt x="47" y="38"/>
                  </a:lnTo>
                  <a:lnTo>
                    <a:pt x="50" y="36"/>
                  </a:lnTo>
                  <a:lnTo>
                    <a:pt x="56" y="30"/>
                  </a:lnTo>
                  <a:lnTo>
                    <a:pt x="62" y="27"/>
                  </a:lnTo>
                  <a:lnTo>
                    <a:pt x="67" y="21"/>
                  </a:lnTo>
                  <a:lnTo>
                    <a:pt x="70" y="17"/>
                  </a:lnTo>
                  <a:lnTo>
                    <a:pt x="72" y="13"/>
                  </a:lnTo>
                  <a:lnTo>
                    <a:pt x="73" y="9"/>
                  </a:lnTo>
                  <a:lnTo>
                    <a:pt x="76" y="6"/>
                  </a:lnTo>
                  <a:lnTo>
                    <a:pt x="79" y="4"/>
                  </a:lnTo>
                  <a:lnTo>
                    <a:pt x="80" y="2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8" y="2"/>
                  </a:lnTo>
                  <a:lnTo>
                    <a:pt x="91" y="2"/>
                  </a:lnTo>
                  <a:lnTo>
                    <a:pt x="94" y="6"/>
                  </a:lnTo>
                  <a:lnTo>
                    <a:pt x="97" y="8"/>
                  </a:lnTo>
                  <a:lnTo>
                    <a:pt x="99" y="11"/>
                  </a:lnTo>
                  <a:lnTo>
                    <a:pt x="102" y="15"/>
                  </a:lnTo>
                  <a:lnTo>
                    <a:pt x="104" y="19"/>
                  </a:lnTo>
                  <a:lnTo>
                    <a:pt x="108" y="25"/>
                  </a:lnTo>
                  <a:lnTo>
                    <a:pt x="111" y="29"/>
                  </a:lnTo>
                  <a:lnTo>
                    <a:pt x="113" y="36"/>
                  </a:lnTo>
                  <a:lnTo>
                    <a:pt x="116" y="42"/>
                  </a:lnTo>
                  <a:lnTo>
                    <a:pt x="118" y="48"/>
                  </a:lnTo>
                  <a:lnTo>
                    <a:pt x="121" y="51"/>
                  </a:lnTo>
                  <a:lnTo>
                    <a:pt x="122" y="55"/>
                  </a:lnTo>
                  <a:lnTo>
                    <a:pt x="123" y="59"/>
                  </a:lnTo>
                  <a:lnTo>
                    <a:pt x="123" y="63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25" y="71"/>
                  </a:lnTo>
                  <a:lnTo>
                    <a:pt x="123" y="72"/>
                  </a:lnTo>
                  <a:lnTo>
                    <a:pt x="122" y="80"/>
                  </a:lnTo>
                  <a:lnTo>
                    <a:pt x="120" y="86"/>
                  </a:lnTo>
                  <a:lnTo>
                    <a:pt x="118" y="88"/>
                  </a:lnTo>
                  <a:lnTo>
                    <a:pt x="116" y="90"/>
                  </a:lnTo>
                  <a:lnTo>
                    <a:pt x="113" y="95"/>
                  </a:lnTo>
                  <a:lnTo>
                    <a:pt x="111" y="101"/>
                  </a:lnTo>
                  <a:lnTo>
                    <a:pt x="108" y="107"/>
                  </a:lnTo>
                  <a:lnTo>
                    <a:pt x="105" y="115"/>
                  </a:lnTo>
                  <a:lnTo>
                    <a:pt x="104" y="122"/>
                  </a:lnTo>
                  <a:lnTo>
                    <a:pt x="102" y="132"/>
                  </a:lnTo>
                  <a:lnTo>
                    <a:pt x="100" y="141"/>
                  </a:lnTo>
                  <a:lnTo>
                    <a:pt x="99" y="151"/>
                  </a:lnTo>
                  <a:lnTo>
                    <a:pt x="98" y="164"/>
                  </a:lnTo>
                  <a:lnTo>
                    <a:pt x="98" y="178"/>
                  </a:lnTo>
                  <a:lnTo>
                    <a:pt x="97" y="195"/>
                  </a:lnTo>
                  <a:lnTo>
                    <a:pt x="95" y="212"/>
                  </a:lnTo>
                  <a:lnTo>
                    <a:pt x="95" y="233"/>
                  </a:lnTo>
                  <a:lnTo>
                    <a:pt x="95" y="244"/>
                  </a:lnTo>
                  <a:lnTo>
                    <a:pt x="94" y="254"/>
                  </a:lnTo>
                  <a:lnTo>
                    <a:pt x="94" y="266"/>
                  </a:lnTo>
                  <a:lnTo>
                    <a:pt x="94" y="279"/>
                  </a:lnTo>
                  <a:lnTo>
                    <a:pt x="94" y="290"/>
                  </a:lnTo>
                  <a:lnTo>
                    <a:pt x="94" y="304"/>
                  </a:lnTo>
                  <a:lnTo>
                    <a:pt x="94" y="317"/>
                  </a:lnTo>
                  <a:lnTo>
                    <a:pt x="93" y="330"/>
                  </a:lnTo>
                  <a:lnTo>
                    <a:pt x="93" y="342"/>
                  </a:lnTo>
                  <a:lnTo>
                    <a:pt x="93" y="353"/>
                  </a:lnTo>
                  <a:lnTo>
                    <a:pt x="93" y="363"/>
                  </a:lnTo>
                  <a:lnTo>
                    <a:pt x="93" y="373"/>
                  </a:lnTo>
                  <a:lnTo>
                    <a:pt x="93" y="382"/>
                  </a:lnTo>
                  <a:lnTo>
                    <a:pt x="94" y="392"/>
                  </a:lnTo>
                  <a:lnTo>
                    <a:pt x="94" y="401"/>
                  </a:lnTo>
                  <a:lnTo>
                    <a:pt x="94" y="409"/>
                  </a:lnTo>
                  <a:lnTo>
                    <a:pt x="95" y="417"/>
                  </a:lnTo>
                  <a:lnTo>
                    <a:pt x="95" y="422"/>
                  </a:lnTo>
                  <a:lnTo>
                    <a:pt x="98" y="436"/>
                  </a:lnTo>
                  <a:lnTo>
                    <a:pt x="99" y="447"/>
                  </a:lnTo>
                  <a:lnTo>
                    <a:pt x="104" y="468"/>
                  </a:lnTo>
                  <a:lnTo>
                    <a:pt x="107" y="478"/>
                  </a:lnTo>
                  <a:lnTo>
                    <a:pt x="109" y="487"/>
                  </a:lnTo>
                  <a:lnTo>
                    <a:pt x="112" y="495"/>
                  </a:lnTo>
                  <a:lnTo>
                    <a:pt x="116" y="504"/>
                  </a:lnTo>
                  <a:lnTo>
                    <a:pt x="118" y="512"/>
                  </a:lnTo>
                  <a:lnTo>
                    <a:pt x="121" y="518"/>
                  </a:lnTo>
                  <a:lnTo>
                    <a:pt x="121" y="5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6" name="Freeform 110"/>
          <p:cNvSpPr>
            <a:spLocks/>
          </p:cNvSpPr>
          <p:nvPr/>
        </p:nvSpPr>
        <p:spPr bwMode="auto">
          <a:xfrm>
            <a:off x="2122269" y="2211710"/>
            <a:ext cx="255444" cy="176169"/>
          </a:xfrm>
          <a:custGeom>
            <a:avLst/>
            <a:gdLst>
              <a:gd name="T0" fmla="*/ 75 w 87"/>
              <a:gd name="T1" fmla="*/ 121 h 121"/>
              <a:gd name="T2" fmla="*/ 73 w 87"/>
              <a:gd name="T3" fmla="*/ 119 h 121"/>
              <a:gd name="T4" fmla="*/ 71 w 87"/>
              <a:gd name="T5" fmla="*/ 117 h 121"/>
              <a:gd name="T6" fmla="*/ 67 w 87"/>
              <a:gd name="T7" fmla="*/ 113 h 121"/>
              <a:gd name="T8" fmla="*/ 63 w 87"/>
              <a:gd name="T9" fmla="*/ 107 h 121"/>
              <a:gd name="T10" fmla="*/ 57 w 87"/>
              <a:gd name="T11" fmla="*/ 102 h 121"/>
              <a:gd name="T12" fmla="*/ 52 w 87"/>
              <a:gd name="T13" fmla="*/ 92 h 121"/>
              <a:gd name="T14" fmla="*/ 44 w 87"/>
              <a:gd name="T15" fmla="*/ 83 h 121"/>
              <a:gd name="T16" fmla="*/ 36 w 87"/>
              <a:gd name="T17" fmla="*/ 71 h 121"/>
              <a:gd name="T18" fmla="*/ 27 w 87"/>
              <a:gd name="T19" fmla="*/ 60 h 121"/>
              <a:gd name="T20" fmla="*/ 20 w 87"/>
              <a:gd name="T21" fmla="*/ 48 h 121"/>
              <a:gd name="T22" fmla="*/ 14 w 87"/>
              <a:gd name="T23" fmla="*/ 39 h 121"/>
              <a:gd name="T24" fmla="*/ 9 w 87"/>
              <a:gd name="T25" fmla="*/ 29 h 121"/>
              <a:gd name="T26" fmla="*/ 5 w 87"/>
              <a:gd name="T27" fmla="*/ 21 h 121"/>
              <a:gd name="T28" fmla="*/ 3 w 87"/>
              <a:gd name="T29" fmla="*/ 16 h 121"/>
              <a:gd name="T30" fmla="*/ 0 w 87"/>
              <a:gd name="T31" fmla="*/ 10 h 121"/>
              <a:gd name="T32" fmla="*/ 0 w 87"/>
              <a:gd name="T33" fmla="*/ 4 h 121"/>
              <a:gd name="T34" fmla="*/ 8 w 87"/>
              <a:gd name="T35" fmla="*/ 2 h 121"/>
              <a:gd name="T36" fmla="*/ 14 w 87"/>
              <a:gd name="T37" fmla="*/ 2 h 121"/>
              <a:gd name="T38" fmla="*/ 21 w 87"/>
              <a:gd name="T39" fmla="*/ 0 h 121"/>
              <a:gd name="T40" fmla="*/ 27 w 87"/>
              <a:gd name="T41" fmla="*/ 0 h 121"/>
              <a:gd name="T42" fmla="*/ 34 w 87"/>
              <a:gd name="T43" fmla="*/ 0 h 121"/>
              <a:gd name="T44" fmla="*/ 39 w 87"/>
              <a:gd name="T45" fmla="*/ 2 h 121"/>
              <a:gd name="T46" fmla="*/ 45 w 87"/>
              <a:gd name="T47" fmla="*/ 2 h 121"/>
              <a:gd name="T48" fmla="*/ 50 w 87"/>
              <a:gd name="T49" fmla="*/ 4 h 121"/>
              <a:gd name="T50" fmla="*/ 55 w 87"/>
              <a:gd name="T51" fmla="*/ 8 h 121"/>
              <a:gd name="T52" fmla="*/ 59 w 87"/>
              <a:gd name="T53" fmla="*/ 10 h 121"/>
              <a:gd name="T54" fmla="*/ 63 w 87"/>
              <a:gd name="T55" fmla="*/ 14 h 121"/>
              <a:gd name="T56" fmla="*/ 67 w 87"/>
              <a:gd name="T57" fmla="*/ 16 h 121"/>
              <a:gd name="T58" fmla="*/ 73 w 87"/>
              <a:gd name="T59" fmla="*/ 23 h 121"/>
              <a:gd name="T60" fmla="*/ 80 w 87"/>
              <a:gd name="T61" fmla="*/ 33 h 121"/>
              <a:gd name="T62" fmla="*/ 84 w 87"/>
              <a:gd name="T63" fmla="*/ 44 h 121"/>
              <a:gd name="T64" fmla="*/ 85 w 87"/>
              <a:gd name="T65" fmla="*/ 50 h 121"/>
              <a:gd name="T66" fmla="*/ 86 w 87"/>
              <a:gd name="T67" fmla="*/ 58 h 121"/>
              <a:gd name="T68" fmla="*/ 86 w 87"/>
              <a:gd name="T69" fmla="*/ 64 h 121"/>
              <a:gd name="T70" fmla="*/ 87 w 87"/>
              <a:gd name="T71" fmla="*/ 69 h 121"/>
              <a:gd name="T72" fmla="*/ 86 w 87"/>
              <a:gd name="T73" fmla="*/ 75 h 121"/>
              <a:gd name="T74" fmla="*/ 86 w 87"/>
              <a:gd name="T75" fmla="*/ 83 h 121"/>
              <a:gd name="T76" fmla="*/ 85 w 87"/>
              <a:gd name="T77" fmla="*/ 90 h 121"/>
              <a:gd name="T78" fmla="*/ 84 w 87"/>
              <a:gd name="T79" fmla="*/ 96 h 121"/>
              <a:gd name="T80" fmla="*/ 82 w 87"/>
              <a:gd name="T81" fmla="*/ 102 h 121"/>
              <a:gd name="T82" fmla="*/ 80 w 87"/>
              <a:gd name="T83" fmla="*/ 107 h 121"/>
              <a:gd name="T84" fmla="*/ 78 w 87"/>
              <a:gd name="T85" fmla="*/ 111 h 121"/>
              <a:gd name="T86" fmla="*/ 77 w 87"/>
              <a:gd name="T87" fmla="*/ 115 h 121"/>
              <a:gd name="T88" fmla="*/ 76 w 87"/>
              <a:gd name="T89" fmla="*/ 117 h 121"/>
              <a:gd name="T90" fmla="*/ 75 w 87"/>
              <a:gd name="T91" fmla="*/ 121 h 121"/>
              <a:gd name="T92" fmla="*/ 75 w 87"/>
              <a:gd name="T93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7" h="121">
                <a:moveTo>
                  <a:pt x="75" y="121"/>
                </a:moveTo>
                <a:lnTo>
                  <a:pt x="73" y="119"/>
                </a:lnTo>
                <a:lnTo>
                  <a:pt x="71" y="117"/>
                </a:lnTo>
                <a:lnTo>
                  <a:pt x="67" y="113"/>
                </a:lnTo>
                <a:lnTo>
                  <a:pt x="63" y="107"/>
                </a:lnTo>
                <a:lnTo>
                  <a:pt x="57" y="102"/>
                </a:lnTo>
                <a:lnTo>
                  <a:pt x="52" y="92"/>
                </a:lnTo>
                <a:lnTo>
                  <a:pt x="44" y="83"/>
                </a:lnTo>
                <a:lnTo>
                  <a:pt x="36" y="71"/>
                </a:lnTo>
                <a:lnTo>
                  <a:pt x="27" y="60"/>
                </a:lnTo>
                <a:lnTo>
                  <a:pt x="20" y="48"/>
                </a:lnTo>
                <a:lnTo>
                  <a:pt x="14" y="39"/>
                </a:lnTo>
                <a:lnTo>
                  <a:pt x="9" y="29"/>
                </a:lnTo>
                <a:lnTo>
                  <a:pt x="5" y="21"/>
                </a:lnTo>
                <a:lnTo>
                  <a:pt x="3" y="16"/>
                </a:lnTo>
                <a:lnTo>
                  <a:pt x="0" y="10"/>
                </a:lnTo>
                <a:lnTo>
                  <a:pt x="0" y="4"/>
                </a:lnTo>
                <a:lnTo>
                  <a:pt x="8" y="2"/>
                </a:lnTo>
                <a:lnTo>
                  <a:pt x="14" y="2"/>
                </a:lnTo>
                <a:lnTo>
                  <a:pt x="21" y="0"/>
                </a:lnTo>
                <a:lnTo>
                  <a:pt x="27" y="0"/>
                </a:lnTo>
                <a:lnTo>
                  <a:pt x="34" y="0"/>
                </a:lnTo>
                <a:lnTo>
                  <a:pt x="39" y="2"/>
                </a:lnTo>
                <a:lnTo>
                  <a:pt x="45" y="2"/>
                </a:lnTo>
                <a:lnTo>
                  <a:pt x="50" y="4"/>
                </a:lnTo>
                <a:lnTo>
                  <a:pt x="55" y="8"/>
                </a:lnTo>
                <a:lnTo>
                  <a:pt x="59" y="10"/>
                </a:lnTo>
                <a:lnTo>
                  <a:pt x="63" y="14"/>
                </a:lnTo>
                <a:lnTo>
                  <a:pt x="67" y="16"/>
                </a:lnTo>
                <a:lnTo>
                  <a:pt x="73" y="23"/>
                </a:lnTo>
                <a:lnTo>
                  <a:pt x="80" y="33"/>
                </a:lnTo>
                <a:lnTo>
                  <a:pt x="84" y="44"/>
                </a:lnTo>
                <a:lnTo>
                  <a:pt x="85" y="50"/>
                </a:lnTo>
                <a:lnTo>
                  <a:pt x="86" y="58"/>
                </a:lnTo>
                <a:lnTo>
                  <a:pt x="86" y="64"/>
                </a:lnTo>
                <a:lnTo>
                  <a:pt x="87" y="69"/>
                </a:lnTo>
                <a:lnTo>
                  <a:pt x="86" y="75"/>
                </a:lnTo>
                <a:lnTo>
                  <a:pt x="86" y="83"/>
                </a:lnTo>
                <a:lnTo>
                  <a:pt x="85" y="90"/>
                </a:lnTo>
                <a:lnTo>
                  <a:pt x="84" y="96"/>
                </a:lnTo>
                <a:lnTo>
                  <a:pt x="82" y="102"/>
                </a:lnTo>
                <a:lnTo>
                  <a:pt x="80" y="107"/>
                </a:lnTo>
                <a:lnTo>
                  <a:pt x="78" y="111"/>
                </a:lnTo>
                <a:lnTo>
                  <a:pt x="77" y="115"/>
                </a:lnTo>
                <a:lnTo>
                  <a:pt x="76" y="117"/>
                </a:lnTo>
                <a:lnTo>
                  <a:pt x="75" y="121"/>
                </a:lnTo>
                <a:lnTo>
                  <a:pt x="75" y="12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11"/>
          <p:cNvSpPr>
            <a:spLocks/>
          </p:cNvSpPr>
          <p:nvPr/>
        </p:nvSpPr>
        <p:spPr bwMode="auto">
          <a:xfrm>
            <a:off x="1604931" y="2369083"/>
            <a:ext cx="1241692" cy="183338"/>
          </a:xfrm>
          <a:custGeom>
            <a:avLst/>
            <a:gdLst>
              <a:gd name="T0" fmla="*/ 132 w 447"/>
              <a:gd name="T1" fmla="*/ 63 h 132"/>
              <a:gd name="T2" fmla="*/ 165 w 447"/>
              <a:gd name="T3" fmla="*/ 56 h 132"/>
              <a:gd name="T4" fmla="*/ 204 w 447"/>
              <a:gd name="T5" fmla="*/ 46 h 132"/>
              <a:gd name="T6" fmla="*/ 247 w 447"/>
              <a:gd name="T7" fmla="*/ 35 h 132"/>
              <a:gd name="T8" fmla="*/ 280 w 447"/>
              <a:gd name="T9" fmla="*/ 25 h 132"/>
              <a:gd name="T10" fmla="*/ 302 w 447"/>
              <a:gd name="T11" fmla="*/ 19 h 132"/>
              <a:gd name="T12" fmla="*/ 321 w 447"/>
              <a:gd name="T13" fmla="*/ 14 h 132"/>
              <a:gd name="T14" fmla="*/ 338 w 447"/>
              <a:gd name="T15" fmla="*/ 10 h 132"/>
              <a:gd name="T16" fmla="*/ 353 w 447"/>
              <a:gd name="T17" fmla="*/ 6 h 132"/>
              <a:gd name="T18" fmla="*/ 366 w 447"/>
              <a:gd name="T19" fmla="*/ 2 h 132"/>
              <a:gd name="T20" fmla="*/ 378 w 447"/>
              <a:gd name="T21" fmla="*/ 0 h 132"/>
              <a:gd name="T22" fmla="*/ 387 w 447"/>
              <a:gd name="T23" fmla="*/ 0 h 132"/>
              <a:gd name="T24" fmla="*/ 398 w 447"/>
              <a:gd name="T25" fmla="*/ 0 h 132"/>
              <a:gd name="T26" fmla="*/ 411 w 447"/>
              <a:gd name="T27" fmla="*/ 4 h 132"/>
              <a:gd name="T28" fmla="*/ 421 w 447"/>
              <a:gd name="T29" fmla="*/ 12 h 132"/>
              <a:gd name="T30" fmla="*/ 430 w 447"/>
              <a:gd name="T31" fmla="*/ 21 h 132"/>
              <a:gd name="T32" fmla="*/ 438 w 447"/>
              <a:gd name="T33" fmla="*/ 33 h 132"/>
              <a:gd name="T34" fmla="*/ 443 w 447"/>
              <a:gd name="T35" fmla="*/ 44 h 132"/>
              <a:gd name="T36" fmla="*/ 446 w 447"/>
              <a:gd name="T37" fmla="*/ 52 h 132"/>
              <a:gd name="T38" fmla="*/ 447 w 447"/>
              <a:gd name="T39" fmla="*/ 58 h 132"/>
              <a:gd name="T40" fmla="*/ 446 w 447"/>
              <a:gd name="T41" fmla="*/ 62 h 132"/>
              <a:gd name="T42" fmla="*/ 442 w 447"/>
              <a:gd name="T43" fmla="*/ 63 h 132"/>
              <a:gd name="T44" fmla="*/ 437 w 447"/>
              <a:gd name="T45" fmla="*/ 65 h 132"/>
              <a:gd name="T46" fmla="*/ 429 w 447"/>
              <a:gd name="T47" fmla="*/ 67 h 132"/>
              <a:gd name="T48" fmla="*/ 419 w 447"/>
              <a:gd name="T49" fmla="*/ 69 h 132"/>
              <a:gd name="T50" fmla="*/ 407 w 447"/>
              <a:gd name="T51" fmla="*/ 69 h 132"/>
              <a:gd name="T52" fmla="*/ 393 w 447"/>
              <a:gd name="T53" fmla="*/ 71 h 132"/>
              <a:gd name="T54" fmla="*/ 378 w 447"/>
              <a:gd name="T55" fmla="*/ 71 h 132"/>
              <a:gd name="T56" fmla="*/ 351 w 447"/>
              <a:gd name="T57" fmla="*/ 71 h 132"/>
              <a:gd name="T58" fmla="*/ 315 w 447"/>
              <a:gd name="T59" fmla="*/ 73 h 132"/>
              <a:gd name="T60" fmla="*/ 280 w 447"/>
              <a:gd name="T61" fmla="*/ 79 h 132"/>
              <a:gd name="T62" fmla="*/ 247 w 447"/>
              <a:gd name="T63" fmla="*/ 84 h 132"/>
              <a:gd name="T64" fmla="*/ 200 w 447"/>
              <a:gd name="T65" fmla="*/ 96 h 132"/>
              <a:gd name="T66" fmla="*/ 155 w 447"/>
              <a:gd name="T67" fmla="*/ 107 h 132"/>
              <a:gd name="T68" fmla="*/ 127 w 447"/>
              <a:gd name="T69" fmla="*/ 113 h 132"/>
              <a:gd name="T70" fmla="*/ 100 w 447"/>
              <a:gd name="T71" fmla="*/ 119 h 132"/>
              <a:gd name="T72" fmla="*/ 77 w 447"/>
              <a:gd name="T73" fmla="*/ 125 h 132"/>
              <a:gd name="T74" fmla="*/ 68 w 447"/>
              <a:gd name="T75" fmla="*/ 128 h 132"/>
              <a:gd name="T76" fmla="*/ 60 w 447"/>
              <a:gd name="T77" fmla="*/ 130 h 132"/>
              <a:gd name="T78" fmla="*/ 52 w 447"/>
              <a:gd name="T79" fmla="*/ 130 h 132"/>
              <a:gd name="T80" fmla="*/ 47 w 447"/>
              <a:gd name="T81" fmla="*/ 132 h 132"/>
              <a:gd name="T82" fmla="*/ 43 w 447"/>
              <a:gd name="T83" fmla="*/ 132 h 132"/>
              <a:gd name="T84" fmla="*/ 36 w 447"/>
              <a:gd name="T85" fmla="*/ 128 h 132"/>
              <a:gd name="T86" fmla="*/ 25 w 447"/>
              <a:gd name="T87" fmla="*/ 119 h 132"/>
              <a:gd name="T88" fmla="*/ 14 w 447"/>
              <a:gd name="T89" fmla="*/ 104 h 132"/>
              <a:gd name="T90" fmla="*/ 0 w 447"/>
              <a:gd name="T91" fmla="*/ 83 h 132"/>
              <a:gd name="T92" fmla="*/ 55 w 447"/>
              <a:gd name="T93" fmla="*/ 75 h 132"/>
              <a:gd name="T94" fmla="*/ 115 w 447"/>
              <a:gd name="T95" fmla="*/ 65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7" h="132">
                <a:moveTo>
                  <a:pt x="115" y="65"/>
                </a:moveTo>
                <a:lnTo>
                  <a:pt x="132" y="63"/>
                </a:lnTo>
                <a:lnTo>
                  <a:pt x="148" y="60"/>
                </a:lnTo>
                <a:lnTo>
                  <a:pt x="165" y="56"/>
                </a:lnTo>
                <a:lnTo>
                  <a:pt x="184" y="50"/>
                </a:lnTo>
                <a:lnTo>
                  <a:pt x="204" y="46"/>
                </a:lnTo>
                <a:lnTo>
                  <a:pt x="225" y="41"/>
                </a:lnTo>
                <a:lnTo>
                  <a:pt x="247" y="35"/>
                </a:lnTo>
                <a:lnTo>
                  <a:pt x="270" y="27"/>
                </a:lnTo>
                <a:lnTo>
                  <a:pt x="280" y="25"/>
                </a:lnTo>
                <a:lnTo>
                  <a:pt x="292" y="21"/>
                </a:lnTo>
                <a:lnTo>
                  <a:pt x="302" y="19"/>
                </a:lnTo>
                <a:lnTo>
                  <a:pt x="311" y="16"/>
                </a:lnTo>
                <a:lnTo>
                  <a:pt x="321" y="14"/>
                </a:lnTo>
                <a:lnTo>
                  <a:pt x="329" y="12"/>
                </a:lnTo>
                <a:lnTo>
                  <a:pt x="338" y="10"/>
                </a:lnTo>
                <a:lnTo>
                  <a:pt x="346" y="8"/>
                </a:lnTo>
                <a:lnTo>
                  <a:pt x="353" y="6"/>
                </a:lnTo>
                <a:lnTo>
                  <a:pt x="360" y="4"/>
                </a:lnTo>
                <a:lnTo>
                  <a:pt x="366" y="2"/>
                </a:lnTo>
                <a:lnTo>
                  <a:pt x="373" y="2"/>
                </a:lnTo>
                <a:lnTo>
                  <a:pt x="378" y="0"/>
                </a:lnTo>
                <a:lnTo>
                  <a:pt x="383" y="0"/>
                </a:lnTo>
                <a:lnTo>
                  <a:pt x="387" y="0"/>
                </a:lnTo>
                <a:lnTo>
                  <a:pt x="391" y="0"/>
                </a:lnTo>
                <a:lnTo>
                  <a:pt x="398" y="0"/>
                </a:lnTo>
                <a:lnTo>
                  <a:pt x="405" y="2"/>
                </a:lnTo>
                <a:lnTo>
                  <a:pt x="411" y="4"/>
                </a:lnTo>
                <a:lnTo>
                  <a:pt x="416" y="8"/>
                </a:lnTo>
                <a:lnTo>
                  <a:pt x="421" y="12"/>
                </a:lnTo>
                <a:lnTo>
                  <a:pt x="426" y="16"/>
                </a:lnTo>
                <a:lnTo>
                  <a:pt x="430" y="21"/>
                </a:lnTo>
                <a:lnTo>
                  <a:pt x="435" y="27"/>
                </a:lnTo>
                <a:lnTo>
                  <a:pt x="438" y="33"/>
                </a:lnTo>
                <a:lnTo>
                  <a:pt x="441" y="39"/>
                </a:lnTo>
                <a:lnTo>
                  <a:pt x="443" y="44"/>
                </a:lnTo>
                <a:lnTo>
                  <a:pt x="444" y="48"/>
                </a:lnTo>
                <a:lnTo>
                  <a:pt x="446" y="52"/>
                </a:lnTo>
                <a:lnTo>
                  <a:pt x="447" y="56"/>
                </a:lnTo>
                <a:lnTo>
                  <a:pt x="447" y="58"/>
                </a:lnTo>
                <a:lnTo>
                  <a:pt x="446" y="60"/>
                </a:lnTo>
                <a:lnTo>
                  <a:pt x="446" y="62"/>
                </a:lnTo>
                <a:lnTo>
                  <a:pt x="444" y="63"/>
                </a:lnTo>
                <a:lnTo>
                  <a:pt x="442" y="63"/>
                </a:lnTo>
                <a:lnTo>
                  <a:pt x="439" y="65"/>
                </a:lnTo>
                <a:lnTo>
                  <a:pt x="437" y="65"/>
                </a:lnTo>
                <a:lnTo>
                  <a:pt x="433" y="67"/>
                </a:lnTo>
                <a:lnTo>
                  <a:pt x="429" y="67"/>
                </a:lnTo>
                <a:lnTo>
                  <a:pt x="424" y="67"/>
                </a:lnTo>
                <a:lnTo>
                  <a:pt x="419" y="69"/>
                </a:lnTo>
                <a:lnTo>
                  <a:pt x="414" y="69"/>
                </a:lnTo>
                <a:lnTo>
                  <a:pt x="407" y="69"/>
                </a:lnTo>
                <a:lnTo>
                  <a:pt x="401" y="71"/>
                </a:lnTo>
                <a:lnTo>
                  <a:pt x="393" y="71"/>
                </a:lnTo>
                <a:lnTo>
                  <a:pt x="385" y="71"/>
                </a:lnTo>
                <a:lnTo>
                  <a:pt x="378" y="71"/>
                </a:lnTo>
                <a:lnTo>
                  <a:pt x="369" y="71"/>
                </a:lnTo>
                <a:lnTo>
                  <a:pt x="351" y="71"/>
                </a:lnTo>
                <a:lnTo>
                  <a:pt x="333" y="73"/>
                </a:lnTo>
                <a:lnTo>
                  <a:pt x="315" y="73"/>
                </a:lnTo>
                <a:lnTo>
                  <a:pt x="297" y="75"/>
                </a:lnTo>
                <a:lnTo>
                  <a:pt x="280" y="79"/>
                </a:lnTo>
                <a:lnTo>
                  <a:pt x="262" y="81"/>
                </a:lnTo>
                <a:lnTo>
                  <a:pt x="247" y="84"/>
                </a:lnTo>
                <a:lnTo>
                  <a:pt x="232" y="88"/>
                </a:lnTo>
                <a:lnTo>
                  <a:pt x="200" y="96"/>
                </a:lnTo>
                <a:lnTo>
                  <a:pt x="170" y="104"/>
                </a:lnTo>
                <a:lnTo>
                  <a:pt x="155" y="107"/>
                </a:lnTo>
                <a:lnTo>
                  <a:pt x="141" y="109"/>
                </a:lnTo>
                <a:lnTo>
                  <a:pt x="127" y="113"/>
                </a:lnTo>
                <a:lnTo>
                  <a:pt x="113" y="115"/>
                </a:lnTo>
                <a:lnTo>
                  <a:pt x="100" y="119"/>
                </a:lnTo>
                <a:lnTo>
                  <a:pt x="88" y="123"/>
                </a:lnTo>
                <a:lnTo>
                  <a:pt x="77" y="125"/>
                </a:lnTo>
                <a:lnTo>
                  <a:pt x="73" y="127"/>
                </a:lnTo>
                <a:lnTo>
                  <a:pt x="68" y="128"/>
                </a:lnTo>
                <a:lnTo>
                  <a:pt x="64" y="128"/>
                </a:lnTo>
                <a:lnTo>
                  <a:pt x="60" y="130"/>
                </a:lnTo>
                <a:lnTo>
                  <a:pt x="56" y="130"/>
                </a:lnTo>
                <a:lnTo>
                  <a:pt x="52" y="130"/>
                </a:lnTo>
                <a:lnTo>
                  <a:pt x="50" y="130"/>
                </a:lnTo>
                <a:lnTo>
                  <a:pt x="47" y="132"/>
                </a:lnTo>
                <a:lnTo>
                  <a:pt x="46" y="132"/>
                </a:lnTo>
                <a:lnTo>
                  <a:pt x="43" y="132"/>
                </a:lnTo>
                <a:lnTo>
                  <a:pt x="41" y="130"/>
                </a:lnTo>
                <a:lnTo>
                  <a:pt x="36" y="128"/>
                </a:lnTo>
                <a:lnTo>
                  <a:pt x="31" y="125"/>
                </a:lnTo>
                <a:lnTo>
                  <a:pt x="25" y="119"/>
                </a:lnTo>
                <a:lnTo>
                  <a:pt x="20" y="113"/>
                </a:lnTo>
                <a:lnTo>
                  <a:pt x="14" y="104"/>
                </a:lnTo>
                <a:lnTo>
                  <a:pt x="6" y="94"/>
                </a:lnTo>
                <a:lnTo>
                  <a:pt x="0" y="83"/>
                </a:lnTo>
                <a:lnTo>
                  <a:pt x="27" y="79"/>
                </a:lnTo>
                <a:lnTo>
                  <a:pt x="55" y="75"/>
                </a:lnTo>
                <a:lnTo>
                  <a:pt x="84" y="71"/>
                </a:lnTo>
                <a:lnTo>
                  <a:pt x="115" y="65"/>
                </a:lnTo>
                <a:lnTo>
                  <a:pt x="115" y="65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12"/>
          <p:cNvSpPr>
            <a:spLocks/>
          </p:cNvSpPr>
          <p:nvPr/>
        </p:nvSpPr>
        <p:spPr bwMode="auto">
          <a:xfrm>
            <a:off x="1896185" y="2482230"/>
            <a:ext cx="728164" cy="240764"/>
          </a:xfrm>
          <a:custGeom>
            <a:avLst/>
            <a:gdLst>
              <a:gd name="T0" fmla="*/ 7 w 248"/>
              <a:gd name="T1" fmla="*/ 90 h 165"/>
              <a:gd name="T2" fmla="*/ 8 w 248"/>
              <a:gd name="T3" fmla="*/ 84 h 165"/>
              <a:gd name="T4" fmla="*/ 9 w 248"/>
              <a:gd name="T5" fmla="*/ 77 h 165"/>
              <a:gd name="T6" fmla="*/ 12 w 248"/>
              <a:gd name="T7" fmla="*/ 61 h 165"/>
              <a:gd name="T8" fmla="*/ 12 w 248"/>
              <a:gd name="T9" fmla="*/ 35 h 165"/>
              <a:gd name="T10" fmla="*/ 11 w 248"/>
              <a:gd name="T11" fmla="*/ 0 h 165"/>
              <a:gd name="T12" fmla="*/ 39 w 248"/>
              <a:gd name="T13" fmla="*/ 14 h 165"/>
              <a:gd name="T14" fmla="*/ 39 w 248"/>
              <a:gd name="T15" fmla="*/ 39 h 165"/>
              <a:gd name="T16" fmla="*/ 39 w 248"/>
              <a:gd name="T17" fmla="*/ 58 h 165"/>
              <a:gd name="T18" fmla="*/ 39 w 248"/>
              <a:gd name="T19" fmla="*/ 71 h 165"/>
              <a:gd name="T20" fmla="*/ 39 w 248"/>
              <a:gd name="T21" fmla="*/ 82 h 165"/>
              <a:gd name="T22" fmla="*/ 41 w 248"/>
              <a:gd name="T23" fmla="*/ 90 h 165"/>
              <a:gd name="T24" fmla="*/ 45 w 248"/>
              <a:gd name="T25" fmla="*/ 96 h 165"/>
              <a:gd name="T26" fmla="*/ 52 w 248"/>
              <a:gd name="T27" fmla="*/ 98 h 165"/>
              <a:gd name="T28" fmla="*/ 57 w 248"/>
              <a:gd name="T29" fmla="*/ 98 h 165"/>
              <a:gd name="T30" fmla="*/ 62 w 248"/>
              <a:gd name="T31" fmla="*/ 98 h 165"/>
              <a:gd name="T32" fmla="*/ 68 w 248"/>
              <a:gd name="T33" fmla="*/ 98 h 165"/>
              <a:gd name="T34" fmla="*/ 77 w 248"/>
              <a:gd name="T35" fmla="*/ 96 h 165"/>
              <a:gd name="T36" fmla="*/ 88 w 248"/>
              <a:gd name="T37" fmla="*/ 92 h 165"/>
              <a:gd name="T38" fmla="*/ 99 w 248"/>
              <a:gd name="T39" fmla="*/ 90 h 165"/>
              <a:gd name="T40" fmla="*/ 112 w 248"/>
              <a:gd name="T41" fmla="*/ 84 h 165"/>
              <a:gd name="T42" fmla="*/ 127 w 248"/>
              <a:gd name="T43" fmla="*/ 81 h 165"/>
              <a:gd name="T44" fmla="*/ 143 w 248"/>
              <a:gd name="T45" fmla="*/ 73 h 165"/>
              <a:gd name="T46" fmla="*/ 158 w 248"/>
              <a:gd name="T47" fmla="*/ 69 h 165"/>
              <a:gd name="T48" fmla="*/ 171 w 248"/>
              <a:gd name="T49" fmla="*/ 63 h 165"/>
              <a:gd name="T50" fmla="*/ 182 w 248"/>
              <a:gd name="T51" fmla="*/ 61 h 165"/>
              <a:gd name="T52" fmla="*/ 191 w 248"/>
              <a:gd name="T53" fmla="*/ 58 h 165"/>
              <a:gd name="T54" fmla="*/ 200 w 248"/>
              <a:gd name="T55" fmla="*/ 56 h 165"/>
              <a:gd name="T56" fmla="*/ 205 w 248"/>
              <a:gd name="T57" fmla="*/ 56 h 165"/>
              <a:gd name="T58" fmla="*/ 211 w 248"/>
              <a:gd name="T59" fmla="*/ 56 h 165"/>
              <a:gd name="T60" fmla="*/ 216 w 248"/>
              <a:gd name="T61" fmla="*/ 56 h 165"/>
              <a:gd name="T62" fmla="*/ 225 w 248"/>
              <a:gd name="T63" fmla="*/ 58 h 165"/>
              <a:gd name="T64" fmla="*/ 237 w 248"/>
              <a:gd name="T65" fmla="*/ 65 h 165"/>
              <a:gd name="T66" fmla="*/ 243 w 248"/>
              <a:gd name="T67" fmla="*/ 75 h 165"/>
              <a:gd name="T68" fmla="*/ 246 w 248"/>
              <a:gd name="T69" fmla="*/ 82 h 165"/>
              <a:gd name="T70" fmla="*/ 248 w 248"/>
              <a:gd name="T71" fmla="*/ 88 h 165"/>
              <a:gd name="T72" fmla="*/ 248 w 248"/>
              <a:gd name="T73" fmla="*/ 94 h 165"/>
              <a:gd name="T74" fmla="*/ 244 w 248"/>
              <a:gd name="T75" fmla="*/ 102 h 165"/>
              <a:gd name="T76" fmla="*/ 240 w 248"/>
              <a:gd name="T77" fmla="*/ 103 h 165"/>
              <a:gd name="T78" fmla="*/ 235 w 248"/>
              <a:gd name="T79" fmla="*/ 103 h 165"/>
              <a:gd name="T80" fmla="*/ 227 w 248"/>
              <a:gd name="T81" fmla="*/ 103 h 165"/>
              <a:gd name="T82" fmla="*/ 216 w 248"/>
              <a:gd name="T83" fmla="*/ 105 h 165"/>
              <a:gd name="T84" fmla="*/ 199 w 248"/>
              <a:gd name="T85" fmla="*/ 107 h 165"/>
              <a:gd name="T86" fmla="*/ 185 w 248"/>
              <a:gd name="T87" fmla="*/ 109 h 165"/>
              <a:gd name="T88" fmla="*/ 168 w 248"/>
              <a:gd name="T89" fmla="*/ 111 h 165"/>
              <a:gd name="T90" fmla="*/ 134 w 248"/>
              <a:gd name="T91" fmla="*/ 121 h 165"/>
              <a:gd name="T92" fmla="*/ 89 w 248"/>
              <a:gd name="T93" fmla="*/ 132 h 165"/>
              <a:gd name="T94" fmla="*/ 67 w 248"/>
              <a:gd name="T95" fmla="*/ 136 h 165"/>
              <a:gd name="T96" fmla="*/ 52 w 248"/>
              <a:gd name="T97" fmla="*/ 142 h 165"/>
              <a:gd name="T98" fmla="*/ 40 w 248"/>
              <a:gd name="T99" fmla="*/ 149 h 165"/>
              <a:gd name="T100" fmla="*/ 34 w 248"/>
              <a:gd name="T101" fmla="*/ 153 h 165"/>
              <a:gd name="T102" fmla="*/ 30 w 248"/>
              <a:gd name="T103" fmla="*/ 157 h 165"/>
              <a:gd name="T104" fmla="*/ 25 w 248"/>
              <a:gd name="T105" fmla="*/ 163 h 165"/>
              <a:gd name="T106" fmla="*/ 22 w 248"/>
              <a:gd name="T107" fmla="*/ 165 h 165"/>
              <a:gd name="T108" fmla="*/ 20 w 248"/>
              <a:gd name="T109" fmla="*/ 163 h 165"/>
              <a:gd name="T110" fmla="*/ 16 w 248"/>
              <a:gd name="T111" fmla="*/ 161 h 165"/>
              <a:gd name="T112" fmla="*/ 12 w 248"/>
              <a:gd name="T113" fmla="*/ 155 h 165"/>
              <a:gd name="T114" fmla="*/ 8 w 248"/>
              <a:gd name="T115" fmla="*/ 147 h 165"/>
              <a:gd name="T116" fmla="*/ 2 w 248"/>
              <a:gd name="T117" fmla="*/ 132 h 165"/>
              <a:gd name="T118" fmla="*/ 0 w 248"/>
              <a:gd name="T119" fmla="*/ 123 h 165"/>
              <a:gd name="T120" fmla="*/ 0 w 248"/>
              <a:gd name="T121" fmla="*/ 119 h 165"/>
              <a:gd name="T122" fmla="*/ 2 w 248"/>
              <a:gd name="T123" fmla="*/ 109 h 165"/>
              <a:gd name="T124" fmla="*/ 6 w 248"/>
              <a:gd name="T125" fmla="*/ 94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" h="165">
                <a:moveTo>
                  <a:pt x="6" y="94"/>
                </a:moveTo>
                <a:lnTo>
                  <a:pt x="7" y="90"/>
                </a:lnTo>
                <a:lnTo>
                  <a:pt x="8" y="88"/>
                </a:lnTo>
                <a:lnTo>
                  <a:pt x="8" y="84"/>
                </a:lnTo>
                <a:lnTo>
                  <a:pt x="9" y="81"/>
                </a:lnTo>
                <a:lnTo>
                  <a:pt x="9" y="77"/>
                </a:lnTo>
                <a:lnTo>
                  <a:pt x="11" y="71"/>
                </a:lnTo>
                <a:lnTo>
                  <a:pt x="12" y="61"/>
                </a:lnTo>
                <a:lnTo>
                  <a:pt x="12" y="48"/>
                </a:lnTo>
                <a:lnTo>
                  <a:pt x="12" y="35"/>
                </a:lnTo>
                <a:lnTo>
                  <a:pt x="12" y="17"/>
                </a:lnTo>
                <a:lnTo>
                  <a:pt x="11" y="0"/>
                </a:lnTo>
                <a:lnTo>
                  <a:pt x="39" y="0"/>
                </a:lnTo>
                <a:lnTo>
                  <a:pt x="39" y="14"/>
                </a:lnTo>
                <a:lnTo>
                  <a:pt x="39" y="27"/>
                </a:lnTo>
                <a:lnTo>
                  <a:pt x="39" y="39"/>
                </a:lnTo>
                <a:lnTo>
                  <a:pt x="39" y="48"/>
                </a:lnTo>
                <a:lnTo>
                  <a:pt x="39" y="58"/>
                </a:lnTo>
                <a:lnTo>
                  <a:pt x="39" y="65"/>
                </a:lnTo>
                <a:lnTo>
                  <a:pt x="39" y="71"/>
                </a:lnTo>
                <a:lnTo>
                  <a:pt x="39" y="77"/>
                </a:lnTo>
                <a:lnTo>
                  <a:pt x="39" y="82"/>
                </a:lnTo>
                <a:lnTo>
                  <a:pt x="40" y="86"/>
                </a:lnTo>
                <a:lnTo>
                  <a:pt x="41" y="90"/>
                </a:lnTo>
                <a:lnTo>
                  <a:pt x="43" y="94"/>
                </a:lnTo>
                <a:lnTo>
                  <a:pt x="45" y="96"/>
                </a:lnTo>
                <a:lnTo>
                  <a:pt x="48" y="98"/>
                </a:lnTo>
                <a:lnTo>
                  <a:pt x="52" y="98"/>
                </a:lnTo>
                <a:lnTo>
                  <a:pt x="56" y="98"/>
                </a:lnTo>
                <a:lnTo>
                  <a:pt x="57" y="98"/>
                </a:lnTo>
                <a:lnTo>
                  <a:pt x="59" y="98"/>
                </a:lnTo>
                <a:lnTo>
                  <a:pt x="62" y="98"/>
                </a:lnTo>
                <a:lnTo>
                  <a:pt x="64" y="98"/>
                </a:lnTo>
                <a:lnTo>
                  <a:pt x="68" y="98"/>
                </a:lnTo>
                <a:lnTo>
                  <a:pt x="72" y="96"/>
                </a:lnTo>
                <a:lnTo>
                  <a:pt x="77" y="96"/>
                </a:lnTo>
                <a:lnTo>
                  <a:pt x="81" y="94"/>
                </a:lnTo>
                <a:lnTo>
                  <a:pt x="88" y="92"/>
                </a:lnTo>
                <a:lnTo>
                  <a:pt x="93" y="90"/>
                </a:lnTo>
                <a:lnTo>
                  <a:pt x="99" y="90"/>
                </a:lnTo>
                <a:lnTo>
                  <a:pt x="105" y="86"/>
                </a:lnTo>
                <a:lnTo>
                  <a:pt x="112" y="84"/>
                </a:lnTo>
                <a:lnTo>
                  <a:pt x="120" y="82"/>
                </a:lnTo>
                <a:lnTo>
                  <a:pt x="127" y="81"/>
                </a:lnTo>
                <a:lnTo>
                  <a:pt x="135" y="77"/>
                </a:lnTo>
                <a:lnTo>
                  <a:pt x="143" y="73"/>
                </a:lnTo>
                <a:lnTo>
                  <a:pt x="150" y="71"/>
                </a:lnTo>
                <a:lnTo>
                  <a:pt x="158" y="69"/>
                </a:lnTo>
                <a:lnTo>
                  <a:pt x="164" y="65"/>
                </a:lnTo>
                <a:lnTo>
                  <a:pt x="171" y="63"/>
                </a:lnTo>
                <a:lnTo>
                  <a:pt x="177" y="63"/>
                </a:lnTo>
                <a:lnTo>
                  <a:pt x="182" y="61"/>
                </a:lnTo>
                <a:lnTo>
                  <a:pt x="187" y="60"/>
                </a:lnTo>
                <a:lnTo>
                  <a:pt x="191" y="58"/>
                </a:lnTo>
                <a:lnTo>
                  <a:pt x="196" y="58"/>
                </a:lnTo>
                <a:lnTo>
                  <a:pt x="200" y="56"/>
                </a:lnTo>
                <a:lnTo>
                  <a:pt x="203" y="56"/>
                </a:lnTo>
                <a:lnTo>
                  <a:pt x="205" y="56"/>
                </a:lnTo>
                <a:lnTo>
                  <a:pt x="208" y="56"/>
                </a:lnTo>
                <a:lnTo>
                  <a:pt x="211" y="56"/>
                </a:lnTo>
                <a:lnTo>
                  <a:pt x="212" y="56"/>
                </a:lnTo>
                <a:lnTo>
                  <a:pt x="216" y="56"/>
                </a:lnTo>
                <a:lnTo>
                  <a:pt x="218" y="56"/>
                </a:lnTo>
                <a:lnTo>
                  <a:pt x="225" y="58"/>
                </a:lnTo>
                <a:lnTo>
                  <a:pt x="231" y="61"/>
                </a:lnTo>
                <a:lnTo>
                  <a:pt x="237" y="65"/>
                </a:lnTo>
                <a:lnTo>
                  <a:pt x="240" y="69"/>
                </a:lnTo>
                <a:lnTo>
                  <a:pt x="243" y="75"/>
                </a:lnTo>
                <a:lnTo>
                  <a:pt x="244" y="79"/>
                </a:lnTo>
                <a:lnTo>
                  <a:pt x="246" y="82"/>
                </a:lnTo>
                <a:lnTo>
                  <a:pt x="246" y="84"/>
                </a:lnTo>
                <a:lnTo>
                  <a:pt x="248" y="88"/>
                </a:lnTo>
                <a:lnTo>
                  <a:pt x="248" y="90"/>
                </a:lnTo>
                <a:lnTo>
                  <a:pt x="248" y="94"/>
                </a:lnTo>
                <a:lnTo>
                  <a:pt x="246" y="98"/>
                </a:lnTo>
                <a:lnTo>
                  <a:pt x="244" y="102"/>
                </a:lnTo>
                <a:lnTo>
                  <a:pt x="241" y="102"/>
                </a:lnTo>
                <a:lnTo>
                  <a:pt x="240" y="103"/>
                </a:lnTo>
                <a:lnTo>
                  <a:pt x="237" y="103"/>
                </a:lnTo>
                <a:lnTo>
                  <a:pt x="235" y="103"/>
                </a:lnTo>
                <a:lnTo>
                  <a:pt x="231" y="103"/>
                </a:lnTo>
                <a:lnTo>
                  <a:pt x="227" y="103"/>
                </a:lnTo>
                <a:lnTo>
                  <a:pt x="221" y="103"/>
                </a:lnTo>
                <a:lnTo>
                  <a:pt x="216" y="105"/>
                </a:lnTo>
                <a:lnTo>
                  <a:pt x="208" y="105"/>
                </a:lnTo>
                <a:lnTo>
                  <a:pt x="199" y="107"/>
                </a:lnTo>
                <a:lnTo>
                  <a:pt x="190" y="107"/>
                </a:lnTo>
                <a:lnTo>
                  <a:pt x="185" y="109"/>
                </a:lnTo>
                <a:lnTo>
                  <a:pt x="180" y="109"/>
                </a:lnTo>
                <a:lnTo>
                  <a:pt x="168" y="111"/>
                </a:lnTo>
                <a:lnTo>
                  <a:pt x="157" y="115"/>
                </a:lnTo>
                <a:lnTo>
                  <a:pt x="134" y="121"/>
                </a:lnTo>
                <a:lnTo>
                  <a:pt x="111" y="126"/>
                </a:lnTo>
                <a:lnTo>
                  <a:pt x="89" y="132"/>
                </a:lnTo>
                <a:lnTo>
                  <a:pt x="77" y="134"/>
                </a:lnTo>
                <a:lnTo>
                  <a:pt x="67" y="136"/>
                </a:lnTo>
                <a:lnTo>
                  <a:pt x="59" y="140"/>
                </a:lnTo>
                <a:lnTo>
                  <a:pt x="52" y="142"/>
                </a:lnTo>
                <a:lnTo>
                  <a:pt x="45" y="146"/>
                </a:lnTo>
                <a:lnTo>
                  <a:pt x="40" y="149"/>
                </a:lnTo>
                <a:lnTo>
                  <a:pt x="36" y="151"/>
                </a:lnTo>
                <a:lnTo>
                  <a:pt x="34" y="153"/>
                </a:lnTo>
                <a:lnTo>
                  <a:pt x="34" y="153"/>
                </a:lnTo>
                <a:lnTo>
                  <a:pt x="30" y="157"/>
                </a:lnTo>
                <a:lnTo>
                  <a:pt x="26" y="161"/>
                </a:lnTo>
                <a:lnTo>
                  <a:pt x="25" y="163"/>
                </a:lnTo>
                <a:lnTo>
                  <a:pt x="23" y="165"/>
                </a:lnTo>
                <a:lnTo>
                  <a:pt x="22" y="165"/>
                </a:lnTo>
                <a:lnTo>
                  <a:pt x="21" y="165"/>
                </a:lnTo>
                <a:lnTo>
                  <a:pt x="20" y="163"/>
                </a:lnTo>
                <a:lnTo>
                  <a:pt x="18" y="163"/>
                </a:lnTo>
                <a:lnTo>
                  <a:pt x="16" y="161"/>
                </a:lnTo>
                <a:lnTo>
                  <a:pt x="15" y="159"/>
                </a:lnTo>
                <a:lnTo>
                  <a:pt x="12" y="155"/>
                </a:lnTo>
                <a:lnTo>
                  <a:pt x="11" y="151"/>
                </a:lnTo>
                <a:lnTo>
                  <a:pt x="8" y="147"/>
                </a:lnTo>
                <a:lnTo>
                  <a:pt x="4" y="140"/>
                </a:lnTo>
                <a:lnTo>
                  <a:pt x="2" y="132"/>
                </a:lnTo>
                <a:lnTo>
                  <a:pt x="0" y="126"/>
                </a:lnTo>
                <a:lnTo>
                  <a:pt x="0" y="123"/>
                </a:lnTo>
                <a:lnTo>
                  <a:pt x="0" y="121"/>
                </a:lnTo>
                <a:lnTo>
                  <a:pt x="0" y="119"/>
                </a:lnTo>
                <a:lnTo>
                  <a:pt x="0" y="115"/>
                </a:lnTo>
                <a:lnTo>
                  <a:pt x="2" y="109"/>
                </a:lnTo>
                <a:lnTo>
                  <a:pt x="3" y="102"/>
                </a:lnTo>
                <a:lnTo>
                  <a:pt x="6" y="94"/>
                </a:lnTo>
                <a:lnTo>
                  <a:pt x="6" y="9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13"/>
          <p:cNvSpPr>
            <a:spLocks/>
          </p:cNvSpPr>
          <p:nvPr/>
        </p:nvSpPr>
        <p:spPr bwMode="auto">
          <a:xfrm>
            <a:off x="1879052" y="2784612"/>
            <a:ext cx="158552" cy="252508"/>
          </a:xfrm>
          <a:custGeom>
            <a:avLst/>
            <a:gdLst>
              <a:gd name="T0" fmla="*/ 5 w 54"/>
              <a:gd name="T1" fmla="*/ 34 h 172"/>
              <a:gd name="T2" fmla="*/ 2 w 54"/>
              <a:gd name="T3" fmla="*/ 28 h 172"/>
              <a:gd name="T4" fmla="*/ 1 w 54"/>
              <a:gd name="T5" fmla="*/ 23 h 172"/>
              <a:gd name="T6" fmla="*/ 0 w 54"/>
              <a:gd name="T7" fmla="*/ 19 h 172"/>
              <a:gd name="T8" fmla="*/ 0 w 54"/>
              <a:gd name="T9" fmla="*/ 13 h 172"/>
              <a:gd name="T10" fmla="*/ 0 w 54"/>
              <a:gd name="T11" fmla="*/ 9 h 172"/>
              <a:gd name="T12" fmla="*/ 0 w 54"/>
              <a:gd name="T13" fmla="*/ 7 h 172"/>
              <a:gd name="T14" fmla="*/ 1 w 54"/>
              <a:gd name="T15" fmla="*/ 4 h 172"/>
              <a:gd name="T16" fmla="*/ 1 w 54"/>
              <a:gd name="T17" fmla="*/ 2 h 172"/>
              <a:gd name="T18" fmla="*/ 2 w 54"/>
              <a:gd name="T19" fmla="*/ 0 h 172"/>
              <a:gd name="T20" fmla="*/ 5 w 54"/>
              <a:gd name="T21" fmla="*/ 0 h 172"/>
              <a:gd name="T22" fmla="*/ 7 w 54"/>
              <a:gd name="T23" fmla="*/ 0 h 172"/>
              <a:gd name="T24" fmla="*/ 10 w 54"/>
              <a:gd name="T25" fmla="*/ 0 h 172"/>
              <a:gd name="T26" fmla="*/ 15 w 54"/>
              <a:gd name="T27" fmla="*/ 2 h 172"/>
              <a:gd name="T28" fmla="*/ 19 w 54"/>
              <a:gd name="T29" fmla="*/ 5 h 172"/>
              <a:gd name="T30" fmla="*/ 25 w 54"/>
              <a:gd name="T31" fmla="*/ 9 h 172"/>
              <a:gd name="T32" fmla="*/ 32 w 54"/>
              <a:gd name="T33" fmla="*/ 13 h 172"/>
              <a:gd name="T34" fmla="*/ 43 w 54"/>
              <a:gd name="T35" fmla="*/ 91 h 172"/>
              <a:gd name="T36" fmla="*/ 54 w 54"/>
              <a:gd name="T37" fmla="*/ 172 h 172"/>
              <a:gd name="T38" fmla="*/ 51 w 54"/>
              <a:gd name="T39" fmla="*/ 172 h 172"/>
              <a:gd name="T40" fmla="*/ 48 w 54"/>
              <a:gd name="T41" fmla="*/ 172 h 172"/>
              <a:gd name="T42" fmla="*/ 47 w 54"/>
              <a:gd name="T43" fmla="*/ 172 h 172"/>
              <a:gd name="T44" fmla="*/ 45 w 54"/>
              <a:gd name="T45" fmla="*/ 172 h 172"/>
              <a:gd name="T46" fmla="*/ 42 w 54"/>
              <a:gd name="T47" fmla="*/ 170 h 172"/>
              <a:gd name="T48" fmla="*/ 41 w 54"/>
              <a:gd name="T49" fmla="*/ 168 h 172"/>
              <a:gd name="T50" fmla="*/ 38 w 54"/>
              <a:gd name="T51" fmla="*/ 166 h 172"/>
              <a:gd name="T52" fmla="*/ 37 w 54"/>
              <a:gd name="T53" fmla="*/ 162 h 172"/>
              <a:gd name="T54" fmla="*/ 34 w 54"/>
              <a:gd name="T55" fmla="*/ 158 h 172"/>
              <a:gd name="T56" fmla="*/ 33 w 54"/>
              <a:gd name="T57" fmla="*/ 155 h 172"/>
              <a:gd name="T58" fmla="*/ 32 w 54"/>
              <a:gd name="T59" fmla="*/ 151 h 172"/>
              <a:gd name="T60" fmla="*/ 29 w 54"/>
              <a:gd name="T61" fmla="*/ 145 h 172"/>
              <a:gd name="T62" fmla="*/ 28 w 54"/>
              <a:gd name="T63" fmla="*/ 139 h 172"/>
              <a:gd name="T64" fmla="*/ 27 w 54"/>
              <a:gd name="T65" fmla="*/ 132 h 172"/>
              <a:gd name="T66" fmla="*/ 25 w 54"/>
              <a:gd name="T67" fmla="*/ 124 h 172"/>
              <a:gd name="T68" fmla="*/ 24 w 54"/>
              <a:gd name="T69" fmla="*/ 116 h 172"/>
              <a:gd name="T70" fmla="*/ 20 w 54"/>
              <a:gd name="T71" fmla="*/ 103 h 172"/>
              <a:gd name="T72" fmla="*/ 18 w 54"/>
              <a:gd name="T73" fmla="*/ 90 h 172"/>
              <a:gd name="T74" fmla="*/ 15 w 54"/>
              <a:gd name="T75" fmla="*/ 78 h 172"/>
              <a:gd name="T76" fmla="*/ 13 w 54"/>
              <a:gd name="T77" fmla="*/ 67 h 172"/>
              <a:gd name="T78" fmla="*/ 10 w 54"/>
              <a:gd name="T79" fmla="*/ 57 h 172"/>
              <a:gd name="T80" fmla="*/ 9 w 54"/>
              <a:gd name="T81" fmla="*/ 49 h 172"/>
              <a:gd name="T82" fmla="*/ 6 w 54"/>
              <a:gd name="T83" fmla="*/ 42 h 172"/>
              <a:gd name="T84" fmla="*/ 5 w 54"/>
              <a:gd name="T85" fmla="*/ 34 h 172"/>
              <a:gd name="T86" fmla="*/ 5 w 54"/>
              <a:gd name="T87" fmla="*/ 3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4" h="172">
                <a:moveTo>
                  <a:pt x="5" y="34"/>
                </a:moveTo>
                <a:lnTo>
                  <a:pt x="2" y="28"/>
                </a:lnTo>
                <a:lnTo>
                  <a:pt x="1" y="23"/>
                </a:lnTo>
                <a:lnTo>
                  <a:pt x="0" y="19"/>
                </a:lnTo>
                <a:lnTo>
                  <a:pt x="0" y="13"/>
                </a:lnTo>
                <a:lnTo>
                  <a:pt x="0" y="9"/>
                </a:lnTo>
                <a:lnTo>
                  <a:pt x="0" y="7"/>
                </a:lnTo>
                <a:lnTo>
                  <a:pt x="1" y="4"/>
                </a:lnTo>
                <a:lnTo>
                  <a:pt x="1" y="2"/>
                </a:lnTo>
                <a:lnTo>
                  <a:pt x="2" y="0"/>
                </a:lnTo>
                <a:lnTo>
                  <a:pt x="5" y="0"/>
                </a:lnTo>
                <a:lnTo>
                  <a:pt x="7" y="0"/>
                </a:lnTo>
                <a:lnTo>
                  <a:pt x="10" y="0"/>
                </a:lnTo>
                <a:lnTo>
                  <a:pt x="15" y="2"/>
                </a:lnTo>
                <a:lnTo>
                  <a:pt x="19" y="5"/>
                </a:lnTo>
                <a:lnTo>
                  <a:pt x="25" y="9"/>
                </a:lnTo>
                <a:lnTo>
                  <a:pt x="32" y="13"/>
                </a:lnTo>
                <a:lnTo>
                  <a:pt x="43" y="91"/>
                </a:lnTo>
                <a:lnTo>
                  <a:pt x="54" y="172"/>
                </a:lnTo>
                <a:lnTo>
                  <a:pt x="51" y="172"/>
                </a:lnTo>
                <a:lnTo>
                  <a:pt x="48" y="172"/>
                </a:lnTo>
                <a:lnTo>
                  <a:pt x="47" y="172"/>
                </a:lnTo>
                <a:lnTo>
                  <a:pt x="45" y="172"/>
                </a:lnTo>
                <a:lnTo>
                  <a:pt x="42" y="170"/>
                </a:lnTo>
                <a:lnTo>
                  <a:pt x="41" y="168"/>
                </a:lnTo>
                <a:lnTo>
                  <a:pt x="38" y="166"/>
                </a:lnTo>
                <a:lnTo>
                  <a:pt x="37" y="162"/>
                </a:lnTo>
                <a:lnTo>
                  <a:pt x="34" y="158"/>
                </a:lnTo>
                <a:lnTo>
                  <a:pt x="33" y="155"/>
                </a:lnTo>
                <a:lnTo>
                  <a:pt x="32" y="151"/>
                </a:lnTo>
                <a:lnTo>
                  <a:pt x="29" y="145"/>
                </a:lnTo>
                <a:lnTo>
                  <a:pt x="28" y="139"/>
                </a:lnTo>
                <a:lnTo>
                  <a:pt x="27" y="132"/>
                </a:lnTo>
                <a:lnTo>
                  <a:pt x="25" y="124"/>
                </a:lnTo>
                <a:lnTo>
                  <a:pt x="24" y="116"/>
                </a:lnTo>
                <a:lnTo>
                  <a:pt x="20" y="103"/>
                </a:lnTo>
                <a:lnTo>
                  <a:pt x="18" y="90"/>
                </a:lnTo>
                <a:lnTo>
                  <a:pt x="15" y="78"/>
                </a:lnTo>
                <a:lnTo>
                  <a:pt x="13" y="67"/>
                </a:lnTo>
                <a:lnTo>
                  <a:pt x="10" y="57"/>
                </a:lnTo>
                <a:lnTo>
                  <a:pt x="9" y="49"/>
                </a:lnTo>
                <a:lnTo>
                  <a:pt x="6" y="42"/>
                </a:lnTo>
                <a:lnTo>
                  <a:pt x="5" y="34"/>
                </a:lnTo>
                <a:lnTo>
                  <a:pt x="5" y="3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14"/>
          <p:cNvSpPr>
            <a:spLocks/>
          </p:cNvSpPr>
          <p:nvPr/>
        </p:nvSpPr>
        <p:spPr bwMode="auto">
          <a:xfrm>
            <a:off x="1902605" y="2714186"/>
            <a:ext cx="778077" cy="220210"/>
          </a:xfrm>
          <a:custGeom>
            <a:avLst/>
            <a:gdLst>
              <a:gd name="T0" fmla="*/ 4 w 265"/>
              <a:gd name="T1" fmla="*/ 61 h 149"/>
              <a:gd name="T2" fmla="*/ 12 w 265"/>
              <a:gd name="T3" fmla="*/ 59 h 149"/>
              <a:gd name="T4" fmla="*/ 24 w 265"/>
              <a:gd name="T5" fmla="*/ 59 h 149"/>
              <a:gd name="T6" fmla="*/ 37 w 265"/>
              <a:gd name="T7" fmla="*/ 57 h 149"/>
              <a:gd name="T8" fmla="*/ 51 w 265"/>
              <a:gd name="T9" fmla="*/ 53 h 149"/>
              <a:gd name="T10" fmla="*/ 66 w 265"/>
              <a:gd name="T11" fmla="*/ 52 h 149"/>
              <a:gd name="T12" fmla="*/ 84 w 265"/>
              <a:gd name="T13" fmla="*/ 46 h 149"/>
              <a:gd name="T14" fmla="*/ 103 w 265"/>
              <a:gd name="T15" fmla="*/ 42 h 149"/>
              <a:gd name="T16" fmla="*/ 123 w 265"/>
              <a:gd name="T17" fmla="*/ 36 h 149"/>
              <a:gd name="T18" fmla="*/ 142 w 265"/>
              <a:gd name="T19" fmla="*/ 31 h 149"/>
              <a:gd name="T20" fmla="*/ 157 w 265"/>
              <a:gd name="T21" fmla="*/ 25 h 149"/>
              <a:gd name="T22" fmla="*/ 171 w 265"/>
              <a:gd name="T23" fmla="*/ 19 h 149"/>
              <a:gd name="T24" fmla="*/ 183 w 265"/>
              <a:gd name="T25" fmla="*/ 15 h 149"/>
              <a:gd name="T26" fmla="*/ 192 w 265"/>
              <a:gd name="T27" fmla="*/ 11 h 149"/>
              <a:gd name="T28" fmla="*/ 198 w 265"/>
              <a:gd name="T29" fmla="*/ 9 h 149"/>
              <a:gd name="T30" fmla="*/ 203 w 265"/>
              <a:gd name="T31" fmla="*/ 6 h 149"/>
              <a:gd name="T32" fmla="*/ 206 w 265"/>
              <a:gd name="T33" fmla="*/ 4 h 149"/>
              <a:gd name="T34" fmla="*/ 212 w 265"/>
              <a:gd name="T35" fmla="*/ 0 h 149"/>
              <a:gd name="T36" fmla="*/ 220 w 265"/>
              <a:gd name="T37" fmla="*/ 0 h 149"/>
              <a:gd name="T38" fmla="*/ 225 w 265"/>
              <a:gd name="T39" fmla="*/ 2 h 149"/>
              <a:gd name="T40" fmla="*/ 232 w 265"/>
              <a:gd name="T41" fmla="*/ 8 h 149"/>
              <a:gd name="T42" fmla="*/ 239 w 265"/>
              <a:gd name="T43" fmla="*/ 15 h 149"/>
              <a:gd name="T44" fmla="*/ 248 w 265"/>
              <a:gd name="T45" fmla="*/ 27 h 149"/>
              <a:gd name="T46" fmla="*/ 256 w 265"/>
              <a:gd name="T47" fmla="*/ 42 h 149"/>
              <a:gd name="T48" fmla="*/ 261 w 265"/>
              <a:gd name="T49" fmla="*/ 55 h 149"/>
              <a:gd name="T50" fmla="*/ 264 w 265"/>
              <a:gd name="T51" fmla="*/ 65 h 149"/>
              <a:gd name="T52" fmla="*/ 265 w 265"/>
              <a:gd name="T53" fmla="*/ 71 h 149"/>
              <a:gd name="T54" fmla="*/ 262 w 265"/>
              <a:gd name="T55" fmla="*/ 78 h 149"/>
              <a:gd name="T56" fmla="*/ 260 w 265"/>
              <a:gd name="T57" fmla="*/ 84 h 149"/>
              <a:gd name="T58" fmla="*/ 257 w 265"/>
              <a:gd name="T59" fmla="*/ 86 h 149"/>
              <a:gd name="T60" fmla="*/ 253 w 265"/>
              <a:gd name="T61" fmla="*/ 88 h 149"/>
              <a:gd name="T62" fmla="*/ 247 w 265"/>
              <a:gd name="T63" fmla="*/ 94 h 149"/>
              <a:gd name="T64" fmla="*/ 239 w 265"/>
              <a:gd name="T65" fmla="*/ 105 h 149"/>
              <a:gd name="T66" fmla="*/ 230 w 265"/>
              <a:gd name="T67" fmla="*/ 122 h 149"/>
              <a:gd name="T68" fmla="*/ 225 w 265"/>
              <a:gd name="T69" fmla="*/ 134 h 149"/>
              <a:gd name="T70" fmla="*/ 220 w 265"/>
              <a:gd name="T71" fmla="*/ 149 h 149"/>
              <a:gd name="T72" fmla="*/ 187 w 265"/>
              <a:gd name="T73" fmla="*/ 139 h 149"/>
              <a:gd name="T74" fmla="*/ 192 w 265"/>
              <a:gd name="T75" fmla="*/ 122 h 149"/>
              <a:gd name="T76" fmla="*/ 196 w 265"/>
              <a:gd name="T77" fmla="*/ 109 h 149"/>
              <a:gd name="T78" fmla="*/ 200 w 265"/>
              <a:gd name="T79" fmla="*/ 95 h 149"/>
              <a:gd name="T80" fmla="*/ 202 w 265"/>
              <a:gd name="T81" fmla="*/ 86 h 149"/>
              <a:gd name="T82" fmla="*/ 203 w 265"/>
              <a:gd name="T83" fmla="*/ 78 h 149"/>
              <a:gd name="T84" fmla="*/ 205 w 265"/>
              <a:gd name="T85" fmla="*/ 71 h 149"/>
              <a:gd name="T86" fmla="*/ 205 w 265"/>
              <a:gd name="T87" fmla="*/ 67 h 149"/>
              <a:gd name="T88" fmla="*/ 202 w 265"/>
              <a:gd name="T89" fmla="*/ 65 h 149"/>
              <a:gd name="T90" fmla="*/ 198 w 265"/>
              <a:gd name="T91" fmla="*/ 61 h 149"/>
              <a:gd name="T92" fmla="*/ 191 w 265"/>
              <a:gd name="T93" fmla="*/ 61 h 149"/>
              <a:gd name="T94" fmla="*/ 180 w 265"/>
              <a:gd name="T95" fmla="*/ 61 h 149"/>
              <a:gd name="T96" fmla="*/ 170 w 265"/>
              <a:gd name="T97" fmla="*/ 61 h 149"/>
              <a:gd name="T98" fmla="*/ 159 w 265"/>
              <a:gd name="T99" fmla="*/ 61 h 149"/>
              <a:gd name="T100" fmla="*/ 144 w 265"/>
              <a:gd name="T101" fmla="*/ 63 h 149"/>
              <a:gd name="T102" fmla="*/ 127 w 265"/>
              <a:gd name="T103" fmla="*/ 67 h 149"/>
              <a:gd name="T104" fmla="*/ 105 w 265"/>
              <a:gd name="T105" fmla="*/ 71 h 149"/>
              <a:gd name="T106" fmla="*/ 79 w 265"/>
              <a:gd name="T107" fmla="*/ 78 h 149"/>
              <a:gd name="T108" fmla="*/ 50 w 265"/>
              <a:gd name="T109" fmla="*/ 84 h 149"/>
              <a:gd name="T110" fmla="*/ 18 w 265"/>
              <a:gd name="T111" fmla="*/ 94 h 149"/>
              <a:gd name="T112" fmla="*/ 0 w 265"/>
              <a:gd name="T113" fmla="*/ 61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65" h="149">
                <a:moveTo>
                  <a:pt x="0" y="61"/>
                </a:moveTo>
                <a:lnTo>
                  <a:pt x="4" y="61"/>
                </a:lnTo>
                <a:lnTo>
                  <a:pt x="9" y="59"/>
                </a:lnTo>
                <a:lnTo>
                  <a:pt x="12" y="59"/>
                </a:lnTo>
                <a:lnTo>
                  <a:pt x="18" y="59"/>
                </a:lnTo>
                <a:lnTo>
                  <a:pt x="24" y="59"/>
                </a:lnTo>
                <a:lnTo>
                  <a:pt x="29" y="57"/>
                </a:lnTo>
                <a:lnTo>
                  <a:pt x="37" y="57"/>
                </a:lnTo>
                <a:lnTo>
                  <a:pt x="43" y="55"/>
                </a:lnTo>
                <a:lnTo>
                  <a:pt x="51" y="53"/>
                </a:lnTo>
                <a:lnTo>
                  <a:pt x="59" y="53"/>
                </a:lnTo>
                <a:lnTo>
                  <a:pt x="66" y="52"/>
                </a:lnTo>
                <a:lnTo>
                  <a:pt x="75" y="50"/>
                </a:lnTo>
                <a:lnTo>
                  <a:pt x="84" y="46"/>
                </a:lnTo>
                <a:lnTo>
                  <a:pt x="93" y="44"/>
                </a:lnTo>
                <a:lnTo>
                  <a:pt x="103" y="42"/>
                </a:lnTo>
                <a:lnTo>
                  <a:pt x="114" y="38"/>
                </a:lnTo>
                <a:lnTo>
                  <a:pt x="123" y="36"/>
                </a:lnTo>
                <a:lnTo>
                  <a:pt x="133" y="32"/>
                </a:lnTo>
                <a:lnTo>
                  <a:pt x="142" y="31"/>
                </a:lnTo>
                <a:lnTo>
                  <a:pt x="150" y="27"/>
                </a:lnTo>
                <a:lnTo>
                  <a:pt x="157" y="25"/>
                </a:lnTo>
                <a:lnTo>
                  <a:pt x="165" y="23"/>
                </a:lnTo>
                <a:lnTo>
                  <a:pt x="171" y="19"/>
                </a:lnTo>
                <a:lnTo>
                  <a:pt x="178" y="17"/>
                </a:lnTo>
                <a:lnTo>
                  <a:pt x="183" y="15"/>
                </a:lnTo>
                <a:lnTo>
                  <a:pt x="188" y="13"/>
                </a:lnTo>
                <a:lnTo>
                  <a:pt x="192" y="11"/>
                </a:lnTo>
                <a:lnTo>
                  <a:pt x="196" y="11"/>
                </a:lnTo>
                <a:lnTo>
                  <a:pt x="198" y="9"/>
                </a:lnTo>
                <a:lnTo>
                  <a:pt x="201" y="8"/>
                </a:lnTo>
                <a:lnTo>
                  <a:pt x="203" y="6"/>
                </a:lnTo>
                <a:lnTo>
                  <a:pt x="205" y="6"/>
                </a:lnTo>
                <a:lnTo>
                  <a:pt x="206" y="4"/>
                </a:lnTo>
                <a:lnTo>
                  <a:pt x="208" y="2"/>
                </a:lnTo>
                <a:lnTo>
                  <a:pt x="212" y="0"/>
                </a:lnTo>
                <a:lnTo>
                  <a:pt x="216" y="0"/>
                </a:lnTo>
                <a:lnTo>
                  <a:pt x="220" y="0"/>
                </a:lnTo>
                <a:lnTo>
                  <a:pt x="223" y="0"/>
                </a:lnTo>
                <a:lnTo>
                  <a:pt x="225" y="2"/>
                </a:lnTo>
                <a:lnTo>
                  <a:pt x="228" y="4"/>
                </a:lnTo>
                <a:lnTo>
                  <a:pt x="232" y="8"/>
                </a:lnTo>
                <a:lnTo>
                  <a:pt x="235" y="11"/>
                </a:lnTo>
                <a:lnTo>
                  <a:pt x="239" y="15"/>
                </a:lnTo>
                <a:lnTo>
                  <a:pt x="243" y="21"/>
                </a:lnTo>
                <a:lnTo>
                  <a:pt x="248" y="27"/>
                </a:lnTo>
                <a:lnTo>
                  <a:pt x="252" y="36"/>
                </a:lnTo>
                <a:lnTo>
                  <a:pt x="256" y="42"/>
                </a:lnTo>
                <a:lnTo>
                  <a:pt x="258" y="50"/>
                </a:lnTo>
                <a:lnTo>
                  <a:pt x="261" y="55"/>
                </a:lnTo>
                <a:lnTo>
                  <a:pt x="262" y="61"/>
                </a:lnTo>
                <a:lnTo>
                  <a:pt x="264" y="65"/>
                </a:lnTo>
                <a:lnTo>
                  <a:pt x="265" y="69"/>
                </a:lnTo>
                <a:lnTo>
                  <a:pt x="265" y="71"/>
                </a:lnTo>
                <a:lnTo>
                  <a:pt x="264" y="74"/>
                </a:lnTo>
                <a:lnTo>
                  <a:pt x="262" y="78"/>
                </a:lnTo>
                <a:lnTo>
                  <a:pt x="261" y="82"/>
                </a:lnTo>
                <a:lnTo>
                  <a:pt x="260" y="84"/>
                </a:lnTo>
                <a:lnTo>
                  <a:pt x="258" y="86"/>
                </a:lnTo>
                <a:lnTo>
                  <a:pt x="257" y="86"/>
                </a:lnTo>
                <a:lnTo>
                  <a:pt x="256" y="88"/>
                </a:lnTo>
                <a:lnTo>
                  <a:pt x="253" y="88"/>
                </a:lnTo>
                <a:lnTo>
                  <a:pt x="251" y="90"/>
                </a:lnTo>
                <a:lnTo>
                  <a:pt x="247" y="94"/>
                </a:lnTo>
                <a:lnTo>
                  <a:pt x="243" y="99"/>
                </a:lnTo>
                <a:lnTo>
                  <a:pt x="239" y="105"/>
                </a:lnTo>
                <a:lnTo>
                  <a:pt x="235" y="113"/>
                </a:lnTo>
                <a:lnTo>
                  <a:pt x="230" y="122"/>
                </a:lnTo>
                <a:lnTo>
                  <a:pt x="228" y="128"/>
                </a:lnTo>
                <a:lnTo>
                  <a:pt x="225" y="134"/>
                </a:lnTo>
                <a:lnTo>
                  <a:pt x="223" y="141"/>
                </a:lnTo>
                <a:lnTo>
                  <a:pt x="220" y="149"/>
                </a:lnTo>
                <a:lnTo>
                  <a:pt x="184" y="149"/>
                </a:lnTo>
                <a:lnTo>
                  <a:pt x="187" y="139"/>
                </a:lnTo>
                <a:lnTo>
                  <a:pt x="189" y="130"/>
                </a:lnTo>
                <a:lnTo>
                  <a:pt x="192" y="122"/>
                </a:lnTo>
                <a:lnTo>
                  <a:pt x="194" y="115"/>
                </a:lnTo>
                <a:lnTo>
                  <a:pt x="196" y="109"/>
                </a:lnTo>
                <a:lnTo>
                  <a:pt x="197" y="101"/>
                </a:lnTo>
                <a:lnTo>
                  <a:pt x="200" y="95"/>
                </a:lnTo>
                <a:lnTo>
                  <a:pt x="201" y="90"/>
                </a:lnTo>
                <a:lnTo>
                  <a:pt x="202" y="86"/>
                </a:lnTo>
                <a:lnTo>
                  <a:pt x="203" y="82"/>
                </a:lnTo>
                <a:lnTo>
                  <a:pt x="203" y="78"/>
                </a:lnTo>
                <a:lnTo>
                  <a:pt x="205" y="74"/>
                </a:lnTo>
                <a:lnTo>
                  <a:pt x="205" y="71"/>
                </a:lnTo>
                <a:lnTo>
                  <a:pt x="205" y="69"/>
                </a:lnTo>
                <a:lnTo>
                  <a:pt x="205" y="67"/>
                </a:lnTo>
                <a:lnTo>
                  <a:pt x="205" y="67"/>
                </a:lnTo>
                <a:lnTo>
                  <a:pt x="202" y="65"/>
                </a:lnTo>
                <a:lnTo>
                  <a:pt x="201" y="63"/>
                </a:lnTo>
                <a:lnTo>
                  <a:pt x="198" y="61"/>
                </a:lnTo>
                <a:lnTo>
                  <a:pt x="194" y="61"/>
                </a:lnTo>
                <a:lnTo>
                  <a:pt x="191" y="61"/>
                </a:lnTo>
                <a:lnTo>
                  <a:pt x="185" y="61"/>
                </a:lnTo>
                <a:lnTo>
                  <a:pt x="180" y="61"/>
                </a:lnTo>
                <a:lnTo>
                  <a:pt x="174" y="61"/>
                </a:lnTo>
                <a:lnTo>
                  <a:pt x="170" y="61"/>
                </a:lnTo>
                <a:lnTo>
                  <a:pt x="165" y="61"/>
                </a:lnTo>
                <a:lnTo>
                  <a:pt x="159" y="61"/>
                </a:lnTo>
                <a:lnTo>
                  <a:pt x="152" y="63"/>
                </a:lnTo>
                <a:lnTo>
                  <a:pt x="144" y="63"/>
                </a:lnTo>
                <a:lnTo>
                  <a:pt x="135" y="65"/>
                </a:lnTo>
                <a:lnTo>
                  <a:pt x="127" y="67"/>
                </a:lnTo>
                <a:lnTo>
                  <a:pt x="116" y="69"/>
                </a:lnTo>
                <a:lnTo>
                  <a:pt x="105" y="71"/>
                </a:lnTo>
                <a:lnTo>
                  <a:pt x="92" y="74"/>
                </a:lnTo>
                <a:lnTo>
                  <a:pt x="79" y="78"/>
                </a:lnTo>
                <a:lnTo>
                  <a:pt x="65" y="80"/>
                </a:lnTo>
                <a:lnTo>
                  <a:pt x="50" y="84"/>
                </a:lnTo>
                <a:lnTo>
                  <a:pt x="34" y="90"/>
                </a:lnTo>
                <a:lnTo>
                  <a:pt x="18" y="94"/>
                </a:lnTo>
                <a:lnTo>
                  <a:pt x="0" y="99"/>
                </a:lnTo>
                <a:lnTo>
                  <a:pt x="0" y="61"/>
                </a:lnTo>
                <a:lnTo>
                  <a:pt x="0" y="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15"/>
          <p:cNvSpPr>
            <a:spLocks/>
          </p:cNvSpPr>
          <p:nvPr/>
        </p:nvSpPr>
        <p:spPr bwMode="auto">
          <a:xfrm>
            <a:off x="1996014" y="2899706"/>
            <a:ext cx="604846" cy="114509"/>
          </a:xfrm>
          <a:custGeom>
            <a:avLst/>
            <a:gdLst>
              <a:gd name="T0" fmla="*/ 0 w 206"/>
              <a:gd name="T1" fmla="*/ 76 h 76"/>
              <a:gd name="T2" fmla="*/ 0 w 206"/>
              <a:gd name="T3" fmla="*/ 44 h 76"/>
              <a:gd name="T4" fmla="*/ 18 w 206"/>
              <a:gd name="T5" fmla="*/ 38 h 76"/>
              <a:gd name="T6" fmla="*/ 36 w 206"/>
              <a:gd name="T7" fmla="*/ 34 h 76"/>
              <a:gd name="T8" fmla="*/ 52 w 206"/>
              <a:gd name="T9" fmla="*/ 28 h 76"/>
              <a:gd name="T10" fmla="*/ 68 w 206"/>
              <a:gd name="T11" fmla="*/ 25 h 76"/>
              <a:gd name="T12" fmla="*/ 83 w 206"/>
              <a:gd name="T13" fmla="*/ 21 h 76"/>
              <a:gd name="T14" fmla="*/ 96 w 206"/>
              <a:gd name="T15" fmla="*/ 17 h 76"/>
              <a:gd name="T16" fmla="*/ 109 w 206"/>
              <a:gd name="T17" fmla="*/ 13 h 76"/>
              <a:gd name="T18" fmla="*/ 121 w 206"/>
              <a:gd name="T19" fmla="*/ 11 h 76"/>
              <a:gd name="T20" fmla="*/ 132 w 206"/>
              <a:gd name="T21" fmla="*/ 9 h 76"/>
              <a:gd name="T22" fmla="*/ 142 w 206"/>
              <a:gd name="T23" fmla="*/ 6 h 76"/>
              <a:gd name="T24" fmla="*/ 151 w 206"/>
              <a:gd name="T25" fmla="*/ 4 h 76"/>
              <a:gd name="T26" fmla="*/ 159 w 206"/>
              <a:gd name="T27" fmla="*/ 2 h 76"/>
              <a:gd name="T28" fmla="*/ 166 w 206"/>
              <a:gd name="T29" fmla="*/ 2 h 76"/>
              <a:gd name="T30" fmla="*/ 171 w 206"/>
              <a:gd name="T31" fmla="*/ 0 h 76"/>
              <a:gd name="T32" fmla="*/ 177 w 206"/>
              <a:gd name="T33" fmla="*/ 0 h 76"/>
              <a:gd name="T34" fmla="*/ 182 w 206"/>
              <a:gd name="T35" fmla="*/ 0 h 76"/>
              <a:gd name="T36" fmla="*/ 187 w 206"/>
              <a:gd name="T37" fmla="*/ 0 h 76"/>
              <a:gd name="T38" fmla="*/ 192 w 206"/>
              <a:gd name="T39" fmla="*/ 2 h 76"/>
              <a:gd name="T40" fmla="*/ 196 w 206"/>
              <a:gd name="T41" fmla="*/ 4 h 76"/>
              <a:gd name="T42" fmla="*/ 200 w 206"/>
              <a:gd name="T43" fmla="*/ 7 h 76"/>
              <a:gd name="T44" fmla="*/ 202 w 206"/>
              <a:gd name="T45" fmla="*/ 13 h 76"/>
              <a:gd name="T46" fmla="*/ 205 w 206"/>
              <a:gd name="T47" fmla="*/ 19 h 76"/>
              <a:gd name="T48" fmla="*/ 206 w 206"/>
              <a:gd name="T49" fmla="*/ 25 h 76"/>
              <a:gd name="T50" fmla="*/ 206 w 206"/>
              <a:gd name="T51" fmla="*/ 32 h 76"/>
              <a:gd name="T52" fmla="*/ 198 w 206"/>
              <a:gd name="T53" fmla="*/ 34 h 76"/>
              <a:gd name="T54" fmla="*/ 191 w 206"/>
              <a:gd name="T55" fmla="*/ 36 h 76"/>
              <a:gd name="T56" fmla="*/ 183 w 206"/>
              <a:gd name="T57" fmla="*/ 38 h 76"/>
              <a:gd name="T58" fmla="*/ 177 w 206"/>
              <a:gd name="T59" fmla="*/ 40 h 76"/>
              <a:gd name="T60" fmla="*/ 169 w 206"/>
              <a:gd name="T61" fmla="*/ 42 h 76"/>
              <a:gd name="T62" fmla="*/ 164 w 206"/>
              <a:gd name="T63" fmla="*/ 42 h 76"/>
              <a:gd name="T64" fmla="*/ 157 w 206"/>
              <a:gd name="T65" fmla="*/ 44 h 76"/>
              <a:gd name="T66" fmla="*/ 152 w 206"/>
              <a:gd name="T67" fmla="*/ 46 h 76"/>
              <a:gd name="T68" fmla="*/ 147 w 206"/>
              <a:gd name="T69" fmla="*/ 46 h 76"/>
              <a:gd name="T70" fmla="*/ 142 w 206"/>
              <a:gd name="T71" fmla="*/ 48 h 76"/>
              <a:gd name="T72" fmla="*/ 138 w 206"/>
              <a:gd name="T73" fmla="*/ 48 h 76"/>
              <a:gd name="T74" fmla="*/ 134 w 206"/>
              <a:gd name="T75" fmla="*/ 48 h 76"/>
              <a:gd name="T76" fmla="*/ 132 w 206"/>
              <a:gd name="T77" fmla="*/ 48 h 76"/>
              <a:gd name="T78" fmla="*/ 128 w 206"/>
              <a:gd name="T79" fmla="*/ 49 h 76"/>
              <a:gd name="T80" fmla="*/ 125 w 206"/>
              <a:gd name="T81" fmla="*/ 49 h 76"/>
              <a:gd name="T82" fmla="*/ 123 w 206"/>
              <a:gd name="T83" fmla="*/ 49 h 76"/>
              <a:gd name="T84" fmla="*/ 120 w 206"/>
              <a:gd name="T85" fmla="*/ 49 h 76"/>
              <a:gd name="T86" fmla="*/ 116 w 206"/>
              <a:gd name="T87" fmla="*/ 51 h 76"/>
              <a:gd name="T88" fmla="*/ 112 w 206"/>
              <a:gd name="T89" fmla="*/ 51 h 76"/>
              <a:gd name="T90" fmla="*/ 107 w 206"/>
              <a:gd name="T91" fmla="*/ 53 h 76"/>
              <a:gd name="T92" fmla="*/ 102 w 206"/>
              <a:gd name="T93" fmla="*/ 55 h 76"/>
              <a:gd name="T94" fmla="*/ 96 w 206"/>
              <a:gd name="T95" fmla="*/ 55 h 76"/>
              <a:gd name="T96" fmla="*/ 89 w 206"/>
              <a:gd name="T97" fmla="*/ 57 h 76"/>
              <a:gd name="T98" fmla="*/ 82 w 206"/>
              <a:gd name="T99" fmla="*/ 59 h 76"/>
              <a:gd name="T100" fmla="*/ 74 w 206"/>
              <a:gd name="T101" fmla="*/ 61 h 76"/>
              <a:gd name="T102" fmla="*/ 65 w 206"/>
              <a:gd name="T103" fmla="*/ 61 h 76"/>
              <a:gd name="T104" fmla="*/ 56 w 206"/>
              <a:gd name="T105" fmla="*/ 63 h 76"/>
              <a:gd name="T106" fmla="*/ 46 w 206"/>
              <a:gd name="T107" fmla="*/ 67 h 76"/>
              <a:gd name="T108" fmla="*/ 34 w 206"/>
              <a:gd name="T109" fmla="*/ 69 h 76"/>
              <a:gd name="T110" fmla="*/ 24 w 206"/>
              <a:gd name="T111" fmla="*/ 71 h 76"/>
              <a:gd name="T112" fmla="*/ 11 w 206"/>
              <a:gd name="T113" fmla="*/ 74 h 76"/>
              <a:gd name="T114" fmla="*/ 0 w 206"/>
              <a:gd name="T115" fmla="*/ 76 h 76"/>
              <a:gd name="T116" fmla="*/ 0 w 206"/>
              <a:gd name="T117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6" h="76">
                <a:moveTo>
                  <a:pt x="0" y="76"/>
                </a:moveTo>
                <a:lnTo>
                  <a:pt x="0" y="44"/>
                </a:lnTo>
                <a:lnTo>
                  <a:pt x="18" y="38"/>
                </a:lnTo>
                <a:lnTo>
                  <a:pt x="36" y="34"/>
                </a:lnTo>
                <a:lnTo>
                  <a:pt x="52" y="28"/>
                </a:lnTo>
                <a:lnTo>
                  <a:pt x="68" y="25"/>
                </a:lnTo>
                <a:lnTo>
                  <a:pt x="83" y="21"/>
                </a:lnTo>
                <a:lnTo>
                  <a:pt x="96" y="17"/>
                </a:lnTo>
                <a:lnTo>
                  <a:pt x="109" y="13"/>
                </a:lnTo>
                <a:lnTo>
                  <a:pt x="121" y="11"/>
                </a:lnTo>
                <a:lnTo>
                  <a:pt x="132" y="9"/>
                </a:lnTo>
                <a:lnTo>
                  <a:pt x="142" y="6"/>
                </a:lnTo>
                <a:lnTo>
                  <a:pt x="151" y="4"/>
                </a:lnTo>
                <a:lnTo>
                  <a:pt x="159" y="2"/>
                </a:lnTo>
                <a:lnTo>
                  <a:pt x="166" y="2"/>
                </a:lnTo>
                <a:lnTo>
                  <a:pt x="171" y="0"/>
                </a:lnTo>
                <a:lnTo>
                  <a:pt x="177" y="0"/>
                </a:lnTo>
                <a:lnTo>
                  <a:pt x="182" y="0"/>
                </a:lnTo>
                <a:lnTo>
                  <a:pt x="187" y="0"/>
                </a:lnTo>
                <a:lnTo>
                  <a:pt x="192" y="2"/>
                </a:lnTo>
                <a:lnTo>
                  <a:pt x="196" y="4"/>
                </a:lnTo>
                <a:lnTo>
                  <a:pt x="200" y="7"/>
                </a:lnTo>
                <a:lnTo>
                  <a:pt x="202" y="13"/>
                </a:lnTo>
                <a:lnTo>
                  <a:pt x="205" y="19"/>
                </a:lnTo>
                <a:lnTo>
                  <a:pt x="206" y="25"/>
                </a:lnTo>
                <a:lnTo>
                  <a:pt x="206" y="32"/>
                </a:lnTo>
                <a:lnTo>
                  <a:pt x="198" y="34"/>
                </a:lnTo>
                <a:lnTo>
                  <a:pt x="191" y="36"/>
                </a:lnTo>
                <a:lnTo>
                  <a:pt x="183" y="38"/>
                </a:lnTo>
                <a:lnTo>
                  <a:pt x="177" y="40"/>
                </a:lnTo>
                <a:lnTo>
                  <a:pt x="169" y="42"/>
                </a:lnTo>
                <a:lnTo>
                  <a:pt x="164" y="42"/>
                </a:lnTo>
                <a:lnTo>
                  <a:pt x="157" y="44"/>
                </a:lnTo>
                <a:lnTo>
                  <a:pt x="152" y="46"/>
                </a:lnTo>
                <a:lnTo>
                  <a:pt x="147" y="46"/>
                </a:lnTo>
                <a:lnTo>
                  <a:pt x="142" y="48"/>
                </a:lnTo>
                <a:lnTo>
                  <a:pt x="138" y="48"/>
                </a:lnTo>
                <a:lnTo>
                  <a:pt x="134" y="48"/>
                </a:lnTo>
                <a:lnTo>
                  <a:pt x="132" y="48"/>
                </a:lnTo>
                <a:lnTo>
                  <a:pt x="128" y="49"/>
                </a:lnTo>
                <a:lnTo>
                  <a:pt x="125" y="49"/>
                </a:lnTo>
                <a:lnTo>
                  <a:pt x="123" y="49"/>
                </a:lnTo>
                <a:lnTo>
                  <a:pt x="120" y="49"/>
                </a:lnTo>
                <a:lnTo>
                  <a:pt x="116" y="51"/>
                </a:lnTo>
                <a:lnTo>
                  <a:pt x="112" y="51"/>
                </a:lnTo>
                <a:lnTo>
                  <a:pt x="107" y="53"/>
                </a:lnTo>
                <a:lnTo>
                  <a:pt x="102" y="55"/>
                </a:lnTo>
                <a:lnTo>
                  <a:pt x="96" y="55"/>
                </a:lnTo>
                <a:lnTo>
                  <a:pt x="89" y="57"/>
                </a:lnTo>
                <a:lnTo>
                  <a:pt x="82" y="59"/>
                </a:lnTo>
                <a:lnTo>
                  <a:pt x="74" y="61"/>
                </a:lnTo>
                <a:lnTo>
                  <a:pt x="65" y="61"/>
                </a:lnTo>
                <a:lnTo>
                  <a:pt x="56" y="63"/>
                </a:lnTo>
                <a:lnTo>
                  <a:pt x="46" y="67"/>
                </a:lnTo>
                <a:lnTo>
                  <a:pt x="34" y="69"/>
                </a:lnTo>
                <a:lnTo>
                  <a:pt x="24" y="71"/>
                </a:lnTo>
                <a:lnTo>
                  <a:pt x="11" y="74"/>
                </a:lnTo>
                <a:lnTo>
                  <a:pt x="0" y="76"/>
                </a:lnTo>
                <a:lnTo>
                  <a:pt x="0" y="7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116"/>
          <p:cNvSpPr>
            <a:spLocks/>
          </p:cNvSpPr>
          <p:nvPr/>
        </p:nvSpPr>
        <p:spPr bwMode="auto">
          <a:xfrm>
            <a:off x="1403648" y="3099699"/>
            <a:ext cx="296550" cy="789822"/>
          </a:xfrm>
          <a:custGeom>
            <a:avLst/>
            <a:gdLst>
              <a:gd name="T0" fmla="*/ 69 w 101"/>
              <a:gd name="T1" fmla="*/ 31 h 539"/>
              <a:gd name="T2" fmla="*/ 69 w 101"/>
              <a:gd name="T3" fmla="*/ 15 h 539"/>
              <a:gd name="T4" fmla="*/ 71 w 101"/>
              <a:gd name="T5" fmla="*/ 6 h 539"/>
              <a:gd name="T6" fmla="*/ 77 w 101"/>
              <a:gd name="T7" fmla="*/ 2 h 539"/>
              <a:gd name="T8" fmla="*/ 86 w 101"/>
              <a:gd name="T9" fmla="*/ 0 h 539"/>
              <a:gd name="T10" fmla="*/ 95 w 101"/>
              <a:gd name="T11" fmla="*/ 2 h 539"/>
              <a:gd name="T12" fmla="*/ 98 w 101"/>
              <a:gd name="T13" fmla="*/ 4 h 539"/>
              <a:gd name="T14" fmla="*/ 100 w 101"/>
              <a:gd name="T15" fmla="*/ 8 h 539"/>
              <a:gd name="T16" fmla="*/ 101 w 101"/>
              <a:gd name="T17" fmla="*/ 13 h 539"/>
              <a:gd name="T18" fmla="*/ 101 w 101"/>
              <a:gd name="T19" fmla="*/ 21 h 539"/>
              <a:gd name="T20" fmla="*/ 101 w 101"/>
              <a:gd name="T21" fmla="*/ 32 h 539"/>
              <a:gd name="T22" fmla="*/ 101 w 101"/>
              <a:gd name="T23" fmla="*/ 46 h 539"/>
              <a:gd name="T24" fmla="*/ 101 w 101"/>
              <a:gd name="T25" fmla="*/ 65 h 539"/>
              <a:gd name="T26" fmla="*/ 101 w 101"/>
              <a:gd name="T27" fmla="*/ 84 h 539"/>
              <a:gd name="T28" fmla="*/ 100 w 101"/>
              <a:gd name="T29" fmla="*/ 109 h 539"/>
              <a:gd name="T30" fmla="*/ 98 w 101"/>
              <a:gd name="T31" fmla="*/ 147 h 539"/>
              <a:gd name="T32" fmla="*/ 95 w 101"/>
              <a:gd name="T33" fmla="*/ 199 h 539"/>
              <a:gd name="T34" fmla="*/ 91 w 101"/>
              <a:gd name="T35" fmla="*/ 248 h 539"/>
              <a:gd name="T36" fmla="*/ 86 w 101"/>
              <a:gd name="T37" fmla="*/ 296 h 539"/>
              <a:gd name="T38" fmla="*/ 78 w 101"/>
              <a:gd name="T39" fmla="*/ 344 h 539"/>
              <a:gd name="T40" fmla="*/ 68 w 101"/>
              <a:gd name="T41" fmla="*/ 388 h 539"/>
              <a:gd name="T42" fmla="*/ 56 w 101"/>
              <a:gd name="T43" fmla="*/ 428 h 539"/>
              <a:gd name="T44" fmla="*/ 43 w 101"/>
              <a:gd name="T45" fmla="*/ 462 h 539"/>
              <a:gd name="T46" fmla="*/ 32 w 101"/>
              <a:gd name="T47" fmla="*/ 485 h 539"/>
              <a:gd name="T48" fmla="*/ 25 w 101"/>
              <a:gd name="T49" fmla="*/ 501 h 539"/>
              <a:gd name="T50" fmla="*/ 19 w 101"/>
              <a:gd name="T51" fmla="*/ 512 h 539"/>
              <a:gd name="T52" fmla="*/ 13 w 101"/>
              <a:gd name="T53" fmla="*/ 522 h 539"/>
              <a:gd name="T54" fmla="*/ 9 w 101"/>
              <a:gd name="T55" fmla="*/ 529 h 539"/>
              <a:gd name="T56" fmla="*/ 5 w 101"/>
              <a:gd name="T57" fmla="*/ 535 h 539"/>
              <a:gd name="T58" fmla="*/ 2 w 101"/>
              <a:gd name="T59" fmla="*/ 539 h 539"/>
              <a:gd name="T60" fmla="*/ 1 w 101"/>
              <a:gd name="T61" fmla="*/ 539 h 539"/>
              <a:gd name="T62" fmla="*/ 0 w 101"/>
              <a:gd name="T63" fmla="*/ 537 h 539"/>
              <a:gd name="T64" fmla="*/ 0 w 101"/>
              <a:gd name="T65" fmla="*/ 533 h 539"/>
              <a:gd name="T66" fmla="*/ 1 w 101"/>
              <a:gd name="T67" fmla="*/ 527 h 539"/>
              <a:gd name="T68" fmla="*/ 4 w 101"/>
              <a:gd name="T69" fmla="*/ 514 h 539"/>
              <a:gd name="T70" fmla="*/ 11 w 101"/>
              <a:gd name="T71" fmla="*/ 491 h 539"/>
              <a:gd name="T72" fmla="*/ 22 w 101"/>
              <a:gd name="T73" fmla="*/ 462 h 539"/>
              <a:gd name="T74" fmla="*/ 32 w 101"/>
              <a:gd name="T75" fmla="*/ 430 h 539"/>
              <a:gd name="T76" fmla="*/ 42 w 101"/>
              <a:gd name="T77" fmla="*/ 392 h 539"/>
              <a:gd name="T78" fmla="*/ 51 w 101"/>
              <a:gd name="T79" fmla="*/ 350 h 539"/>
              <a:gd name="T80" fmla="*/ 57 w 101"/>
              <a:gd name="T81" fmla="*/ 302 h 539"/>
              <a:gd name="T82" fmla="*/ 64 w 101"/>
              <a:gd name="T83" fmla="*/ 258 h 539"/>
              <a:gd name="T84" fmla="*/ 68 w 101"/>
              <a:gd name="T85" fmla="*/ 216 h 539"/>
              <a:gd name="T86" fmla="*/ 71 w 101"/>
              <a:gd name="T87" fmla="*/ 178 h 539"/>
              <a:gd name="T88" fmla="*/ 74 w 101"/>
              <a:gd name="T89" fmla="*/ 143 h 539"/>
              <a:gd name="T90" fmla="*/ 74 w 101"/>
              <a:gd name="T91" fmla="*/ 113 h 539"/>
              <a:gd name="T92" fmla="*/ 73 w 101"/>
              <a:gd name="T93" fmla="*/ 86 h 539"/>
              <a:gd name="T94" fmla="*/ 71 w 101"/>
              <a:gd name="T95" fmla="*/ 61 h 539"/>
              <a:gd name="T96" fmla="*/ 69 w 101"/>
              <a:gd name="T97" fmla="*/ 38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1" h="539">
                <a:moveTo>
                  <a:pt x="69" y="38"/>
                </a:moveTo>
                <a:lnTo>
                  <a:pt x="69" y="31"/>
                </a:lnTo>
                <a:lnTo>
                  <a:pt x="68" y="21"/>
                </a:lnTo>
                <a:lnTo>
                  <a:pt x="69" y="15"/>
                </a:lnTo>
                <a:lnTo>
                  <a:pt x="69" y="10"/>
                </a:lnTo>
                <a:lnTo>
                  <a:pt x="71" y="6"/>
                </a:lnTo>
                <a:lnTo>
                  <a:pt x="73" y="4"/>
                </a:lnTo>
                <a:lnTo>
                  <a:pt x="77" y="2"/>
                </a:lnTo>
                <a:lnTo>
                  <a:pt x="80" y="0"/>
                </a:lnTo>
                <a:lnTo>
                  <a:pt x="86" y="0"/>
                </a:lnTo>
                <a:lnTo>
                  <a:pt x="92" y="2"/>
                </a:lnTo>
                <a:lnTo>
                  <a:pt x="95" y="2"/>
                </a:lnTo>
                <a:lnTo>
                  <a:pt x="96" y="4"/>
                </a:lnTo>
                <a:lnTo>
                  <a:pt x="98" y="4"/>
                </a:lnTo>
                <a:lnTo>
                  <a:pt x="100" y="6"/>
                </a:lnTo>
                <a:lnTo>
                  <a:pt x="100" y="8"/>
                </a:lnTo>
                <a:lnTo>
                  <a:pt x="100" y="10"/>
                </a:lnTo>
                <a:lnTo>
                  <a:pt x="101" y="13"/>
                </a:lnTo>
                <a:lnTo>
                  <a:pt x="101" y="17"/>
                </a:lnTo>
                <a:lnTo>
                  <a:pt x="101" y="21"/>
                </a:lnTo>
                <a:lnTo>
                  <a:pt x="101" y="27"/>
                </a:lnTo>
                <a:lnTo>
                  <a:pt x="101" y="32"/>
                </a:lnTo>
                <a:lnTo>
                  <a:pt x="101" y="38"/>
                </a:lnTo>
                <a:lnTo>
                  <a:pt x="101" y="46"/>
                </a:lnTo>
                <a:lnTo>
                  <a:pt x="101" y="55"/>
                </a:lnTo>
                <a:lnTo>
                  <a:pt x="101" y="65"/>
                </a:lnTo>
                <a:lnTo>
                  <a:pt x="101" y="74"/>
                </a:lnTo>
                <a:lnTo>
                  <a:pt x="101" y="84"/>
                </a:lnTo>
                <a:lnTo>
                  <a:pt x="100" y="96"/>
                </a:lnTo>
                <a:lnTo>
                  <a:pt x="100" y="109"/>
                </a:lnTo>
                <a:lnTo>
                  <a:pt x="100" y="122"/>
                </a:lnTo>
                <a:lnTo>
                  <a:pt x="98" y="147"/>
                </a:lnTo>
                <a:lnTo>
                  <a:pt x="97" y="174"/>
                </a:lnTo>
                <a:lnTo>
                  <a:pt x="95" y="199"/>
                </a:lnTo>
                <a:lnTo>
                  <a:pt x="93" y="224"/>
                </a:lnTo>
                <a:lnTo>
                  <a:pt x="91" y="248"/>
                </a:lnTo>
                <a:lnTo>
                  <a:pt x="88" y="273"/>
                </a:lnTo>
                <a:lnTo>
                  <a:pt x="86" y="296"/>
                </a:lnTo>
                <a:lnTo>
                  <a:pt x="83" y="319"/>
                </a:lnTo>
                <a:lnTo>
                  <a:pt x="78" y="344"/>
                </a:lnTo>
                <a:lnTo>
                  <a:pt x="74" y="367"/>
                </a:lnTo>
                <a:lnTo>
                  <a:pt x="68" y="388"/>
                </a:lnTo>
                <a:lnTo>
                  <a:pt x="63" y="409"/>
                </a:lnTo>
                <a:lnTo>
                  <a:pt x="56" y="428"/>
                </a:lnTo>
                <a:lnTo>
                  <a:pt x="50" y="445"/>
                </a:lnTo>
                <a:lnTo>
                  <a:pt x="43" y="462"/>
                </a:lnTo>
                <a:lnTo>
                  <a:pt x="36" y="478"/>
                </a:lnTo>
                <a:lnTo>
                  <a:pt x="32" y="485"/>
                </a:lnTo>
                <a:lnTo>
                  <a:pt x="28" y="493"/>
                </a:lnTo>
                <a:lnTo>
                  <a:pt x="25" y="501"/>
                </a:lnTo>
                <a:lnTo>
                  <a:pt x="22" y="506"/>
                </a:lnTo>
                <a:lnTo>
                  <a:pt x="19" y="512"/>
                </a:lnTo>
                <a:lnTo>
                  <a:pt x="15" y="518"/>
                </a:lnTo>
                <a:lnTo>
                  <a:pt x="13" y="522"/>
                </a:lnTo>
                <a:lnTo>
                  <a:pt x="11" y="527"/>
                </a:lnTo>
                <a:lnTo>
                  <a:pt x="9" y="529"/>
                </a:lnTo>
                <a:lnTo>
                  <a:pt x="7" y="533"/>
                </a:lnTo>
                <a:lnTo>
                  <a:pt x="5" y="535"/>
                </a:lnTo>
                <a:lnTo>
                  <a:pt x="4" y="537"/>
                </a:lnTo>
                <a:lnTo>
                  <a:pt x="2" y="539"/>
                </a:lnTo>
                <a:lnTo>
                  <a:pt x="1" y="539"/>
                </a:lnTo>
                <a:lnTo>
                  <a:pt x="1" y="539"/>
                </a:lnTo>
                <a:lnTo>
                  <a:pt x="0" y="539"/>
                </a:lnTo>
                <a:lnTo>
                  <a:pt x="0" y="537"/>
                </a:lnTo>
                <a:lnTo>
                  <a:pt x="0" y="535"/>
                </a:lnTo>
                <a:lnTo>
                  <a:pt x="0" y="533"/>
                </a:lnTo>
                <a:lnTo>
                  <a:pt x="0" y="529"/>
                </a:lnTo>
                <a:lnTo>
                  <a:pt x="1" y="527"/>
                </a:lnTo>
                <a:lnTo>
                  <a:pt x="1" y="524"/>
                </a:lnTo>
                <a:lnTo>
                  <a:pt x="4" y="514"/>
                </a:lnTo>
                <a:lnTo>
                  <a:pt x="7" y="505"/>
                </a:lnTo>
                <a:lnTo>
                  <a:pt x="11" y="491"/>
                </a:lnTo>
                <a:lnTo>
                  <a:pt x="16" y="478"/>
                </a:lnTo>
                <a:lnTo>
                  <a:pt x="22" y="462"/>
                </a:lnTo>
                <a:lnTo>
                  <a:pt x="27" y="447"/>
                </a:lnTo>
                <a:lnTo>
                  <a:pt x="32" y="430"/>
                </a:lnTo>
                <a:lnTo>
                  <a:pt x="37" y="411"/>
                </a:lnTo>
                <a:lnTo>
                  <a:pt x="42" y="392"/>
                </a:lnTo>
                <a:lnTo>
                  <a:pt x="47" y="371"/>
                </a:lnTo>
                <a:lnTo>
                  <a:pt x="51" y="350"/>
                </a:lnTo>
                <a:lnTo>
                  <a:pt x="55" y="327"/>
                </a:lnTo>
                <a:lnTo>
                  <a:pt x="57" y="302"/>
                </a:lnTo>
                <a:lnTo>
                  <a:pt x="61" y="281"/>
                </a:lnTo>
                <a:lnTo>
                  <a:pt x="64" y="258"/>
                </a:lnTo>
                <a:lnTo>
                  <a:pt x="66" y="237"/>
                </a:lnTo>
                <a:lnTo>
                  <a:pt x="68" y="216"/>
                </a:lnTo>
                <a:lnTo>
                  <a:pt x="70" y="197"/>
                </a:lnTo>
                <a:lnTo>
                  <a:pt x="71" y="178"/>
                </a:lnTo>
                <a:lnTo>
                  <a:pt x="73" y="160"/>
                </a:lnTo>
                <a:lnTo>
                  <a:pt x="74" y="143"/>
                </a:lnTo>
                <a:lnTo>
                  <a:pt x="74" y="128"/>
                </a:lnTo>
                <a:lnTo>
                  <a:pt x="74" y="113"/>
                </a:lnTo>
                <a:lnTo>
                  <a:pt x="74" y="97"/>
                </a:lnTo>
                <a:lnTo>
                  <a:pt x="73" y="86"/>
                </a:lnTo>
                <a:lnTo>
                  <a:pt x="71" y="73"/>
                </a:lnTo>
                <a:lnTo>
                  <a:pt x="71" y="61"/>
                </a:lnTo>
                <a:lnTo>
                  <a:pt x="70" y="50"/>
                </a:lnTo>
                <a:lnTo>
                  <a:pt x="69" y="38"/>
                </a:lnTo>
                <a:lnTo>
                  <a:pt x="69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7"/>
          <p:cNvSpPr>
            <a:spLocks/>
          </p:cNvSpPr>
          <p:nvPr/>
        </p:nvSpPr>
        <p:spPr bwMode="auto">
          <a:xfrm>
            <a:off x="1656156" y="3084601"/>
            <a:ext cx="322976" cy="787668"/>
          </a:xfrm>
          <a:custGeom>
            <a:avLst/>
            <a:gdLst>
              <a:gd name="T0" fmla="*/ 23 w 110"/>
              <a:gd name="T1" fmla="*/ 458 h 554"/>
              <a:gd name="T2" fmla="*/ 16 w 110"/>
              <a:gd name="T3" fmla="*/ 443 h 554"/>
              <a:gd name="T4" fmla="*/ 14 w 110"/>
              <a:gd name="T5" fmla="*/ 434 h 554"/>
              <a:gd name="T6" fmla="*/ 15 w 110"/>
              <a:gd name="T7" fmla="*/ 428 h 554"/>
              <a:gd name="T8" fmla="*/ 19 w 110"/>
              <a:gd name="T9" fmla="*/ 424 h 554"/>
              <a:gd name="T10" fmla="*/ 30 w 110"/>
              <a:gd name="T11" fmla="*/ 432 h 554"/>
              <a:gd name="T12" fmla="*/ 46 w 110"/>
              <a:gd name="T13" fmla="*/ 437 h 554"/>
              <a:gd name="T14" fmla="*/ 55 w 110"/>
              <a:gd name="T15" fmla="*/ 435 h 554"/>
              <a:gd name="T16" fmla="*/ 61 w 110"/>
              <a:gd name="T17" fmla="*/ 420 h 554"/>
              <a:gd name="T18" fmla="*/ 66 w 110"/>
              <a:gd name="T19" fmla="*/ 393 h 554"/>
              <a:gd name="T20" fmla="*/ 66 w 110"/>
              <a:gd name="T21" fmla="*/ 374 h 554"/>
              <a:gd name="T22" fmla="*/ 66 w 110"/>
              <a:gd name="T23" fmla="*/ 348 h 554"/>
              <a:gd name="T24" fmla="*/ 66 w 110"/>
              <a:gd name="T25" fmla="*/ 313 h 554"/>
              <a:gd name="T26" fmla="*/ 67 w 110"/>
              <a:gd name="T27" fmla="*/ 273 h 554"/>
              <a:gd name="T28" fmla="*/ 67 w 110"/>
              <a:gd name="T29" fmla="*/ 225 h 554"/>
              <a:gd name="T30" fmla="*/ 69 w 110"/>
              <a:gd name="T31" fmla="*/ 175 h 554"/>
              <a:gd name="T32" fmla="*/ 70 w 110"/>
              <a:gd name="T33" fmla="*/ 133 h 554"/>
              <a:gd name="T34" fmla="*/ 69 w 110"/>
              <a:gd name="T35" fmla="*/ 103 h 554"/>
              <a:gd name="T36" fmla="*/ 69 w 110"/>
              <a:gd name="T37" fmla="*/ 82 h 554"/>
              <a:gd name="T38" fmla="*/ 66 w 110"/>
              <a:gd name="T39" fmla="*/ 68 h 554"/>
              <a:gd name="T40" fmla="*/ 65 w 110"/>
              <a:gd name="T41" fmla="*/ 65 h 554"/>
              <a:gd name="T42" fmla="*/ 59 w 110"/>
              <a:gd name="T43" fmla="*/ 63 h 554"/>
              <a:gd name="T44" fmla="*/ 50 w 110"/>
              <a:gd name="T45" fmla="*/ 61 h 554"/>
              <a:gd name="T46" fmla="*/ 35 w 110"/>
              <a:gd name="T47" fmla="*/ 61 h 554"/>
              <a:gd name="T48" fmla="*/ 20 w 110"/>
              <a:gd name="T49" fmla="*/ 59 h 554"/>
              <a:gd name="T50" fmla="*/ 0 w 110"/>
              <a:gd name="T51" fmla="*/ 59 h 554"/>
              <a:gd name="T52" fmla="*/ 14 w 110"/>
              <a:gd name="T53" fmla="*/ 26 h 554"/>
              <a:gd name="T54" fmla="*/ 30 w 110"/>
              <a:gd name="T55" fmla="*/ 25 h 554"/>
              <a:gd name="T56" fmla="*/ 44 w 110"/>
              <a:gd name="T57" fmla="*/ 23 h 554"/>
              <a:gd name="T58" fmla="*/ 55 w 110"/>
              <a:gd name="T59" fmla="*/ 19 h 554"/>
              <a:gd name="T60" fmla="*/ 61 w 110"/>
              <a:gd name="T61" fmla="*/ 15 h 554"/>
              <a:gd name="T62" fmla="*/ 65 w 110"/>
              <a:gd name="T63" fmla="*/ 5 h 554"/>
              <a:gd name="T64" fmla="*/ 73 w 110"/>
              <a:gd name="T65" fmla="*/ 0 h 554"/>
              <a:gd name="T66" fmla="*/ 76 w 110"/>
              <a:gd name="T67" fmla="*/ 0 h 554"/>
              <a:gd name="T68" fmla="*/ 84 w 110"/>
              <a:gd name="T69" fmla="*/ 7 h 554"/>
              <a:gd name="T70" fmla="*/ 93 w 110"/>
              <a:gd name="T71" fmla="*/ 21 h 554"/>
              <a:gd name="T72" fmla="*/ 101 w 110"/>
              <a:gd name="T73" fmla="*/ 38 h 554"/>
              <a:gd name="T74" fmla="*/ 107 w 110"/>
              <a:gd name="T75" fmla="*/ 49 h 554"/>
              <a:gd name="T76" fmla="*/ 110 w 110"/>
              <a:gd name="T77" fmla="*/ 57 h 554"/>
              <a:gd name="T78" fmla="*/ 105 w 110"/>
              <a:gd name="T79" fmla="*/ 70 h 554"/>
              <a:gd name="T80" fmla="*/ 98 w 110"/>
              <a:gd name="T81" fmla="*/ 82 h 554"/>
              <a:gd name="T82" fmla="*/ 96 w 110"/>
              <a:gd name="T83" fmla="*/ 101 h 554"/>
              <a:gd name="T84" fmla="*/ 93 w 110"/>
              <a:gd name="T85" fmla="*/ 133 h 554"/>
              <a:gd name="T86" fmla="*/ 92 w 110"/>
              <a:gd name="T87" fmla="*/ 179 h 554"/>
              <a:gd name="T88" fmla="*/ 91 w 110"/>
              <a:gd name="T89" fmla="*/ 239 h 554"/>
              <a:gd name="T90" fmla="*/ 91 w 110"/>
              <a:gd name="T91" fmla="*/ 309 h 554"/>
              <a:gd name="T92" fmla="*/ 91 w 110"/>
              <a:gd name="T93" fmla="*/ 372 h 554"/>
              <a:gd name="T94" fmla="*/ 89 w 110"/>
              <a:gd name="T95" fmla="*/ 426 h 554"/>
              <a:gd name="T96" fmla="*/ 87 w 110"/>
              <a:gd name="T97" fmla="*/ 468 h 554"/>
              <a:gd name="T98" fmla="*/ 84 w 110"/>
              <a:gd name="T99" fmla="*/ 497 h 554"/>
              <a:gd name="T100" fmla="*/ 79 w 110"/>
              <a:gd name="T101" fmla="*/ 516 h 554"/>
              <a:gd name="T102" fmla="*/ 70 w 110"/>
              <a:gd name="T103" fmla="*/ 535 h 554"/>
              <a:gd name="T104" fmla="*/ 62 w 110"/>
              <a:gd name="T105" fmla="*/ 548 h 554"/>
              <a:gd name="T106" fmla="*/ 56 w 110"/>
              <a:gd name="T107" fmla="*/ 552 h 554"/>
              <a:gd name="T108" fmla="*/ 51 w 110"/>
              <a:gd name="T109" fmla="*/ 546 h 554"/>
              <a:gd name="T110" fmla="*/ 50 w 110"/>
              <a:gd name="T111" fmla="*/ 531 h 554"/>
              <a:gd name="T112" fmla="*/ 48 w 110"/>
              <a:gd name="T113" fmla="*/ 510 h 554"/>
              <a:gd name="T114" fmla="*/ 42 w 110"/>
              <a:gd name="T115" fmla="*/ 491 h 554"/>
              <a:gd name="T116" fmla="*/ 30 w 110"/>
              <a:gd name="T117" fmla="*/ 472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0" h="554">
                <a:moveTo>
                  <a:pt x="30" y="472"/>
                </a:moveTo>
                <a:lnTo>
                  <a:pt x="26" y="464"/>
                </a:lnTo>
                <a:lnTo>
                  <a:pt x="23" y="458"/>
                </a:lnTo>
                <a:lnTo>
                  <a:pt x="20" y="453"/>
                </a:lnTo>
                <a:lnTo>
                  <a:pt x="18" y="447"/>
                </a:lnTo>
                <a:lnTo>
                  <a:pt x="16" y="443"/>
                </a:lnTo>
                <a:lnTo>
                  <a:pt x="15" y="439"/>
                </a:lnTo>
                <a:lnTo>
                  <a:pt x="14" y="435"/>
                </a:lnTo>
                <a:lnTo>
                  <a:pt x="14" y="434"/>
                </a:lnTo>
                <a:lnTo>
                  <a:pt x="14" y="430"/>
                </a:lnTo>
                <a:lnTo>
                  <a:pt x="14" y="428"/>
                </a:lnTo>
                <a:lnTo>
                  <a:pt x="15" y="428"/>
                </a:lnTo>
                <a:lnTo>
                  <a:pt x="16" y="426"/>
                </a:lnTo>
                <a:lnTo>
                  <a:pt x="18" y="426"/>
                </a:lnTo>
                <a:lnTo>
                  <a:pt x="19" y="424"/>
                </a:lnTo>
                <a:lnTo>
                  <a:pt x="21" y="426"/>
                </a:lnTo>
                <a:lnTo>
                  <a:pt x="24" y="428"/>
                </a:lnTo>
                <a:lnTo>
                  <a:pt x="30" y="432"/>
                </a:lnTo>
                <a:lnTo>
                  <a:pt x="37" y="435"/>
                </a:lnTo>
                <a:lnTo>
                  <a:pt x="43" y="437"/>
                </a:lnTo>
                <a:lnTo>
                  <a:pt x="46" y="437"/>
                </a:lnTo>
                <a:lnTo>
                  <a:pt x="50" y="437"/>
                </a:lnTo>
                <a:lnTo>
                  <a:pt x="52" y="437"/>
                </a:lnTo>
                <a:lnTo>
                  <a:pt x="55" y="435"/>
                </a:lnTo>
                <a:lnTo>
                  <a:pt x="57" y="432"/>
                </a:lnTo>
                <a:lnTo>
                  <a:pt x="60" y="426"/>
                </a:lnTo>
                <a:lnTo>
                  <a:pt x="61" y="420"/>
                </a:lnTo>
                <a:lnTo>
                  <a:pt x="64" y="412"/>
                </a:lnTo>
                <a:lnTo>
                  <a:pt x="65" y="405"/>
                </a:lnTo>
                <a:lnTo>
                  <a:pt x="66" y="393"/>
                </a:lnTo>
                <a:lnTo>
                  <a:pt x="66" y="390"/>
                </a:lnTo>
                <a:lnTo>
                  <a:pt x="66" y="382"/>
                </a:lnTo>
                <a:lnTo>
                  <a:pt x="66" y="374"/>
                </a:lnTo>
                <a:lnTo>
                  <a:pt x="66" y="367"/>
                </a:lnTo>
                <a:lnTo>
                  <a:pt x="66" y="357"/>
                </a:lnTo>
                <a:lnTo>
                  <a:pt x="66" y="348"/>
                </a:lnTo>
                <a:lnTo>
                  <a:pt x="66" y="338"/>
                </a:lnTo>
                <a:lnTo>
                  <a:pt x="66" y="326"/>
                </a:lnTo>
                <a:lnTo>
                  <a:pt x="66" y="313"/>
                </a:lnTo>
                <a:lnTo>
                  <a:pt x="66" y="300"/>
                </a:lnTo>
                <a:lnTo>
                  <a:pt x="66" y="286"/>
                </a:lnTo>
                <a:lnTo>
                  <a:pt x="67" y="273"/>
                </a:lnTo>
                <a:lnTo>
                  <a:pt x="67" y="258"/>
                </a:lnTo>
                <a:lnTo>
                  <a:pt x="67" y="240"/>
                </a:lnTo>
                <a:lnTo>
                  <a:pt x="67" y="225"/>
                </a:lnTo>
                <a:lnTo>
                  <a:pt x="69" y="208"/>
                </a:lnTo>
                <a:lnTo>
                  <a:pt x="69" y="191"/>
                </a:lnTo>
                <a:lnTo>
                  <a:pt x="69" y="175"/>
                </a:lnTo>
                <a:lnTo>
                  <a:pt x="70" y="160"/>
                </a:lnTo>
                <a:lnTo>
                  <a:pt x="70" y="147"/>
                </a:lnTo>
                <a:lnTo>
                  <a:pt x="70" y="133"/>
                </a:lnTo>
                <a:lnTo>
                  <a:pt x="70" y="124"/>
                </a:lnTo>
                <a:lnTo>
                  <a:pt x="69" y="112"/>
                </a:lnTo>
                <a:lnTo>
                  <a:pt x="69" y="103"/>
                </a:lnTo>
                <a:lnTo>
                  <a:pt x="69" y="95"/>
                </a:lnTo>
                <a:lnTo>
                  <a:pt x="69" y="88"/>
                </a:lnTo>
                <a:lnTo>
                  <a:pt x="69" y="82"/>
                </a:lnTo>
                <a:lnTo>
                  <a:pt x="67" y="76"/>
                </a:lnTo>
                <a:lnTo>
                  <a:pt x="67" y="72"/>
                </a:lnTo>
                <a:lnTo>
                  <a:pt x="66" y="68"/>
                </a:lnTo>
                <a:lnTo>
                  <a:pt x="66" y="67"/>
                </a:lnTo>
                <a:lnTo>
                  <a:pt x="66" y="65"/>
                </a:lnTo>
                <a:lnTo>
                  <a:pt x="65" y="65"/>
                </a:lnTo>
                <a:lnTo>
                  <a:pt x="62" y="63"/>
                </a:lnTo>
                <a:lnTo>
                  <a:pt x="61" y="63"/>
                </a:lnTo>
                <a:lnTo>
                  <a:pt x="59" y="63"/>
                </a:lnTo>
                <a:lnTo>
                  <a:pt x="56" y="61"/>
                </a:lnTo>
                <a:lnTo>
                  <a:pt x="52" y="61"/>
                </a:lnTo>
                <a:lnTo>
                  <a:pt x="50" y="61"/>
                </a:lnTo>
                <a:lnTo>
                  <a:pt x="44" y="61"/>
                </a:lnTo>
                <a:lnTo>
                  <a:pt x="41" y="61"/>
                </a:lnTo>
                <a:lnTo>
                  <a:pt x="35" y="61"/>
                </a:lnTo>
                <a:lnTo>
                  <a:pt x="30" y="59"/>
                </a:lnTo>
                <a:lnTo>
                  <a:pt x="25" y="59"/>
                </a:lnTo>
                <a:lnTo>
                  <a:pt x="20" y="59"/>
                </a:lnTo>
                <a:lnTo>
                  <a:pt x="14" y="59"/>
                </a:lnTo>
                <a:lnTo>
                  <a:pt x="6" y="59"/>
                </a:lnTo>
                <a:lnTo>
                  <a:pt x="0" y="59"/>
                </a:lnTo>
                <a:lnTo>
                  <a:pt x="0" y="26"/>
                </a:lnTo>
                <a:lnTo>
                  <a:pt x="6" y="26"/>
                </a:lnTo>
                <a:lnTo>
                  <a:pt x="14" y="26"/>
                </a:lnTo>
                <a:lnTo>
                  <a:pt x="20" y="26"/>
                </a:lnTo>
                <a:lnTo>
                  <a:pt x="25" y="26"/>
                </a:lnTo>
                <a:lnTo>
                  <a:pt x="30" y="25"/>
                </a:lnTo>
                <a:lnTo>
                  <a:pt x="35" y="25"/>
                </a:lnTo>
                <a:lnTo>
                  <a:pt x="41" y="23"/>
                </a:lnTo>
                <a:lnTo>
                  <a:pt x="44" y="23"/>
                </a:lnTo>
                <a:lnTo>
                  <a:pt x="48" y="21"/>
                </a:lnTo>
                <a:lnTo>
                  <a:pt x="52" y="21"/>
                </a:lnTo>
                <a:lnTo>
                  <a:pt x="55" y="19"/>
                </a:lnTo>
                <a:lnTo>
                  <a:pt x="57" y="17"/>
                </a:lnTo>
                <a:lnTo>
                  <a:pt x="60" y="15"/>
                </a:lnTo>
                <a:lnTo>
                  <a:pt x="61" y="15"/>
                </a:lnTo>
                <a:lnTo>
                  <a:pt x="62" y="13"/>
                </a:lnTo>
                <a:lnTo>
                  <a:pt x="62" y="11"/>
                </a:lnTo>
                <a:lnTo>
                  <a:pt x="65" y="5"/>
                </a:lnTo>
                <a:lnTo>
                  <a:pt x="67" y="3"/>
                </a:lnTo>
                <a:lnTo>
                  <a:pt x="70" y="0"/>
                </a:lnTo>
                <a:lnTo>
                  <a:pt x="73" y="0"/>
                </a:lnTo>
                <a:lnTo>
                  <a:pt x="74" y="0"/>
                </a:lnTo>
                <a:lnTo>
                  <a:pt x="75" y="0"/>
                </a:lnTo>
                <a:lnTo>
                  <a:pt x="76" y="0"/>
                </a:lnTo>
                <a:lnTo>
                  <a:pt x="79" y="2"/>
                </a:lnTo>
                <a:lnTo>
                  <a:pt x="82" y="3"/>
                </a:lnTo>
                <a:lnTo>
                  <a:pt x="84" y="7"/>
                </a:lnTo>
                <a:lnTo>
                  <a:pt x="87" y="11"/>
                </a:lnTo>
                <a:lnTo>
                  <a:pt x="91" y="15"/>
                </a:lnTo>
                <a:lnTo>
                  <a:pt x="93" y="21"/>
                </a:lnTo>
                <a:lnTo>
                  <a:pt x="96" y="26"/>
                </a:lnTo>
                <a:lnTo>
                  <a:pt x="100" y="32"/>
                </a:lnTo>
                <a:lnTo>
                  <a:pt x="101" y="38"/>
                </a:lnTo>
                <a:lnTo>
                  <a:pt x="103" y="42"/>
                </a:lnTo>
                <a:lnTo>
                  <a:pt x="106" y="46"/>
                </a:lnTo>
                <a:lnTo>
                  <a:pt x="107" y="49"/>
                </a:lnTo>
                <a:lnTo>
                  <a:pt x="108" y="51"/>
                </a:lnTo>
                <a:lnTo>
                  <a:pt x="110" y="53"/>
                </a:lnTo>
                <a:lnTo>
                  <a:pt x="110" y="57"/>
                </a:lnTo>
                <a:lnTo>
                  <a:pt x="110" y="59"/>
                </a:lnTo>
                <a:lnTo>
                  <a:pt x="107" y="65"/>
                </a:lnTo>
                <a:lnTo>
                  <a:pt x="105" y="70"/>
                </a:lnTo>
                <a:lnTo>
                  <a:pt x="102" y="76"/>
                </a:lnTo>
                <a:lnTo>
                  <a:pt x="100" y="78"/>
                </a:lnTo>
                <a:lnTo>
                  <a:pt x="98" y="82"/>
                </a:lnTo>
                <a:lnTo>
                  <a:pt x="97" y="86"/>
                </a:lnTo>
                <a:lnTo>
                  <a:pt x="97" y="93"/>
                </a:lnTo>
                <a:lnTo>
                  <a:pt x="96" y="101"/>
                </a:lnTo>
                <a:lnTo>
                  <a:pt x="94" y="111"/>
                </a:lnTo>
                <a:lnTo>
                  <a:pt x="93" y="120"/>
                </a:lnTo>
                <a:lnTo>
                  <a:pt x="93" y="133"/>
                </a:lnTo>
                <a:lnTo>
                  <a:pt x="92" y="147"/>
                </a:lnTo>
                <a:lnTo>
                  <a:pt x="92" y="162"/>
                </a:lnTo>
                <a:lnTo>
                  <a:pt x="92" y="179"/>
                </a:lnTo>
                <a:lnTo>
                  <a:pt x="91" y="197"/>
                </a:lnTo>
                <a:lnTo>
                  <a:pt x="91" y="218"/>
                </a:lnTo>
                <a:lnTo>
                  <a:pt x="91" y="239"/>
                </a:lnTo>
                <a:lnTo>
                  <a:pt x="91" y="260"/>
                </a:lnTo>
                <a:lnTo>
                  <a:pt x="91" y="284"/>
                </a:lnTo>
                <a:lnTo>
                  <a:pt x="91" y="309"/>
                </a:lnTo>
                <a:lnTo>
                  <a:pt x="91" y="332"/>
                </a:lnTo>
                <a:lnTo>
                  <a:pt x="91" y="353"/>
                </a:lnTo>
                <a:lnTo>
                  <a:pt x="91" y="372"/>
                </a:lnTo>
                <a:lnTo>
                  <a:pt x="89" y="391"/>
                </a:lnTo>
                <a:lnTo>
                  <a:pt x="89" y="409"/>
                </a:lnTo>
                <a:lnTo>
                  <a:pt x="89" y="426"/>
                </a:lnTo>
                <a:lnTo>
                  <a:pt x="88" y="441"/>
                </a:lnTo>
                <a:lnTo>
                  <a:pt x="88" y="455"/>
                </a:lnTo>
                <a:lnTo>
                  <a:pt x="87" y="468"/>
                </a:lnTo>
                <a:lnTo>
                  <a:pt x="85" y="477"/>
                </a:lnTo>
                <a:lnTo>
                  <a:pt x="84" y="489"/>
                </a:lnTo>
                <a:lnTo>
                  <a:pt x="84" y="497"/>
                </a:lnTo>
                <a:lnTo>
                  <a:pt x="83" y="504"/>
                </a:lnTo>
                <a:lnTo>
                  <a:pt x="82" y="510"/>
                </a:lnTo>
                <a:lnTo>
                  <a:pt x="79" y="516"/>
                </a:lnTo>
                <a:lnTo>
                  <a:pt x="76" y="523"/>
                </a:lnTo>
                <a:lnTo>
                  <a:pt x="74" y="529"/>
                </a:lnTo>
                <a:lnTo>
                  <a:pt x="70" y="535"/>
                </a:lnTo>
                <a:lnTo>
                  <a:pt x="67" y="541"/>
                </a:lnTo>
                <a:lnTo>
                  <a:pt x="65" y="544"/>
                </a:lnTo>
                <a:lnTo>
                  <a:pt x="62" y="548"/>
                </a:lnTo>
                <a:lnTo>
                  <a:pt x="60" y="550"/>
                </a:lnTo>
                <a:lnTo>
                  <a:pt x="57" y="554"/>
                </a:lnTo>
                <a:lnTo>
                  <a:pt x="56" y="552"/>
                </a:lnTo>
                <a:lnTo>
                  <a:pt x="53" y="552"/>
                </a:lnTo>
                <a:lnTo>
                  <a:pt x="52" y="548"/>
                </a:lnTo>
                <a:lnTo>
                  <a:pt x="51" y="546"/>
                </a:lnTo>
                <a:lnTo>
                  <a:pt x="51" y="542"/>
                </a:lnTo>
                <a:lnTo>
                  <a:pt x="50" y="537"/>
                </a:lnTo>
                <a:lnTo>
                  <a:pt x="50" y="531"/>
                </a:lnTo>
                <a:lnTo>
                  <a:pt x="50" y="525"/>
                </a:lnTo>
                <a:lnTo>
                  <a:pt x="50" y="518"/>
                </a:lnTo>
                <a:lnTo>
                  <a:pt x="48" y="510"/>
                </a:lnTo>
                <a:lnTo>
                  <a:pt x="47" y="502"/>
                </a:lnTo>
                <a:lnTo>
                  <a:pt x="44" y="497"/>
                </a:lnTo>
                <a:lnTo>
                  <a:pt x="42" y="491"/>
                </a:lnTo>
                <a:lnTo>
                  <a:pt x="39" y="483"/>
                </a:lnTo>
                <a:lnTo>
                  <a:pt x="34" y="477"/>
                </a:lnTo>
                <a:lnTo>
                  <a:pt x="30" y="472"/>
                </a:lnTo>
                <a:lnTo>
                  <a:pt x="30" y="47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8"/>
          <p:cNvSpPr>
            <a:spLocks/>
          </p:cNvSpPr>
          <p:nvPr/>
        </p:nvSpPr>
        <p:spPr bwMode="auto">
          <a:xfrm>
            <a:off x="1656158" y="3305230"/>
            <a:ext cx="152679" cy="52851"/>
          </a:xfrm>
          <a:custGeom>
            <a:avLst/>
            <a:gdLst>
              <a:gd name="T0" fmla="*/ 21 w 52"/>
              <a:gd name="T1" fmla="*/ 4 h 37"/>
              <a:gd name="T2" fmla="*/ 25 w 52"/>
              <a:gd name="T3" fmla="*/ 2 h 37"/>
              <a:gd name="T4" fmla="*/ 30 w 52"/>
              <a:gd name="T5" fmla="*/ 0 h 37"/>
              <a:gd name="T6" fmla="*/ 34 w 52"/>
              <a:gd name="T7" fmla="*/ 0 h 37"/>
              <a:gd name="T8" fmla="*/ 38 w 52"/>
              <a:gd name="T9" fmla="*/ 0 h 37"/>
              <a:gd name="T10" fmla="*/ 42 w 52"/>
              <a:gd name="T11" fmla="*/ 2 h 37"/>
              <a:gd name="T12" fmla="*/ 46 w 52"/>
              <a:gd name="T13" fmla="*/ 4 h 37"/>
              <a:gd name="T14" fmla="*/ 48 w 52"/>
              <a:gd name="T15" fmla="*/ 6 h 37"/>
              <a:gd name="T16" fmla="*/ 52 w 52"/>
              <a:gd name="T17" fmla="*/ 10 h 37"/>
              <a:gd name="T18" fmla="*/ 52 w 52"/>
              <a:gd name="T19" fmla="*/ 14 h 37"/>
              <a:gd name="T20" fmla="*/ 52 w 52"/>
              <a:gd name="T21" fmla="*/ 18 h 37"/>
              <a:gd name="T22" fmla="*/ 51 w 52"/>
              <a:gd name="T23" fmla="*/ 21 h 37"/>
              <a:gd name="T24" fmla="*/ 50 w 52"/>
              <a:gd name="T25" fmla="*/ 27 h 37"/>
              <a:gd name="T26" fmla="*/ 48 w 52"/>
              <a:gd name="T27" fmla="*/ 27 h 37"/>
              <a:gd name="T28" fmla="*/ 47 w 52"/>
              <a:gd name="T29" fmla="*/ 29 h 37"/>
              <a:gd name="T30" fmla="*/ 46 w 52"/>
              <a:gd name="T31" fmla="*/ 29 h 37"/>
              <a:gd name="T32" fmla="*/ 44 w 52"/>
              <a:gd name="T33" fmla="*/ 31 h 37"/>
              <a:gd name="T34" fmla="*/ 43 w 52"/>
              <a:gd name="T35" fmla="*/ 31 h 37"/>
              <a:gd name="T36" fmla="*/ 41 w 52"/>
              <a:gd name="T37" fmla="*/ 33 h 37"/>
              <a:gd name="T38" fmla="*/ 38 w 52"/>
              <a:gd name="T39" fmla="*/ 33 h 37"/>
              <a:gd name="T40" fmla="*/ 34 w 52"/>
              <a:gd name="T41" fmla="*/ 33 h 37"/>
              <a:gd name="T42" fmla="*/ 32 w 52"/>
              <a:gd name="T43" fmla="*/ 35 h 37"/>
              <a:gd name="T44" fmla="*/ 28 w 52"/>
              <a:gd name="T45" fmla="*/ 35 h 37"/>
              <a:gd name="T46" fmla="*/ 24 w 52"/>
              <a:gd name="T47" fmla="*/ 37 h 37"/>
              <a:gd name="T48" fmla="*/ 20 w 52"/>
              <a:gd name="T49" fmla="*/ 37 h 37"/>
              <a:gd name="T50" fmla="*/ 15 w 52"/>
              <a:gd name="T51" fmla="*/ 37 h 37"/>
              <a:gd name="T52" fmla="*/ 10 w 52"/>
              <a:gd name="T53" fmla="*/ 37 h 37"/>
              <a:gd name="T54" fmla="*/ 5 w 52"/>
              <a:gd name="T55" fmla="*/ 37 h 37"/>
              <a:gd name="T56" fmla="*/ 0 w 52"/>
              <a:gd name="T57" fmla="*/ 37 h 37"/>
              <a:gd name="T58" fmla="*/ 0 w 52"/>
              <a:gd name="T59" fmla="*/ 10 h 37"/>
              <a:gd name="T60" fmla="*/ 5 w 52"/>
              <a:gd name="T61" fmla="*/ 10 h 37"/>
              <a:gd name="T62" fmla="*/ 10 w 52"/>
              <a:gd name="T63" fmla="*/ 10 h 37"/>
              <a:gd name="T64" fmla="*/ 15 w 52"/>
              <a:gd name="T65" fmla="*/ 8 h 37"/>
              <a:gd name="T66" fmla="*/ 19 w 52"/>
              <a:gd name="T67" fmla="*/ 6 h 37"/>
              <a:gd name="T68" fmla="*/ 21 w 52"/>
              <a:gd name="T69" fmla="*/ 4 h 37"/>
              <a:gd name="T70" fmla="*/ 21 w 52"/>
              <a:gd name="T71" fmla="*/ 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37">
                <a:moveTo>
                  <a:pt x="21" y="4"/>
                </a:moveTo>
                <a:lnTo>
                  <a:pt x="25" y="2"/>
                </a:lnTo>
                <a:lnTo>
                  <a:pt x="30" y="0"/>
                </a:lnTo>
                <a:lnTo>
                  <a:pt x="34" y="0"/>
                </a:lnTo>
                <a:lnTo>
                  <a:pt x="38" y="0"/>
                </a:lnTo>
                <a:lnTo>
                  <a:pt x="42" y="2"/>
                </a:lnTo>
                <a:lnTo>
                  <a:pt x="46" y="4"/>
                </a:lnTo>
                <a:lnTo>
                  <a:pt x="48" y="6"/>
                </a:lnTo>
                <a:lnTo>
                  <a:pt x="52" y="10"/>
                </a:lnTo>
                <a:lnTo>
                  <a:pt x="52" y="14"/>
                </a:lnTo>
                <a:lnTo>
                  <a:pt x="52" y="18"/>
                </a:lnTo>
                <a:lnTo>
                  <a:pt x="51" y="21"/>
                </a:lnTo>
                <a:lnTo>
                  <a:pt x="50" y="27"/>
                </a:lnTo>
                <a:lnTo>
                  <a:pt x="48" y="27"/>
                </a:lnTo>
                <a:lnTo>
                  <a:pt x="47" y="29"/>
                </a:lnTo>
                <a:lnTo>
                  <a:pt x="46" y="29"/>
                </a:lnTo>
                <a:lnTo>
                  <a:pt x="44" y="31"/>
                </a:lnTo>
                <a:lnTo>
                  <a:pt x="43" y="31"/>
                </a:lnTo>
                <a:lnTo>
                  <a:pt x="41" y="33"/>
                </a:lnTo>
                <a:lnTo>
                  <a:pt x="38" y="33"/>
                </a:lnTo>
                <a:lnTo>
                  <a:pt x="34" y="33"/>
                </a:lnTo>
                <a:lnTo>
                  <a:pt x="32" y="35"/>
                </a:lnTo>
                <a:lnTo>
                  <a:pt x="28" y="35"/>
                </a:lnTo>
                <a:lnTo>
                  <a:pt x="24" y="37"/>
                </a:lnTo>
                <a:lnTo>
                  <a:pt x="20" y="37"/>
                </a:lnTo>
                <a:lnTo>
                  <a:pt x="15" y="37"/>
                </a:lnTo>
                <a:lnTo>
                  <a:pt x="10" y="37"/>
                </a:lnTo>
                <a:lnTo>
                  <a:pt x="5" y="37"/>
                </a:lnTo>
                <a:lnTo>
                  <a:pt x="0" y="37"/>
                </a:lnTo>
                <a:lnTo>
                  <a:pt x="0" y="10"/>
                </a:lnTo>
                <a:lnTo>
                  <a:pt x="5" y="10"/>
                </a:lnTo>
                <a:lnTo>
                  <a:pt x="10" y="10"/>
                </a:lnTo>
                <a:lnTo>
                  <a:pt x="15" y="8"/>
                </a:lnTo>
                <a:lnTo>
                  <a:pt x="19" y="6"/>
                </a:lnTo>
                <a:lnTo>
                  <a:pt x="21" y="4"/>
                </a:lnTo>
                <a:lnTo>
                  <a:pt x="21" y="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9"/>
          <p:cNvSpPr>
            <a:spLocks/>
          </p:cNvSpPr>
          <p:nvPr/>
        </p:nvSpPr>
        <p:spPr bwMode="auto">
          <a:xfrm>
            <a:off x="1620923" y="3474139"/>
            <a:ext cx="173232" cy="61658"/>
          </a:xfrm>
          <a:custGeom>
            <a:avLst/>
            <a:gdLst>
              <a:gd name="T0" fmla="*/ 0 w 59"/>
              <a:gd name="T1" fmla="*/ 40 h 42"/>
              <a:gd name="T2" fmla="*/ 4 w 59"/>
              <a:gd name="T3" fmla="*/ 2 h 42"/>
              <a:gd name="T4" fmla="*/ 10 w 59"/>
              <a:gd name="T5" fmla="*/ 2 h 42"/>
              <a:gd name="T6" fmla="*/ 17 w 59"/>
              <a:gd name="T7" fmla="*/ 0 h 42"/>
              <a:gd name="T8" fmla="*/ 23 w 59"/>
              <a:gd name="T9" fmla="*/ 0 h 42"/>
              <a:gd name="T10" fmla="*/ 28 w 59"/>
              <a:gd name="T11" fmla="*/ 0 h 42"/>
              <a:gd name="T12" fmla="*/ 33 w 59"/>
              <a:gd name="T13" fmla="*/ 0 h 42"/>
              <a:gd name="T14" fmla="*/ 38 w 59"/>
              <a:gd name="T15" fmla="*/ 0 h 42"/>
              <a:gd name="T16" fmla="*/ 42 w 59"/>
              <a:gd name="T17" fmla="*/ 2 h 42"/>
              <a:gd name="T18" fmla="*/ 46 w 59"/>
              <a:gd name="T19" fmla="*/ 2 h 42"/>
              <a:gd name="T20" fmla="*/ 50 w 59"/>
              <a:gd name="T21" fmla="*/ 4 h 42"/>
              <a:gd name="T22" fmla="*/ 53 w 59"/>
              <a:gd name="T23" fmla="*/ 4 h 42"/>
              <a:gd name="T24" fmla="*/ 55 w 59"/>
              <a:gd name="T25" fmla="*/ 6 h 42"/>
              <a:gd name="T26" fmla="*/ 56 w 59"/>
              <a:gd name="T27" fmla="*/ 7 h 42"/>
              <a:gd name="T28" fmla="*/ 58 w 59"/>
              <a:gd name="T29" fmla="*/ 11 h 42"/>
              <a:gd name="T30" fmla="*/ 59 w 59"/>
              <a:gd name="T31" fmla="*/ 13 h 42"/>
              <a:gd name="T32" fmla="*/ 59 w 59"/>
              <a:gd name="T33" fmla="*/ 15 h 42"/>
              <a:gd name="T34" fmla="*/ 59 w 59"/>
              <a:gd name="T35" fmla="*/ 19 h 42"/>
              <a:gd name="T36" fmla="*/ 58 w 59"/>
              <a:gd name="T37" fmla="*/ 21 h 42"/>
              <a:gd name="T38" fmla="*/ 56 w 59"/>
              <a:gd name="T39" fmla="*/ 25 h 42"/>
              <a:gd name="T40" fmla="*/ 55 w 59"/>
              <a:gd name="T41" fmla="*/ 27 h 42"/>
              <a:gd name="T42" fmla="*/ 54 w 59"/>
              <a:gd name="T43" fmla="*/ 30 h 42"/>
              <a:gd name="T44" fmla="*/ 51 w 59"/>
              <a:gd name="T45" fmla="*/ 32 h 42"/>
              <a:gd name="T46" fmla="*/ 49 w 59"/>
              <a:gd name="T47" fmla="*/ 34 h 42"/>
              <a:gd name="T48" fmla="*/ 45 w 59"/>
              <a:gd name="T49" fmla="*/ 36 h 42"/>
              <a:gd name="T50" fmla="*/ 42 w 59"/>
              <a:gd name="T51" fmla="*/ 38 h 42"/>
              <a:gd name="T52" fmla="*/ 38 w 59"/>
              <a:gd name="T53" fmla="*/ 40 h 42"/>
              <a:gd name="T54" fmla="*/ 33 w 59"/>
              <a:gd name="T55" fmla="*/ 40 h 42"/>
              <a:gd name="T56" fmla="*/ 30 w 59"/>
              <a:gd name="T57" fmla="*/ 42 h 42"/>
              <a:gd name="T58" fmla="*/ 24 w 59"/>
              <a:gd name="T59" fmla="*/ 42 h 42"/>
              <a:gd name="T60" fmla="*/ 19 w 59"/>
              <a:gd name="T61" fmla="*/ 42 h 42"/>
              <a:gd name="T62" fmla="*/ 13 w 59"/>
              <a:gd name="T63" fmla="*/ 42 h 42"/>
              <a:gd name="T64" fmla="*/ 6 w 59"/>
              <a:gd name="T65" fmla="*/ 42 h 42"/>
              <a:gd name="T66" fmla="*/ 0 w 59"/>
              <a:gd name="T67" fmla="*/ 40 h 42"/>
              <a:gd name="T68" fmla="*/ 0 w 59"/>
              <a:gd name="T69" fmla="*/ 4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42">
                <a:moveTo>
                  <a:pt x="0" y="40"/>
                </a:moveTo>
                <a:lnTo>
                  <a:pt x="4" y="2"/>
                </a:lnTo>
                <a:lnTo>
                  <a:pt x="10" y="2"/>
                </a:lnTo>
                <a:lnTo>
                  <a:pt x="17" y="0"/>
                </a:lnTo>
                <a:lnTo>
                  <a:pt x="23" y="0"/>
                </a:lnTo>
                <a:lnTo>
                  <a:pt x="28" y="0"/>
                </a:lnTo>
                <a:lnTo>
                  <a:pt x="33" y="0"/>
                </a:lnTo>
                <a:lnTo>
                  <a:pt x="38" y="0"/>
                </a:lnTo>
                <a:lnTo>
                  <a:pt x="42" y="2"/>
                </a:lnTo>
                <a:lnTo>
                  <a:pt x="46" y="2"/>
                </a:lnTo>
                <a:lnTo>
                  <a:pt x="50" y="4"/>
                </a:lnTo>
                <a:lnTo>
                  <a:pt x="53" y="4"/>
                </a:lnTo>
                <a:lnTo>
                  <a:pt x="55" y="6"/>
                </a:lnTo>
                <a:lnTo>
                  <a:pt x="56" y="7"/>
                </a:lnTo>
                <a:lnTo>
                  <a:pt x="58" y="11"/>
                </a:lnTo>
                <a:lnTo>
                  <a:pt x="59" y="13"/>
                </a:lnTo>
                <a:lnTo>
                  <a:pt x="59" y="15"/>
                </a:lnTo>
                <a:lnTo>
                  <a:pt x="59" y="19"/>
                </a:lnTo>
                <a:lnTo>
                  <a:pt x="58" y="21"/>
                </a:lnTo>
                <a:lnTo>
                  <a:pt x="56" y="25"/>
                </a:lnTo>
                <a:lnTo>
                  <a:pt x="55" y="27"/>
                </a:lnTo>
                <a:lnTo>
                  <a:pt x="54" y="30"/>
                </a:lnTo>
                <a:lnTo>
                  <a:pt x="51" y="32"/>
                </a:lnTo>
                <a:lnTo>
                  <a:pt x="49" y="34"/>
                </a:lnTo>
                <a:lnTo>
                  <a:pt x="45" y="36"/>
                </a:lnTo>
                <a:lnTo>
                  <a:pt x="42" y="38"/>
                </a:lnTo>
                <a:lnTo>
                  <a:pt x="38" y="40"/>
                </a:lnTo>
                <a:lnTo>
                  <a:pt x="33" y="40"/>
                </a:lnTo>
                <a:lnTo>
                  <a:pt x="30" y="42"/>
                </a:lnTo>
                <a:lnTo>
                  <a:pt x="24" y="42"/>
                </a:lnTo>
                <a:lnTo>
                  <a:pt x="19" y="42"/>
                </a:lnTo>
                <a:lnTo>
                  <a:pt x="13" y="42"/>
                </a:lnTo>
                <a:lnTo>
                  <a:pt x="6" y="42"/>
                </a:lnTo>
                <a:lnTo>
                  <a:pt x="0" y="40"/>
                </a:lnTo>
                <a:lnTo>
                  <a:pt x="0" y="4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20"/>
          <p:cNvSpPr>
            <a:spLocks/>
          </p:cNvSpPr>
          <p:nvPr/>
        </p:nvSpPr>
        <p:spPr bwMode="auto">
          <a:xfrm>
            <a:off x="2005921" y="3070702"/>
            <a:ext cx="88084" cy="502080"/>
          </a:xfrm>
          <a:custGeom>
            <a:avLst/>
            <a:gdLst>
              <a:gd name="T0" fmla="*/ 18 w 30"/>
              <a:gd name="T1" fmla="*/ 342 h 342"/>
              <a:gd name="T2" fmla="*/ 14 w 30"/>
              <a:gd name="T3" fmla="*/ 333 h 342"/>
              <a:gd name="T4" fmla="*/ 10 w 30"/>
              <a:gd name="T5" fmla="*/ 323 h 342"/>
              <a:gd name="T6" fmla="*/ 8 w 30"/>
              <a:gd name="T7" fmla="*/ 314 h 342"/>
              <a:gd name="T8" fmla="*/ 7 w 30"/>
              <a:gd name="T9" fmla="*/ 304 h 342"/>
              <a:gd name="T10" fmla="*/ 4 w 30"/>
              <a:gd name="T11" fmla="*/ 295 h 342"/>
              <a:gd name="T12" fmla="*/ 4 w 30"/>
              <a:gd name="T13" fmla="*/ 287 h 342"/>
              <a:gd name="T14" fmla="*/ 4 w 30"/>
              <a:gd name="T15" fmla="*/ 279 h 342"/>
              <a:gd name="T16" fmla="*/ 4 w 30"/>
              <a:gd name="T17" fmla="*/ 272 h 342"/>
              <a:gd name="T18" fmla="*/ 5 w 30"/>
              <a:gd name="T19" fmla="*/ 268 h 342"/>
              <a:gd name="T20" fmla="*/ 5 w 30"/>
              <a:gd name="T21" fmla="*/ 264 h 342"/>
              <a:gd name="T22" fmla="*/ 5 w 30"/>
              <a:gd name="T23" fmla="*/ 260 h 342"/>
              <a:gd name="T24" fmla="*/ 5 w 30"/>
              <a:gd name="T25" fmla="*/ 256 h 342"/>
              <a:gd name="T26" fmla="*/ 7 w 30"/>
              <a:gd name="T27" fmla="*/ 245 h 342"/>
              <a:gd name="T28" fmla="*/ 7 w 30"/>
              <a:gd name="T29" fmla="*/ 232 h 342"/>
              <a:gd name="T30" fmla="*/ 8 w 30"/>
              <a:gd name="T31" fmla="*/ 218 h 342"/>
              <a:gd name="T32" fmla="*/ 8 w 30"/>
              <a:gd name="T33" fmla="*/ 203 h 342"/>
              <a:gd name="T34" fmla="*/ 9 w 30"/>
              <a:gd name="T35" fmla="*/ 186 h 342"/>
              <a:gd name="T36" fmla="*/ 9 w 30"/>
              <a:gd name="T37" fmla="*/ 168 h 342"/>
              <a:gd name="T38" fmla="*/ 9 w 30"/>
              <a:gd name="T39" fmla="*/ 149 h 342"/>
              <a:gd name="T40" fmla="*/ 9 w 30"/>
              <a:gd name="T41" fmla="*/ 132 h 342"/>
              <a:gd name="T42" fmla="*/ 9 w 30"/>
              <a:gd name="T43" fmla="*/ 117 h 342"/>
              <a:gd name="T44" fmla="*/ 8 w 30"/>
              <a:gd name="T45" fmla="*/ 102 h 342"/>
              <a:gd name="T46" fmla="*/ 7 w 30"/>
              <a:gd name="T47" fmla="*/ 88 h 342"/>
              <a:gd name="T48" fmla="*/ 7 w 30"/>
              <a:gd name="T49" fmla="*/ 75 h 342"/>
              <a:gd name="T50" fmla="*/ 5 w 30"/>
              <a:gd name="T51" fmla="*/ 63 h 342"/>
              <a:gd name="T52" fmla="*/ 4 w 30"/>
              <a:gd name="T53" fmla="*/ 52 h 342"/>
              <a:gd name="T54" fmla="*/ 3 w 30"/>
              <a:gd name="T55" fmla="*/ 42 h 342"/>
              <a:gd name="T56" fmla="*/ 3 w 30"/>
              <a:gd name="T57" fmla="*/ 35 h 342"/>
              <a:gd name="T58" fmla="*/ 1 w 30"/>
              <a:gd name="T59" fmla="*/ 27 h 342"/>
              <a:gd name="T60" fmla="*/ 0 w 30"/>
              <a:gd name="T61" fmla="*/ 19 h 342"/>
              <a:gd name="T62" fmla="*/ 0 w 30"/>
              <a:gd name="T63" fmla="*/ 14 h 342"/>
              <a:gd name="T64" fmla="*/ 0 w 30"/>
              <a:gd name="T65" fmla="*/ 10 h 342"/>
              <a:gd name="T66" fmla="*/ 0 w 30"/>
              <a:gd name="T67" fmla="*/ 6 h 342"/>
              <a:gd name="T68" fmla="*/ 1 w 30"/>
              <a:gd name="T69" fmla="*/ 4 h 342"/>
              <a:gd name="T70" fmla="*/ 1 w 30"/>
              <a:gd name="T71" fmla="*/ 2 h 342"/>
              <a:gd name="T72" fmla="*/ 3 w 30"/>
              <a:gd name="T73" fmla="*/ 0 h 342"/>
              <a:gd name="T74" fmla="*/ 5 w 30"/>
              <a:gd name="T75" fmla="*/ 0 h 342"/>
              <a:gd name="T76" fmla="*/ 8 w 30"/>
              <a:gd name="T77" fmla="*/ 0 h 342"/>
              <a:gd name="T78" fmla="*/ 12 w 30"/>
              <a:gd name="T79" fmla="*/ 0 h 342"/>
              <a:gd name="T80" fmla="*/ 17 w 30"/>
              <a:gd name="T81" fmla="*/ 2 h 342"/>
              <a:gd name="T82" fmla="*/ 22 w 30"/>
              <a:gd name="T83" fmla="*/ 4 h 342"/>
              <a:gd name="T84" fmla="*/ 28 w 30"/>
              <a:gd name="T85" fmla="*/ 8 h 342"/>
              <a:gd name="T86" fmla="*/ 30 w 30"/>
              <a:gd name="T87" fmla="*/ 42 h 342"/>
              <a:gd name="T88" fmla="*/ 30 w 30"/>
              <a:gd name="T89" fmla="*/ 73 h 342"/>
              <a:gd name="T90" fmla="*/ 30 w 30"/>
              <a:gd name="T91" fmla="*/ 104 h 342"/>
              <a:gd name="T92" fmla="*/ 30 w 30"/>
              <a:gd name="T93" fmla="*/ 132 h 342"/>
              <a:gd name="T94" fmla="*/ 30 w 30"/>
              <a:gd name="T95" fmla="*/ 159 h 342"/>
              <a:gd name="T96" fmla="*/ 28 w 30"/>
              <a:gd name="T97" fmla="*/ 184 h 342"/>
              <a:gd name="T98" fmla="*/ 28 w 30"/>
              <a:gd name="T99" fmla="*/ 207 h 342"/>
              <a:gd name="T100" fmla="*/ 27 w 30"/>
              <a:gd name="T101" fmla="*/ 230 h 342"/>
              <a:gd name="T102" fmla="*/ 27 w 30"/>
              <a:gd name="T103" fmla="*/ 249 h 342"/>
              <a:gd name="T104" fmla="*/ 26 w 30"/>
              <a:gd name="T105" fmla="*/ 268 h 342"/>
              <a:gd name="T106" fmla="*/ 24 w 30"/>
              <a:gd name="T107" fmla="*/ 285 h 342"/>
              <a:gd name="T108" fmla="*/ 23 w 30"/>
              <a:gd name="T109" fmla="*/ 300 h 342"/>
              <a:gd name="T110" fmla="*/ 22 w 30"/>
              <a:gd name="T111" fmla="*/ 314 h 342"/>
              <a:gd name="T112" fmla="*/ 21 w 30"/>
              <a:gd name="T113" fmla="*/ 325 h 342"/>
              <a:gd name="T114" fmla="*/ 19 w 30"/>
              <a:gd name="T115" fmla="*/ 335 h 342"/>
              <a:gd name="T116" fmla="*/ 18 w 30"/>
              <a:gd name="T117" fmla="*/ 342 h 342"/>
              <a:gd name="T118" fmla="*/ 18 w 30"/>
              <a:gd name="T119" fmla="*/ 34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0" h="342">
                <a:moveTo>
                  <a:pt x="18" y="342"/>
                </a:moveTo>
                <a:lnTo>
                  <a:pt x="14" y="333"/>
                </a:lnTo>
                <a:lnTo>
                  <a:pt x="10" y="323"/>
                </a:lnTo>
                <a:lnTo>
                  <a:pt x="8" y="314"/>
                </a:lnTo>
                <a:lnTo>
                  <a:pt x="7" y="304"/>
                </a:lnTo>
                <a:lnTo>
                  <a:pt x="4" y="295"/>
                </a:lnTo>
                <a:lnTo>
                  <a:pt x="4" y="287"/>
                </a:lnTo>
                <a:lnTo>
                  <a:pt x="4" y="279"/>
                </a:lnTo>
                <a:lnTo>
                  <a:pt x="4" y="272"/>
                </a:lnTo>
                <a:lnTo>
                  <a:pt x="5" y="268"/>
                </a:lnTo>
                <a:lnTo>
                  <a:pt x="5" y="264"/>
                </a:lnTo>
                <a:lnTo>
                  <a:pt x="5" y="260"/>
                </a:lnTo>
                <a:lnTo>
                  <a:pt x="5" y="256"/>
                </a:lnTo>
                <a:lnTo>
                  <a:pt x="7" y="245"/>
                </a:lnTo>
                <a:lnTo>
                  <a:pt x="7" y="232"/>
                </a:lnTo>
                <a:lnTo>
                  <a:pt x="8" y="218"/>
                </a:lnTo>
                <a:lnTo>
                  <a:pt x="8" y="203"/>
                </a:lnTo>
                <a:lnTo>
                  <a:pt x="9" y="186"/>
                </a:lnTo>
                <a:lnTo>
                  <a:pt x="9" y="168"/>
                </a:lnTo>
                <a:lnTo>
                  <a:pt x="9" y="149"/>
                </a:lnTo>
                <a:lnTo>
                  <a:pt x="9" y="132"/>
                </a:lnTo>
                <a:lnTo>
                  <a:pt x="9" y="117"/>
                </a:lnTo>
                <a:lnTo>
                  <a:pt x="8" y="102"/>
                </a:lnTo>
                <a:lnTo>
                  <a:pt x="7" y="88"/>
                </a:lnTo>
                <a:lnTo>
                  <a:pt x="7" y="75"/>
                </a:lnTo>
                <a:lnTo>
                  <a:pt x="5" y="63"/>
                </a:lnTo>
                <a:lnTo>
                  <a:pt x="4" y="52"/>
                </a:lnTo>
                <a:lnTo>
                  <a:pt x="3" y="42"/>
                </a:lnTo>
                <a:lnTo>
                  <a:pt x="3" y="35"/>
                </a:lnTo>
                <a:lnTo>
                  <a:pt x="1" y="27"/>
                </a:lnTo>
                <a:lnTo>
                  <a:pt x="0" y="19"/>
                </a:lnTo>
                <a:lnTo>
                  <a:pt x="0" y="14"/>
                </a:lnTo>
                <a:lnTo>
                  <a:pt x="0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lnTo>
                  <a:pt x="8" y="0"/>
                </a:lnTo>
                <a:lnTo>
                  <a:pt x="12" y="0"/>
                </a:lnTo>
                <a:lnTo>
                  <a:pt x="17" y="2"/>
                </a:lnTo>
                <a:lnTo>
                  <a:pt x="22" y="4"/>
                </a:lnTo>
                <a:lnTo>
                  <a:pt x="28" y="8"/>
                </a:lnTo>
                <a:lnTo>
                  <a:pt x="30" y="42"/>
                </a:lnTo>
                <a:lnTo>
                  <a:pt x="30" y="73"/>
                </a:lnTo>
                <a:lnTo>
                  <a:pt x="30" y="104"/>
                </a:lnTo>
                <a:lnTo>
                  <a:pt x="30" y="132"/>
                </a:lnTo>
                <a:lnTo>
                  <a:pt x="30" y="159"/>
                </a:lnTo>
                <a:lnTo>
                  <a:pt x="28" y="184"/>
                </a:lnTo>
                <a:lnTo>
                  <a:pt x="28" y="207"/>
                </a:lnTo>
                <a:lnTo>
                  <a:pt x="27" y="230"/>
                </a:lnTo>
                <a:lnTo>
                  <a:pt x="27" y="249"/>
                </a:lnTo>
                <a:lnTo>
                  <a:pt x="26" y="268"/>
                </a:lnTo>
                <a:lnTo>
                  <a:pt x="24" y="285"/>
                </a:lnTo>
                <a:lnTo>
                  <a:pt x="23" y="300"/>
                </a:lnTo>
                <a:lnTo>
                  <a:pt x="22" y="314"/>
                </a:lnTo>
                <a:lnTo>
                  <a:pt x="21" y="325"/>
                </a:lnTo>
                <a:lnTo>
                  <a:pt x="19" y="335"/>
                </a:lnTo>
                <a:lnTo>
                  <a:pt x="18" y="342"/>
                </a:lnTo>
                <a:lnTo>
                  <a:pt x="18" y="34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21"/>
          <p:cNvSpPr>
            <a:spLocks/>
          </p:cNvSpPr>
          <p:nvPr/>
        </p:nvSpPr>
        <p:spPr bwMode="auto">
          <a:xfrm>
            <a:off x="2062832" y="3050820"/>
            <a:ext cx="413995" cy="516761"/>
          </a:xfrm>
          <a:custGeom>
            <a:avLst/>
            <a:gdLst>
              <a:gd name="T0" fmla="*/ 92 w 141"/>
              <a:gd name="T1" fmla="*/ 4 h 351"/>
              <a:gd name="T2" fmla="*/ 96 w 141"/>
              <a:gd name="T3" fmla="*/ 2 h 351"/>
              <a:gd name="T4" fmla="*/ 101 w 141"/>
              <a:gd name="T5" fmla="*/ 0 h 351"/>
              <a:gd name="T6" fmla="*/ 105 w 141"/>
              <a:gd name="T7" fmla="*/ 2 h 351"/>
              <a:gd name="T8" fmla="*/ 107 w 141"/>
              <a:gd name="T9" fmla="*/ 7 h 351"/>
              <a:gd name="T10" fmla="*/ 112 w 141"/>
              <a:gd name="T11" fmla="*/ 11 h 351"/>
              <a:gd name="T12" fmla="*/ 119 w 141"/>
              <a:gd name="T13" fmla="*/ 19 h 351"/>
              <a:gd name="T14" fmla="*/ 126 w 141"/>
              <a:gd name="T15" fmla="*/ 30 h 351"/>
              <a:gd name="T16" fmla="*/ 132 w 141"/>
              <a:gd name="T17" fmla="*/ 42 h 351"/>
              <a:gd name="T18" fmla="*/ 137 w 141"/>
              <a:gd name="T19" fmla="*/ 50 h 351"/>
              <a:gd name="T20" fmla="*/ 139 w 141"/>
              <a:gd name="T21" fmla="*/ 57 h 351"/>
              <a:gd name="T22" fmla="*/ 141 w 141"/>
              <a:gd name="T23" fmla="*/ 63 h 351"/>
              <a:gd name="T24" fmla="*/ 139 w 141"/>
              <a:gd name="T25" fmla="*/ 71 h 351"/>
              <a:gd name="T26" fmla="*/ 137 w 141"/>
              <a:gd name="T27" fmla="*/ 80 h 351"/>
              <a:gd name="T28" fmla="*/ 134 w 141"/>
              <a:gd name="T29" fmla="*/ 88 h 351"/>
              <a:gd name="T30" fmla="*/ 132 w 141"/>
              <a:gd name="T31" fmla="*/ 97 h 351"/>
              <a:gd name="T32" fmla="*/ 129 w 141"/>
              <a:gd name="T33" fmla="*/ 113 h 351"/>
              <a:gd name="T34" fmla="*/ 128 w 141"/>
              <a:gd name="T35" fmla="*/ 134 h 351"/>
              <a:gd name="T36" fmla="*/ 125 w 141"/>
              <a:gd name="T37" fmla="*/ 158 h 351"/>
              <a:gd name="T38" fmla="*/ 124 w 141"/>
              <a:gd name="T39" fmla="*/ 199 h 351"/>
              <a:gd name="T40" fmla="*/ 126 w 141"/>
              <a:gd name="T41" fmla="*/ 248 h 351"/>
              <a:gd name="T42" fmla="*/ 126 w 141"/>
              <a:gd name="T43" fmla="*/ 271 h 351"/>
              <a:gd name="T44" fmla="*/ 126 w 141"/>
              <a:gd name="T45" fmla="*/ 290 h 351"/>
              <a:gd name="T46" fmla="*/ 126 w 141"/>
              <a:gd name="T47" fmla="*/ 302 h 351"/>
              <a:gd name="T48" fmla="*/ 126 w 141"/>
              <a:gd name="T49" fmla="*/ 309 h 351"/>
              <a:gd name="T50" fmla="*/ 119 w 141"/>
              <a:gd name="T51" fmla="*/ 342 h 351"/>
              <a:gd name="T52" fmla="*/ 116 w 141"/>
              <a:gd name="T53" fmla="*/ 350 h 351"/>
              <a:gd name="T54" fmla="*/ 112 w 141"/>
              <a:gd name="T55" fmla="*/ 351 h 351"/>
              <a:gd name="T56" fmla="*/ 110 w 141"/>
              <a:gd name="T57" fmla="*/ 351 h 351"/>
              <a:gd name="T58" fmla="*/ 107 w 141"/>
              <a:gd name="T59" fmla="*/ 348 h 351"/>
              <a:gd name="T60" fmla="*/ 105 w 141"/>
              <a:gd name="T61" fmla="*/ 340 h 351"/>
              <a:gd name="T62" fmla="*/ 105 w 141"/>
              <a:gd name="T63" fmla="*/ 334 h 351"/>
              <a:gd name="T64" fmla="*/ 103 w 141"/>
              <a:gd name="T65" fmla="*/ 327 h 351"/>
              <a:gd name="T66" fmla="*/ 103 w 141"/>
              <a:gd name="T67" fmla="*/ 315 h 351"/>
              <a:gd name="T68" fmla="*/ 102 w 141"/>
              <a:gd name="T69" fmla="*/ 304 h 351"/>
              <a:gd name="T70" fmla="*/ 102 w 141"/>
              <a:gd name="T71" fmla="*/ 288 h 351"/>
              <a:gd name="T72" fmla="*/ 102 w 141"/>
              <a:gd name="T73" fmla="*/ 271 h 351"/>
              <a:gd name="T74" fmla="*/ 102 w 141"/>
              <a:gd name="T75" fmla="*/ 235 h 351"/>
              <a:gd name="T76" fmla="*/ 102 w 141"/>
              <a:gd name="T77" fmla="*/ 166 h 351"/>
              <a:gd name="T78" fmla="*/ 102 w 141"/>
              <a:gd name="T79" fmla="*/ 118 h 351"/>
              <a:gd name="T80" fmla="*/ 101 w 141"/>
              <a:gd name="T81" fmla="*/ 92 h 351"/>
              <a:gd name="T82" fmla="*/ 100 w 141"/>
              <a:gd name="T83" fmla="*/ 72 h 351"/>
              <a:gd name="T84" fmla="*/ 98 w 141"/>
              <a:gd name="T85" fmla="*/ 65 h 351"/>
              <a:gd name="T86" fmla="*/ 97 w 141"/>
              <a:gd name="T87" fmla="*/ 61 h 351"/>
              <a:gd name="T88" fmla="*/ 96 w 141"/>
              <a:gd name="T89" fmla="*/ 57 h 351"/>
              <a:gd name="T90" fmla="*/ 93 w 141"/>
              <a:gd name="T91" fmla="*/ 55 h 351"/>
              <a:gd name="T92" fmla="*/ 87 w 141"/>
              <a:gd name="T93" fmla="*/ 55 h 351"/>
              <a:gd name="T94" fmla="*/ 79 w 141"/>
              <a:gd name="T95" fmla="*/ 55 h 351"/>
              <a:gd name="T96" fmla="*/ 68 w 141"/>
              <a:gd name="T97" fmla="*/ 57 h 351"/>
              <a:gd name="T98" fmla="*/ 55 w 141"/>
              <a:gd name="T99" fmla="*/ 59 h 351"/>
              <a:gd name="T100" fmla="*/ 38 w 141"/>
              <a:gd name="T101" fmla="*/ 63 h 351"/>
              <a:gd name="T102" fmla="*/ 20 w 141"/>
              <a:gd name="T103" fmla="*/ 69 h 351"/>
              <a:gd name="T104" fmla="*/ 0 w 141"/>
              <a:gd name="T105" fmla="*/ 74 h 351"/>
              <a:gd name="T106" fmla="*/ 5 w 141"/>
              <a:gd name="T107" fmla="*/ 34 h 351"/>
              <a:gd name="T108" fmla="*/ 18 w 141"/>
              <a:gd name="T109" fmla="*/ 32 h 351"/>
              <a:gd name="T110" fmla="*/ 38 w 141"/>
              <a:gd name="T111" fmla="*/ 28 h 351"/>
              <a:gd name="T112" fmla="*/ 59 w 141"/>
              <a:gd name="T113" fmla="*/ 23 h 351"/>
              <a:gd name="T114" fmla="*/ 70 w 141"/>
              <a:gd name="T115" fmla="*/ 19 h 351"/>
              <a:gd name="T116" fmla="*/ 79 w 141"/>
              <a:gd name="T117" fmla="*/ 13 h 351"/>
              <a:gd name="T118" fmla="*/ 85 w 141"/>
              <a:gd name="T119" fmla="*/ 9 h 351"/>
              <a:gd name="T120" fmla="*/ 88 w 141"/>
              <a:gd name="T121" fmla="*/ 7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1" h="351">
                <a:moveTo>
                  <a:pt x="88" y="7"/>
                </a:moveTo>
                <a:lnTo>
                  <a:pt x="92" y="4"/>
                </a:lnTo>
                <a:lnTo>
                  <a:pt x="94" y="2"/>
                </a:lnTo>
                <a:lnTo>
                  <a:pt x="96" y="2"/>
                </a:lnTo>
                <a:lnTo>
                  <a:pt x="98" y="0"/>
                </a:lnTo>
                <a:lnTo>
                  <a:pt x="101" y="0"/>
                </a:lnTo>
                <a:lnTo>
                  <a:pt x="102" y="2"/>
                </a:lnTo>
                <a:lnTo>
                  <a:pt x="105" y="2"/>
                </a:lnTo>
                <a:lnTo>
                  <a:pt x="106" y="4"/>
                </a:lnTo>
                <a:lnTo>
                  <a:pt x="107" y="7"/>
                </a:lnTo>
                <a:lnTo>
                  <a:pt x="110" y="9"/>
                </a:lnTo>
                <a:lnTo>
                  <a:pt x="112" y="11"/>
                </a:lnTo>
                <a:lnTo>
                  <a:pt x="115" y="15"/>
                </a:lnTo>
                <a:lnTo>
                  <a:pt x="119" y="19"/>
                </a:lnTo>
                <a:lnTo>
                  <a:pt x="123" y="25"/>
                </a:lnTo>
                <a:lnTo>
                  <a:pt x="126" y="30"/>
                </a:lnTo>
                <a:lnTo>
                  <a:pt x="129" y="36"/>
                </a:lnTo>
                <a:lnTo>
                  <a:pt x="132" y="42"/>
                </a:lnTo>
                <a:lnTo>
                  <a:pt x="134" y="46"/>
                </a:lnTo>
                <a:lnTo>
                  <a:pt x="137" y="50"/>
                </a:lnTo>
                <a:lnTo>
                  <a:pt x="138" y="53"/>
                </a:lnTo>
                <a:lnTo>
                  <a:pt x="139" y="57"/>
                </a:lnTo>
                <a:lnTo>
                  <a:pt x="141" y="61"/>
                </a:lnTo>
                <a:lnTo>
                  <a:pt x="141" y="63"/>
                </a:lnTo>
                <a:lnTo>
                  <a:pt x="141" y="67"/>
                </a:lnTo>
                <a:lnTo>
                  <a:pt x="139" y="71"/>
                </a:lnTo>
                <a:lnTo>
                  <a:pt x="138" y="76"/>
                </a:lnTo>
                <a:lnTo>
                  <a:pt x="137" y="80"/>
                </a:lnTo>
                <a:lnTo>
                  <a:pt x="134" y="84"/>
                </a:lnTo>
                <a:lnTo>
                  <a:pt x="134" y="88"/>
                </a:lnTo>
                <a:lnTo>
                  <a:pt x="133" y="92"/>
                </a:lnTo>
                <a:lnTo>
                  <a:pt x="132" y="97"/>
                </a:lnTo>
                <a:lnTo>
                  <a:pt x="130" y="105"/>
                </a:lnTo>
                <a:lnTo>
                  <a:pt x="129" y="113"/>
                </a:lnTo>
                <a:lnTo>
                  <a:pt x="129" y="122"/>
                </a:lnTo>
                <a:lnTo>
                  <a:pt x="128" y="134"/>
                </a:lnTo>
                <a:lnTo>
                  <a:pt x="126" y="145"/>
                </a:lnTo>
                <a:lnTo>
                  <a:pt x="125" y="158"/>
                </a:lnTo>
                <a:lnTo>
                  <a:pt x="125" y="174"/>
                </a:lnTo>
                <a:lnTo>
                  <a:pt x="124" y="199"/>
                </a:lnTo>
                <a:lnTo>
                  <a:pt x="125" y="225"/>
                </a:lnTo>
                <a:lnTo>
                  <a:pt x="126" y="248"/>
                </a:lnTo>
                <a:lnTo>
                  <a:pt x="126" y="262"/>
                </a:lnTo>
                <a:lnTo>
                  <a:pt x="126" y="271"/>
                </a:lnTo>
                <a:lnTo>
                  <a:pt x="126" y="281"/>
                </a:lnTo>
                <a:lnTo>
                  <a:pt x="126" y="290"/>
                </a:lnTo>
                <a:lnTo>
                  <a:pt x="126" y="296"/>
                </a:lnTo>
                <a:lnTo>
                  <a:pt x="126" y="302"/>
                </a:lnTo>
                <a:lnTo>
                  <a:pt x="126" y="308"/>
                </a:lnTo>
                <a:lnTo>
                  <a:pt x="126" y="309"/>
                </a:lnTo>
                <a:lnTo>
                  <a:pt x="123" y="327"/>
                </a:lnTo>
                <a:lnTo>
                  <a:pt x="119" y="342"/>
                </a:lnTo>
                <a:lnTo>
                  <a:pt x="117" y="346"/>
                </a:lnTo>
                <a:lnTo>
                  <a:pt x="116" y="350"/>
                </a:lnTo>
                <a:lnTo>
                  <a:pt x="115" y="350"/>
                </a:lnTo>
                <a:lnTo>
                  <a:pt x="112" y="351"/>
                </a:lnTo>
                <a:lnTo>
                  <a:pt x="111" y="351"/>
                </a:lnTo>
                <a:lnTo>
                  <a:pt x="110" y="351"/>
                </a:lnTo>
                <a:lnTo>
                  <a:pt x="109" y="350"/>
                </a:lnTo>
                <a:lnTo>
                  <a:pt x="107" y="348"/>
                </a:lnTo>
                <a:lnTo>
                  <a:pt x="106" y="346"/>
                </a:lnTo>
                <a:lnTo>
                  <a:pt x="105" y="340"/>
                </a:lnTo>
                <a:lnTo>
                  <a:pt x="105" y="338"/>
                </a:lnTo>
                <a:lnTo>
                  <a:pt x="105" y="334"/>
                </a:lnTo>
                <a:lnTo>
                  <a:pt x="103" y="330"/>
                </a:lnTo>
                <a:lnTo>
                  <a:pt x="103" y="327"/>
                </a:lnTo>
                <a:lnTo>
                  <a:pt x="103" y="321"/>
                </a:lnTo>
                <a:lnTo>
                  <a:pt x="103" y="315"/>
                </a:lnTo>
                <a:lnTo>
                  <a:pt x="102" y="309"/>
                </a:lnTo>
                <a:lnTo>
                  <a:pt x="102" y="304"/>
                </a:lnTo>
                <a:lnTo>
                  <a:pt x="102" y="296"/>
                </a:lnTo>
                <a:lnTo>
                  <a:pt x="102" y="288"/>
                </a:lnTo>
                <a:lnTo>
                  <a:pt x="102" y="281"/>
                </a:lnTo>
                <a:lnTo>
                  <a:pt x="102" y="271"/>
                </a:lnTo>
                <a:lnTo>
                  <a:pt x="102" y="252"/>
                </a:lnTo>
                <a:lnTo>
                  <a:pt x="102" y="235"/>
                </a:lnTo>
                <a:lnTo>
                  <a:pt x="102" y="200"/>
                </a:lnTo>
                <a:lnTo>
                  <a:pt x="102" y="166"/>
                </a:lnTo>
                <a:lnTo>
                  <a:pt x="102" y="134"/>
                </a:lnTo>
                <a:lnTo>
                  <a:pt x="102" y="118"/>
                </a:lnTo>
                <a:lnTo>
                  <a:pt x="101" y="105"/>
                </a:lnTo>
                <a:lnTo>
                  <a:pt x="101" y="92"/>
                </a:lnTo>
                <a:lnTo>
                  <a:pt x="100" y="82"/>
                </a:lnTo>
                <a:lnTo>
                  <a:pt x="100" y="72"/>
                </a:lnTo>
                <a:lnTo>
                  <a:pt x="98" y="69"/>
                </a:lnTo>
                <a:lnTo>
                  <a:pt x="98" y="65"/>
                </a:lnTo>
                <a:lnTo>
                  <a:pt x="98" y="63"/>
                </a:lnTo>
                <a:lnTo>
                  <a:pt x="97" y="61"/>
                </a:lnTo>
                <a:lnTo>
                  <a:pt x="97" y="59"/>
                </a:lnTo>
                <a:lnTo>
                  <a:pt x="96" y="57"/>
                </a:lnTo>
                <a:lnTo>
                  <a:pt x="94" y="57"/>
                </a:lnTo>
                <a:lnTo>
                  <a:pt x="93" y="55"/>
                </a:lnTo>
                <a:lnTo>
                  <a:pt x="91" y="55"/>
                </a:lnTo>
                <a:lnTo>
                  <a:pt x="87" y="55"/>
                </a:lnTo>
                <a:lnTo>
                  <a:pt x="83" y="55"/>
                </a:lnTo>
                <a:lnTo>
                  <a:pt x="79" y="55"/>
                </a:lnTo>
                <a:lnTo>
                  <a:pt x="74" y="55"/>
                </a:lnTo>
                <a:lnTo>
                  <a:pt x="68" y="57"/>
                </a:lnTo>
                <a:lnTo>
                  <a:pt x="61" y="59"/>
                </a:lnTo>
                <a:lnTo>
                  <a:pt x="55" y="59"/>
                </a:lnTo>
                <a:lnTo>
                  <a:pt x="47" y="61"/>
                </a:lnTo>
                <a:lnTo>
                  <a:pt x="38" y="63"/>
                </a:lnTo>
                <a:lnTo>
                  <a:pt x="29" y="65"/>
                </a:lnTo>
                <a:lnTo>
                  <a:pt x="20" y="69"/>
                </a:lnTo>
                <a:lnTo>
                  <a:pt x="10" y="71"/>
                </a:lnTo>
                <a:lnTo>
                  <a:pt x="0" y="74"/>
                </a:lnTo>
                <a:lnTo>
                  <a:pt x="0" y="36"/>
                </a:lnTo>
                <a:lnTo>
                  <a:pt x="5" y="34"/>
                </a:lnTo>
                <a:lnTo>
                  <a:pt x="11" y="34"/>
                </a:lnTo>
                <a:lnTo>
                  <a:pt x="18" y="32"/>
                </a:lnTo>
                <a:lnTo>
                  <a:pt x="24" y="32"/>
                </a:lnTo>
                <a:lnTo>
                  <a:pt x="38" y="28"/>
                </a:lnTo>
                <a:lnTo>
                  <a:pt x="52" y="25"/>
                </a:lnTo>
                <a:lnTo>
                  <a:pt x="59" y="23"/>
                </a:lnTo>
                <a:lnTo>
                  <a:pt x="65" y="21"/>
                </a:lnTo>
                <a:lnTo>
                  <a:pt x="70" y="19"/>
                </a:lnTo>
                <a:lnTo>
                  <a:pt x="75" y="15"/>
                </a:lnTo>
                <a:lnTo>
                  <a:pt x="79" y="13"/>
                </a:lnTo>
                <a:lnTo>
                  <a:pt x="83" y="11"/>
                </a:lnTo>
                <a:lnTo>
                  <a:pt x="85" y="9"/>
                </a:lnTo>
                <a:lnTo>
                  <a:pt x="88" y="7"/>
                </a:lnTo>
                <a:lnTo>
                  <a:pt x="88" y="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22"/>
          <p:cNvSpPr>
            <a:spLocks/>
          </p:cNvSpPr>
          <p:nvPr/>
        </p:nvSpPr>
        <p:spPr bwMode="auto">
          <a:xfrm>
            <a:off x="1916451" y="3204682"/>
            <a:ext cx="367017" cy="628335"/>
          </a:xfrm>
          <a:custGeom>
            <a:avLst/>
            <a:gdLst>
              <a:gd name="T0" fmla="*/ 25 w 125"/>
              <a:gd name="T1" fmla="*/ 411 h 429"/>
              <a:gd name="T2" fmla="*/ 14 w 125"/>
              <a:gd name="T3" fmla="*/ 423 h 429"/>
              <a:gd name="T4" fmla="*/ 7 w 125"/>
              <a:gd name="T5" fmla="*/ 427 h 429"/>
              <a:gd name="T6" fmla="*/ 2 w 125"/>
              <a:gd name="T7" fmla="*/ 427 h 429"/>
              <a:gd name="T8" fmla="*/ 0 w 125"/>
              <a:gd name="T9" fmla="*/ 423 h 429"/>
              <a:gd name="T10" fmla="*/ 3 w 125"/>
              <a:gd name="T11" fmla="*/ 415 h 429"/>
              <a:gd name="T12" fmla="*/ 8 w 125"/>
              <a:gd name="T13" fmla="*/ 404 h 429"/>
              <a:gd name="T14" fmla="*/ 16 w 125"/>
              <a:gd name="T15" fmla="*/ 390 h 429"/>
              <a:gd name="T16" fmla="*/ 26 w 125"/>
              <a:gd name="T17" fmla="*/ 373 h 429"/>
              <a:gd name="T18" fmla="*/ 36 w 125"/>
              <a:gd name="T19" fmla="*/ 350 h 429"/>
              <a:gd name="T20" fmla="*/ 49 w 125"/>
              <a:gd name="T21" fmla="*/ 323 h 429"/>
              <a:gd name="T22" fmla="*/ 60 w 125"/>
              <a:gd name="T23" fmla="*/ 291 h 429"/>
              <a:gd name="T24" fmla="*/ 72 w 125"/>
              <a:gd name="T25" fmla="*/ 253 h 429"/>
              <a:gd name="T26" fmla="*/ 81 w 125"/>
              <a:gd name="T27" fmla="*/ 215 h 429"/>
              <a:gd name="T28" fmla="*/ 89 w 125"/>
              <a:gd name="T29" fmla="*/ 176 h 429"/>
              <a:gd name="T30" fmla="*/ 94 w 125"/>
              <a:gd name="T31" fmla="*/ 138 h 429"/>
              <a:gd name="T32" fmla="*/ 95 w 125"/>
              <a:gd name="T33" fmla="*/ 109 h 429"/>
              <a:gd name="T34" fmla="*/ 95 w 125"/>
              <a:gd name="T35" fmla="*/ 94 h 429"/>
              <a:gd name="T36" fmla="*/ 95 w 125"/>
              <a:gd name="T37" fmla="*/ 79 h 429"/>
              <a:gd name="T38" fmla="*/ 95 w 125"/>
              <a:gd name="T39" fmla="*/ 67 h 429"/>
              <a:gd name="T40" fmla="*/ 95 w 125"/>
              <a:gd name="T41" fmla="*/ 56 h 429"/>
              <a:gd name="T42" fmla="*/ 94 w 125"/>
              <a:gd name="T43" fmla="*/ 48 h 429"/>
              <a:gd name="T44" fmla="*/ 94 w 125"/>
              <a:gd name="T45" fmla="*/ 43 h 429"/>
              <a:gd name="T46" fmla="*/ 92 w 125"/>
              <a:gd name="T47" fmla="*/ 37 h 429"/>
              <a:gd name="T48" fmla="*/ 91 w 125"/>
              <a:gd name="T49" fmla="*/ 35 h 429"/>
              <a:gd name="T50" fmla="*/ 89 w 125"/>
              <a:gd name="T51" fmla="*/ 25 h 429"/>
              <a:gd name="T52" fmla="*/ 87 w 125"/>
              <a:gd name="T53" fmla="*/ 18 h 429"/>
              <a:gd name="T54" fmla="*/ 89 w 125"/>
              <a:gd name="T55" fmla="*/ 8 h 429"/>
              <a:gd name="T56" fmla="*/ 94 w 125"/>
              <a:gd name="T57" fmla="*/ 2 h 429"/>
              <a:gd name="T58" fmla="*/ 98 w 125"/>
              <a:gd name="T59" fmla="*/ 0 h 429"/>
              <a:gd name="T60" fmla="*/ 103 w 125"/>
              <a:gd name="T61" fmla="*/ 2 h 429"/>
              <a:gd name="T62" fmla="*/ 112 w 125"/>
              <a:gd name="T63" fmla="*/ 8 h 429"/>
              <a:gd name="T64" fmla="*/ 119 w 125"/>
              <a:gd name="T65" fmla="*/ 16 h 429"/>
              <a:gd name="T66" fmla="*/ 123 w 125"/>
              <a:gd name="T67" fmla="*/ 23 h 429"/>
              <a:gd name="T68" fmla="*/ 125 w 125"/>
              <a:gd name="T69" fmla="*/ 33 h 429"/>
              <a:gd name="T70" fmla="*/ 125 w 125"/>
              <a:gd name="T71" fmla="*/ 46 h 429"/>
              <a:gd name="T72" fmla="*/ 123 w 125"/>
              <a:gd name="T73" fmla="*/ 65 h 429"/>
              <a:gd name="T74" fmla="*/ 121 w 125"/>
              <a:gd name="T75" fmla="*/ 85 h 429"/>
              <a:gd name="T76" fmla="*/ 119 w 125"/>
              <a:gd name="T77" fmla="*/ 108 h 429"/>
              <a:gd name="T78" fmla="*/ 117 w 125"/>
              <a:gd name="T79" fmla="*/ 132 h 429"/>
              <a:gd name="T80" fmla="*/ 116 w 125"/>
              <a:gd name="T81" fmla="*/ 159 h 429"/>
              <a:gd name="T82" fmla="*/ 112 w 125"/>
              <a:gd name="T83" fmla="*/ 188 h 429"/>
              <a:gd name="T84" fmla="*/ 105 w 125"/>
              <a:gd name="T85" fmla="*/ 218 h 429"/>
              <a:gd name="T86" fmla="*/ 98 w 125"/>
              <a:gd name="T87" fmla="*/ 251 h 429"/>
              <a:gd name="T88" fmla="*/ 84 w 125"/>
              <a:gd name="T89" fmla="*/ 301 h 429"/>
              <a:gd name="T90" fmla="*/ 72 w 125"/>
              <a:gd name="T91" fmla="*/ 333 h 429"/>
              <a:gd name="T92" fmla="*/ 59 w 125"/>
              <a:gd name="T93" fmla="*/ 362 h 429"/>
              <a:gd name="T94" fmla="*/ 45 w 125"/>
              <a:gd name="T95" fmla="*/ 385 h 429"/>
              <a:gd name="T96" fmla="*/ 31 w 125"/>
              <a:gd name="T97" fmla="*/ 404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5" h="429">
                <a:moveTo>
                  <a:pt x="31" y="404"/>
                </a:moveTo>
                <a:lnTo>
                  <a:pt x="25" y="411"/>
                </a:lnTo>
                <a:lnTo>
                  <a:pt x="18" y="417"/>
                </a:lnTo>
                <a:lnTo>
                  <a:pt x="14" y="423"/>
                </a:lnTo>
                <a:lnTo>
                  <a:pt x="9" y="425"/>
                </a:lnTo>
                <a:lnTo>
                  <a:pt x="7" y="427"/>
                </a:lnTo>
                <a:lnTo>
                  <a:pt x="4" y="429"/>
                </a:lnTo>
                <a:lnTo>
                  <a:pt x="2" y="427"/>
                </a:lnTo>
                <a:lnTo>
                  <a:pt x="0" y="427"/>
                </a:lnTo>
                <a:lnTo>
                  <a:pt x="0" y="423"/>
                </a:lnTo>
                <a:lnTo>
                  <a:pt x="0" y="419"/>
                </a:lnTo>
                <a:lnTo>
                  <a:pt x="3" y="415"/>
                </a:lnTo>
                <a:lnTo>
                  <a:pt x="4" y="409"/>
                </a:lnTo>
                <a:lnTo>
                  <a:pt x="8" y="404"/>
                </a:lnTo>
                <a:lnTo>
                  <a:pt x="10" y="398"/>
                </a:lnTo>
                <a:lnTo>
                  <a:pt x="16" y="390"/>
                </a:lnTo>
                <a:lnTo>
                  <a:pt x="21" y="383"/>
                </a:lnTo>
                <a:lnTo>
                  <a:pt x="26" y="373"/>
                </a:lnTo>
                <a:lnTo>
                  <a:pt x="31" y="362"/>
                </a:lnTo>
                <a:lnTo>
                  <a:pt x="36" y="350"/>
                </a:lnTo>
                <a:lnTo>
                  <a:pt x="43" y="337"/>
                </a:lnTo>
                <a:lnTo>
                  <a:pt x="49" y="323"/>
                </a:lnTo>
                <a:lnTo>
                  <a:pt x="55" y="306"/>
                </a:lnTo>
                <a:lnTo>
                  <a:pt x="60" y="291"/>
                </a:lnTo>
                <a:lnTo>
                  <a:pt x="67" y="272"/>
                </a:lnTo>
                <a:lnTo>
                  <a:pt x="72" y="253"/>
                </a:lnTo>
                <a:lnTo>
                  <a:pt x="77" y="234"/>
                </a:lnTo>
                <a:lnTo>
                  <a:pt x="81" y="215"/>
                </a:lnTo>
                <a:lnTo>
                  <a:pt x="85" y="195"/>
                </a:lnTo>
                <a:lnTo>
                  <a:pt x="89" y="176"/>
                </a:lnTo>
                <a:lnTo>
                  <a:pt x="91" y="157"/>
                </a:lnTo>
                <a:lnTo>
                  <a:pt x="94" y="138"/>
                </a:lnTo>
                <a:lnTo>
                  <a:pt x="95" y="119"/>
                </a:lnTo>
                <a:lnTo>
                  <a:pt x="95" y="109"/>
                </a:lnTo>
                <a:lnTo>
                  <a:pt x="95" y="102"/>
                </a:lnTo>
                <a:lnTo>
                  <a:pt x="95" y="94"/>
                </a:lnTo>
                <a:lnTo>
                  <a:pt x="95" y="86"/>
                </a:lnTo>
                <a:lnTo>
                  <a:pt x="95" y="79"/>
                </a:lnTo>
                <a:lnTo>
                  <a:pt x="95" y="73"/>
                </a:lnTo>
                <a:lnTo>
                  <a:pt x="95" y="67"/>
                </a:lnTo>
                <a:lnTo>
                  <a:pt x="95" y="62"/>
                </a:lnTo>
                <a:lnTo>
                  <a:pt x="95" y="56"/>
                </a:lnTo>
                <a:lnTo>
                  <a:pt x="95" y="52"/>
                </a:lnTo>
                <a:lnTo>
                  <a:pt x="94" y="48"/>
                </a:lnTo>
                <a:lnTo>
                  <a:pt x="94" y="44"/>
                </a:lnTo>
                <a:lnTo>
                  <a:pt x="94" y="43"/>
                </a:lnTo>
                <a:lnTo>
                  <a:pt x="92" y="39"/>
                </a:lnTo>
                <a:lnTo>
                  <a:pt x="92" y="37"/>
                </a:lnTo>
                <a:lnTo>
                  <a:pt x="91" y="37"/>
                </a:lnTo>
                <a:lnTo>
                  <a:pt x="91" y="35"/>
                </a:lnTo>
                <a:lnTo>
                  <a:pt x="90" y="31"/>
                </a:lnTo>
                <a:lnTo>
                  <a:pt x="89" y="25"/>
                </a:lnTo>
                <a:lnTo>
                  <a:pt x="89" y="22"/>
                </a:lnTo>
                <a:lnTo>
                  <a:pt x="87" y="18"/>
                </a:lnTo>
                <a:lnTo>
                  <a:pt x="89" y="14"/>
                </a:lnTo>
                <a:lnTo>
                  <a:pt x="89" y="8"/>
                </a:lnTo>
                <a:lnTo>
                  <a:pt x="91" y="4"/>
                </a:lnTo>
                <a:lnTo>
                  <a:pt x="94" y="2"/>
                </a:lnTo>
                <a:lnTo>
                  <a:pt x="95" y="2"/>
                </a:lnTo>
                <a:lnTo>
                  <a:pt x="98" y="0"/>
                </a:lnTo>
                <a:lnTo>
                  <a:pt x="100" y="0"/>
                </a:lnTo>
                <a:lnTo>
                  <a:pt x="103" y="2"/>
                </a:lnTo>
                <a:lnTo>
                  <a:pt x="105" y="4"/>
                </a:lnTo>
                <a:lnTo>
                  <a:pt x="112" y="8"/>
                </a:lnTo>
                <a:lnTo>
                  <a:pt x="116" y="12"/>
                </a:lnTo>
                <a:lnTo>
                  <a:pt x="119" y="16"/>
                </a:lnTo>
                <a:lnTo>
                  <a:pt x="122" y="20"/>
                </a:lnTo>
                <a:lnTo>
                  <a:pt x="123" y="23"/>
                </a:lnTo>
                <a:lnTo>
                  <a:pt x="123" y="27"/>
                </a:lnTo>
                <a:lnTo>
                  <a:pt x="125" y="33"/>
                </a:lnTo>
                <a:lnTo>
                  <a:pt x="125" y="39"/>
                </a:lnTo>
                <a:lnTo>
                  <a:pt x="125" y="46"/>
                </a:lnTo>
                <a:lnTo>
                  <a:pt x="123" y="56"/>
                </a:lnTo>
                <a:lnTo>
                  <a:pt x="123" y="65"/>
                </a:lnTo>
                <a:lnTo>
                  <a:pt x="122" y="75"/>
                </a:lnTo>
                <a:lnTo>
                  <a:pt x="121" y="85"/>
                </a:lnTo>
                <a:lnTo>
                  <a:pt x="121" y="96"/>
                </a:lnTo>
                <a:lnTo>
                  <a:pt x="119" y="108"/>
                </a:lnTo>
                <a:lnTo>
                  <a:pt x="118" y="121"/>
                </a:lnTo>
                <a:lnTo>
                  <a:pt x="117" y="132"/>
                </a:lnTo>
                <a:lnTo>
                  <a:pt x="116" y="146"/>
                </a:lnTo>
                <a:lnTo>
                  <a:pt x="116" y="159"/>
                </a:lnTo>
                <a:lnTo>
                  <a:pt x="114" y="174"/>
                </a:lnTo>
                <a:lnTo>
                  <a:pt x="112" y="188"/>
                </a:lnTo>
                <a:lnTo>
                  <a:pt x="109" y="203"/>
                </a:lnTo>
                <a:lnTo>
                  <a:pt x="105" y="218"/>
                </a:lnTo>
                <a:lnTo>
                  <a:pt x="101" y="234"/>
                </a:lnTo>
                <a:lnTo>
                  <a:pt x="98" y="251"/>
                </a:lnTo>
                <a:lnTo>
                  <a:pt x="94" y="266"/>
                </a:lnTo>
                <a:lnTo>
                  <a:pt x="84" y="301"/>
                </a:lnTo>
                <a:lnTo>
                  <a:pt x="78" y="318"/>
                </a:lnTo>
                <a:lnTo>
                  <a:pt x="72" y="333"/>
                </a:lnTo>
                <a:lnTo>
                  <a:pt x="66" y="348"/>
                </a:lnTo>
                <a:lnTo>
                  <a:pt x="59" y="362"/>
                </a:lnTo>
                <a:lnTo>
                  <a:pt x="53" y="375"/>
                </a:lnTo>
                <a:lnTo>
                  <a:pt x="45" y="385"/>
                </a:lnTo>
                <a:lnTo>
                  <a:pt x="39" y="394"/>
                </a:lnTo>
                <a:lnTo>
                  <a:pt x="31" y="404"/>
                </a:lnTo>
                <a:lnTo>
                  <a:pt x="31" y="40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23"/>
          <p:cNvSpPr>
            <a:spLocks/>
          </p:cNvSpPr>
          <p:nvPr/>
        </p:nvSpPr>
        <p:spPr bwMode="auto">
          <a:xfrm>
            <a:off x="2254571" y="3572784"/>
            <a:ext cx="176169" cy="170296"/>
          </a:xfrm>
          <a:custGeom>
            <a:avLst/>
            <a:gdLst>
              <a:gd name="T0" fmla="*/ 58 w 60"/>
              <a:gd name="T1" fmla="*/ 94 h 117"/>
              <a:gd name="T2" fmla="*/ 57 w 60"/>
              <a:gd name="T3" fmla="*/ 100 h 117"/>
              <a:gd name="T4" fmla="*/ 55 w 60"/>
              <a:gd name="T5" fmla="*/ 106 h 117"/>
              <a:gd name="T6" fmla="*/ 54 w 60"/>
              <a:gd name="T7" fmla="*/ 109 h 117"/>
              <a:gd name="T8" fmla="*/ 54 w 60"/>
              <a:gd name="T9" fmla="*/ 111 h 117"/>
              <a:gd name="T10" fmla="*/ 53 w 60"/>
              <a:gd name="T11" fmla="*/ 113 h 117"/>
              <a:gd name="T12" fmla="*/ 51 w 60"/>
              <a:gd name="T13" fmla="*/ 115 h 117"/>
              <a:gd name="T14" fmla="*/ 50 w 60"/>
              <a:gd name="T15" fmla="*/ 117 h 117"/>
              <a:gd name="T16" fmla="*/ 49 w 60"/>
              <a:gd name="T17" fmla="*/ 117 h 117"/>
              <a:gd name="T18" fmla="*/ 48 w 60"/>
              <a:gd name="T19" fmla="*/ 115 h 117"/>
              <a:gd name="T20" fmla="*/ 46 w 60"/>
              <a:gd name="T21" fmla="*/ 113 h 117"/>
              <a:gd name="T22" fmla="*/ 43 w 60"/>
              <a:gd name="T23" fmla="*/ 109 h 117"/>
              <a:gd name="T24" fmla="*/ 40 w 60"/>
              <a:gd name="T25" fmla="*/ 104 h 117"/>
              <a:gd name="T26" fmla="*/ 36 w 60"/>
              <a:gd name="T27" fmla="*/ 98 h 117"/>
              <a:gd name="T28" fmla="*/ 31 w 60"/>
              <a:gd name="T29" fmla="*/ 88 h 117"/>
              <a:gd name="T30" fmla="*/ 27 w 60"/>
              <a:gd name="T31" fmla="*/ 79 h 117"/>
              <a:gd name="T32" fmla="*/ 22 w 60"/>
              <a:gd name="T33" fmla="*/ 67 h 117"/>
              <a:gd name="T34" fmla="*/ 17 w 60"/>
              <a:gd name="T35" fmla="*/ 56 h 117"/>
              <a:gd name="T36" fmla="*/ 13 w 60"/>
              <a:gd name="T37" fmla="*/ 44 h 117"/>
              <a:gd name="T38" fmla="*/ 9 w 60"/>
              <a:gd name="T39" fmla="*/ 35 h 117"/>
              <a:gd name="T40" fmla="*/ 5 w 60"/>
              <a:gd name="T41" fmla="*/ 27 h 117"/>
              <a:gd name="T42" fmla="*/ 3 w 60"/>
              <a:gd name="T43" fmla="*/ 20 h 117"/>
              <a:gd name="T44" fmla="*/ 2 w 60"/>
              <a:gd name="T45" fmla="*/ 14 h 117"/>
              <a:gd name="T46" fmla="*/ 0 w 60"/>
              <a:gd name="T47" fmla="*/ 10 h 117"/>
              <a:gd name="T48" fmla="*/ 0 w 60"/>
              <a:gd name="T49" fmla="*/ 6 h 117"/>
              <a:gd name="T50" fmla="*/ 0 w 60"/>
              <a:gd name="T51" fmla="*/ 4 h 117"/>
              <a:gd name="T52" fmla="*/ 2 w 60"/>
              <a:gd name="T53" fmla="*/ 4 h 117"/>
              <a:gd name="T54" fmla="*/ 3 w 60"/>
              <a:gd name="T55" fmla="*/ 2 h 117"/>
              <a:gd name="T56" fmla="*/ 4 w 60"/>
              <a:gd name="T57" fmla="*/ 2 h 117"/>
              <a:gd name="T58" fmla="*/ 7 w 60"/>
              <a:gd name="T59" fmla="*/ 2 h 117"/>
              <a:gd name="T60" fmla="*/ 11 w 60"/>
              <a:gd name="T61" fmla="*/ 2 h 117"/>
              <a:gd name="T62" fmla="*/ 14 w 60"/>
              <a:gd name="T63" fmla="*/ 0 h 117"/>
              <a:gd name="T64" fmla="*/ 19 w 60"/>
              <a:gd name="T65" fmla="*/ 0 h 117"/>
              <a:gd name="T66" fmla="*/ 23 w 60"/>
              <a:gd name="T67" fmla="*/ 4 h 117"/>
              <a:gd name="T68" fmla="*/ 27 w 60"/>
              <a:gd name="T69" fmla="*/ 6 h 117"/>
              <a:gd name="T70" fmla="*/ 31 w 60"/>
              <a:gd name="T71" fmla="*/ 10 h 117"/>
              <a:gd name="T72" fmla="*/ 36 w 60"/>
              <a:gd name="T73" fmla="*/ 14 h 117"/>
              <a:gd name="T74" fmla="*/ 40 w 60"/>
              <a:gd name="T75" fmla="*/ 18 h 117"/>
              <a:gd name="T76" fmla="*/ 44 w 60"/>
              <a:gd name="T77" fmla="*/ 23 h 117"/>
              <a:gd name="T78" fmla="*/ 48 w 60"/>
              <a:gd name="T79" fmla="*/ 29 h 117"/>
              <a:gd name="T80" fmla="*/ 53 w 60"/>
              <a:gd name="T81" fmla="*/ 35 h 117"/>
              <a:gd name="T82" fmla="*/ 55 w 60"/>
              <a:gd name="T83" fmla="*/ 42 h 117"/>
              <a:gd name="T84" fmla="*/ 58 w 60"/>
              <a:gd name="T85" fmla="*/ 50 h 117"/>
              <a:gd name="T86" fmla="*/ 59 w 60"/>
              <a:gd name="T87" fmla="*/ 58 h 117"/>
              <a:gd name="T88" fmla="*/ 60 w 60"/>
              <a:gd name="T89" fmla="*/ 67 h 117"/>
              <a:gd name="T90" fmla="*/ 60 w 60"/>
              <a:gd name="T91" fmla="*/ 75 h 117"/>
              <a:gd name="T92" fmla="*/ 60 w 60"/>
              <a:gd name="T93" fmla="*/ 81 h 117"/>
              <a:gd name="T94" fmla="*/ 59 w 60"/>
              <a:gd name="T95" fmla="*/ 88 h 117"/>
              <a:gd name="T96" fmla="*/ 58 w 60"/>
              <a:gd name="T97" fmla="*/ 94 h 117"/>
              <a:gd name="T98" fmla="*/ 58 w 60"/>
              <a:gd name="T99" fmla="*/ 9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" h="117">
                <a:moveTo>
                  <a:pt x="58" y="94"/>
                </a:moveTo>
                <a:lnTo>
                  <a:pt x="57" y="100"/>
                </a:lnTo>
                <a:lnTo>
                  <a:pt x="55" y="106"/>
                </a:lnTo>
                <a:lnTo>
                  <a:pt x="54" y="109"/>
                </a:lnTo>
                <a:lnTo>
                  <a:pt x="54" y="111"/>
                </a:lnTo>
                <a:lnTo>
                  <a:pt x="53" y="113"/>
                </a:lnTo>
                <a:lnTo>
                  <a:pt x="51" y="115"/>
                </a:lnTo>
                <a:lnTo>
                  <a:pt x="50" y="117"/>
                </a:lnTo>
                <a:lnTo>
                  <a:pt x="49" y="117"/>
                </a:lnTo>
                <a:lnTo>
                  <a:pt x="48" y="115"/>
                </a:lnTo>
                <a:lnTo>
                  <a:pt x="46" y="113"/>
                </a:lnTo>
                <a:lnTo>
                  <a:pt x="43" y="109"/>
                </a:lnTo>
                <a:lnTo>
                  <a:pt x="40" y="104"/>
                </a:lnTo>
                <a:lnTo>
                  <a:pt x="36" y="98"/>
                </a:lnTo>
                <a:lnTo>
                  <a:pt x="31" y="88"/>
                </a:lnTo>
                <a:lnTo>
                  <a:pt x="27" y="79"/>
                </a:lnTo>
                <a:lnTo>
                  <a:pt x="22" y="67"/>
                </a:lnTo>
                <a:lnTo>
                  <a:pt x="17" y="56"/>
                </a:lnTo>
                <a:lnTo>
                  <a:pt x="13" y="44"/>
                </a:lnTo>
                <a:lnTo>
                  <a:pt x="9" y="35"/>
                </a:lnTo>
                <a:lnTo>
                  <a:pt x="5" y="27"/>
                </a:lnTo>
                <a:lnTo>
                  <a:pt x="3" y="20"/>
                </a:lnTo>
                <a:lnTo>
                  <a:pt x="2" y="14"/>
                </a:lnTo>
                <a:lnTo>
                  <a:pt x="0" y="10"/>
                </a:lnTo>
                <a:lnTo>
                  <a:pt x="0" y="6"/>
                </a:lnTo>
                <a:lnTo>
                  <a:pt x="0" y="4"/>
                </a:lnTo>
                <a:lnTo>
                  <a:pt x="2" y="4"/>
                </a:lnTo>
                <a:lnTo>
                  <a:pt x="3" y="2"/>
                </a:lnTo>
                <a:lnTo>
                  <a:pt x="4" y="2"/>
                </a:lnTo>
                <a:lnTo>
                  <a:pt x="7" y="2"/>
                </a:lnTo>
                <a:lnTo>
                  <a:pt x="11" y="2"/>
                </a:lnTo>
                <a:lnTo>
                  <a:pt x="14" y="0"/>
                </a:lnTo>
                <a:lnTo>
                  <a:pt x="19" y="0"/>
                </a:lnTo>
                <a:lnTo>
                  <a:pt x="23" y="4"/>
                </a:lnTo>
                <a:lnTo>
                  <a:pt x="27" y="6"/>
                </a:lnTo>
                <a:lnTo>
                  <a:pt x="31" y="10"/>
                </a:lnTo>
                <a:lnTo>
                  <a:pt x="36" y="14"/>
                </a:lnTo>
                <a:lnTo>
                  <a:pt x="40" y="18"/>
                </a:lnTo>
                <a:lnTo>
                  <a:pt x="44" y="23"/>
                </a:lnTo>
                <a:lnTo>
                  <a:pt x="48" y="29"/>
                </a:lnTo>
                <a:lnTo>
                  <a:pt x="53" y="35"/>
                </a:lnTo>
                <a:lnTo>
                  <a:pt x="55" y="42"/>
                </a:lnTo>
                <a:lnTo>
                  <a:pt x="58" y="50"/>
                </a:lnTo>
                <a:lnTo>
                  <a:pt x="59" y="58"/>
                </a:lnTo>
                <a:lnTo>
                  <a:pt x="60" y="67"/>
                </a:lnTo>
                <a:lnTo>
                  <a:pt x="60" y="75"/>
                </a:lnTo>
                <a:lnTo>
                  <a:pt x="60" y="81"/>
                </a:lnTo>
                <a:lnTo>
                  <a:pt x="59" y="88"/>
                </a:lnTo>
                <a:lnTo>
                  <a:pt x="58" y="94"/>
                </a:lnTo>
                <a:lnTo>
                  <a:pt x="58" y="9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124"/>
          <p:cNvSpPr>
            <a:spLocks/>
          </p:cNvSpPr>
          <p:nvPr/>
        </p:nvSpPr>
        <p:spPr bwMode="auto">
          <a:xfrm>
            <a:off x="2323390" y="3014917"/>
            <a:ext cx="302422" cy="910205"/>
          </a:xfrm>
          <a:custGeom>
            <a:avLst/>
            <a:gdLst>
              <a:gd name="T0" fmla="*/ 0 w 103"/>
              <a:gd name="T1" fmla="*/ 615 h 619"/>
              <a:gd name="T2" fmla="*/ 0 w 103"/>
              <a:gd name="T3" fmla="*/ 612 h 619"/>
              <a:gd name="T4" fmla="*/ 1 w 103"/>
              <a:gd name="T5" fmla="*/ 606 h 619"/>
              <a:gd name="T6" fmla="*/ 5 w 103"/>
              <a:gd name="T7" fmla="*/ 593 h 619"/>
              <a:gd name="T8" fmla="*/ 13 w 103"/>
              <a:gd name="T9" fmla="*/ 570 h 619"/>
              <a:gd name="T10" fmla="*/ 26 w 103"/>
              <a:gd name="T11" fmla="*/ 541 h 619"/>
              <a:gd name="T12" fmla="*/ 39 w 103"/>
              <a:gd name="T13" fmla="*/ 503 h 619"/>
              <a:gd name="T14" fmla="*/ 50 w 103"/>
              <a:gd name="T15" fmla="*/ 463 h 619"/>
              <a:gd name="T16" fmla="*/ 59 w 103"/>
              <a:gd name="T17" fmla="*/ 421 h 619"/>
              <a:gd name="T18" fmla="*/ 67 w 103"/>
              <a:gd name="T19" fmla="*/ 377 h 619"/>
              <a:gd name="T20" fmla="*/ 72 w 103"/>
              <a:gd name="T21" fmla="*/ 329 h 619"/>
              <a:gd name="T22" fmla="*/ 76 w 103"/>
              <a:gd name="T23" fmla="*/ 281 h 619"/>
              <a:gd name="T24" fmla="*/ 78 w 103"/>
              <a:gd name="T25" fmla="*/ 231 h 619"/>
              <a:gd name="T26" fmla="*/ 81 w 103"/>
              <a:gd name="T27" fmla="*/ 178 h 619"/>
              <a:gd name="T28" fmla="*/ 81 w 103"/>
              <a:gd name="T29" fmla="*/ 153 h 619"/>
              <a:gd name="T30" fmla="*/ 80 w 103"/>
              <a:gd name="T31" fmla="*/ 130 h 619"/>
              <a:gd name="T32" fmla="*/ 80 w 103"/>
              <a:gd name="T33" fmla="*/ 109 h 619"/>
              <a:gd name="T34" fmla="*/ 78 w 103"/>
              <a:gd name="T35" fmla="*/ 92 h 619"/>
              <a:gd name="T36" fmla="*/ 78 w 103"/>
              <a:gd name="T37" fmla="*/ 77 h 619"/>
              <a:gd name="T38" fmla="*/ 77 w 103"/>
              <a:gd name="T39" fmla="*/ 65 h 619"/>
              <a:gd name="T40" fmla="*/ 76 w 103"/>
              <a:gd name="T41" fmla="*/ 54 h 619"/>
              <a:gd name="T42" fmla="*/ 74 w 103"/>
              <a:gd name="T43" fmla="*/ 46 h 619"/>
              <a:gd name="T44" fmla="*/ 73 w 103"/>
              <a:gd name="T45" fmla="*/ 34 h 619"/>
              <a:gd name="T46" fmla="*/ 69 w 103"/>
              <a:gd name="T47" fmla="*/ 17 h 619"/>
              <a:gd name="T48" fmla="*/ 69 w 103"/>
              <a:gd name="T49" fmla="*/ 4 h 619"/>
              <a:gd name="T50" fmla="*/ 74 w 103"/>
              <a:gd name="T51" fmla="*/ 0 h 619"/>
              <a:gd name="T52" fmla="*/ 82 w 103"/>
              <a:gd name="T53" fmla="*/ 0 h 619"/>
              <a:gd name="T54" fmla="*/ 95 w 103"/>
              <a:gd name="T55" fmla="*/ 4 h 619"/>
              <a:gd name="T56" fmla="*/ 103 w 103"/>
              <a:gd name="T57" fmla="*/ 42 h 619"/>
              <a:gd name="T58" fmla="*/ 103 w 103"/>
              <a:gd name="T59" fmla="*/ 107 h 619"/>
              <a:gd name="T60" fmla="*/ 101 w 103"/>
              <a:gd name="T61" fmla="*/ 164 h 619"/>
              <a:gd name="T62" fmla="*/ 100 w 103"/>
              <a:gd name="T63" fmla="*/ 214 h 619"/>
              <a:gd name="T64" fmla="*/ 99 w 103"/>
              <a:gd name="T65" fmla="*/ 260 h 619"/>
              <a:gd name="T66" fmla="*/ 98 w 103"/>
              <a:gd name="T67" fmla="*/ 298 h 619"/>
              <a:gd name="T68" fmla="*/ 95 w 103"/>
              <a:gd name="T69" fmla="*/ 329 h 619"/>
              <a:gd name="T70" fmla="*/ 92 w 103"/>
              <a:gd name="T71" fmla="*/ 356 h 619"/>
              <a:gd name="T72" fmla="*/ 89 w 103"/>
              <a:gd name="T73" fmla="*/ 384 h 619"/>
              <a:gd name="T74" fmla="*/ 82 w 103"/>
              <a:gd name="T75" fmla="*/ 422 h 619"/>
              <a:gd name="T76" fmla="*/ 76 w 103"/>
              <a:gd name="T77" fmla="*/ 455 h 619"/>
              <a:gd name="T78" fmla="*/ 69 w 103"/>
              <a:gd name="T79" fmla="*/ 484 h 619"/>
              <a:gd name="T80" fmla="*/ 63 w 103"/>
              <a:gd name="T81" fmla="*/ 508 h 619"/>
              <a:gd name="T82" fmla="*/ 49 w 103"/>
              <a:gd name="T83" fmla="*/ 543 h 619"/>
              <a:gd name="T84" fmla="*/ 28 w 103"/>
              <a:gd name="T85" fmla="*/ 585 h 619"/>
              <a:gd name="T86" fmla="*/ 18 w 103"/>
              <a:gd name="T87" fmla="*/ 602 h 619"/>
              <a:gd name="T88" fmla="*/ 10 w 103"/>
              <a:gd name="T89" fmla="*/ 614 h 619"/>
              <a:gd name="T90" fmla="*/ 4 w 103"/>
              <a:gd name="T91" fmla="*/ 617 h 619"/>
              <a:gd name="T92" fmla="*/ 0 w 103"/>
              <a:gd name="T93" fmla="*/ 617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3" h="619">
                <a:moveTo>
                  <a:pt x="0" y="617"/>
                </a:moveTo>
                <a:lnTo>
                  <a:pt x="0" y="615"/>
                </a:lnTo>
                <a:lnTo>
                  <a:pt x="0" y="614"/>
                </a:lnTo>
                <a:lnTo>
                  <a:pt x="0" y="612"/>
                </a:lnTo>
                <a:lnTo>
                  <a:pt x="0" y="610"/>
                </a:lnTo>
                <a:lnTo>
                  <a:pt x="1" y="606"/>
                </a:lnTo>
                <a:lnTo>
                  <a:pt x="3" y="602"/>
                </a:lnTo>
                <a:lnTo>
                  <a:pt x="5" y="593"/>
                </a:lnTo>
                <a:lnTo>
                  <a:pt x="8" y="583"/>
                </a:lnTo>
                <a:lnTo>
                  <a:pt x="13" y="570"/>
                </a:lnTo>
                <a:lnTo>
                  <a:pt x="18" y="556"/>
                </a:lnTo>
                <a:lnTo>
                  <a:pt x="26" y="541"/>
                </a:lnTo>
                <a:lnTo>
                  <a:pt x="32" y="522"/>
                </a:lnTo>
                <a:lnTo>
                  <a:pt x="39" y="503"/>
                </a:lnTo>
                <a:lnTo>
                  <a:pt x="45" y="482"/>
                </a:lnTo>
                <a:lnTo>
                  <a:pt x="50" y="463"/>
                </a:lnTo>
                <a:lnTo>
                  <a:pt x="55" y="442"/>
                </a:lnTo>
                <a:lnTo>
                  <a:pt x="59" y="421"/>
                </a:lnTo>
                <a:lnTo>
                  <a:pt x="63" y="398"/>
                </a:lnTo>
                <a:lnTo>
                  <a:pt x="67" y="377"/>
                </a:lnTo>
                <a:lnTo>
                  <a:pt x="69" y="354"/>
                </a:lnTo>
                <a:lnTo>
                  <a:pt x="72" y="329"/>
                </a:lnTo>
                <a:lnTo>
                  <a:pt x="73" y="306"/>
                </a:lnTo>
                <a:lnTo>
                  <a:pt x="76" y="281"/>
                </a:lnTo>
                <a:lnTo>
                  <a:pt x="77" y="256"/>
                </a:lnTo>
                <a:lnTo>
                  <a:pt x="78" y="231"/>
                </a:lnTo>
                <a:lnTo>
                  <a:pt x="80" y="205"/>
                </a:lnTo>
                <a:lnTo>
                  <a:pt x="81" y="178"/>
                </a:lnTo>
                <a:lnTo>
                  <a:pt x="81" y="164"/>
                </a:lnTo>
                <a:lnTo>
                  <a:pt x="81" y="153"/>
                </a:lnTo>
                <a:lnTo>
                  <a:pt x="80" y="142"/>
                </a:lnTo>
                <a:lnTo>
                  <a:pt x="80" y="130"/>
                </a:lnTo>
                <a:lnTo>
                  <a:pt x="80" y="120"/>
                </a:lnTo>
                <a:lnTo>
                  <a:pt x="80" y="109"/>
                </a:lnTo>
                <a:lnTo>
                  <a:pt x="80" y="101"/>
                </a:lnTo>
                <a:lnTo>
                  <a:pt x="78" y="92"/>
                </a:lnTo>
                <a:lnTo>
                  <a:pt x="78" y="84"/>
                </a:lnTo>
                <a:lnTo>
                  <a:pt x="78" y="77"/>
                </a:lnTo>
                <a:lnTo>
                  <a:pt x="77" y="71"/>
                </a:lnTo>
                <a:lnTo>
                  <a:pt x="77" y="65"/>
                </a:lnTo>
                <a:lnTo>
                  <a:pt x="76" y="59"/>
                </a:lnTo>
                <a:lnTo>
                  <a:pt x="76" y="54"/>
                </a:lnTo>
                <a:lnTo>
                  <a:pt x="76" y="50"/>
                </a:lnTo>
                <a:lnTo>
                  <a:pt x="74" y="46"/>
                </a:lnTo>
                <a:lnTo>
                  <a:pt x="74" y="40"/>
                </a:lnTo>
                <a:lnTo>
                  <a:pt x="73" y="34"/>
                </a:lnTo>
                <a:lnTo>
                  <a:pt x="71" y="25"/>
                </a:lnTo>
                <a:lnTo>
                  <a:pt x="69" y="17"/>
                </a:lnTo>
                <a:lnTo>
                  <a:pt x="69" y="8"/>
                </a:lnTo>
                <a:lnTo>
                  <a:pt x="69" y="4"/>
                </a:lnTo>
                <a:lnTo>
                  <a:pt x="72" y="2"/>
                </a:lnTo>
                <a:lnTo>
                  <a:pt x="74" y="0"/>
                </a:lnTo>
                <a:lnTo>
                  <a:pt x="77" y="0"/>
                </a:lnTo>
                <a:lnTo>
                  <a:pt x="82" y="0"/>
                </a:lnTo>
                <a:lnTo>
                  <a:pt x="89" y="2"/>
                </a:lnTo>
                <a:lnTo>
                  <a:pt x="95" y="4"/>
                </a:lnTo>
                <a:lnTo>
                  <a:pt x="103" y="8"/>
                </a:lnTo>
                <a:lnTo>
                  <a:pt x="103" y="42"/>
                </a:lnTo>
                <a:lnTo>
                  <a:pt x="103" y="75"/>
                </a:lnTo>
                <a:lnTo>
                  <a:pt x="103" y="107"/>
                </a:lnTo>
                <a:lnTo>
                  <a:pt x="101" y="136"/>
                </a:lnTo>
                <a:lnTo>
                  <a:pt x="101" y="164"/>
                </a:lnTo>
                <a:lnTo>
                  <a:pt x="101" y="189"/>
                </a:lnTo>
                <a:lnTo>
                  <a:pt x="100" y="214"/>
                </a:lnTo>
                <a:lnTo>
                  <a:pt x="100" y="237"/>
                </a:lnTo>
                <a:lnTo>
                  <a:pt x="99" y="260"/>
                </a:lnTo>
                <a:lnTo>
                  <a:pt x="99" y="279"/>
                </a:lnTo>
                <a:lnTo>
                  <a:pt x="98" y="298"/>
                </a:lnTo>
                <a:lnTo>
                  <a:pt x="96" y="315"/>
                </a:lnTo>
                <a:lnTo>
                  <a:pt x="95" y="329"/>
                </a:lnTo>
                <a:lnTo>
                  <a:pt x="94" y="342"/>
                </a:lnTo>
                <a:lnTo>
                  <a:pt x="92" y="356"/>
                </a:lnTo>
                <a:lnTo>
                  <a:pt x="91" y="365"/>
                </a:lnTo>
                <a:lnTo>
                  <a:pt x="89" y="384"/>
                </a:lnTo>
                <a:lnTo>
                  <a:pt x="85" y="403"/>
                </a:lnTo>
                <a:lnTo>
                  <a:pt x="82" y="422"/>
                </a:lnTo>
                <a:lnTo>
                  <a:pt x="80" y="440"/>
                </a:lnTo>
                <a:lnTo>
                  <a:pt x="76" y="455"/>
                </a:lnTo>
                <a:lnTo>
                  <a:pt x="73" y="470"/>
                </a:lnTo>
                <a:lnTo>
                  <a:pt x="69" y="484"/>
                </a:lnTo>
                <a:lnTo>
                  <a:pt x="67" y="497"/>
                </a:lnTo>
                <a:lnTo>
                  <a:pt x="63" y="508"/>
                </a:lnTo>
                <a:lnTo>
                  <a:pt x="58" y="520"/>
                </a:lnTo>
                <a:lnTo>
                  <a:pt x="49" y="543"/>
                </a:lnTo>
                <a:lnTo>
                  <a:pt x="39" y="564"/>
                </a:lnTo>
                <a:lnTo>
                  <a:pt x="28" y="585"/>
                </a:lnTo>
                <a:lnTo>
                  <a:pt x="23" y="594"/>
                </a:lnTo>
                <a:lnTo>
                  <a:pt x="18" y="602"/>
                </a:lnTo>
                <a:lnTo>
                  <a:pt x="14" y="608"/>
                </a:lnTo>
                <a:lnTo>
                  <a:pt x="10" y="614"/>
                </a:lnTo>
                <a:lnTo>
                  <a:pt x="7" y="617"/>
                </a:lnTo>
                <a:lnTo>
                  <a:pt x="4" y="617"/>
                </a:lnTo>
                <a:lnTo>
                  <a:pt x="1" y="619"/>
                </a:lnTo>
                <a:lnTo>
                  <a:pt x="0" y="617"/>
                </a:lnTo>
                <a:lnTo>
                  <a:pt x="0" y="61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25"/>
          <p:cNvSpPr>
            <a:spLocks/>
          </p:cNvSpPr>
          <p:nvPr/>
        </p:nvSpPr>
        <p:spPr bwMode="auto">
          <a:xfrm>
            <a:off x="2590837" y="3375696"/>
            <a:ext cx="143870" cy="129190"/>
          </a:xfrm>
          <a:custGeom>
            <a:avLst/>
            <a:gdLst>
              <a:gd name="T0" fmla="*/ 48 w 49"/>
              <a:gd name="T1" fmla="*/ 61 h 88"/>
              <a:gd name="T2" fmla="*/ 46 w 49"/>
              <a:gd name="T3" fmla="*/ 67 h 88"/>
              <a:gd name="T4" fmla="*/ 46 w 49"/>
              <a:gd name="T5" fmla="*/ 71 h 88"/>
              <a:gd name="T6" fmla="*/ 45 w 49"/>
              <a:gd name="T7" fmla="*/ 77 h 88"/>
              <a:gd name="T8" fmla="*/ 45 w 49"/>
              <a:gd name="T9" fmla="*/ 81 h 88"/>
              <a:gd name="T10" fmla="*/ 44 w 49"/>
              <a:gd name="T11" fmla="*/ 84 h 88"/>
              <a:gd name="T12" fmla="*/ 44 w 49"/>
              <a:gd name="T13" fmla="*/ 86 h 88"/>
              <a:gd name="T14" fmla="*/ 42 w 49"/>
              <a:gd name="T15" fmla="*/ 88 h 88"/>
              <a:gd name="T16" fmla="*/ 42 w 49"/>
              <a:gd name="T17" fmla="*/ 88 h 88"/>
              <a:gd name="T18" fmla="*/ 41 w 49"/>
              <a:gd name="T19" fmla="*/ 88 h 88"/>
              <a:gd name="T20" fmla="*/ 40 w 49"/>
              <a:gd name="T21" fmla="*/ 86 h 88"/>
              <a:gd name="T22" fmla="*/ 39 w 49"/>
              <a:gd name="T23" fmla="*/ 84 h 88"/>
              <a:gd name="T24" fmla="*/ 37 w 49"/>
              <a:gd name="T25" fmla="*/ 82 h 88"/>
              <a:gd name="T26" fmla="*/ 36 w 49"/>
              <a:gd name="T27" fmla="*/ 81 h 88"/>
              <a:gd name="T28" fmla="*/ 33 w 49"/>
              <a:gd name="T29" fmla="*/ 77 h 88"/>
              <a:gd name="T30" fmla="*/ 32 w 49"/>
              <a:gd name="T31" fmla="*/ 71 h 88"/>
              <a:gd name="T32" fmla="*/ 30 w 49"/>
              <a:gd name="T33" fmla="*/ 67 h 88"/>
              <a:gd name="T34" fmla="*/ 27 w 49"/>
              <a:gd name="T35" fmla="*/ 61 h 88"/>
              <a:gd name="T36" fmla="*/ 23 w 49"/>
              <a:gd name="T37" fmla="*/ 54 h 88"/>
              <a:gd name="T38" fmla="*/ 21 w 49"/>
              <a:gd name="T39" fmla="*/ 48 h 88"/>
              <a:gd name="T40" fmla="*/ 17 w 49"/>
              <a:gd name="T41" fmla="*/ 40 h 88"/>
              <a:gd name="T42" fmla="*/ 13 w 49"/>
              <a:gd name="T43" fmla="*/ 31 h 88"/>
              <a:gd name="T44" fmla="*/ 9 w 49"/>
              <a:gd name="T45" fmla="*/ 21 h 88"/>
              <a:gd name="T46" fmla="*/ 5 w 49"/>
              <a:gd name="T47" fmla="*/ 12 h 88"/>
              <a:gd name="T48" fmla="*/ 0 w 49"/>
              <a:gd name="T49" fmla="*/ 0 h 88"/>
              <a:gd name="T50" fmla="*/ 8 w 49"/>
              <a:gd name="T51" fmla="*/ 0 h 88"/>
              <a:gd name="T52" fmla="*/ 14 w 49"/>
              <a:gd name="T53" fmla="*/ 2 h 88"/>
              <a:gd name="T54" fmla="*/ 19 w 49"/>
              <a:gd name="T55" fmla="*/ 2 h 88"/>
              <a:gd name="T56" fmla="*/ 26 w 49"/>
              <a:gd name="T57" fmla="*/ 4 h 88"/>
              <a:gd name="T58" fmla="*/ 30 w 49"/>
              <a:gd name="T59" fmla="*/ 6 h 88"/>
              <a:gd name="T60" fmla="*/ 35 w 49"/>
              <a:gd name="T61" fmla="*/ 10 h 88"/>
              <a:gd name="T62" fmla="*/ 39 w 49"/>
              <a:gd name="T63" fmla="*/ 14 h 88"/>
              <a:gd name="T64" fmla="*/ 42 w 49"/>
              <a:gd name="T65" fmla="*/ 17 h 88"/>
              <a:gd name="T66" fmla="*/ 44 w 49"/>
              <a:gd name="T67" fmla="*/ 21 h 88"/>
              <a:gd name="T68" fmla="*/ 45 w 49"/>
              <a:gd name="T69" fmla="*/ 25 h 88"/>
              <a:gd name="T70" fmla="*/ 46 w 49"/>
              <a:gd name="T71" fmla="*/ 31 h 88"/>
              <a:gd name="T72" fmla="*/ 48 w 49"/>
              <a:gd name="T73" fmla="*/ 37 h 88"/>
              <a:gd name="T74" fmla="*/ 48 w 49"/>
              <a:gd name="T75" fmla="*/ 42 h 88"/>
              <a:gd name="T76" fmla="*/ 49 w 49"/>
              <a:gd name="T77" fmla="*/ 48 h 88"/>
              <a:gd name="T78" fmla="*/ 48 w 49"/>
              <a:gd name="T79" fmla="*/ 54 h 88"/>
              <a:gd name="T80" fmla="*/ 48 w 49"/>
              <a:gd name="T81" fmla="*/ 61 h 88"/>
              <a:gd name="T82" fmla="*/ 48 w 49"/>
              <a:gd name="T83" fmla="*/ 6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9" h="88">
                <a:moveTo>
                  <a:pt x="48" y="61"/>
                </a:moveTo>
                <a:lnTo>
                  <a:pt x="46" y="67"/>
                </a:lnTo>
                <a:lnTo>
                  <a:pt x="46" y="71"/>
                </a:lnTo>
                <a:lnTo>
                  <a:pt x="45" y="77"/>
                </a:lnTo>
                <a:lnTo>
                  <a:pt x="45" y="81"/>
                </a:lnTo>
                <a:lnTo>
                  <a:pt x="44" y="84"/>
                </a:lnTo>
                <a:lnTo>
                  <a:pt x="44" y="86"/>
                </a:lnTo>
                <a:lnTo>
                  <a:pt x="42" y="88"/>
                </a:lnTo>
                <a:lnTo>
                  <a:pt x="42" y="88"/>
                </a:lnTo>
                <a:lnTo>
                  <a:pt x="41" y="88"/>
                </a:lnTo>
                <a:lnTo>
                  <a:pt x="40" y="86"/>
                </a:lnTo>
                <a:lnTo>
                  <a:pt x="39" y="84"/>
                </a:lnTo>
                <a:lnTo>
                  <a:pt x="37" y="82"/>
                </a:lnTo>
                <a:lnTo>
                  <a:pt x="36" y="81"/>
                </a:lnTo>
                <a:lnTo>
                  <a:pt x="33" y="77"/>
                </a:lnTo>
                <a:lnTo>
                  <a:pt x="32" y="71"/>
                </a:lnTo>
                <a:lnTo>
                  <a:pt x="30" y="67"/>
                </a:lnTo>
                <a:lnTo>
                  <a:pt x="27" y="61"/>
                </a:lnTo>
                <a:lnTo>
                  <a:pt x="23" y="54"/>
                </a:lnTo>
                <a:lnTo>
                  <a:pt x="21" y="48"/>
                </a:lnTo>
                <a:lnTo>
                  <a:pt x="17" y="40"/>
                </a:lnTo>
                <a:lnTo>
                  <a:pt x="13" y="31"/>
                </a:lnTo>
                <a:lnTo>
                  <a:pt x="9" y="21"/>
                </a:lnTo>
                <a:lnTo>
                  <a:pt x="5" y="12"/>
                </a:lnTo>
                <a:lnTo>
                  <a:pt x="0" y="0"/>
                </a:lnTo>
                <a:lnTo>
                  <a:pt x="8" y="0"/>
                </a:lnTo>
                <a:lnTo>
                  <a:pt x="14" y="2"/>
                </a:lnTo>
                <a:lnTo>
                  <a:pt x="19" y="2"/>
                </a:lnTo>
                <a:lnTo>
                  <a:pt x="26" y="4"/>
                </a:lnTo>
                <a:lnTo>
                  <a:pt x="30" y="6"/>
                </a:lnTo>
                <a:lnTo>
                  <a:pt x="35" y="10"/>
                </a:lnTo>
                <a:lnTo>
                  <a:pt x="39" y="14"/>
                </a:lnTo>
                <a:lnTo>
                  <a:pt x="42" y="17"/>
                </a:lnTo>
                <a:lnTo>
                  <a:pt x="44" y="21"/>
                </a:lnTo>
                <a:lnTo>
                  <a:pt x="45" y="25"/>
                </a:lnTo>
                <a:lnTo>
                  <a:pt x="46" y="31"/>
                </a:lnTo>
                <a:lnTo>
                  <a:pt x="48" y="37"/>
                </a:lnTo>
                <a:lnTo>
                  <a:pt x="48" y="42"/>
                </a:lnTo>
                <a:lnTo>
                  <a:pt x="49" y="48"/>
                </a:lnTo>
                <a:lnTo>
                  <a:pt x="48" y="54"/>
                </a:lnTo>
                <a:lnTo>
                  <a:pt x="48" y="61"/>
                </a:lnTo>
                <a:lnTo>
                  <a:pt x="48" y="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任意多边形 121"/>
          <p:cNvSpPr>
            <a:spLocks/>
          </p:cNvSpPr>
          <p:nvPr/>
        </p:nvSpPr>
        <p:spPr bwMode="auto">
          <a:xfrm>
            <a:off x="2753617" y="3085339"/>
            <a:ext cx="401561" cy="811524"/>
          </a:xfrm>
          <a:custGeom>
            <a:avLst/>
            <a:gdLst>
              <a:gd name="connsiteX0" fmla="*/ 47229 w 422804"/>
              <a:gd name="connsiteY0" fmla="*/ 0 h 827854"/>
              <a:gd name="connsiteX1" fmla="*/ 78979 w 422804"/>
              <a:gd name="connsiteY1" fmla="*/ 3175 h 827854"/>
              <a:gd name="connsiteX2" fmla="*/ 91679 w 422804"/>
              <a:gd name="connsiteY2" fmla="*/ 6350 h 827854"/>
              <a:gd name="connsiteX3" fmla="*/ 113904 w 422804"/>
              <a:gd name="connsiteY3" fmla="*/ 9525 h 827854"/>
              <a:gd name="connsiteX4" fmla="*/ 126604 w 422804"/>
              <a:gd name="connsiteY4" fmla="*/ 12700 h 827854"/>
              <a:gd name="connsiteX5" fmla="*/ 143542 w 422804"/>
              <a:gd name="connsiteY5" fmla="*/ 14817 h 827854"/>
              <a:gd name="connsiteX6" fmla="*/ 135063 w 422804"/>
              <a:gd name="connsiteY6" fmla="*/ 21883 h 827854"/>
              <a:gd name="connsiteX7" fmla="*/ 129190 w 422804"/>
              <a:gd name="connsiteY7" fmla="*/ 30691 h 827854"/>
              <a:gd name="connsiteX8" fmla="*/ 120382 w 422804"/>
              <a:gd name="connsiteY8" fmla="*/ 39500 h 827854"/>
              <a:gd name="connsiteX9" fmla="*/ 111574 w 422804"/>
              <a:gd name="connsiteY9" fmla="*/ 51244 h 827854"/>
              <a:gd name="connsiteX10" fmla="*/ 108637 w 422804"/>
              <a:gd name="connsiteY10" fmla="*/ 61521 h 827854"/>
              <a:gd name="connsiteX11" fmla="*/ 102765 w 422804"/>
              <a:gd name="connsiteY11" fmla="*/ 76202 h 827854"/>
              <a:gd name="connsiteX12" fmla="*/ 96893 w 422804"/>
              <a:gd name="connsiteY12" fmla="*/ 89414 h 827854"/>
              <a:gd name="connsiteX13" fmla="*/ 93957 w 422804"/>
              <a:gd name="connsiteY13" fmla="*/ 104095 h 827854"/>
              <a:gd name="connsiteX14" fmla="*/ 91021 w 422804"/>
              <a:gd name="connsiteY14" fmla="*/ 123180 h 827854"/>
              <a:gd name="connsiteX15" fmla="*/ 91021 w 422804"/>
              <a:gd name="connsiteY15" fmla="*/ 143733 h 827854"/>
              <a:gd name="connsiteX16" fmla="*/ 88084 w 422804"/>
              <a:gd name="connsiteY16" fmla="*/ 168690 h 827854"/>
              <a:gd name="connsiteX17" fmla="*/ 82212 w 422804"/>
              <a:gd name="connsiteY17" fmla="*/ 193647 h 827854"/>
              <a:gd name="connsiteX18" fmla="*/ 82212 w 422804"/>
              <a:gd name="connsiteY18" fmla="*/ 224477 h 827854"/>
              <a:gd name="connsiteX19" fmla="*/ 82212 w 422804"/>
              <a:gd name="connsiteY19" fmla="*/ 240626 h 827854"/>
              <a:gd name="connsiteX20" fmla="*/ 79276 w 422804"/>
              <a:gd name="connsiteY20" fmla="*/ 255306 h 827854"/>
              <a:gd name="connsiteX21" fmla="*/ 79276 w 422804"/>
              <a:gd name="connsiteY21" fmla="*/ 272923 h 827854"/>
              <a:gd name="connsiteX22" fmla="*/ 79276 w 422804"/>
              <a:gd name="connsiteY22" fmla="*/ 292008 h 827854"/>
              <a:gd name="connsiteX23" fmla="*/ 79276 w 422804"/>
              <a:gd name="connsiteY23" fmla="*/ 308157 h 827854"/>
              <a:gd name="connsiteX24" fmla="*/ 79276 w 422804"/>
              <a:gd name="connsiteY24" fmla="*/ 328710 h 827854"/>
              <a:gd name="connsiteX25" fmla="*/ 79276 w 422804"/>
              <a:gd name="connsiteY25" fmla="*/ 347795 h 827854"/>
              <a:gd name="connsiteX26" fmla="*/ 76340 w 422804"/>
              <a:gd name="connsiteY26" fmla="*/ 366880 h 827854"/>
              <a:gd name="connsiteX27" fmla="*/ 76340 w 422804"/>
              <a:gd name="connsiteY27" fmla="*/ 384497 h 827854"/>
              <a:gd name="connsiteX28" fmla="*/ 76340 w 422804"/>
              <a:gd name="connsiteY28" fmla="*/ 400645 h 827854"/>
              <a:gd name="connsiteX29" fmla="*/ 76340 w 422804"/>
              <a:gd name="connsiteY29" fmla="*/ 415326 h 827854"/>
              <a:gd name="connsiteX30" fmla="*/ 76340 w 422804"/>
              <a:gd name="connsiteY30" fmla="*/ 430007 h 827854"/>
              <a:gd name="connsiteX31" fmla="*/ 76340 w 422804"/>
              <a:gd name="connsiteY31" fmla="*/ 443219 h 827854"/>
              <a:gd name="connsiteX32" fmla="*/ 79276 w 422804"/>
              <a:gd name="connsiteY32" fmla="*/ 457900 h 827854"/>
              <a:gd name="connsiteX33" fmla="*/ 79276 w 422804"/>
              <a:gd name="connsiteY33" fmla="*/ 471113 h 827854"/>
              <a:gd name="connsiteX34" fmla="*/ 79276 w 422804"/>
              <a:gd name="connsiteY34" fmla="*/ 482857 h 827854"/>
              <a:gd name="connsiteX35" fmla="*/ 82212 w 422804"/>
              <a:gd name="connsiteY35" fmla="*/ 494602 h 827854"/>
              <a:gd name="connsiteX36" fmla="*/ 82212 w 422804"/>
              <a:gd name="connsiteY36" fmla="*/ 501942 h 827854"/>
              <a:gd name="connsiteX37" fmla="*/ 91021 w 422804"/>
              <a:gd name="connsiteY37" fmla="*/ 522495 h 827854"/>
              <a:gd name="connsiteX38" fmla="*/ 93957 w 422804"/>
              <a:gd name="connsiteY38" fmla="*/ 538644 h 827854"/>
              <a:gd name="connsiteX39" fmla="*/ 108637 w 422804"/>
              <a:gd name="connsiteY39" fmla="*/ 569474 h 827854"/>
              <a:gd name="connsiteX40" fmla="*/ 117446 w 422804"/>
              <a:gd name="connsiteY40" fmla="*/ 584154 h 827854"/>
              <a:gd name="connsiteX41" fmla="*/ 123318 w 422804"/>
              <a:gd name="connsiteY41" fmla="*/ 597367 h 827854"/>
              <a:gd name="connsiteX42" fmla="*/ 132127 w 422804"/>
              <a:gd name="connsiteY42" fmla="*/ 609112 h 827854"/>
              <a:gd name="connsiteX43" fmla="*/ 143871 w 422804"/>
              <a:gd name="connsiteY43" fmla="*/ 622324 h 827854"/>
              <a:gd name="connsiteX44" fmla="*/ 149743 w 422804"/>
              <a:gd name="connsiteY44" fmla="*/ 634069 h 827854"/>
              <a:gd name="connsiteX45" fmla="*/ 158552 w 422804"/>
              <a:gd name="connsiteY45" fmla="*/ 642877 h 827854"/>
              <a:gd name="connsiteX46" fmla="*/ 173232 w 422804"/>
              <a:gd name="connsiteY46" fmla="*/ 651686 h 827854"/>
              <a:gd name="connsiteX47" fmla="*/ 184977 w 422804"/>
              <a:gd name="connsiteY47" fmla="*/ 659026 h 827854"/>
              <a:gd name="connsiteX48" fmla="*/ 196722 w 422804"/>
              <a:gd name="connsiteY48" fmla="*/ 664898 h 827854"/>
              <a:gd name="connsiteX49" fmla="*/ 208466 w 422804"/>
              <a:gd name="connsiteY49" fmla="*/ 670771 h 827854"/>
              <a:gd name="connsiteX50" fmla="*/ 223147 w 422804"/>
              <a:gd name="connsiteY50" fmla="*/ 673707 h 827854"/>
              <a:gd name="connsiteX51" fmla="*/ 231955 w 422804"/>
              <a:gd name="connsiteY51" fmla="*/ 676643 h 827854"/>
              <a:gd name="connsiteX52" fmla="*/ 255444 w 422804"/>
              <a:gd name="connsiteY52" fmla="*/ 683983 h 827854"/>
              <a:gd name="connsiteX53" fmla="*/ 267189 w 422804"/>
              <a:gd name="connsiteY53" fmla="*/ 683983 h 827854"/>
              <a:gd name="connsiteX54" fmla="*/ 275997 w 422804"/>
              <a:gd name="connsiteY54" fmla="*/ 686919 h 827854"/>
              <a:gd name="connsiteX55" fmla="*/ 281870 w 422804"/>
              <a:gd name="connsiteY55" fmla="*/ 683983 h 827854"/>
              <a:gd name="connsiteX56" fmla="*/ 284806 w 422804"/>
              <a:gd name="connsiteY56" fmla="*/ 683983 h 827854"/>
              <a:gd name="connsiteX57" fmla="*/ 293614 w 422804"/>
              <a:gd name="connsiteY57" fmla="*/ 682515 h 827854"/>
              <a:gd name="connsiteX58" fmla="*/ 295108 w 422804"/>
              <a:gd name="connsiteY58" fmla="*/ 679527 h 827854"/>
              <a:gd name="connsiteX59" fmla="*/ 313929 w 422804"/>
              <a:gd name="connsiteY59" fmla="*/ 685800 h 827854"/>
              <a:gd name="connsiteX60" fmla="*/ 348854 w 422804"/>
              <a:gd name="connsiteY60" fmla="*/ 695325 h 827854"/>
              <a:gd name="connsiteX61" fmla="*/ 404887 w 422804"/>
              <a:gd name="connsiteY61" fmla="*/ 696114 h 827854"/>
              <a:gd name="connsiteX62" fmla="*/ 405187 w 422804"/>
              <a:gd name="connsiteY62" fmla="*/ 698664 h 827854"/>
              <a:gd name="connsiteX63" fmla="*/ 411060 w 422804"/>
              <a:gd name="connsiteY63" fmla="*/ 717749 h 827854"/>
              <a:gd name="connsiteX64" fmla="*/ 413996 w 422804"/>
              <a:gd name="connsiteY64" fmla="*/ 738302 h 827854"/>
              <a:gd name="connsiteX65" fmla="*/ 416932 w 422804"/>
              <a:gd name="connsiteY65" fmla="*/ 754451 h 827854"/>
              <a:gd name="connsiteX66" fmla="*/ 416932 w 422804"/>
              <a:gd name="connsiteY66" fmla="*/ 772067 h 827854"/>
              <a:gd name="connsiteX67" fmla="*/ 422804 w 422804"/>
              <a:gd name="connsiteY67" fmla="*/ 782344 h 827854"/>
              <a:gd name="connsiteX68" fmla="*/ 422804 w 422804"/>
              <a:gd name="connsiteY68" fmla="*/ 794089 h 827854"/>
              <a:gd name="connsiteX69" fmla="*/ 422804 w 422804"/>
              <a:gd name="connsiteY69" fmla="*/ 802897 h 827854"/>
              <a:gd name="connsiteX70" fmla="*/ 416932 w 422804"/>
              <a:gd name="connsiteY70" fmla="*/ 808769 h 827854"/>
              <a:gd name="connsiteX71" fmla="*/ 413996 w 422804"/>
              <a:gd name="connsiteY71" fmla="*/ 816110 h 827854"/>
              <a:gd name="connsiteX72" fmla="*/ 405187 w 422804"/>
              <a:gd name="connsiteY72" fmla="*/ 819046 h 827854"/>
              <a:gd name="connsiteX73" fmla="*/ 399315 w 422804"/>
              <a:gd name="connsiteY73" fmla="*/ 824918 h 827854"/>
              <a:gd name="connsiteX74" fmla="*/ 387571 w 422804"/>
              <a:gd name="connsiteY74" fmla="*/ 827854 h 827854"/>
              <a:gd name="connsiteX75" fmla="*/ 372890 w 422804"/>
              <a:gd name="connsiteY75" fmla="*/ 827854 h 827854"/>
              <a:gd name="connsiteX76" fmla="*/ 361145 w 422804"/>
              <a:gd name="connsiteY76" fmla="*/ 827854 h 827854"/>
              <a:gd name="connsiteX77" fmla="*/ 346465 w 422804"/>
              <a:gd name="connsiteY77" fmla="*/ 824918 h 827854"/>
              <a:gd name="connsiteX78" fmla="*/ 331784 w 422804"/>
              <a:gd name="connsiteY78" fmla="*/ 821982 h 827854"/>
              <a:gd name="connsiteX79" fmla="*/ 317103 w 422804"/>
              <a:gd name="connsiteY79" fmla="*/ 819046 h 827854"/>
              <a:gd name="connsiteX80" fmla="*/ 296550 w 422804"/>
              <a:gd name="connsiteY80" fmla="*/ 813173 h 827854"/>
              <a:gd name="connsiteX81" fmla="*/ 278933 w 422804"/>
              <a:gd name="connsiteY81" fmla="*/ 810237 h 827854"/>
              <a:gd name="connsiteX82" fmla="*/ 255444 w 422804"/>
              <a:gd name="connsiteY82" fmla="*/ 805833 h 827854"/>
              <a:gd name="connsiteX83" fmla="*/ 237827 w 422804"/>
              <a:gd name="connsiteY83" fmla="*/ 797025 h 827854"/>
              <a:gd name="connsiteX84" fmla="*/ 214338 w 422804"/>
              <a:gd name="connsiteY84" fmla="*/ 788216 h 827854"/>
              <a:gd name="connsiteX85" fmla="*/ 196722 w 422804"/>
              <a:gd name="connsiteY85" fmla="*/ 777940 h 827854"/>
              <a:gd name="connsiteX86" fmla="*/ 176169 w 422804"/>
              <a:gd name="connsiteY86" fmla="*/ 766195 h 827854"/>
              <a:gd name="connsiteX87" fmla="*/ 158552 w 422804"/>
              <a:gd name="connsiteY87" fmla="*/ 751514 h 827854"/>
              <a:gd name="connsiteX88" fmla="*/ 137999 w 422804"/>
              <a:gd name="connsiteY88" fmla="*/ 738302 h 827854"/>
              <a:gd name="connsiteX89" fmla="*/ 120382 w 422804"/>
              <a:gd name="connsiteY89" fmla="*/ 717749 h 827854"/>
              <a:gd name="connsiteX90" fmla="*/ 102765 w 422804"/>
              <a:gd name="connsiteY90" fmla="*/ 698664 h 827854"/>
              <a:gd name="connsiteX91" fmla="*/ 88084 w 422804"/>
              <a:gd name="connsiteY91" fmla="*/ 682515 h 827854"/>
              <a:gd name="connsiteX92" fmla="*/ 70468 w 422804"/>
              <a:gd name="connsiteY92" fmla="*/ 661962 h 827854"/>
              <a:gd name="connsiteX93" fmla="*/ 55787 w 422804"/>
              <a:gd name="connsiteY93" fmla="*/ 639941 h 827854"/>
              <a:gd name="connsiteX94" fmla="*/ 44042 w 422804"/>
              <a:gd name="connsiteY94" fmla="*/ 620856 h 827854"/>
              <a:gd name="connsiteX95" fmla="*/ 35234 w 422804"/>
              <a:gd name="connsiteY95" fmla="*/ 597367 h 827854"/>
              <a:gd name="connsiteX96" fmla="*/ 26426 w 422804"/>
              <a:gd name="connsiteY96" fmla="*/ 572410 h 827854"/>
              <a:gd name="connsiteX97" fmla="*/ 17617 w 422804"/>
              <a:gd name="connsiteY97" fmla="*/ 550389 h 827854"/>
              <a:gd name="connsiteX98" fmla="*/ 14681 w 422804"/>
              <a:gd name="connsiteY98" fmla="*/ 522495 h 827854"/>
              <a:gd name="connsiteX99" fmla="*/ 11745 w 422804"/>
              <a:gd name="connsiteY99" fmla="*/ 507815 h 827854"/>
              <a:gd name="connsiteX100" fmla="*/ 8809 w 422804"/>
              <a:gd name="connsiteY100" fmla="*/ 494602 h 827854"/>
              <a:gd name="connsiteX101" fmla="*/ 8809 w 422804"/>
              <a:gd name="connsiteY101" fmla="*/ 476985 h 827854"/>
              <a:gd name="connsiteX102" fmla="*/ 2936 w 422804"/>
              <a:gd name="connsiteY102" fmla="*/ 462304 h 827854"/>
              <a:gd name="connsiteX103" fmla="*/ 2936 w 422804"/>
              <a:gd name="connsiteY103" fmla="*/ 446156 h 827854"/>
              <a:gd name="connsiteX104" fmla="*/ 2936 w 422804"/>
              <a:gd name="connsiteY104" fmla="*/ 427071 h 827854"/>
              <a:gd name="connsiteX105" fmla="*/ 0 w 422804"/>
              <a:gd name="connsiteY105" fmla="*/ 409454 h 827854"/>
              <a:gd name="connsiteX106" fmla="*/ 0 w 422804"/>
              <a:gd name="connsiteY106" fmla="*/ 390369 h 827854"/>
              <a:gd name="connsiteX107" fmla="*/ 0 w 422804"/>
              <a:gd name="connsiteY107" fmla="*/ 369816 h 827854"/>
              <a:gd name="connsiteX108" fmla="*/ 0 w 422804"/>
              <a:gd name="connsiteY108" fmla="*/ 347795 h 827854"/>
              <a:gd name="connsiteX109" fmla="*/ 0 w 422804"/>
              <a:gd name="connsiteY109" fmla="*/ 328710 h 827854"/>
              <a:gd name="connsiteX110" fmla="*/ 0 w 422804"/>
              <a:gd name="connsiteY110" fmla="*/ 305221 h 827854"/>
              <a:gd name="connsiteX111" fmla="*/ 2936 w 422804"/>
              <a:gd name="connsiteY111" fmla="*/ 280263 h 827854"/>
              <a:gd name="connsiteX112" fmla="*/ 2936 w 422804"/>
              <a:gd name="connsiteY112" fmla="*/ 258242 h 827854"/>
              <a:gd name="connsiteX113" fmla="*/ 2936 w 422804"/>
              <a:gd name="connsiteY113" fmla="*/ 233285 h 827854"/>
              <a:gd name="connsiteX114" fmla="*/ 8809 w 422804"/>
              <a:gd name="connsiteY114" fmla="*/ 208328 h 827854"/>
              <a:gd name="connsiteX115" fmla="*/ 8809 w 422804"/>
              <a:gd name="connsiteY115" fmla="*/ 181903 h 827854"/>
              <a:gd name="connsiteX116" fmla="*/ 8809 w 422804"/>
              <a:gd name="connsiteY116" fmla="*/ 159882 h 827854"/>
              <a:gd name="connsiteX117" fmla="*/ 11745 w 422804"/>
              <a:gd name="connsiteY117" fmla="*/ 137861 h 827854"/>
              <a:gd name="connsiteX118" fmla="*/ 11745 w 422804"/>
              <a:gd name="connsiteY118" fmla="*/ 117308 h 827854"/>
              <a:gd name="connsiteX119" fmla="*/ 11745 w 422804"/>
              <a:gd name="connsiteY119" fmla="*/ 98223 h 827854"/>
              <a:gd name="connsiteX120" fmla="*/ 14681 w 422804"/>
              <a:gd name="connsiteY120" fmla="*/ 82074 h 827854"/>
              <a:gd name="connsiteX121" fmla="*/ 14681 w 422804"/>
              <a:gd name="connsiteY121" fmla="*/ 64457 h 827854"/>
              <a:gd name="connsiteX122" fmla="*/ 14681 w 422804"/>
              <a:gd name="connsiteY122" fmla="*/ 51244 h 827854"/>
              <a:gd name="connsiteX123" fmla="*/ 14681 w 422804"/>
              <a:gd name="connsiteY123" fmla="*/ 39500 h 827854"/>
              <a:gd name="connsiteX124" fmla="*/ 17617 w 422804"/>
              <a:gd name="connsiteY124" fmla="*/ 27755 h 827854"/>
              <a:gd name="connsiteX125" fmla="*/ 17617 w 422804"/>
              <a:gd name="connsiteY125" fmla="*/ 17479 h 827854"/>
              <a:gd name="connsiteX126" fmla="*/ 17617 w 422804"/>
              <a:gd name="connsiteY126" fmla="*/ 8670 h 827854"/>
              <a:gd name="connsiteX127" fmla="*/ 15306 w 422804"/>
              <a:gd name="connsiteY127" fmla="*/ 4048 h 827854"/>
              <a:gd name="connsiteX128" fmla="*/ 23837 w 422804"/>
              <a:gd name="connsiteY128" fmla="*/ 2917 h 827854"/>
              <a:gd name="connsiteX129" fmla="*/ 47229 w 422804"/>
              <a:gd name="connsiteY129" fmla="*/ 0 h 82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22804" h="827854">
                <a:moveTo>
                  <a:pt x="47229" y="0"/>
                </a:moveTo>
                <a:cubicBezTo>
                  <a:pt x="57812" y="1058"/>
                  <a:pt x="68450" y="1671"/>
                  <a:pt x="78979" y="3175"/>
                </a:cubicBezTo>
                <a:cubicBezTo>
                  <a:pt x="83299" y="3792"/>
                  <a:pt x="87386" y="5569"/>
                  <a:pt x="91679" y="6350"/>
                </a:cubicBezTo>
                <a:cubicBezTo>
                  <a:pt x="99042" y="7689"/>
                  <a:pt x="106541" y="8186"/>
                  <a:pt x="113904" y="9525"/>
                </a:cubicBezTo>
                <a:cubicBezTo>
                  <a:pt x="118197" y="10306"/>
                  <a:pt x="122300" y="11983"/>
                  <a:pt x="126604" y="12700"/>
                </a:cubicBezTo>
                <a:lnTo>
                  <a:pt x="143542" y="14817"/>
                </a:lnTo>
                <a:lnTo>
                  <a:pt x="135063" y="21883"/>
                </a:lnTo>
                <a:lnTo>
                  <a:pt x="129190" y="30691"/>
                </a:lnTo>
                <a:lnTo>
                  <a:pt x="120382" y="39500"/>
                </a:lnTo>
                <a:lnTo>
                  <a:pt x="111574" y="51244"/>
                </a:lnTo>
                <a:lnTo>
                  <a:pt x="108637" y="61521"/>
                </a:lnTo>
                <a:lnTo>
                  <a:pt x="102765" y="76202"/>
                </a:lnTo>
                <a:lnTo>
                  <a:pt x="96893" y="89414"/>
                </a:lnTo>
                <a:lnTo>
                  <a:pt x="93957" y="104095"/>
                </a:lnTo>
                <a:lnTo>
                  <a:pt x="91021" y="123180"/>
                </a:lnTo>
                <a:lnTo>
                  <a:pt x="91021" y="143733"/>
                </a:lnTo>
                <a:lnTo>
                  <a:pt x="88084" y="168690"/>
                </a:lnTo>
                <a:lnTo>
                  <a:pt x="82212" y="193647"/>
                </a:lnTo>
                <a:lnTo>
                  <a:pt x="82212" y="224477"/>
                </a:lnTo>
                <a:lnTo>
                  <a:pt x="82212" y="240626"/>
                </a:lnTo>
                <a:lnTo>
                  <a:pt x="79276" y="255306"/>
                </a:lnTo>
                <a:lnTo>
                  <a:pt x="79276" y="272923"/>
                </a:lnTo>
                <a:lnTo>
                  <a:pt x="79276" y="292008"/>
                </a:lnTo>
                <a:lnTo>
                  <a:pt x="79276" y="308157"/>
                </a:lnTo>
                <a:lnTo>
                  <a:pt x="79276" y="328710"/>
                </a:lnTo>
                <a:lnTo>
                  <a:pt x="79276" y="347795"/>
                </a:lnTo>
                <a:lnTo>
                  <a:pt x="76340" y="366880"/>
                </a:lnTo>
                <a:lnTo>
                  <a:pt x="76340" y="384497"/>
                </a:lnTo>
                <a:lnTo>
                  <a:pt x="76340" y="400645"/>
                </a:lnTo>
                <a:lnTo>
                  <a:pt x="76340" y="415326"/>
                </a:lnTo>
                <a:lnTo>
                  <a:pt x="76340" y="430007"/>
                </a:lnTo>
                <a:lnTo>
                  <a:pt x="76340" y="443219"/>
                </a:lnTo>
                <a:lnTo>
                  <a:pt x="79276" y="457900"/>
                </a:lnTo>
                <a:lnTo>
                  <a:pt x="79276" y="471113"/>
                </a:lnTo>
                <a:lnTo>
                  <a:pt x="79276" y="482857"/>
                </a:lnTo>
                <a:lnTo>
                  <a:pt x="82212" y="494602"/>
                </a:lnTo>
                <a:lnTo>
                  <a:pt x="82212" y="501942"/>
                </a:lnTo>
                <a:lnTo>
                  <a:pt x="91021" y="522495"/>
                </a:lnTo>
                <a:lnTo>
                  <a:pt x="93957" y="538644"/>
                </a:lnTo>
                <a:lnTo>
                  <a:pt x="108637" y="569474"/>
                </a:lnTo>
                <a:lnTo>
                  <a:pt x="117446" y="584154"/>
                </a:lnTo>
                <a:lnTo>
                  <a:pt x="123318" y="597367"/>
                </a:lnTo>
                <a:lnTo>
                  <a:pt x="132127" y="609112"/>
                </a:lnTo>
                <a:lnTo>
                  <a:pt x="143871" y="622324"/>
                </a:lnTo>
                <a:lnTo>
                  <a:pt x="149743" y="634069"/>
                </a:lnTo>
                <a:lnTo>
                  <a:pt x="158552" y="642877"/>
                </a:lnTo>
                <a:lnTo>
                  <a:pt x="173232" y="651686"/>
                </a:lnTo>
                <a:lnTo>
                  <a:pt x="184977" y="659026"/>
                </a:lnTo>
                <a:lnTo>
                  <a:pt x="196722" y="664898"/>
                </a:lnTo>
                <a:lnTo>
                  <a:pt x="208466" y="670771"/>
                </a:lnTo>
                <a:lnTo>
                  <a:pt x="223147" y="673707"/>
                </a:lnTo>
                <a:lnTo>
                  <a:pt x="231955" y="676643"/>
                </a:lnTo>
                <a:lnTo>
                  <a:pt x="255444" y="683983"/>
                </a:lnTo>
                <a:lnTo>
                  <a:pt x="267189" y="683983"/>
                </a:lnTo>
                <a:lnTo>
                  <a:pt x="275997" y="686919"/>
                </a:lnTo>
                <a:lnTo>
                  <a:pt x="281870" y="683983"/>
                </a:lnTo>
                <a:lnTo>
                  <a:pt x="284806" y="683983"/>
                </a:lnTo>
                <a:lnTo>
                  <a:pt x="293614" y="682515"/>
                </a:lnTo>
                <a:lnTo>
                  <a:pt x="295108" y="679527"/>
                </a:lnTo>
                <a:lnTo>
                  <a:pt x="313929" y="685800"/>
                </a:lnTo>
                <a:cubicBezTo>
                  <a:pt x="339815" y="695213"/>
                  <a:pt x="319625" y="690454"/>
                  <a:pt x="348854" y="695325"/>
                </a:cubicBezTo>
                <a:lnTo>
                  <a:pt x="404887" y="696114"/>
                </a:lnTo>
                <a:lnTo>
                  <a:pt x="405187" y="698664"/>
                </a:lnTo>
                <a:lnTo>
                  <a:pt x="411060" y="717749"/>
                </a:lnTo>
                <a:lnTo>
                  <a:pt x="413996" y="738302"/>
                </a:lnTo>
                <a:lnTo>
                  <a:pt x="416932" y="754451"/>
                </a:lnTo>
                <a:lnTo>
                  <a:pt x="416932" y="772067"/>
                </a:lnTo>
                <a:lnTo>
                  <a:pt x="422804" y="782344"/>
                </a:lnTo>
                <a:lnTo>
                  <a:pt x="422804" y="794089"/>
                </a:lnTo>
                <a:lnTo>
                  <a:pt x="422804" y="802897"/>
                </a:lnTo>
                <a:lnTo>
                  <a:pt x="416932" y="808769"/>
                </a:lnTo>
                <a:lnTo>
                  <a:pt x="413996" y="816110"/>
                </a:lnTo>
                <a:lnTo>
                  <a:pt x="405187" y="819046"/>
                </a:lnTo>
                <a:lnTo>
                  <a:pt x="399315" y="824918"/>
                </a:lnTo>
                <a:lnTo>
                  <a:pt x="387571" y="827854"/>
                </a:lnTo>
                <a:lnTo>
                  <a:pt x="372890" y="827854"/>
                </a:lnTo>
                <a:lnTo>
                  <a:pt x="361145" y="827854"/>
                </a:lnTo>
                <a:lnTo>
                  <a:pt x="346465" y="824918"/>
                </a:lnTo>
                <a:lnTo>
                  <a:pt x="331784" y="821982"/>
                </a:lnTo>
                <a:lnTo>
                  <a:pt x="317103" y="819046"/>
                </a:lnTo>
                <a:lnTo>
                  <a:pt x="296550" y="813173"/>
                </a:lnTo>
                <a:lnTo>
                  <a:pt x="278933" y="810237"/>
                </a:lnTo>
                <a:lnTo>
                  <a:pt x="255444" y="805833"/>
                </a:lnTo>
                <a:lnTo>
                  <a:pt x="237827" y="797025"/>
                </a:lnTo>
                <a:lnTo>
                  <a:pt x="214338" y="788216"/>
                </a:lnTo>
                <a:lnTo>
                  <a:pt x="196722" y="777940"/>
                </a:lnTo>
                <a:lnTo>
                  <a:pt x="176169" y="766195"/>
                </a:lnTo>
                <a:lnTo>
                  <a:pt x="158552" y="751514"/>
                </a:lnTo>
                <a:lnTo>
                  <a:pt x="137999" y="738302"/>
                </a:lnTo>
                <a:lnTo>
                  <a:pt x="120382" y="717749"/>
                </a:lnTo>
                <a:lnTo>
                  <a:pt x="102765" y="698664"/>
                </a:lnTo>
                <a:lnTo>
                  <a:pt x="88084" y="682515"/>
                </a:lnTo>
                <a:lnTo>
                  <a:pt x="70468" y="661962"/>
                </a:lnTo>
                <a:lnTo>
                  <a:pt x="55787" y="639941"/>
                </a:lnTo>
                <a:lnTo>
                  <a:pt x="44042" y="620856"/>
                </a:lnTo>
                <a:lnTo>
                  <a:pt x="35234" y="597367"/>
                </a:lnTo>
                <a:lnTo>
                  <a:pt x="26426" y="572410"/>
                </a:lnTo>
                <a:lnTo>
                  <a:pt x="17617" y="550389"/>
                </a:lnTo>
                <a:lnTo>
                  <a:pt x="14681" y="522495"/>
                </a:lnTo>
                <a:lnTo>
                  <a:pt x="11745" y="507815"/>
                </a:lnTo>
                <a:lnTo>
                  <a:pt x="8809" y="494602"/>
                </a:lnTo>
                <a:lnTo>
                  <a:pt x="8809" y="476985"/>
                </a:lnTo>
                <a:lnTo>
                  <a:pt x="2936" y="462304"/>
                </a:lnTo>
                <a:lnTo>
                  <a:pt x="2936" y="446156"/>
                </a:lnTo>
                <a:lnTo>
                  <a:pt x="2936" y="427071"/>
                </a:lnTo>
                <a:lnTo>
                  <a:pt x="0" y="409454"/>
                </a:lnTo>
                <a:lnTo>
                  <a:pt x="0" y="390369"/>
                </a:lnTo>
                <a:lnTo>
                  <a:pt x="0" y="369816"/>
                </a:lnTo>
                <a:lnTo>
                  <a:pt x="0" y="347795"/>
                </a:lnTo>
                <a:lnTo>
                  <a:pt x="0" y="328710"/>
                </a:lnTo>
                <a:lnTo>
                  <a:pt x="0" y="305221"/>
                </a:lnTo>
                <a:lnTo>
                  <a:pt x="2936" y="280263"/>
                </a:lnTo>
                <a:lnTo>
                  <a:pt x="2936" y="258242"/>
                </a:lnTo>
                <a:lnTo>
                  <a:pt x="2936" y="233285"/>
                </a:lnTo>
                <a:lnTo>
                  <a:pt x="8809" y="208328"/>
                </a:lnTo>
                <a:lnTo>
                  <a:pt x="8809" y="181903"/>
                </a:lnTo>
                <a:lnTo>
                  <a:pt x="8809" y="159882"/>
                </a:lnTo>
                <a:lnTo>
                  <a:pt x="11745" y="137861"/>
                </a:lnTo>
                <a:lnTo>
                  <a:pt x="11745" y="117308"/>
                </a:lnTo>
                <a:lnTo>
                  <a:pt x="11745" y="98223"/>
                </a:lnTo>
                <a:lnTo>
                  <a:pt x="14681" y="82074"/>
                </a:lnTo>
                <a:lnTo>
                  <a:pt x="14681" y="64457"/>
                </a:lnTo>
                <a:lnTo>
                  <a:pt x="14681" y="51244"/>
                </a:lnTo>
                <a:lnTo>
                  <a:pt x="14681" y="39500"/>
                </a:lnTo>
                <a:lnTo>
                  <a:pt x="17617" y="27755"/>
                </a:lnTo>
                <a:lnTo>
                  <a:pt x="17617" y="17479"/>
                </a:lnTo>
                <a:lnTo>
                  <a:pt x="17617" y="8670"/>
                </a:lnTo>
                <a:lnTo>
                  <a:pt x="15306" y="4048"/>
                </a:lnTo>
                <a:lnTo>
                  <a:pt x="23837" y="2917"/>
                </a:lnTo>
                <a:cubicBezTo>
                  <a:pt x="34058" y="1609"/>
                  <a:pt x="44139" y="387"/>
                  <a:pt x="47229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3" name="任意多边形 122"/>
          <p:cNvSpPr>
            <a:spLocks/>
          </p:cNvSpPr>
          <p:nvPr/>
        </p:nvSpPr>
        <p:spPr bwMode="auto">
          <a:xfrm>
            <a:off x="3028074" y="3543240"/>
            <a:ext cx="109779" cy="238214"/>
          </a:xfrm>
          <a:custGeom>
            <a:avLst/>
            <a:gdLst>
              <a:gd name="connsiteX0" fmla="*/ 74846 w 109779"/>
              <a:gd name="connsiteY0" fmla="*/ 0 h 238214"/>
              <a:gd name="connsiteX1" fmla="*/ 77782 w 109779"/>
              <a:gd name="connsiteY1" fmla="*/ 2936 h 238214"/>
              <a:gd name="connsiteX2" fmla="*/ 77782 w 109779"/>
              <a:gd name="connsiteY2" fmla="*/ 4404 h 238214"/>
              <a:gd name="connsiteX3" fmla="*/ 80718 w 109779"/>
              <a:gd name="connsiteY3" fmla="*/ 7341 h 238214"/>
              <a:gd name="connsiteX4" fmla="*/ 80718 w 109779"/>
              <a:gd name="connsiteY4" fmla="*/ 10277 h 238214"/>
              <a:gd name="connsiteX5" fmla="*/ 80718 w 109779"/>
              <a:gd name="connsiteY5" fmla="*/ 16149 h 238214"/>
              <a:gd name="connsiteX6" fmla="*/ 83654 w 109779"/>
              <a:gd name="connsiteY6" fmla="*/ 22021 h 238214"/>
              <a:gd name="connsiteX7" fmla="*/ 83654 w 109779"/>
              <a:gd name="connsiteY7" fmla="*/ 30830 h 238214"/>
              <a:gd name="connsiteX8" fmla="*/ 89526 w 109779"/>
              <a:gd name="connsiteY8" fmla="*/ 36702 h 238214"/>
              <a:gd name="connsiteX9" fmla="*/ 89526 w 109779"/>
              <a:gd name="connsiteY9" fmla="*/ 44042 h 238214"/>
              <a:gd name="connsiteX10" fmla="*/ 89526 w 109779"/>
              <a:gd name="connsiteY10" fmla="*/ 55787 h 238214"/>
              <a:gd name="connsiteX11" fmla="*/ 92463 w 109779"/>
              <a:gd name="connsiteY11" fmla="*/ 64595 h 238214"/>
              <a:gd name="connsiteX12" fmla="*/ 92463 w 109779"/>
              <a:gd name="connsiteY12" fmla="*/ 74872 h 238214"/>
              <a:gd name="connsiteX13" fmla="*/ 95399 w 109779"/>
              <a:gd name="connsiteY13" fmla="*/ 86616 h 238214"/>
              <a:gd name="connsiteX14" fmla="*/ 95399 w 109779"/>
              <a:gd name="connsiteY14" fmla="*/ 99829 h 238214"/>
              <a:gd name="connsiteX15" fmla="*/ 95399 w 109779"/>
              <a:gd name="connsiteY15" fmla="*/ 114510 h 238214"/>
              <a:gd name="connsiteX16" fmla="*/ 101271 w 109779"/>
              <a:gd name="connsiteY16" fmla="*/ 129190 h 238214"/>
              <a:gd name="connsiteX17" fmla="*/ 101271 w 109779"/>
              <a:gd name="connsiteY17" fmla="*/ 145339 h 238214"/>
              <a:gd name="connsiteX18" fmla="*/ 104207 w 109779"/>
              <a:gd name="connsiteY18" fmla="*/ 160020 h 238214"/>
              <a:gd name="connsiteX19" fmla="*/ 104207 w 109779"/>
              <a:gd name="connsiteY19" fmla="*/ 176169 h 238214"/>
              <a:gd name="connsiteX20" fmla="*/ 104207 w 109779"/>
              <a:gd name="connsiteY20" fmla="*/ 190849 h 238214"/>
              <a:gd name="connsiteX21" fmla="*/ 107143 w 109779"/>
              <a:gd name="connsiteY21" fmla="*/ 215807 h 238214"/>
              <a:gd name="connsiteX22" fmla="*/ 109779 w 109779"/>
              <a:gd name="connsiteY22" fmla="*/ 238214 h 238214"/>
              <a:gd name="connsiteX23" fmla="*/ 53746 w 109779"/>
              <a:gd name="connsiteY23" fmla="*/ 237425 h 238214"/>
              <a:gd name="connsiteX24" fmla="*/ 18821 w 109779"/>
              <a:gd name="connsiteY24" fmla="*/ 227900 h 238214"/>
              <a:gd name="connsiteX25" fmla="*/ 0 w 109779"/>
              <a:gd name="connsiteY25" fmla="*/ 221627 h 238214"/>
              <a:gd name="connsiteX26" fmla="*/ 1442 w 109779"/>
              <a:gd name="connsiteY26" fmla="*/ 218743 h 238214"/>
              <a:gd name="connsiteX27" fmla="*/ 7315 w 109779"/>
              <a:gd name="connsiteY27" fmla="*/ 215807 h 238214"/>
              <a:gd name="connsiteX28" fmla="*/ 10251 w 109779"/>
              <a:gd name="connsiteY28" fmla="*/ 209934 h 238214"/>
              <a:gd name="connsiteX29" fmla="*/ 13187 w 109779"/>
              <a:gd name="connsiteY29" fmla="*/ 201126 h 238214"/>
              <a:gd name="connsiteX30" fmla="*/ 16123 w 109779"/>
              <a:gd name="connsiteY30" fmla="*/ 193786 h 238214"/>
              <a:gd name="connsiteX31" fmla="*/ 21995 w 109779"/>
              <a:gd name="connsiteY31" fmla="*/ 182041 h 238214"/>
              <a:gd name="connsiteX32" fmla="*/ 21995 w 109779"/>
              <a:gd name="connsiteY32" fmla="*/ 167360 h 238214"/>
              <a:gd name="connsiteX33" fmla="*/ 24931 w 109779"/>
              <a:gd name="connsiteY33" fmla="*/ 151212 h 238214"/>
              <a:gd name="connsiteX34" fmla="*/ 27867 w 109779"/>
              <a:gd name="connsiteY34" fmla="*/ 130659 h 238214"/>
              <a:gd name="connsiteX35" fmla="*/ 33740 w 109779"/>
              <a:gd name="connsiteY35" fmla="*/ 111574 h 238214"/>
              <a:gd name="connsiteX36" fmla="*/ 36676 w 109779"/>
              <a:gd name="connsiteY36" fmla="*/ 89553 h 238214"/>
              <a:gd name="connsiteX37" fmla="*/ 39612 w 109779"/>
              <a:gd name="connsiteY37" fmla="*/ 69000 h 238214"/>
              <a:gd name="connsiteX38" fmla="*/ 42548 w 109779"/>
              <a:gd name="connsiteY38" fmla="*/ 49915 h 238214"/>
              <a:gd name="connsiteX39" fmla="*/ 48420 w 109779"/>
              <a:gd name="connsiteY39" fmla="*/ 36702 h 238214"/>
              <a:gd name="connsiteX40" fmla="*/ 51357 w 109779"/>
              <a:gd name="connsiteY40" fmla="*/ 22021 h 238214"/>
              <a:gd name="connsiteX41" fmla="*/ 57229 w 109779"/>
              <a:gd name="connsiteY41" fmla="*/ 13213 h 238214"/>
              <a:gd name="connsiteX42" fmla="*/ 57229 w 109779"/>
              <a:gd name="connsiteY42" fmla="*/ 7341 h 238214"/>
              <a:gd name="connsiteX43" fmla="*/ 63101 w 109779"/>
              <a:gd name="connsiteY43" fmla="*/ 4404 h 238214"/>
              <a:gd name="connsiteX44" fmla="*/ 66037 w 109779"/>
              <a:gd name="connsiteY44" fmla="*/ 2936 h 238214"/>
              <a:gd name="connsiteX45" fmla="*/ 68973 w 109779"/>
              <a:gd name="connsiteY45" fmla="*/ 2936 h 238214"/>
              <a:gd name="connsiteX46" fmla="*/ 74846 w 109779"/>
              <a:gd name="connsiteY46" fmla="*/ 0 h 23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779" h="238214">
                <a:moveTo>
                  <a:pt x="74846" y="0"/>
                </a:moveTo>
                <a:lnTo>
                  <a:pt x="77782" y="2936"/>
                </a:lnTo>
                <a:lnTo>
                  <a:pt x="77782" y="4404"/>
                </a:lnTo>
                <a:lnTo>
                  <a:pt x="80718" y="7341"/>
                </a:lnTo>
                <a:lnTo>
                  <a:pt x="80718" y="10277"/>
                </a:lnTo>
                <a:lnTo>
                  <a:pt x="80718" y="16149"/>
                </a:lnTo>
                <a:lnTo>
                  <a:pt x="83654" y="22021"/>
                </a:lnTo>
                <a:lnTo>
                  <a:pt x="83654" y="30830"/>
                </a:lnTo>
                <a:lnTo>
                  <a:pt x="89526" y="36702"/>
                </a:lnTo>
                <a:lnTo>
                  <a:pt x="89526" y="44042"/>
                </a:lnTo>
                <a:lnTo>
                  <a:pt x="89526" y="55787"/>
                </a:lnTo>
                <a:lnTo>
                  <a:pt x="92463" y="64595"/>
                </a:lnTo>
                <a:lnTo>
                  <a:pt x="92463" y="74872"/>
                </a:lnTo>
                <a:lnTo>
                  <a:pt x="95399" y="86616"/>
                </a:lnTo>
                <a:lnTo>
                  <a:pt x="95399" y="99829"/>
                </a:lnTo>
                <a:lnTo>
                  <a:pt x="95399" y="114510"/>
                </a:lnTo>
                <a:lnTo>
                  <a:pt x="101271" y="129190"/>
                </a:lnTo>
                <a:lnTo>
                  <a:pt x="101271" y="145339"/>
                </a:lnTo>
                <a:lnTo>
                  <a:pt x="104207" y="160020"/>
                </a:lnTo>
                <a:lnTo>
                  <a:pt x="104207" y="176169"/>
                </a:lnTo>
                <a:lnTo>
                  <a:pt x="104207" y="190849"/>
                </a:lnTo>
                <a:lnTo>
                  <a:pt x="107143" y="215807"/>
                </a:lnTo>
                <a:lnTo>
                  <a:pt x="109779" y="238214"/>
                </a:lnTo>
                <a:lnTo>
                  <a:pt x="53746" y="237425"/>
                </a:lnTo>
                <a:cubicBezTo>
                  <a:pt x="24517" y="232554"/>
                  <a:pt x="44707" y="237313"/>
                  <a:pt x="18821" y="227900"/>
                </a:cubicBezTo>
                <a:lnTo>
                  <a:pt x="0" y="221627"/>
                </a:lnTo>
                <a:lnTo>
                  <a:pt x="1442" y="218743"/>
                </a:lnTo>
                <a:lnTo>
                  <a:pt x="7315" y="215807"/>
                </a:lnTo>
                <a:lnTo>
                  <a:pt x="10251" y="209934"/>
                </a:lnTo>
                <a:lnTo>
                  <a:pt x="13187" y="201126"/>
                </a:lnTo>
                <a:lnTo>
                  <a:pt x="16123" y="193786"/>
                </a:lnTo>
                <a:lnTo>
                  <a:pt x="21995" y="182041"/>
                </a:lnTo>
                <a:lnTo>
                  <a:pt x="21995" y="167360"/>
                </a:lnTo>
                <a:lnTo>
                  <a:pt x="24931" y="151212"/>
                </a:lnTo>
                <a:lnTo>
                  <a:pt x="27867" y="130659"/>
                </a:lnTo>
                <a:lnTo>
                  <a:pt x="33740" y="111574"/>
                </a:lnTo>
                <a:lnTo>
                  <a:pt x="36676" y="89553"/>
                </a:lnTo>
                <a:lnTo>
                  <a:pt x="39612" y="69000"/>
                </a:lnTo>
                <a:lnTo>
                  <a:pt x="42548" y="49915"/>
                </a:lnTo>
                <a:lnTo>
                  <a:pt x="48420" y="36702"/>
                </a:lnTo>
                <a:lnTo>
                  <a:pt x="51357" y="22021"/>
                </a:lnTo>
                <a:lnTo>
                  <a:pt x="57229" y="13213"/>
                </a:lnTo>
                <a:lnTo>
                  <a:pt x="57229" y="7341"/>
                </a:lnTo>
                <a:lnTo>
                  <a:pt x="63101" y="4404"/>
                </a:lnTo>
                <a:lnTo>
                  <a:pt x="66037" y="2936"/>
                </a:lnTo>
                <a:lnTo>
                  <a:pt x="68973" y="2936"/>
                </a:lnTo>
                <a:lnTo>
                  <a:pt x="7484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4" name="任意多边形 123"/>
          <p:cNvSpPr>
            <a:spLocks/>
          </p:cNvSpPr>
          <p:nvPr/>
        </p:nvSpPr>
        <p:spPr bwMode="auto">
          <a:xfrm>
            <a:off x="2546389" y="2986463"/>
            <a:ext cx="367017" cy="132401"/>
          </a:xfrm>
          <a:custGeom>
            <a:avLst/>
            <a:gdLst>
              <a:gd name="connsiteX0" fmla="*/ 240763 w 367017"/>
              <a:gd name="connsiteY0" fmla="*/ 0 h 132401"/>
              <a:gd name="connsiteX1" fmla="*/ 249572 w 367017"/>
              <a:gd name="connsiteY1" fmla="*/ 0 h 132401"/>
              <a:gd name="connsiteX2" fmla="*/ 258380 w 367017"/>
              <a:gd name="connsiteY2" fmla="*/ 2936 h 132401"/>
              <a:gd name="connsiteX3" fmla="*/ 267189 w 367017"/>
              <a:gd name="connsiteY3" fmla="*/ 2936 h 132401"/>
              <a:gd name="connsiteX4" fmla="*/ 275997 w 367017"/>
              <a:gd name="connsiteY4" fmla="*/ 8809 h 132401"/>
              <a:gd name="connsiteX5" fmla="*/ 284805 w 367017"/>
              <a:gd name="connsiteY5" fmla="*/ 11745 h 132401"/>
              <a:gd name="connsiteX6" fmla="*/ 290678 w 367017"/>
              <a:gd name="connsiteY6" fmla="*/ 16149 h 132401"/>
              <a:gd name="connsiteX7" fmla="*/ 299486 w 367017"/>
              <a:gd name="connsiteY7" fmla="*/ 22021 h 132401"/>
              <a:gd name="connsiteX8" fmla="*/ 305358 w 367017"/>
              <a:gd name="connsiteY8" fmla="*/ 27893 h 132401"/>
              <a:gd name="connsiteX9" fmla="*/ 317103 w 367017"/>
              <a:gd name="connsiteY9" fmla="*/ 36702 h 132401"/>
              <a:gd name="connsiteX10" fmla="*/ 325911 w 367017"/>
              <a:gd name="connsiteY10" fmla="*/ 42574 h 132401"/>
              <a:gd name="connsiteX11" fmla="*/ 331784 w 367017"/>
              <a:gd name="connsiteY11" fmla="*/ 52851 h 132401"/>
              <a:gd name="connsiteX12" fmla="*/ 340592 w 367017"/>
              <a:gd name="connsiteY12" fmla="*/ 61659 h 132401"/>
              <a:gd name="connsiteX13" fmla="*/ 346464 w 367017"/>
              <a:gd name="connsiteY13" fmla="*/ 70468 h 132401"/>
              <a:gd name="connsiteX14" fmla="*/ 355273 w 367017"/>
              <a:gd name="connsiteY14" fmla="*/ 74872 h 132401"/>
              <a:gd name="connsiteX15" fmla="*/ 358209 w 367017"/>
              <a:gd name="connsiteY15" fmla="*/ 80744 h 132401"/>
              <a:gd name="connsiteX16" fmla="*/ 361145 w 367017"/>
              <a:gd name="connsiteY16" fmla="*/ 86616 h 132401"/>
              <a:gd name="connsiteX17" fmla="*/ 361145 w 367017"/>
              <a:gd name="connsiteY17" fmla="*/ 92489 h 132401"/>
              <a:gd name="connsiteX18" fmla="*/ 367017 w 367017"/>
              <a:gd name="connsiteY18" fmla="*/ 98361 h 132401"/>
              <a:gd name="connsiteX19" fmla="*/ 367017 w 367017"/>
              <a:gd name="connsiteY19" fmla="*/ 101297 h 132401"/>
              <a:gd name="connsiteX20" fmla="*/ 367017 w 367017"/>
              <a:gd name="connsiteY20" fmla="*/ 104233 h 132401"/>
              <a:gd name="connsiteX21" fmla="*/ 361145 w 367017"/>
              <a:gd name="connsiteY21" fmla="*/ 105701 h 132401"/>
              <a:gd name="connsiteX22" fmla="*/ 358209 w 367017"/>
              <a:gd name="connsiteY22" fmla="*/ 117446 h 132401"/>
              <a:gd name="connsiteX23" fmla="*/ 352337 w 367017"/>
              <a:gd name="connsiteY23" fmla="*/ 126254 h 132401"/>
              <a:gd name="connsiteX24" fmla="*/ 346464 w 367017"/>
              <a:gd name="connsiteY24" fmla="*/ 129190 h 132401"/>
              <a:gd name="connsiteX25" fmla="*/ 340592 w 367017"/>
              <a:gd name="connsiteY25" fmla="*/ 132127 h 132401"/>
              <a:gd name="connsiteX26" fmla="*/ 340263 w 367017"/>
              <a:gd name="connsiteY26" fmla="*/ 132401 h 132401"/>
              <a:gd name="connsiteX27" fmla="*/ 323325 w 367017"/>
              <a:gd name="connsiteY27" fmla="*/ 130284 h 132401"/>
              <a:gd name="connsiteX28" fmla="*/ 310625 w 367017"/>
              <a:gd name="connsiteY28" fmla="*/ 127109 h 132401"/>
              <a:gd name="connsiteX29" fmla="*/ 288400 w 367017"/>
              <a:gd name="connsiteY29" fmla="*/ 123934 h 132401"/>
              <a:gd name="connsiteX30" fmla="*/ 275700 w 367017"/>
              <a:gd name="connsiteY30" fmla="*/ 120759 h 132401"/>
              <a:gd name="connsiteX31" fmla="*/ 243950 w 367017"/>
              <a:gd name="connsiteY31" fmla="*/ 117584 h 132401"/>
              <a:gd name="connsiteX32" fmla="*/ 220558 w 367017"/>
              <a:gd name="connsiteY32" fmla="*/ 120501 h 132401"/>
              <a:gd name="connsiteX33" fmla="*/ 212027 w 367017"/>
              <a:gd name="connsiteY33" fmla="*/ 121632 h 132401"/>
              <a:gd name="connsiteX34" fmla="*/ 211402 w 367017"/>
              <a:gd name="connsiteY34" fmla="*/ 120382 h 132401"/>
              <a:gd name="connsiteX35" fmla="*/ 211402 w 367017"/>
              <a:gd name="connsiteY35" fmla="*/ 114510 h 132401"/>
              <a:gd name="connsiteX36" fmla="*/ 211402 w 367017"/>
              <a:gd name="connsiteY36" fmla="*/ 108637 h 132401"/>
              <a:gd name="connsiteX37" fmla="*/ 208466 w 367017"/>
              <a:gd name="connsiteY37" fmla="*/ 105701 h 132401"/>
              <a:gd name="connsiteX38" fmla="*/ 199657 w 367017"/>
              <a:gd name="connsiteY38" fmla="*/ 104233 h 132401"/>
              <a:gd name="connsiteX39" fmla="*/ 193785 w 367017"/>
              <a:gd name="connsiteY39" fmla="*/ 104233 h 132401"/>
              <a:gd name="connsiteX40" fmla="*/ 182041 w 367017"/>
              <a:gd name="connsiteY40" fmla="*/ 101297 h 132401"/>
              <a:gd name="connsiteX41" fmla="*/ 170296 w 367017"/>
              <a:gd name="connsiteY41" fmla="*/ 104233 h 132401"/>
              <a:gd name="connsiteX42" fmla="*/ 155615 w 367017"/>
              <a:gd name="connsiteY42" fmla="*/ 104233 h 132401"/>
              <a:gd name="connsiteX43" fmla="*/ 140935 w 367017"/>
              <a:gd name="connsiteY43" fmla="*/ 105701 h 132401"/>
              <a:gd name="connsiteX44" fmla="*/ 120382 w 367017"/>
              <a:gd name="connsiteY44" fmla="*/ 108637 h 132401"/>
              <a:gd name="connsiteX45" fmla="*/ 102765 w 367017"/>
              <a:gd name="connsiteY45" fmla="*/ 111574 h 132401"/>
              <a:gd name="connsiteX46" fmla="*/ 85148 w 367017"/>
              <a:gd name="connsiteY46" fmla="*/ 114510 h 132401"/>
              <a:gd name="connsiteX47" fmla="*/ 64595 w 367017"/>
              <a:gd name="connsiteY47" fmla="*/ 117446 h 132401"/>
              <a:gd name="connsiteX48" fmla="*/ 49914 w 367017"/>
              <a:gd name="connsiteY48" fmla="*/ 120382 h 132401"/>
              <a:gd name="connsiteX49" fmla="*/ 35234 w 367017"/>
              <a:gd name="connsiteY49" fmla="*/ 120382 h 132401"/>
              <a:gd name="connsiteX50" fmla="*/ 20553 w 367017"/>
              <a:gd name="connsiteY50" fmla="*/ 123318 h 132401"/>
              <a:gd name="connsiteX51" fmla="*/ 8809 w 367017"/>
              <a:gd name="connsiteY51" fmla="*/ 123318 h 132401"/>
              <a:gd name="connsiteX52" fmla="*/ 0 w 367017"/>
              <a:gd name="connsiteY52" fmla="*/ 123318 h 132401"/>
              <a:gd name="connsiteX53" fmla="*/ 0 w 367017"/>
              <a:gd name="connsiteY53" fmla="*/ 67531 h 132401"/>
              <a:gd name="connsiteX54" fmla="*/ 26425 w 367017"/>
              <a:gd name="connsiteY54" fmla="*/ 67531 h 132401"/>
              <a:gd name="connsiteX55" fmla="*/ 49914 w 367017"/>
              <a:gd name="connsiteY55" fmla="*/ 67531 h 132401"/>
              <a:gd name="connsiteX56" fmla="*/ 73404 w 367017"/>
              <a:gd name="connsiteY56" fmla="*/ 64595 h 132401"/>
              <a:gd name="connsiteX57" fmla="*/ 91020 w 367017"/>
              <a:gd name="connsiteY57" fmla="*/ 64595 h 132401"/>
              <a:gd name="connsiteX58" fmla="*/ 111573 w 367017"/>
              <a:gd name="connsiteY58" fmla="*/ 61659 h 132401"/>
              <a:gd name="connsiteX59" fmla="*/ 120382 w 367017"/>
              <a:gd name="connsiteY59" fmla="*/ 58723 h 132401"/>
              <a:gd name="connsiteX60" fmla="*/ 137999 w 367017"/>
              <a:gd name="connsiteY60" fmla="*/ 55787 h 132401"/>
              <a:gd name="connsiteX61" fmla="*/ 146807 w 367017"/>
              <a:gd name="connsiteY61" fmla="*/ 52851 h 132401"/>
              <a:gd name="connsiteX62" fmla="*/ 164424 w 367017"/>
              <a:gd name="connsiteY62" fmla="*/ 44042 h 132401"/>
              <a:gd name="connsiteX63" fmla="*/ 182041 w 367017"/>
              <a:gd name="connsiteY63" fmla="*/ 39638 h 132401"/>
              <a:gd name="connsiteX64" fmla="*/ 196721 w 367017"/>
              <a:gd name="connsiteY64" fmla="*/ 30830 h 132401"/>
              <a:gd name="connsiteX65" fmla="*/ 205530 w 367017"/>
              <a:gd name="connsiteY65" fmla="*/ 24957 h 132401"/>
              <a:gd name="connsiteX66" fmla="*/ 211402 w 367017"/>
              <a:gd name="connsiteY66" fmla="*/ 19085 h 132401"/>
              <a:gd name="connsiteX67" fmla="*/ 214338 w 367017"/>
              <a:gd name="connsiteY67" fmla="*/ 13213 h 132401"/>
              <a:gd name="connsiteX68" fmla="*/ 223147 w 367017"/>
              <a:gd name="connsiteY68" fmla="*/ 8809 h 132401"/>
              <a:gd name="connsiteX69" fmla="*/ 231955 w 367017"/>
              <a:gd name="connsiteY69" fmla="*/ 5872 h 132401"/>
              <a:gd name="connsiteX70" fmla="*/ 234891 w 367017"/>
              <a:gd name="connsiteY70" fmla="*/ 2936 h 132401"/>
              <a:gd name="connsiteX71" fmla="*/ 240763 w 367017"/>
              <a:gd name="connsiteY71" fmla="*/ 0 h 13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67017" h="132401">
                <a:moveTo>
                  <a:pt x="240763" y="0"/>
                </a:moveTo>
                <a:lnTo>
                  <a:pt x="249572" y="0"/>
                </a:lnTo>
                <a:lnTo>
                  <a:pt x="258380" y="2936"/>
                </a:lnTo>
                <a:lnTo>
                  <a:pt x="267189" y="2936"/>
                </a:lnTo>
                <a:lnTo>
                  <a:pt x="275997" y="8809"/>
                </a:lnTo>
                <a:lnTo>
                  <a:pt x="284805" y="11745"/>
                </a:lnTo>
                <a:lnTo>
                  <a:pt x="290678" y="16149"/>
                </a:lnTo>
                <a:lnTo>
                  <a:pt x="299486" y="22021"/>
                </a:lnTo>
                <a:lnTo>
                  <a:pt x="305358" y="27893"/>
                </a:lnTo>
                <a:lnTo>
                  <a:pt x="317103" y="36702"/>
                </a:lnTo>
                <a:lnTo>
                  <a:pt x="325911" y="42574"/>
                </a:lnTo>
                <a:lnTo>
                  <a:pt x="331784" y="52851"/>
                </a:lnTo>
                <a:lnTo>
                  <a:pt x="340592" y="61659"/>
                </a:lnTo>
                <a:lnTo>
                  <a:pt x="346464" y="70468"/>
                </a:lnTo>
                <a:lnTo>
                  <a:pt x="355273" y="74872"/>
                </a:lnTo>
                <a:lnTo>
                  <a:pt x="358209" y="80744"/>
                </a:lnTo>
                <a:lnTo>
                  <a:pt x="361145" y="86616"/>
                </a:lnTo>
                <a:lnTo>
                  <a:pt x="361145" y="92489"/>
                </a:lnTo>
                <a:lnTo>
                  <a:pt x="367017" y="98361"/>
                </a:lnTo>
                <a:lnTo>
                  <a:pt x="367017" y="101297"/>
                </a:lnTo>
                <a:lnTo>
                  <a:pt x="367017" y="104233"/>
                </a:lnTo>
                <a:lnTo>
                  <a:pt x="361145" y="105701"/>
                </a:lnTo>
                <a:lnTo>
                  <a:pt x="358209" y="117446"/>
                </a:lnTo>
                <a:lnTo>
                  <a:pt x="352337" y="126254"/>
                </a:lnTo>
                <a:lnTo>
                  <a:pt x="346464" y="129190"/>
                </a:lnTo>
                <a:lnTo>
                  <a:pt x="340592" y="132127"/>
                </a:lnTo>
                <a:lnTo>
                  <a:pt x="340263" y="132401"/>
                </a:lnTo>
                <a:lnTo>
                  <a:pt x="323325" y="130284"/>
                </a:lnTo>
                <a:cubicBezTo>
                  <a:pt x="319021" y="129567"/>
                  <a:pt x="314918" y="127890"/>
                  <a:pt x="310625" y="127109"/>
                </a:cubicBezTo>
                <a:cubicBezTo>
                  <a:pt x="303262" y="125770"/>
                  <a:pt x="295763" y="125273"/>
                  <a:pt x="288400" y="123934"/>
                </a:cubicBezTo>
                <a:cubicBezTo>
                  <a:pt x="284107" y="123153"/>
                  <a:pt x="280020" y="121376"/>
                  <a:pt x="275700" y="120759"/>
                </a:cubicBezTo>
                <a:cubicBezTo>
                  <a:pt x="265171" y="119255"/>
                  <a:pt x="254533" y="118642"/>
                  <a:pt x="243950" y="117584"/>
                </a:cubicBezTo>
                <a:cubicBezTo>
                  <a:pt x="240860" y="117971"/>
                  <a:pt x="230779" y="119193"/>
                  <a:pt x="220558" y="120501"/>
                </a:cubicBezTo>
                <a:lnTo>
                  <a:pt x="212027" y="121632"/>
                </a:lnTo>
                <a:lnTo>
                  <a:pt x="211402" y="120382"/>
                </a:lnTo>
                <a:lnTo>
                  <a:pt x="211402" y="114510"/>
                </a:lnTo>
                <a:lnTo>
                  <a:pt x="211402" y="108637"/>
                </a:lnTo>
                <a:lnTo>
                  <a:pt x="208466" y="105701"/>
                </a:lnTo>
                <a:lnTo>
                  <a:pt x="199657" y="104233"/>
                </a:lnTo>
                <a:lnTo>
                  <a:pt x="193785" y="104233"/>
                </a:lnTo>
                <a:lnTo>
                  <a:pt x="182041" y="101297"/>
                </a:lnTo>
                <a:lnTo>
                  <a:pt x="170296" y="104233"/>
                </a:lnTo>
                <a:lnTo>
                  <a:pt x="155615" y="104233"/>
                </a:lnTo>
                <a:lnTo>
                  <a:pt x="140935" y="105701"/>
                </a:lnTo>
                <a:lnTo>
                  <a:pt x="120382" y="108637"/>
                </a:lnTo>
                <a:lnTo>
                  <a:pt x="102765" y="111574"/>
                </a:lnTo>
                <a:lnTo>
                  <a:pt x="85148" y="114510"/>
                </a:lnTo>
                <a:lnTo>
                  <a:pt x="64595" y="117446"/>
                </a:lnTo>
                <a:lnTo>
                  <a:pt x="49914" y="120382"/>
                </a:lnTo>
                <a:lnTo>
                  <a:pt x="35234" y="120382"/>
                </a:lnTo>
                <a:lnTo>
                  <a:pt x="20553" y="123318"/>
                </a:lnTo>
                <a:lnTo>
                  <a:pt x="8809" y="123318"/>
                </a:lnTo>
                <a:lnTo>
                  <a:pt x="0" y="123318"/>
                </a:lnTo>
                <a:lnTo>
                  <a:pt x="0" y="67531"/>
                </a:lnTo>
                <a:lnTo>
                  <a:pt x="26425" y="67531"/>
                </a:lnTo>
                <a:lnTo>
                  <a:pt x="49914" y="67531"/>
                </a:lnTo>
                <a:lnTo>
                  <a:pt x="73404" y="64595"/>
                </a:lnTo>
                <a:lnTo>
                  <a:pt x="91020" y="64595"/>
                </a:lnTo>
                <a:lnTo>
                  <a:pt x="111573" y="61659"/>
                </a:lnTo>
                <a:lnTo>
                  <a:pt x="120382" y="58723"/>
                </a:lnTo>
                <a:lnTo>
                  <a:pt x="137999" y="55787"/>
                </a:lnTo>
                <a:lnTo>
                  <a:pt x="146807" y="52851"/>
                </a:lnTo>
                <a:lnTo>
                  <a:pt x="164424" y="44042"/>
                </a:lnTo>
                <a:lnTo>
                  <a:pt x="182041" y="39638"/>
                </a:lnTo>
                <a:lnTo>
                  <a:pt x="196721" y="30830"/>
                </a:lnTo>
                <a:lnTo>
                  <a:pt x="205530" y="24957"/>
                </a:lnTo>
                <a:lnTo>
                  <a:pt x="211402" y="19085"/>
                </a:lnTo>
                <a:lnTo>
                  <a:pt x="214338" y="13213"/>
                </a:lnTo>
                <a:lnTo>
                  <a:pt x="223147" y="8809"/>
                </a:lnTo>
                <a:lnTo>
                  <a:pt x="231955" y="5872"/>
                </a:lnTo>
                <a:lnTo>
                  <a:pt x="234891" y="2936"/>
                </a:lnTo>
                <a:lnTo>
                  <a:pt x="240763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102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104" name="文本框 13"/>
          <p:cNvSpPr txBox="1"/>
          <p:nvPr/>
        </p:nvSpPr>
        <p:spPr>
          <a:xfrm>
            <a:off x="3591691" y="1438781"/>
            <a:ext cx="5300789" cy="28931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“亡”“口”“月”“贝”</a:t>
            </a:r>
            <a:endParaRPr lang="en-US" altLang="zh-CN" sz="2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defRPr/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“凡”几部分的占位比例要协调，大小要适当，上面的“亡”和中间的“口”要写得扁一些，下面的“月”“贝”“凡”要写得窄一些，下面部分整体比上面和中间部分稍宽一点儿，以使整个字稳定、匀称。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798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900" y="2337723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上半部分的撇、捺要舒展，盖住下半部分的“手”。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4" name="矩形 3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1066193" y="495566"/>
            <a:ext cx="24286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quán</a:t>
            </a:r>
            <a:endParaRPr lang="zh-CN" altLang="en-US" sz="6600"/>
          </a:p>
        </p:txBody>
      </p:sp>
      <p:grpSp>
        <p:nvGrpSpPr>
          <p:cNvPr id="8" name="组合 7"/>
          <p:cNvGrpSpPr/>
          <p:nvPr/>
        </p:nvGrpSpPr>
        <p:grpSpPr>
          <a:xfrm>
            <a:off x="1259632" y="1893698"/>
            <a:ext cx="1761097" cy="1837989"/>
            <a:chOff x="2432051" y="2522538"/>
            <a:chExt cx="1127125" cy="1176337"/>
          </a:xfrm>
        </p:grpSpPr>
        <p:sp>
          <p:nvSpPr>
            <p:cNvPr id="9" name="Freeform 68"/>
            <p:cNvSpPr>
              <a:spLocks/>
            </p:cNvSpPr>
            <p:nvPr/>
          </p:nvSpPr>
          <p:spPr bwMode="auto">
            <a:xfrm>
              <a:off x="2432051" y="2524125"/>
              <a:ext cx="555625" cy="892175"/>
            </a:xfrm>
            <a:custGeom>
              <a:avLst/>
              <a:gdLst>
                <a:gd name="T0" fmla="*/ 235 w 350"/>
                <a:gd name="T1" fmla="*/ 355 h 562"/>
                <a:gd name="T2" fmla="*/ 202 w 350"/>
                <a:gd name="T3" fmla="*/ 403 h 562"/>
                <a:gd name="T4" fmla="*/ 168 w 350"/>
                <a:gd name="T5" fmla="*/ 443 h 562"/>
                <a:gd name="T6" fmla="*/ 130 w 350"/>
                <a:gd name="T7" fmla="*/ 481 h 562"/>
                <a:gd name="T8" fmla="*/ 90 w 350"/>
                <a:gd name="T9" fmla="*/ 514 h 562"/>
                <a:gd name="T10" fmla="*/ 55 w 350"/>
                <a:gd name="T11" fmla="*/ 537 h 562"/>
                <a:gd name="T12" fmla="*/ 36 w 350"/>
                <a:gd name="T13" fmla="*/ 548 h 562"/>
                <a:gd name="T14" fmla="*/ 22 w 350"/>
                <a:gd name="T15" fmla="*/ 556 h 562"/>
                <a:gd name="T16" fmla="*/ 11 w 350"/>
                <a:gd name="T17" fmla="*/ 561 h 562"/>
                <a:gd name="T18" fmla="*/ 5 w 350"/>
                <a:gd name="T19" fmla="*/ 562 h 562"/>
                <a:gd name="T20" fmla="*/ 1 w 350"/>
                <a:gd name="T21" fmla="*/ 559 h 562"/>
                <a:gd name="T22" fmla="*/ 2 w 350"/>
                <a:gd name="T23" fmla="*/ 553 h 562"/>
                <a:gd name="T24" fmla="*/ 12 w 350"/>
                <a:gd name="T25" fmla="*/ 544 h 562"/>
                <a:gd name="T26" fmla="*/ 27 w 350"/>
                <a:gd name="T27" fmla="*/ 531 h 562"/>
                <a:gd name="T28" fmla="*/ 51 w 350"/>
                <a:gd name="T29" fmla="*/ 514 h 562"/>
                <a:gd name="T30" fmla="*/ 83 w 350"/>
                <a:gd name="T31" fmla="*/ 487 h 562"/>
                <a:gd name="T32" fmla="*/ 119 w 350"/>
                <a:gd name="T33" fmla="*/ 452 h 562"/>
                <a:gd name="T34" fmla="*/ 157 w 350"/>
                <a:gd name="T35" fmla="*/ 408 h 562"/>
                <a:gd name="T36" fmla="*/ 194 w 350"/>
                <a:gd name="T37" fmla="*/ 354 h 562"/>
                <a:gd name="T38" fmla="*/ 227 w 350"/>
                <a:gd name="T39" fmla="*/ 296 h 562"/>
                <a:gd name="T40" fmla="*/ 254 w 350"/>
                <a:gd name="T41" fmla="*/ 229 h 562"/>
                <a:gd name="T42" fmla="*/ 271 w 350"/>
                <a:gd name="T43" fmla="*/ 167 h 562"/>
                <a:gd name="T44" fmla="*/ 279 w 350"/>
                <a:gd name="T45" fmla="*/ 136 h 562"/>
                <a:gd name="T46" fmla="*/ 285 w 350"/>
                <a:gd name="T47" fmla="*/ 108 h 562"/>
                <a:gd name="T48" fmla="*/ 290 w 350"/>
                <a:gd name="T49" fmla="*/ 84 h 562"/>
                <a:gd name="T50" fmla="*/ 294 w 350"/>
                <a:gd name="T51" fmla="*/ 66 h 562"/>
                <a:gd name="T52" fmla="*/ 296 w 350"/>
                <a:gd name="T53" fmla="*/ 53 h 562"/>
                <a:gd name="T54" fmla="*/ 298 w 350"/>
                <a:gd name="T55" fmla="*/ 34 h 562"/>
                <a:gd name="T56" fmla="*/ 295 w 350"/>
                <a:gd name="T57" fmla="*/ 22 h 562"/>
                <a:gd name="T58" fmla="*/ 288 w 350"/>
                <a:gd name="T59" fmla="*/ 15 h 562"/>
                <a:gd name="T60" fmla="*/ 284 w 350"/>
                <a:gd name="T61" fmla="*/ 8 h 562"/>
                <a:gd name="T62" fmla="*/ 288 w 350"/>
                <a:gd name="T63" fmla="*/ 3 h 562"/>
                <a:gd name="T64" fmla="*/ 296 w 350"/>
                <a:gd name="T65" fmla="*/ 0 h 562"/>
                <a:gd name="T66" fmla="*/ 309 w 350"/>
                <a:gd name="T67" fmla="*/ 3 h 562"/>
                <a:gd name="T68" fmla="*/ 326 w 350"/>
                <a:gd name="T69" fmla="*/ 8 h 562"/>
                <a:gd name="T70" fmla="*/ 340 w 350"/>
                <a:gd name="T71" fmla="*/ 16 h 562"/>
                <a:gd name="T72" fmla="*/ 348 w 350"/>
                <a:gd name="T73" fmla="*/ 23 h 562"/>
                <a:gd name="T74" fmla="*/ 349 w 350"/>
                <a:gd name="T75" fmla="*/ 31 h 562"/>
                <a:gd name="T76" fmla="*/ 348 w 350"/>
                <a:gd name="T77" fmla="*/ 40 h 562"/>
                <a:gd name="T78" fmla="*/ 344 w 350"/>
                <a:gd name="T79" fmla="*/ 56 h 562"/>
                <a:gd name="T80" fmla="*/ 339 w 350"/>
                <a:gd name="T81" fmla="*/ 78 h 562"/>
                <a:gd name="T82" fmla="*/ 332 w 350"/>
                <a:gd name="T83" fmla="*/ 106 h 562"/>
                <a:gd name="T84" fmla="*/ 323 w 350"/>
                <a:gd name="T85" fmla="*/ 141 h 562"/>
                <a:gd name="T86" fmla="*/ 300 w 350"/>
                <a:gd name="T87" fmla="*/ 214 h 562"/>
                <a:gd name="T88" fmla="*/ 274 w 350"/>
                <a:gd name="T89" fmla="*/ 280 h 562"/>
                <a:gd name="T90" fmla="*/ 256 w 350"/>
                <a:gd name="T91" fmla="*/ 319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50" h="562">
                  <a:moveTo>
                    <a:pt x="256" y="319"/>
                  </a:moveTo>
                  <a:lnTo>
                    <a:pt x="246" y="337"/>
                  </a:lnTo>
                  <a:lnTo>
                    <a:pt x="235" y="355"/>
                  </a:lnTo>
                  <a:lnTo>
                    <a:pt x="224" y="373"/>
                  </a:lnTo>
                  <a:lnTo>
                    <a:pt x="213" y="388"/>
                  </a:lnTo>
                  <a:lnTo>
                    <a:pt x="202" y="403"/>
                  </a:lnTo>
                  <a:lnTo>
                    <a:pt x="191" y="418"/>
                  </a:lnTo>
                  <a:lnTo>
                    <a:pt x="179" y="431"/>
                  </a:lnTo>
                  <a:lnTo>
                    <a:pt x="168" y="443"/>
                  </a:lnTo>
                  <a:lnTo>
                    <a:pt x="156" y="457"/>
                  </a:lnTo>
                  <a:lnTo>
                    <a:pt x="143" y="469"/>
                  </a:lnTo>
                  <a:lnTo>
                    <a:pt x="130" y="481"/>
                  </a:lnTo>
                  <a:lnTo>
                    <a:pt x="117" y="492"/>
                  </a:lnTo>
                  <a:lnTo>
                    <a:pt x="103" y="503"/>
                  </a:lnTo>
                  <a:lnTo>
                    <a:pt x="90" y="514"/>
                  </a:lnTo>
                  <a:lnTo>
                    <a:pt x="77" y="524"/>
                  </a:lnTo>
                  <a:lnTo>
                    <a:pt x="62" y="533"/>
                  </a:lnTo>
                  <a:lnTo>
                    <a:pt x="55" y="537"/>
                  </a:lnTo>
                  <a:lnTo>
                    <a:pt x="49" y="541"/>
                  </a:lnTo>
                  <a:lnTo>
                    <a:pt x="42" y="545"/>
                  </a:lnTo>
                  <a:lnTo>
                    <a:pt x="36" y="548"/>
                  </a:lnTo>
                  <a:lnTo>
                    <a:pt x="31" y="551"/>
                  </a:lnTo>
                  <a:lnTo>
                    <a:pt x="27" y="553"/>
                  </a:lnTo>
                  <a:lnTo>
                    <a:pt x="22" y="556"/>
                  </a:lnTo>
                  <a:lnTo>
                    <a:pt x="18" y="557"/>
                  </a:lnTo>
                  <a:lnTo>
                    <a:pt x="14" y="559"/>
                  </a:lnTo>
                  <a:lnTo>
                    <a:pt x="11" y="561"/>
                  </a:lnTo>
                  <a:lnTo>
                    <a:pt x="8" y="561"/>
                  </a:lnTo>
                  <a:lnTo>
                    <a:pt x="6" y="562"/>
                  </a:lnTo>
                  <a:lnTo>
                    <a:pt x="5" y="562"/>
                  </a:lnTo>
                  <a:lnTo>
                    <a:pt x="2" y="561"/>
                  </a:lnTo>
                  <a:lnTo>
                    <a:pt x="1" y="561"/>
                  </a:lnTo>
                  <a:lnTo>
                    <a:pt x="1" y="559"/>
                  </a:lnTo>
                  <a:lnTo>
                    <a:pt x="0" y="558"/>
                  </a:lnTo>
                  <a:lnTo>
                    <a:pt x="1" y="556"/>
                  </a:lnTo>
                  <a:lnTo>
                    <a:pt x="2" y="553"/>
                  </a:lnTo>
                  <a:lnTo>
                    <a:pt x="5" y="551"/>
                  </a:lnTo>
                  <a:lnTo>
                    <a:pt x="7" y="547"/>
                  </a:lnTo>
                  <a:lnTo>
                    <a:pt x="12" y="544"/>
                  </a:lnTo>
                  <a:lnTo>
                    <a:pt x="16" y="540"/>
                  </a:lnTo>
                  <a:lnTo>
                    <a:pt x="20" y="536"/>
                  </a:lnTo>
                  <a:lnTo>
                    <a:pt x="27" y="531"/>
                  </a:lnTo>
                  <a:lnTo>
                    <a:pt x="34" y="526"/>
                  </a:lnTo>
                  <a:lnTo>
                    <a:pt x="42" y="520"/>
                  </a:lnTo>
                  <a:lnTo>
                    <a:pt x="51" y="514"/>
                  </a:lnTo>
                  <a:lnTo>
                    <a:pt x="61" y="506"/>
                  </a:lnTo>
                  <a:lnTo>
                    <a:pt x="72" y="497"/>
                  </a:lnTo>
                  <a:lnTo>
                    <a:pt x="83" y="487"/>
                  </a:lnTo>
                  <a:lnTo>
                    <a:pt x="95" y="476"/>
                  </a:lnTo>
                  <a:lnTo>
                    <a:pt x="106" y="464"/>
                  </a:lnTo>
                  <a:lnTo>
                    <a:pt x="119" y="452"/>
                  </a:lnTo>
                  <a:lnTo>
                    <a:pt x="132" y="439"/>
                  </a:lnTo>
                  <a:lnTo>
                    <a:pt x="144" y="424"/>
                  </a:lnTo>
                  <a:lnTo>
                    <a:pt x="157" y="408"/>
                  </a:lnTo>
                  <a:lnTo>
                    <a:pt x="169" y="391"/>
                  </a:lnTo>
                  <a:lnTo>
                    <a:pt x="182" y="374"/>
                  </a:lnTo>
                  <a:lnTo>
                    <a:pt x="194" y="354"/>
                  </a:lnTo>
                  <a:lnTo>
                    <a:pt x="206" y="336"/>
                  </a:lnTo>
                  <a:lnTo>
                    <a:pt x="217" y="315"/>
                  </a:lnTo>
                  <a:lnTo>
                    <a:pt x="227" y="296"/>
                  </a:lnTo>
                  <a:lnTo>
                    <a:pt x="237" y="274"/>
                  </a:lnTo>
                  <a:lnTo>
                    <a:pt x="245" y="252"/>
                  </a:lnTo>
                  <a:lnTo>
                    <a:pt x="254" y="229"/>
                  </a:lnTo>
                  <a:lnTo>
                    <a:pt x="261" y="205"/>
                  </a:lnTo>
                  <a:lnTo>
                    <a:pt x="267" y="180"/>
                  </a:lnTo>
                  <a:lnTo>
                    <a:pt x="271" y="167"/>
                  </a:lnTo>
                  <a:lnTo>
                    <a:pt x="273" y="156"/>
                  </a:lnTo>
                  <a:lnTo>
                    <a:pt x="277" y="145"/>
                  </a:lnTo>
                  <a:lnTo>
                    <a:pt x="279" y="136"/>
                  </a:lnTo>
                  <a:lnTo>
                    <a:pt x="282" y="126"/>
                  </a:lnTo>
                  <a:lnTo>
                    <a:pt x="283" y="116"/>
                  </a:lnTo>
                  <a:lnTo>
                    <a:pt x="285" y="108"/>
                  </a:lnTo>
                  <a:lnTo>
                    <a:pt x="288" y="99"/>
                  </a:lnTo>
                  <a:lnTo>
                    <a:pt x="289" y="92"/>
                  </a:lnTo>
                  <a:lnTo>
                    <a:pt x="290" y="84"/>
                  </a:lnTo>
                  <a:lnTo>
                    <a:pt x="291" y="78"/>
                  </a:lnTo>
                  <a:lnTo>
                    <a:pt x="293" y="72"/>
                  </a:lnTo>
                  <a:lnTo>
                    <a:pt x="294" y="66"/>
                  </a:lnTo>
                  <a:lnTo>
                    <a:pt x="295" y="61"/>
                  </a:lnTo>
                  <a:lnTo>
                    <a:pt x="296" y="56"/>
                  </a:lnTo>
                  <a:lnTo>
                    <a:pt x="296" y="53"/>
                  </a:lnTo>
                  <a:lnTo>
                    <a:pt x="298" y="45"/>
                  </a:lnTo>
                  <a:lnTo>
                    <a:pt x="298" y="40"/>
                  </a:lnTo>
                  <a:lnTo>
                    <a:pt x="298" y="34"/>
                  </a:lnTo>
                  <a:lnTo>
                    <a:pt x="298" y="29"/>
                  </a:lnTo>
                  <a:lnTo>
                    <a:pt x="296" y="26"/>
                  </a:lnTo>
                  <a:lnTo>
                    <a:pt x="295" y="22"/>
                  </a:lnTo>
                  <a:lnTo>
                    <a:pt x="293" y="18"/>
                  </a:lnTo>
                  <a:lnTo>
                    <a:pt x="290" y="16"/>
                  </a:lnTo>
                  <a:lnTo>
                    <a:pt x="288" y="15"/>
                  </a:lnTo>
                  <a:lnTo>
                    <a:pt x="285" y="12"/>
                  </a:lnTo>
                  <a:lnTo>
                    <a:pt x="284" y="10"/>
                  </a:lnTo>
                  <a:lnTo>
                    <a:pt x="284" y="8"/>
                  </a:lnTo>
                  <a:lnTo>
                    <a:pt x="284" y="6"/>
                  </a:lnTo>
                  <a:lnTo>
                    <a:pt x="285" y="5"/>
                  </a:lnTo>
                  <a:lnTo>
                    <a:pt x="288" y="3"/>
                  </a:lnTo>
                  <a:lnTo>
                    <a:pt x="290" y="1"/>
                  </a:lnTo>
                  <a:lnTo>
                    <a:pt x="294" y="1"/>
                  </a:lnTo>
                  <a:lnTo>
                    <a:pt x="296" y="0"/>
                  </a:lnTo>
                  <a:lnTo>
                    <a:pt x="300" y="0"/>
                  </a:lnTo>
                  <a:lnTo>
                    <a:pt x="304" y="1"/>
                  </a:lnTo>
                  <a:lnTo>
                    <a:pt x="309" y="3"/>
                  </a:lnTo>
                  <a:lnTo>
                    <a:pt x="313" y="4"/>
                  </a:lnTo>
                  <a:lnTo>
                    <a:pt x="320" y="5"/>
                  </a:lnTo>
                  <a:lnTo>
                    <a:pt x="326" y="8"/>
                  </a:lnTo>
                  <a:lnTo>
                    <a:pt x="332" y="11"/>
                  </a:lnTo>
                  <a:lnTo>
                    <a:pt x="335" y="14"/>
                  </a:lnTo>
                  <a:lnTo>
                    <a:pt x="340" y="16"/>
                  </a:lnTo>
                  <a:lnTo>
                    <a:pt x="343" y="20"/>
                  </a:lnTo>
                  <a:lnTo>
                    <a:pt x="346" y="22"/>
                  </a:lnTo>
                  <a:lnTo>
                    <a:pt x="348" y="23"/>
                  </a:lnTo>
                  <a:lnTo>
                    <a:pt x="349" y="26"/>
                  </a:lnTo>
                  <a:lnTo>
                    <a:pt x="350" y="28"/>
                  </a:lnTo>
                  <a:lnTo>
                    <a:pt x="349" y="31"/>
                  </a:lnTo>
                  <a:lnTo>
                    <a:pt x="349" y="33"/>
                  </a:lnTo>
                  <a:lnTo>
                    <a:pt x="349" y="37"/>
                  </a:lnTo>
                  <a:lnTo>
                    <a:pt x="348" y="40"/>
                  </a:lnTo>
                  <a:lnTo>
                    <a:pt x="346" y="44"/>
                  </a:lnTo>
                  <a:lnTo>
                    <a:pt x="345" y="50"/>
                  </a:lnTo>
                  <a:lnTo>
                    <a:pt x="344" y="56"/>
                  </a:lnTo>
                  <a:lnTo>
                    <a:pt x="343" y="62"/>
                  </a:lnTo>
                  <a:lnTo>
                    <a:pt x="342" y="70"/>
                  </a:lnTo>
                  <a:lnTo>
                    <a:pt x="339" y="78"/>
                  </a:lnTo>
                  <a:lnTo>
                    <a:pt x="337" y="87"/>
                  </a:lnTo>
                  <a:lnTo>
                    <a:pt x="334" y="95"/>
                  </a:lnTo>
                  <a:lnTo>
                    <a:pt x="332" y="106"/>
                  </a:lnTo>
                  <a:lnTo>
                    <a:pt x="329" y="117"/>
                  </a:lnTo>
                  <a:lnTo>
                    <a:pt x="326" y="128"/>
                  </a:lnTo>
                  <a:lnTo>
                    <a:pt x="323" y="141"/>
                  </a:lnTo>
                  <a:lnTo>
                    <a:pt x="316" y="166"/>
                  </a:lnTo>
                  <a:lnTo>
                    <a:pt x="307" y="191"/>
                  </a:lnTo>
                  <a:lnTo>
                    <a:pt x="300" y="214"/>
                  </a:lnTo>
                  <a:lnTo>
                    <a:pt x="291" y="237"/>
                  </a:lnTo>
                  <a:lnTo>
                    <a:pt x="283" y="259"/>
                  </a:lnTo>
                  <a:lnTo>
                    <a:pt x="274" y="280"/>
                  </a:lnTo>
                  <a:lnTo>
                    <a:pt x="265" y="299"/>
                  </a:lnTo>
                  <a:lnTo>
                    <a:pt x="256" y="319"/>
                  </a:lnTo>
                  <a:lnTo>
                    <a:pt x="256" y="31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9"/>
            <p:cNvSpPr>
              <a:spLocks/>
            </p:cNvSpPr>
            <p:nvPr/>
          </p:nvSpPr>
          <p:spPr bwMode="auto">
            <a:xfrm>
              <a:off x="2576513" y="2846388"/>
              <a:ext cx="727075" cy="141287"/>
            </a:xfrm>
            <a:custGeom>
              <a:avLst/>
              <a:gdLst>
                <a:gd name="T0" fmla="*/ 456 w 458"/>
                <a:gd name="T1" fmla="*/ 33 h 89"/>
                <a:gd name="T2" fmla="*/ 446 w 458"/>
                <a:gd name="T3" fmla="*/ 35 h 89"/>
                <a:gd name="T4" fmla="*/ 437 w 458"/>
                <a:gd name="T5" fmla="*/ 36 h 89"/>
                <a:gd name="T6" fmla="*/ 431 w 458"/>
                <a:gd name="T7" fmla="*/ 36 h 89"/>
                <a:gd name="T8" fmla="*/ 423 w 458"/>
                <a:gd name="T9" fmla="*/ 36 h 89"/>
                <a:gd name="T10" fmla="*/ 413 w 458"/>
                <a:gd name="T11" fmla="*/ 38 h 89"/>
                <a:gd name="T12" fmla="*/ 401 w 458"/>
                <a:gd name="T13" fmla="*/ 38 h 89"/>
                <a:gd name="T14" fmla="*/ 386 w 458"/>
                <a:gd name="T15" fmla="*/ 39 h 89"/>
                <a:gd name="T16" fmla="*/ 369 w 458"/>
                <a:gd name="T17" fmla="*/ 40 h 89"/>
                <a:gd name="T18" fmla="*/ 351 w 458"/>
                <a:gd name="T19" fmla="*/ 41 h 89"/>
                <a:gd name="T20" fmla="*/ 319 w 458"/>
                <a:gd name="T21" fmla="*/ 44 h 89"/>
                <a:gd name="T22" fmla="*/ 275 w 458"/>
                <a:gd name="T23" fmla="*/ 50 h 89"/>
                <a:gd name="T24" fmla="*/ 229 w 458"/>
                <a:gd name="T25" fmla="*/ 56 h 89"/>
                <a:gd name="T26" fmla="*/ 179 w 458"/>
                <a:gd name="T27" fmla="*/ 65 h 89"/>
                <a:gd name="T28" fmla="*/ 141 w 458"/>
                <a:gd name="T29" fmla="*/ 72 h 89"/>
                <a:gd name="T30" fmla="*/ 116 w 458"/>
                <a:gd name="T31" fmla="*/ 77 h 89"/>
                <a:gd name="T32" fmla="*/ 97 w 458"/>
                <a:gd name="T33" fmla="*/ 80 h 89"/>
                <a:gd name="T34" fmla="*/ 80 w 458"/>
                <a:gd name="T35" fmla="*/ 83 h 89"/>
                <a:gd name="T36" fmla="*/ 65 w 458"/>
                <a:gd name="T37" fmla="*/ 85 h 89"/>
                <a:gd name="T38" fmla="*/ 54 w 458"/>
                <a:gd name="T39" fmla="*/ 88 h 89"/>
                <a:gd name="T40" fmla="*/ 47 w 458"/>
                <a:gd name="T41" fmla="*/ 89 h 89"/>
                <a:gd name="T42" fmla="*/ 43 w 458"/>
                <a:gd name="T43" fmla="*/ 89 h 89"/>
                <a:gd name="T44" fmla="*/ 37 w 458"/>
                <a:gd name="T45" fmla="*/ 89 h 89"/>
                <a:gd name="T46" fmla="*/ 25 w 458"/>
                <a:gd name="T47" fmla="*/ 84 h 89"/>
                <a:gd name="T48" fmla="*/ 14 w 458"/>
                <a:gd name="T49" fmla="*/ 78 h 89"/>
                <a:gd name="T50" fmla="*/ 8 w 458"/>
                <a:gd name="T51" fmla="*/ 74 h 89"/>
                <a:gd name="T52" fmla="*/ 3 w 458"/>
                <a:gd name="T53" fmla="*/ 71 h 89"/>
                <a:gd name="T54" fmla="*/ 0 w 458"/>
                <a:gd name="T55" fmla="*/ 67 h 89"/>
                <a:gd name="T56" fmla="*/ 0 w 458"/>
                <a:gd name="T57" fmla="*/ 65 h 89"/>
                <a:gd name="T58" fmla="*/ 4 w 458"/>
                <a:gd name="T59" fmla="*/ 63 h 89"/>
                <a:gd name="T60" fmla="*/ 11 w 458"/>
                <a:gd name="T61" fmla="*/ 62 h 89"/>
                <a:gd name="T62" fmla="*/ 22 w 458"/>
                <a:gd name="T63" fmla="*/ 61 h 89"/>
                <a:gd name="T64" fmla="*/ 43 w 458"/>
                <a:gd name="T65" fmla="*/ 57 h 89"/>
                <a:gd name="T66" fmla="*/ 75 w 458"/>
                <a:gd name="T67" fmla="*/ 54 h 89"/>
                <a:gd name="T68" fmla="*/ 95 w 458"/>
                <a:gd name="T69" fmla="*/ 50 h 89"/>
                <a:gd name="T70" fmla="*/ 108 w 458"/>
                <a:gd name="T71" fmla="*/ 49 h 89"/>
                <a:gd name="T72" fmla="*/ 122 w 458"/>
                <a:gd name="T73" fmla="*/ 46 h 89"/>
                <a:gd name="T74" fmla="*/ 138 w 458"/>
                <a:gd name="T75" fmla="*/ 44 h 89"/>
                <a:gd name="T76" fmla="*/ 158 w 458"/>
                <a:gd name="T77" fmla="*/ 40 h 89"/>
                <a:gd name="T78" fmla="*/ 181 w 458"/>
                <a:gd name="T79" fmla="*/ 36 h 89"/>
                <a:gd name="T80" fmla="*/ 205 w 458"/>
                <a:gd name="T81" fmla="*/ 32 h 89"/>
                <a:gd name="T82" fmla="*/ 232 w 458"/>
                <a:gd name="T83" fmla="*/ 27 h 89"/>
                <a:gd name="T84" fmla="*/ 262 w 458"/>
                <a:gd name="T85" fmla="*/ 22 h 89"/>
                <a:gd name="T86" fmla="*/ 288 w 458"/>
                <a:gd name="T87" fmla="*/ 17 h 89"/>
                <a:gd name="T88" fmla="*/ 313 w 458"/>
                <a:gd name="T89" fmla="*/ 12 h 89"/>
                <a:gd name="T90" fmla="*/ 335 w 458"/>
                <a:gd name="T91" fmla="*/ 8 h 89"/>
                <a:gd name="T92" fmla="*/ 354 w 458"/>
                <a:gd name="T93" fmla="*/ 5 h 89"/>
                <a:gd name="T94" fmla="*/ 370 w 458"/>
                <a:gd name="T95" fmla="*/ 2 h 89"/>
                <a:gd name="T96" fmla="*/ 385 w 458"/>
                <a:gd name="T97" fmla="*/ 1 h 89"/>
                <a:gd name="T98" fmla="*/ 395 w 458"/>
                <a:gd name="T99" fmla="*/ 1 h 89"/>
                <a:gd name="T100" fmla="*/ 407 w 458"/>
                <a:gd name="T101" fmla="*/ 1 h 89"/>
                <a:gd name="T102" fmla="*/ 420 w 458"/>
                <a:gd name="T103" fmla="*/ 2 h 89"/>
                <a:gd name="T104" fmla="*/ 432 w 458"/>
                <a:gd name="T105" fmla="*/ 5 h 89"/>
                <a:gd name="T106" fmla="*/ 442 w 458"/>
                <a:gd name="T107" fmla="*/ 10 h 89"/>
                <a:gd name="T108" fmla="*/ 450 w 458"/>
                <a:gd name="T109" fmla="*/ 16 h 89"/>
                <a:gd name="T110" fmla="*/ 454 w 458"/>
                <a:gd name="T111" fmla="*/ 21 h 89"/>
                <a:gd name="T112" fmla="*/ 458 w 458"/>
                <a:gd name="T113" fmla="*/ 26 h 89"/>
                <a:gd name="T114" fmla="*/ 458 w 458"/>
                <a:gd name="T115" fmla="*/ 29 h 89"/>
                <a:gd name="T116" fmla="*/ 458 w 458"/>
                <a:gd name="T117" fmla="*/ 3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8" h="89">
                  <a:moveTo>
                    <a:pt x="458" y="30"/>
                  </a:moveTo>
                  <a:lnTo>
                    <a:pt x="456" y="33"/>
                  </a:lnTo>
                  <a:lnTo>
                    <a:pt x="451" y="34"/>
                  </a:lnTo>
                  <a:lnTo>
                    <a:pt x="446" y="35"/>
                  </a:lnTo>
                  <a:lnTo>
                    <a:pt x="440" y="36"/>
                  </a:lnTo>
                  <a:lnTo>
                    <a:pt x="437" y="36"/>
                  </a:lnTo>
                  <a:lnTo>
                    <a:pt x="435" y="36"/>
                  </a:lnTo>
                  <a:lnTo>
                    <a:pt x="431" y="36"/>
                  </a:lnTo>
                  <a:lnTo>
                    <a:pt x="428" y="36"/>
                  </a:lnTo>
                  <a:lnTo>
                    <a:pt x="423" y="36"/>
                  </a:lnTo>
                  <a:lnTo>
                    <a:pt x="418" y="38"/>
                  </a:lnTo>
                  <a:lnTo>
                    <a:pt x="413" y="38"/>
                  </a:lnTo>
                  <a:lnTo>
                    <a:pt x="407" y="38"/>
                  </a:lnTo>
                  <a:lnTo>
                    <a:pt x="401" y="38"/>
                  </a:lnTo>
                  <a:lnTo>
                    <a:pt x="393" y="39"/>
                  </a:lnTo>
                  <a:lnTo>
                    <a:pt x="386" y="39"/>
                  </a:lnTo>
                  <a:lnTo>
                    <a:pt x="378" y="40"/>
                  </a:lnTo>
                  <a:lnTo>
                    <a:pt x="369" y="40"/>
                  </a:lnTo>
                  <a:lnTo>
                    <a:pt x="360" y="41"/>
                  </a:lnTo>
                  <a:lnTo>
                    <a:pt x="351" y="41"/>
                  </a:lnTo>
                  <a:lnTo>
                    <a:pt x="341" y="41"/>
                  </a:lnTo>
                  <a:lnTo>
                    <a:pt x="319" y="44"/>
                  </a:lnTo>
                  <a:lnTo>
                    <a:pt x="298" y="47"/>
                  </a:lnTo>
                  <a:lnTo>
                    <a:pt x="275" y="50"/>
                  </a:lnTo>
                  <a:lnTo>
                    <a:pt x="252" y="54"/>
                  </a:lnTo>
                  <a:lnTo>
                    <a:pt x="229" y="56"/>
                  </a:lnTo>
                  <a:lnTo>
                    <a:pt x="204" y="60"/>
                  </a:lnTo>
                  <a:lnTo>
                    <a:pt x="179" y="65"/>
                  </a:lnTo>
                  <a:lnTo>
                    <a:pt x="153" y="68"/>
                  </a:lnTo>
                  <a:lnTo>
                    <a:pt x="141" y="72"/>
                  </a:lnTo>
                  <a:lnTo>
                    <a:pt x="128" y="74"/>
                  </a:lnTo>
                  <a:lnTo>
                    <a:pt x="116" y="77"/>
                  </a:lnTo>
                  <a:lnTo>
                    <a:pt x="106" y="78"/>
                  </a:lnTo>
                  <a:lnTo>
                    <a:pt x="97" y="80"/>
                  </a:lnTo>
                  <a:lnTo>
                    <a:pt x="87" y="82"/>
                  </a:lnTo>
                  <a:lnTo>
                    <a:pt x="80" y="83"/>
                  </a:lnTo>
                  <a:lnTo>
                    <a:pt x="72" y="85"/>
                  </a:lnTo>
                  <a:lnTo>
                    <a:pt x="65" y="85"/>
                  </a:lnTo>
                  <a:lnTo>
                    <a:pt x="60" y="87"/>
                  </a:lnTo>
                  <a:lnTo>
                    <a:pt x="54" y="88"/>
                  </a:lnTo>
                  <a:lnTo>
                    <a:pt x="50" y="88"/>
                  </a:lnTo>
                  <a:lnTo>
                    <a:pt x="47" y="89"/>
                  </a:lnTo>
                  <a:lnTo>
                    <a:pt x="44" y="89"/>
                  </a:lnTo>
                  <a:lnTo>
                    <a:pt x="43" y="89"/>
                  </a:lnTo>
                  <a:lnTo>
                    <a:pt x="42" y="89"/>
                  </a:lnTo>
                  <a:lnTo>
                    <a:pt x="37" y="89"/>
                  </a:lnTo>
                  <a:lnTo>
                    <a:pt x="31" y="88"/>
                  </a:lnTo>
                  <a:lnTo>
                    <a:pt x="25" y="84"/>
                  </a:lnTo>
                  <a:lnTo>
                    <a:pt x="19" y="80"/>
                  </a:lnTo>
                  <a:lnTo>
                    <a:pt x="14" y="78"/>
                  </a:lnTo>
                  <a:lnTo>
                    <a:pt x="10" y="76"/>
                  </a:lnTo>
                  <a:lnTo>
                    <a:pt x="8" y="74"/>
                  </a:lnTo>
                  <a:lnTo>
                    <a:pt x="5" y="72"/>
                  </a:lnTo>
                  <a:lnTo>
                    <a:pt x="3" y="71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" y="65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11" y="62"/>
                  </a:lnTo>
                  <a:lnTo>
                    <a:pt x="16" y="62"/>
                  </a:lnTo>
                  <a:lnTo>
                    <a:pt x="22" y="61"/>
                  </a:lnTo>
                  <a:lnTo>
                    <a:pt x="30" y="60"/>
                  </a:lnTo>
                  <a:lnTo>
                    <a:pt x="43" y="57"/>
                  </a:lnTo>
                  <a:lnTo>
                    <a:pt x="59" y="55"/>
                  </a:lnTo>
                  <a:lnTo>
                    <a:pt x="75" y="54"/>
                  </a:lnTo>
                  <a:lnTo>
                    <a:pt x="92" y="51"/>
                  </a:lnTo>
                  <a:lnTo>
                    <a:pt x="95" y="50"/>
                  </a:lnTo>
                  <a:lnTo>
                    <a:pt x="102" y="50"/>
                  </a:lnTo>
                  <a:lnTo>
                    <a:pt x="108" y="49"/>
                  </a:lnTo>
                  <a:lnTo>
                    <a:pt x="114" y="47"/>
                  </a:lnTo>
                  <a:lnTo>
                    <a:pt x="122" y="46"/>
                  </a:lnTo>
                  <a:lnTo>
                    <a:pt x="130" y="45"/>
                  </a:lnTo>
                  <a:lnTo>
                    <a:pt x="138" y="44"/>
                  </a:lnTo>
                  <a:lnTo>
                    <a:pt x="148" y="43"/>
                  </a:lnTo>
                  <a:lnTo>
                    <a:pt x="158" y="40"/>
                  </a:lnTo>
                  <a:lnTo>
                    <a:pt x="169" y="39"/>
                  </a:lnTo>
                  <a:lnTo>
                    <a:pt x="181" y="36"/>
                  </a:lnTo>
                  <a:lnTo>
                    <a:pt x="192" y="34"/>
                  </a:lnTo>
                  <a:lnTo>
                    <a:pt x="205" y="32"/>
                  </a:lnTo>
                  <a:lnTo>
                    <a:pt x="219" y="29"/>
                  </a:lnTo>
                  <a:lnTo>
                    <a:pt x="232" y="27"/>
                  </a:lnTo>
                  <a:lnTo>
                    <a:pt x="247" y="24"/>
                  </a:lnTo>
                  <a:lnTo>
                    <a:pt x="262" y="22"/>
                  </a:lnTo>
                  <a:lnTo>
                    <a:pt x="275" y="19"/>
                  </a:lnTo>
                  <a:lnTo>
                    <a:pt x="288" y="17"/>
                  </a:lnTo>
                  <a:lnTo>
                    <a:pt x="301" y="15"/>
                  </a:lnTo>
                  <a:lnTo>
                    <a:pt x="313" y="12"/>
                  </a:lnTo>
                  <a:lnTo>
                    <a:pt x="324" y="10"/>
                  </a:lnTo>
                  <a:lnTo>
                    <a:pt x="335" y="8"/>
                  </a:lnTo>
                  <a:lnTo>
                    <a:pt x="345" y="7"/>
                  </a:lnTo>
                  <a:lnTo>
                    <a:pt x="354" y="5"/>
                  </a:lnTo>
                  <a:lnTo>
                    <a:pt x="363" y="4"/>
                  </a:lnTo>
                  <a:lnTo>
                    <a:pt x="370" y="2"/>
                  </a:lnTo>
                  <a:lnTo>
                    <a:pt x="378" y="2"/>
                  </a:lnTo>
                  <a:lnTo>
                    <a:pt x="385" y="1"/>
                  </a:lnTo>
                  <a:lnTo>
                    <a:pt x="390" y="1"/>
                  </a:lnTo>
                  <a:lnTo>
                    <a:pt x="395" y="1"/>
                  </a:lnTo>
                  <a:lnTo>
                    <a:pt x="400" y="0"/>
                  </a:lnTo>
                  <a:lnTo>
                    <a:pt x="407" y="1"/>
                  </a:lnTo>
                  <a:lnTo>
                    <a:pt x="414" y="1"/>
                  </a:lnTo>
                  <a:lnTo>
                    <a:pt x="420" y="2"/>
                  </a:lnTo>
                  <a:lnTo>
                    <a:pt x="428" y="4"/>
                  </a:lnTo>
                  <a:lnTo>
                    <a:pt x="432" y="5"/>
                  </a:lnTo>
                  <a:lnTo>
                    <a:pt x="439" y="7"/>
                  </a:lnTo>
                  <a:lnTo>
                    <a:pt x="442" y="10"/>
                  </a:lnTo>
                  <a:lnTo>
                    <a:pt x="446" y="12"/>
                  </a:lnTo>
                  <a:lnTo>
                    <a:pt x="450" y="16"/>
                  </a:lnTo>
                  <a:lnTo>
                    <a:pt x="452" y="18"/>
                  </a:lnTo>
                  <a:lnTo>
                    <a:pt x="454" y="21"/>
                  </a:lnTo>
                  <a:lnTo>
                    <a:pt x="457" y="23"/>
                  </a:lnTo>
                  <a:lnTo>
                    <a:pt x="458" y="26"/>
                  </a:lnTo>
                  <a:lnTo>
                    <a:pt x="458" y="27"/>
                  </a:lnTo>
                  <a:lnTo>
                    <a:pt x="458" y="29"/>
                  </a:lnTo>
                  <a:lnTo>
                    <a:pt x="458" y="30"/>
                  </a:lnTo>
                  <a:lnTo>
                    <a:pt x="458" y="3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0"/>
            <p:cNvSpPr>
              <a:spLocks/>
            </p:cNvSpPr>
            <p:nvPr/>
          </p:nvSpPr>
          <p:spPr bwMode="auto">
            <a:xfrm>
              <a:off x="3024188" y="2898775"/>
              <a:ext cx="534988" cy="354012"/>
            </a:xfrm>
            <a:custGeom>
              <a:avLst/>
              <a:gdLst>
                <a:gd name="T0" fmla="*/ 132 w 337"/>
                <a:gd name="T1" fmla="*/ 160 h 223"/>
                <a:gd name="T2" fmla="*/ 120 w 337"/>
                <a:gd name="T3" fmla="*/ 146 h 223"/>
                <a:gd name="T4" fmla="*/ 105 w 337"/>
                <a:gd name="T5" fmla="*/ 130 h 223"/>
                <a:gd name="T6" fmla="*/ 89 w 337"/>
                <a:gd name="T7" fmla="*/ 112 h 223"/>
                <a:gd name="T8" fmla="*/ 72 w 337"/>
                <a:gd name="T9" fmla="*/ 94 h 223"/>
                <a:gd name="T10" fmla="*/ 53 w 337"/>
                <a:gd name="T11" fmla="*/ 72 h 223"/>
                <a:gd name="T12" fmla="*/ 33 w 337"/>
                <a:gd name="T13" fmla="*/ 49 h 223"/>
                <a:gd name="T14" fmla="*/ 11 w 337"/>
                <a:gd name="T15" fmla="*/ 23 h 223"/>
                <a:gd name="T16" fmla="*/ 15 w 337"/>
                <a:gd name="T17" fmla="*/ 0 h 223"/>
                <a:gd name="T18" fmla="*/ 21 w 337"/>
                <a:gd name="T19" fmla="*/ 6 h 223"/>
                <a:gd name="T20" fmla="*/ 28 w 337"/>
                <a:gd name="T21" fmla="*/ 14 h 223"/>
                <a:gd name="T22" fmla="*/ 38 w 337"/>
                <a:gd name="T23" fmla="*/ 23 h 223"/>
                <a:gd name="T24" fmla="*/ 50 w 337"/>
                <a:gd name="T25" fmla="*/ 33 h 223"/>
                <a:gd name="T26" fmla="*/ 63 w 337"/>
                <a:gd name="T27" fmla="*/ 44 h 223"/>
                <a:gd name="T28" fmla="*/ 77 w 337"/>
                <a:gd name="T29" fmla="*/ 56 h 223"/>
                <a:gd name="T30" fmla="*/ 93 w 337"/>
                <a:gd name="T31" fmla="*/ 69 h 223"/>
                <a:gd name="T32" fmla="*/ 111 w 337"/>
                <a:gd name="T33" fmla="*/ 83 h 223"/>
                <a:gd name="T34" fmla="*/ 147 w 337"/>
                <a:gd name="T35" fmla="*/ 111 h 223"/>
                <a:gd name="T36" fmla="*/ 183 w 337"/>
                <a:gd name="T37" fmla="*/ 134 h 223"/>
                <a:gd name="T38" fmla="*/ 223 w 337"/>
                <a:gd name="T39" fmla="*/ 155 h 223"/>
                <a:gd name="T40" fmla="*/ 260 w 337"/>
                <a:gd name="T41" fmla="*/ 172 h 223"/>
                <a:gd name="T42" fmla="*/ 279 w 337"/>
                <a:gd name="T43" fmla="*/ 179 h 223"/>
                <a:gd name="T44" fmla="*/ 293 w 337"/>
                <a:gd name="T45" fmla="*/ 187 h 223"/>
                <a:gd name="T46" fmla="*/ 307 w 337"/>
                <a:gd name="T47" fmla="*/ 193 h 223"/>
                <a:gd name="T48" fmla="*/ 318 w 337"/>
                <a:gd name="T49" fmla="*/ 199 h 223"/>
                <a:gd name="T50" fmla="*/ 326 w 337"/>
                <a:gd name="T51" fmla="*/ 203 h 223"/>
                <a:gd name="T52" fmla="*/ 332 w 337"/>
                <a:gd name="T53" fmla="*/ 206 h 223"/>
                <a:gd name="T54" fmla="*/ 336 w 337"/>
                <a:gd name="T55" fmla="*/ 209 h 223"/>
                <a:gd name="T56" fmla="*/ 337 w 337"/>
                <a:gd name="T57" fmla="*/ 211 h 223"/>
                <a:gd name="T58" fmla="*/ 335 w 337"/>
                <a:gd name="T59" fmla="*/ 212 h 223"/>
                <a:gd name="T60" fmla="*/ 331 w 337"/>
                <a:gd name="T61" fmla="*/ 215 h 223"/>
                <a:gd name="T62" fmla="*/ 326 w 337"/>
                <a:gd name="T63" fmla="*/ 216 h 223"/>
                <a:gd name="T64" fmla="*/ 319 w 337"/>
                <a:gd name="T65" fmla="*/ 217 h 223"/>
                <a:gd name="T66" fmla="*/ 310 w 337"/>
                <a:gd name="T67" fmla="*/ 220 h 223"/>
                <a:gd name="T68" fmla="*/ 299 w 337"/>
                <a:gd name="T69" fmla="*/ 221 h 223"/>
                <a:gd name="T70" fmla="*/ 287 w 337"/>
                <a:gd name="T71" fmla="*/ 222 h 223"/>
                <a:gd name="T72" fmla="*/ 273 w 337"/>
                <a:gd name="T73" fmla="*/ 222 h 223"/>
                <a:gd name="T74" fmla="*/ 258 w 337"/>
                <a:gd name="T75" fmla="*/ 223 h 223"/>
                <a:gd name="T76" fmla="*/ 246 w 337"/>
                <a:gd name="T77" fmla="*/ 223 h 223"/>
                <a:gd name="T78" fmla="*/ 234 w 337"/>
                <a:gd name="T79" fmla="*/ 223 h 223"/>
                <a:gd name="T80" fmla="*/ 224 w 337"/>
                <a:gd name="T81" fmla="*/ 223 h 223"/>
                <a:gd name="T82" fmla="*/ 215 w 337"/>
                <a:gd name="T83" fmla="*/ 223 h 223"/>
                <a:gd name="T84" fmla="*/ 209 w 337"/>
                <a:gd name="T85" fmla="*/ 222 h 223"/>
                <a:gd name="T86" fmla="*/ 203 w 337"/>
                <a:gd name="T87" fmla="*/ 221 h 223"/>
                <a:gd name="T88" fmla="*/ 199 w 337"/>
                <a:gd name="T89" fmla="*/ 220 h 223"/>
                <a:gd name="T90" fmla="*/ 196 w 337"/>
                <a:gd name="T91" fmla="*/ 218 h 223"/>
                <a:gd name="T92" fmla="*/ 191 w 337"/>
                <a:gd name="T93" fmla="*/ 215 h 223"/>
                <a:gd name="T94" fmla="*/ 185 w 337"/>
                <a:gd name="T95" fmla="*/ 210 h 223"/>
                <a:gd name="T96" fmla="*/ 177 w 337"/>
                <a:gd name="T97" fmla="*/ 204 h 223"/>
                <a:gd name="T98" fmla="*/ 169 w 337"/>
                <a:gd name="T99" fmla="*/ 196 h 223"/>
                <a:gd name="T100" fmla="*/ 160 w 337"/>
                <a:gd name="T101" fmla="*/ 188 h 223"/>
                <a:gd name="T102" fmla="*/ 149 w 337"/>
                <a:gd name="T103" fmla="*/ 178 h 223"/>
                <a:gd name="T104" fmla="*/ 138 w 337"/>
                <a:gd name="T105" fmla="*/ 166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7" h="223">
                  <a:moveTo>
                    <a:pt x="138" y="166"/>
                  </a:moveTo>
                  <a:lnTo>
                    <a:pt x="132" y="160"/>
                  </a:lnTo>
                  <a:lnTo>
                    <a:pt x="126" y="154"/>
                  </a:lnTo>
                  <a:lnTo>
                    <a:pt x="120" y="146"/>
                  </a:lnTo>
                  <a:lnTo>
                    <a:pt x="113" y="138"/>
                  </a:lnTo>
                  <a:lnTo>
                    <a:pt x="105" y="130"/>
                  </a:lnTo>
                  <a:lnTo>
                    <a:pt x="98" y="122"/>
                  </a:lnTo>
                  <a:lnTo>
                    <a:pt x="89" y="112"/>
                  </a:lnTo>
                  <a:lnTo>
                    <a:pt x="81" y="104"/>
                  </a:lnTo>
                  <a:lnTo>
                    <a:pt x="72" y="94"/>
                  </a:lnTo>
                  <a:lnTo>
                    <a:pt x="63" y="83"/>
                  </a:lnTo>
                  <a:lnTo>
                    <a:pt x="53" y="72"/>
                  </a:lnTo>
                  <a:lnTo>
                    <a:pt x="43" y="61"/>
                  </a:lnTo>
                  <a:lnTo>
                    <a:pt x="33" y="49"/>
                  </a:lnTo>
                  <a:lnTo>
                    <a:pt x="22" y="35"/>
                  </a:lnTo>
                  <a:lnTo>
                    <a:pt x="11" y="23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21" y="6"/>
                  </a:lnTo>
                  <a:lnTo>
                    <a:pt x="25" y="10"/>
                  </a:lnTo>
                  <a:lnTo>
                    <a:pt x="28" y="14"/>
                  </a:lnTo>
                  <a:lnTo>
                    <a:pt x="33" y="18"/>
                  </a:lnTo>
                  <a:lnTo>
                    <a:pt x="38" y="23"/>
                  </a:lnTo>
                  <a:lnTo>
                    <a:pt x="44" y="28"/>
                  </a:lnTo>
                  <a:lnTo>
                    <a:pt x="50" y="33"/>
                  </a:lnTo>
                  <a:lnTo>
                    <a:pt x="56" y="38"/>
                  </a:lnTo>
                  <a:lnTo>
                    <a:pt x="63" y="44"/>
                  </a:lnTo>
                  <a:lnTo>
                    <a:pt x="70" y="50"/>
                  </a:lnTo>
                  <a:lnTo>
                    <a:pt x="77" y="56"/>
                  </a:lnTo>
                  <a:lnTo>
                    <a:pt x="86" y="62"/>
                  </a:lnTo>
                  <a:lnTo>
                    <a:pt x="93" y="69"/>
                  </a:lnTo>
                  <a:lnTo>
                    <a:pt x="103" y="76"/>
                  </a:lnTo>
                  <a:lnTo>
                    <a:pt x="111" y="83"/>
                  </a:lnTo>
                  <a:lnTo>
                    <a:pt x="129" y="98"/>
                  </a:lnTo>
                  <a:lnTo>
                    <a:pt x="147" y="111"/>
                  </a:lnTo>
                  <a:lnTo>
                    <a:pt x="165" y="123"/>
                  </a:lnTo>
                  <a:lnTo>
                    <a:pt x="183" y="134"/>
                  </a:lnTo>
                  <a:lnTo>
                    <a:pt x="203" y="145"/>
                  </a:lnTo>
                  <a:lnTo>
                    <a:pt x="223" y="155"/>
                  </a:lnTo>
                  <a:lnTo>
                    <a:pt x="241" y="163"/>
                  </a:lnTo>
                  <a:lnTo>
                    <a:pt x="260" y="172"/>
                  </a:lnTo>
                  <a:lnTo>
                    <a:pt x="270" y="176"/>
                  </a:lnTo>
                  <a:lnTo>
                    <a:pt x="279" y="179"/>
                  </a:lnTo>
                  <a:lnTo>
                    <a:pt x="286" y="183"/>
                  </a:lnTo>
                  <a:lnTo>
                    <a:pt x="293" y="187"/>
                  </a:lnTo>
                  <a:lnTo>
                    <a:pt x="301" y="190"/>
                  </a:lnTo>
                  <a:lnTo>
                    <a:pt x="307" y="193"/>
                  </a:lnTo>
                  <a:lnTo>
                    <a:pt x="313" y="195"/>
                  </a:lnTo>
                  <a:lnTo>
                    <a:pt x="318" y="199"/>
                  </a:lnTo>
                  <a:lnTo>
                    <a:pt x="323" y="200"/>
                  </a:lnTo>
                  <a:lnTo>
                    <a:pt x="326" y="203"/>
                  </a:lnTo>
                  <a:lnTo>
                    <a:pt x="330" y="205"/>
                  </a:lnTo>
                  <a:lnTo>
                    <a:pt x="332" y="206"/>
                  </a:lnTo>
                  <a:lnTo>
                    <a:pt x="335" y="207"/>
                  </a:lnTo>
                  <a:lnTo>
                    <a:pt x="336" y="209"/>
                  </a:lnTo>
                  <a:lnTo>
                    <a:pt x="337" y="210"/>
                  </a:lnTo>
                  <a:lnTo>
                    <a:pt x="337" y="211"/>
                  </a:lnTo>
                  <a:lnTo>
                    <a:pt x="336" y="212"/>
                  </a:lnTo>
                  <a:lnTo>
                    <a:pt x="335" y="212"/>
                  </a:lnTo>
                  <a:lnTo>
                    <a:pt x="334" y="214"/>
                  </a:lnTo>
                  <a:lnTo>
                    <a:pt x="331" y="215"/>
                  </a:lnTo>
                  <a:lnTo>
                    <a:pt x="329" y="216"/>
                  </a:lnTo>
                  <a:lnTo>
                    <a:pt x="326" y="216"/>
                  </a:lnTo>
                  <a:lnTo>
                    <a:pt x="323" y="217"/>
                  </a:lnTo>
                  <a:lnTo>
                    <a:pt x="319" y="217"/>
                  </a:lnTo>
                  <a:lnTo>
                    <a:pt x="315" y="218"/>
                  </a:lnTo>
                  <a:lnTo>
                    <a:pt x="310" y="220"/>
                  </a:lnTo>
                  <a:lnTo>
                    <a:pt x="306" y="220"/>
                  </a:lnTo>
                  <a:lnTo>
                    <a:pt x="299" y="221"/>
                  </a:lnTo>
                  <a:lnTo>
                    <a:pt x="293" y="221"/>
                  </a:lnTo>
                  <a:lnTo>
                    <a:pt x="287" y="222"/>
                  </a:lnTo>
                  <a:lnTo>
                    <a:pt x="280" y="222"/>
                  </a:lnTo>
                  <a:lnTo>
                    <a:pt x="273" y="222"/>
                  </a:lnTo>
                  <a:lnTo>
                    <a:pt x="265" y="223"/>
                  </a:lnTo>
                  <a:lnTo>
                    <a:pt x="258" y="223"/>
                  </a:lnTo>
                  <a:lnTo>
                    <a:pt x="252" y="223"/>
                  </a:lnTo>
                  <a:lnTo>
                    <a:pt x="246" y="223"/>
                  </a:lnTo>
                  <a:lnTo>
                    <a:pt x="240" y="223"/>
                  </a:lnTo>
                  <a:lnTo>
                    <a:pt x="234" y="223"/>
                  </a:lnTo>
                  <a:lnTo>
                    <a:pt x="229" y="223"/>
                  </a:lnTo>
                  <a:lnTo>
                    <a:pt x="224" y="223"/>
                  </a:lnTo>
                  <a:lnTo>
                    <a:pt x="220" y="223"/>
                  </a:lnTo>
                  <a:lnTo>
                    <a:pt x="215" y="223"/>
                  </a:lnTo>
                  <a:lnTo>
                    <a:pt x="212" y="222"/>
                  </a:lnTo>
                  <a:lnTo>
                    <a:pt x="209" y="222"/>
                  </a:lnTo>
                  <a:lnTo>
                    <a:pt x="205" y="221"/>
                  </a:lnTo>
                  <a:lnTo>
                    <a:pt x="203" y="221"/>
                  </a:lnTo>
                  <a:lnTo>
                    <a:pt x="202" y="220"/>
                  </a:lnTo>
                  <a:lnTo>
                    <a:pt x="199" y="220"/>
                  </a:lnTo>
                  <a:lnTo>
                    <a:pt x="198" y="218"/>
                  </a:lnTo>
                  <a:lnTo>
                    <a:pt x="196" y="218"/>
                  </a:lnTo>
                  <a:lnTo>
                    <a:pt x="193" y="216"/>
                  </a:lnTo>
                  <a:lnTo>
                    <a:pt x="191" y="215"/>
                  </a:lnTo>
                  <a:lnTo>
                    <a:pt x="187" y="212"/>
                  </a:lnTo>
                  <a:lnTo>
                    <a:pt x="185" y="210"/>
                  </a:lnTo>
                  <a:lnTo>
                    <a:pt x="181" y="207"/>
                  </a:lnTo>
                  <a:lnTo>
                    <a:pt x="177" y="204"/>
                  </a:lnTo>
                  <a:lnTo>
                    <a:pt x="174" y="200"/>
                  </a:lnTo>
                  <a:lnTo>
                    <a:pt x="169" y="196"/>
                  </a:lnTo>
                  <a:lnTo>
                    <a:pt x="164" y="193"/>
                  </a:lnTo>
                  <a:lnTo>
                    <a:pt x="160" y="188"/>
                  </a:lnTo>
                  <a:lnTo>
                    <a:pt x="154" y="183"/>
                  </a:lnTo>
                  <a:lnTo>
                    <a:pt x="149" y="178"/>
                  </a:lnTo>
                  <a:lnTo>
                    <a:pt x="143" y="172"/>
                  </a:lnTo>
                  <a:lnTo>
                    <a:pt x="138" y="166"/>
                  </a:lnTo>
                  <a:lnTo>
                    <a:pt x="138" y="16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auto">
            <a:xfrm>
              <a:off x="2809876" y="3013075"/>
              <a:ext cx="274638" cy="133350"/>
            </a:xfrm>
            <a:custGeom>
              <a:avLst/>
              <a:gdLst>
                <a:gd name="T0" fmla="*/ 108 w 173"/>
                <a:gd name="T1" fmla="*/ 29 h 84"/>
                <a:gd name="T2" fmla="*/ 116 w 173"/>
                <a:gd name="T3" fmla="*/ 23 h 84"/>
                <a:gd name="T4" fmla="*/ 122 w 173"/>
                <a:gd name="T5" fmla="*/ 18 h 84"/>
                <a:gd name="T6" fmla="*/ 124 w 173"/>
                <a:gd name="T7" fmla="*/ 13 h 84"/>
                <a:gd name="T8" fmla="*/ 122 w 173"/>
                <a:gd name="T9" fmla="*/ 10 h 84"/>
                <a:gd name="T10" fmla="*/ 122 w 173"/>
                <a:gd name="T11" fmla="*/ 6 h 84"/>
                <a:gd name="T12" fmla="*/ 122 w 173"/>
                <a:gd name="T13" fmla="*/ 2 h 84"/>
                <a:gd name="T14" fmla="*/ 124 w 173"/>
                <a:gd name="T15" fmla="*/ 0 h 84"/>
                <a:gd name="T16" fmla="*/ 128 w 173"/>
                <a:gd name="T17" fmla="*/ 0 h 84"/>
                <a:gd name="T18" fmla="*/ 132 w 173"/>
                <a:gd name="T19" fmla="*/ 1 h 84"/>
                <a:gd name="T20" fmla="*/ 139 w 173"/>
                <a:gd name="T21" fmla="*/ 4 h 84"/>
                <a:gd name="T22" fmla="*/ 148 w 173"/>
                <a:gd name="T23" fmla="*/ 8 h 84"/>
                <a:gd name="T24" fmla="*/ 157 w 173"/>
                <a:gd name="T25" fmla="*/ 15 h 84"/>
                <a:gd name="T26" fmla="*/ 166 w 173"/>
                <a:gd name="T27" fmla="*/ 21 h 84"/>
                <a:gd name="T28" fmla="*/ 171 w 173"/>
                <a:gd name="T29" fmla="*/ 26 h 84"/>
                <a:gd name="T30" fmla="*/ 173 w 173"/>
                <a:gd name="T31" fmla="*/ 29 h 84"/>
                <a:gd name="T32" fmla="*/ 173 w 173"/>
                <a:gd name="T33" fmla="*/ 34 h 84"/>
                <a:gd name="T34" fmla="*/ 171 w 173"/>
                <a:gd name="T35" fmla="*/ 37 h 84"/>
                <a:gd name="T36" fmla="*/ 166 w 173"/>
                <a:gd name="T37" fmla="*/ 40 h 84"/>
                <a:gd name="T38" fmla="*/ 160 w 173"/>
                <a:gd name="T39" fmla="*/ 44 h 84"/>
                <a:gd name="T40" fmla="*/ 151 w 173"/>
                <a:gd name="T41" fmla="*/ 47 h 84"/>
                <a:gd name="T42" fmla="*/ 140 w 173"/>
                <a:gd name="T43" fmla="*/ 51 h 84"/>
                <a:gd name="T44" fmla="*/ 128 w 173"/>
                <a:gd name="T45" fmla="*/ 55 h 84"/>
                <a:gd name="T46" fmla="*/ 113 w 173"/>
                <a:gd name="T47" fmla="*/ 60 h 84"/>
                <a:gd name="T48" fmla="*/ 97 w 173"/>
                <a:gd name="T49" fmla="*/ 63 h 84"/>
                <a:gd name="T50" fmla="*/ 83 w 173"/>
                <a:gd name="T51" fmla="*/ 68 h 84"/>
                <a:gd name="T52" fmla="*/ 69 w 173"/>
                <a:gd name="T53" fmla="*/ 71 h 84"/>
                <a:gd name="T54" fmla="*/ 57 w 173"/>
                <a:gd name="T55" fmla="*/ 74 h 84"/>
                <a:gd name="T56" fmla="*/ 46 w 173"/>
                <a:gd name="T57" fmla="*/ 77 h 84"/>
                <a:gd name="T58" fmla="*/ 36 w 173"/>
                <a:gd name="T59" fmla="*/ 79 h 84"/>
                <a:gd name="T60" fmla="*/ 29 w 173"/>
                <a:gd name="T61" fmla="*/ 80 h 84"/>
                <a:gd name="T62" fmla="*/ 23 w 173"/>
                <a:gd name="T63" fmla="*/ 82 h 84"/>
                <a:gd name="T64" fmla="*/ 16 w 173"/>
                <a:gd name="T65" fmla="*/ 83 h 84"/>
                <a:gd name="T66" fmla="*/ 7 w 173"/>
                <a:gd name="T67" fmla="*/ 84 h 84"/>
                <a:gd name="T68" fmla="*/ 2 w 173"/>
                <a:gd name="T69" fmla="*/ 84 h 84"/>
                <a:gd name="T70" fmla="*/ 0 w 173"/>
                <a:gd name="T71" fmla="*/ 83 h 84"/>
                <a:gd name="T72" fmla="*/ 0 w 173"/>
                <a:gd name="T73" fmla="*/ 82 h 84"/>
                <a:gd name="T74" fmla="*/ 0 w 173"/>
                <a:gd name="T75" fmla="*/ 80 h 84"/>
                <a:gd name="T76" fmla="*/ 2 w 173"/>
                <a:gd name="T77" fmla="*/ 78 h 84"/>
                <a:gd name="T78" fmla="*/ 6 w 173"/>
                <a:gd name="T79" fmla="*/ 76 h 84"/>
                <a:gd name="T80" fmla="*/ 11 w 173"/>
                <a:gd name="T81" fmla="*/ 72 h 84"/>
                <a:gd name="T82" fmla="*/ 18 w 173"/>
                <a:gd name="T83" fmla="*/ 69 h 84"/>
                <a:gd name="T84" fmla="*/ 27 w 173"/>
                <a:gd name="T85" fmla="*/ 65 h 84"/>
                <a:gd name="T86" fmla="*/ 36 w 173"/>
                <a:gd name="T87" fmla="*/ 61 h 84"/>
                <a:gd name="T88" fmla="*/ 51 w 173"/>
                <a:gd name="T89" fmla="*/ 55 h 84"/>
                <a:gd name="T90" fmla="*/ 68 w 173"/>
                <a:gd name="T91" fmla="*/ 49 h 84"/>
                <a:gd name="T92" fmla="*/ 84 w 173"/>
                <a:gd name="T93" fmla="*/ 41 h 84"/>
                <a:gd name="T94" fmla="*/ 97 w 173"/>
                <a:gd name="T95" fmla="*/ 35 h 84"/>
                <a:gd name="T96" fmla="*/ 102 w 173"/>
                <a:gd name="T97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84">
                  <a:moveTo>
                    <a:pt x="102" y="32"/>
                  </a:moveTo>
                  <a:lnTo>
                    <a:pt x="108" y="29"/>
                  </a:lnTo>
                  <a:lnTo>
                    <a:pt x="112" y="26"/>
                  </a:lnTo>
                  <a:lnTo>
                    <a:pt x="116" y="23"/>
                  </a:lnTo>
                  <a:lnTo>
                    <a:pt x="119" y="21"/>
                  </a:lnTo>
                  <a:lnTo>
                    <a:pt x="122" y="18"/>
                  </a:lnTo>
                  <a:lnTo>
                    <a:pt x="123" y="16"/>
                  </a:lnTo>
                  <a:lnTo>
                    <a:pt x="124" y="13"/>
                  </a:lnTo>
                  <a:lnTo>
                    <a:pt x="123" y="11"/>
                  </a:lnTo>
                  <a:lnTo>
                    <a:pt x="122" y="10"/>
                  </a:lnTo>
                  <a:lnTo>
                    <a:pt x="122" y="7"/>
                  </a:lnTo>
                  <a:lnTo>
                    <a:pt x="122" y="6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3" y="1"/>
                  </a:lnTo>
                  <a:lnTo>
                    <a:pt x="124" y="0"/>
                  </a:lnTo>
                  <a:lnTo>
                    <a:pt x="127" y="0"/>
                  </a:lnTo>
                  <a:lnTo>
                    <a:pt x="128" y="0"/>
                  </a:lnTo>
                  <a:lnTo>
                    <a:pt x="129" y="0"/>
                  </a:lnTo>
                  <a:lnTo>
                    <a:pt x="132" y="1"/>
                  </a:lnTo>
                  <a:lnTo>
                    <a:pt x="135" y="2"/>
                  </a:lnTo>
                  <a:lnTo>
                    <a:pt x="139" y="4"/>
                  </a:lnTo>
                  <a:lnTo>
                    <a:pt x="143" y="6"/>
                  </a:lnTo>
                  <a:lnTo>
                    <a:pt x="148" y="8"/>
                  </a:lnTo>
                  <a:lnTo>
                    <a:pt x="152" y="11"/>
                  </a:lnTo>
                  <a:lnTo>
                    <a:pt x="157" y="15"/>
                  </a:lnTo>
                  <a:lnTo>
                    <a:pt x="162" y="17"/>
                  </a:lnTo>
                  <a:lnTo>
                    <a:pt x="166" y="21"/>
                  </a:lnTo>
                  <a:lnTo>
                    <a:pt x="168" y="23"/>
                  </a:lnTo>
                  <a:lnTo>
                    <a:pt x="171" y="26"/>
                  </a:lnTo>
                  <a:lnTo>
                    <a:pt x="172" y="28"/>
                  </a:lnTo>
                  <a:lnTo>
                    <a:pt x="173" y="29"/>
                  </a:lnTo>
                  <a:lnTo>
                    <a:pt x="173" y="32"/>
                  </a:lnTo>
                  <a:lnTo>
                    <a:pt x="173" y="34"/>
                  </a:lnTo>
                  <a:lnTo>
                    <a:pt x="172" y="35"/>
                  </a:lnTo>
                  <a:lnTo>
                    <a:pt x="171" y="37"/>
                  </a:lnTo>
                  <a:lnTo>
                    <a:pt x="168" y="39"/>
                  </a:lnTo>
                  <a:lnTo>
                    <a:pt x="166" y="40"/>
                  </a:lnTo>
                  <a:lnTo>
                    <a:pt x="163" y="43"/>
                  </a:lnTo>
                  <a:lnTo>
                    <a:pt x="160" y="44"/>
                  </a:lnTo>
                  <a:lnTo>
                    <a:pt x="156" y="45"/>
                  </a:lnTo>
                  <a:lnTo>
                    <a:pt x="151" y="47"/>
                  </a:lnTo>
                  <a:lnTo>
                    <a:pt x="146" y="49"/>
                  </a:lnTo>
                  <a:lnTo>
                    <a:pt x="140" y="51"/>
                  </a:lnTo>
                  <a:lnTo>
                    <a:pt x="135" y="54"/>
                  </a:lnTo>
                  <a:lnTo>
                    <a:pt x="128" y="55"/>
                  </a:lnTo>
                  <a:lnTo>
                    <a:pt x="121" y="57"/>
                  </a:lnTo>
                  <a:lnTo>
                    <a:pt x="113" y="60"/>
                  </a:lnTo>
                  <a:lnTo>
                    <a:pt x="106" y="62"/>
                  </a:lnTo>
                  <a:lnTo>
                    <a:pt x="97" y="63"/>
                  </a:lnTo>
                  <a:lnTo>
                    <a:pt x="90" y="66"/>
                  </a:lnTo>
                  <a:lnTo>
                    <a:pt x="83" y="68"/>
                  </a:lnTo>
                  <a:lnTo>
                    <a:pt x="75" y="69"/>
                  </a:lnTo>
                  <a:lnTo>
                    <a:pt x="69" y="71"/>
                  </a:lnTo>
                  <a:lnTo>
                    <a:pt x="62" y="73"/>
                  </a:lnTo>
                  <a:lnTo>
                    <a:pt x="57" y="74"/>
                  </a:lnTo>
                  <a:lnTo>
                    <a:pt x="51" y="76"/>
                  </a:lnTo>
                  <a:lnTo>
                    <a:pt x="46" y="77"/>
                  </a:lnTo>
                  <a:lnTo>
                    <a:pt x="41" y="78"/>
                  </a:lnTo>
                  <a:lnTo>
                    <a:pt x="36" y="79"/>
                  </a:lnTo>
                  <a:lnTo>
                    <a:pt x="33" y="79"/>
                  </a:lnTo>
                  <a:lnTo>
                    <a:pt x="29" y="80"/>
                  </a:lnTo>
                  <a:lnTo>
                    <a:pt x="25" y="82"/>
                  </a:lnTo>
                  <a:lnTo>
                    <a:pt x="23" y="82"/>
                  </a:lnTo>
                  <a:lnTo>
                    <a:pt x="21" y="83"/>
                  </a:lnTo>
                  <a:lnTo>
                    <a:pt x="16" y="83"/>
                  </a:lnTo>
                  <a:lnTo>
                    <a:pt x="11" y="84"/>
                  </a:lnTo>
                  <a:lnTo>
                    <a:pt x="7" y="84"/>
                  </a:lnTo>
                  <a:lnTo>
                    <a:pt x="5" y="84"/>
                  </a:lnTo>
                  <a:lnTo>
                    <a:pt x="2" y="84"/>
                  </a:lnTo>
                  <a:lnTo>
                    <a:pt x="1" y="84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5" y="77"/>
                  </a:lnTo>
                  <a:lnTo>
                    <a:pt x="6" y="76"/>
                  </a:lnTo>
                  <a:lnTo>
                    <a:pt x="8" y="74"/>
                  </a:lnTo>
                  <a:lnTo>
                    <a:pt x="11" y="72"/>
                  </a:lnTo>
                  <a:lnTo>
                    <a:pt x="14" y="71"/>
                  </a:lnTo>
                  <a:lnTo>
                    <a:pt x="18" y="69"/>
                  </a:lnTo>
                  <a:lnTo>
                    <a:pt x="22" y="67"/>
                  </a:lnTo>
                  <a:lnTo>
                    <a:pt x="27" y="65"/>
                  </a:lnTo>
                  <a:lnTo>
                    <a:pt x="30" y="63"/>
                  </a:lnTo>
                  <a:lnTo>
                    <a:pt x="36" y="61"/>
                  </a:lnTo>
                  <a:lnTo>
                    <a:pt x="41" y="58"/>
                  </a:lnTo>
                  <a:lnTo>
                    <a:pt x="51" y="55"/>
                  </a:lnTo>
                  <a:lnTo>
                    <a:pt x="60" y="52"/>
                  </a:lnTo>
                  <a:lnTo>
                    <a:pt x="68" y="49"/>
                  </a:lnTo>
                  <a:lnTo>
                    <a:pt x="77" y="45"/>
                  </a:lnTo>
                  <a:lnTo>
                    <a:pt x="84" y="41"/>
                  </a:lnTo>
                  <a:lnTo>
                    <a:pt x="90" y="39"/>
                  </a:lnTo>
                  <a:lnTo>
                    <a:pt x="97" y="35"/>
                  </a:lnTo>
                  <a:lnTo>
                    <a:pt x="102" y="32"/>
                  </a:lnTo>
                  <a:lnTo>
                    <a:pt x="102" y="3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2803526" y="3086100"/>
              <a:ext cx="217488" cy="612775"/>
            </a:xfrm>
            <a:custGeom>
              <a:avLst/>
              <a:gdLst>
                <a:gd name="T0" fmla="*/ 66 w 137"/>
                <a:gd name="T1" fmla="*/ 358 h 386"/>
                <a:gd name="T2" fmla="*/ 55 w 137"/>
                <a:gd name="T3" fmla="*/ 341 h 386"/>
                <a:gd name="T4" fmla="*/ 33 w 137"/>
                <a:gd name="T5" fmla="*/ 324 h 386"/>
                <a:gd name="T6" fmla="*/ 12 w 137"/>
                <a:gd name="T7" fmla="*/ 310 h 386"/>
                <a:gd name="T8" fmla="*/ 5 w 137"/>
                <a:gd name="T9" fmla="*/ 304 h 386"/>
                <a:gd name="T10" fmla="*/ 1 w 137"/>
                <a:gd name="T11" fmla="*/ 301 h 386"/>
                <a:gd name="T12" fmla="*/ 0 w 137"/>
                <a:gd name="T13" fmla="*/ 298 h 386"/>
                <a:gd name="T14" fmla="*/ 5 w 137"/>
                <a:gd name="T15" fmla="*/ 296 h 386"/>
                <a:gd name="T16" fmla="*/ 15 w 137"/>
                <a:gd name="T17" fmla="*/ 296 h 386"/>
                <a:gd name="T18" fmla="*/ 31 w 137"/>
                <a:gd name="T19" fmla="*/ 301 h 386"/>
                <a:gd name="T20" fmla="*/ 59 w 137"/>
                <a:gd name="T21" fmla="*/ 306 h 386"/>
                <a:gd name="T22" fmla="*/ 77 w 137"/>
                <a:gd name="T23" fmla="*/ 304 h 386"/>
                <a:gd name="T24" fmla="*/ 87 w 137"/>
                <a:gd name="T25" fmla="*/ 299 h 386"/>
                <a:gd name="T26" fmla="*/ 92 w 137"/>
                <a:gd name="T27" fmla="*/ 290 h 386"/>
                <a:gd name="T28" fmla="*/ 97 w 137"/>
                <a:gd name="T29" fmla="*/ 276 h 386"/>
                <a:gd name="T30" fmla="*/ 99 w 137"/>
                <a:gd name="T31" fmla="*/ 264 h 386"/>
                <a:gd name="T32" fmla="*/ 100 w 137"/>
                <a:gd name="T33" fmla="*/ 253 h 386"/>
                <a:gd name="T34" fmla="*/ 100 w 137"/>
                <a:gd name="T35" fmla="*/ 227 h 386"/>
                <a:gd name="T36" fmla="*/ 100 w 137"/>
                <a:gd name="T37" fmla="*/ 187 h 386"/>
                <a:gd name="T38" fmla="*/ 100 w 137"/>
                <a:gd name="T39" fmla="*/ 164 h 386"/>
                <a:gd name="T40" fmla="*/ 97 w 137"/>
                <a:gd name="T41" fmla="*/ 136 h 386"/>
                <a:gd name="T42" fmla="*/ 93 w 137"/>
                <a:gd name="T43" fmla="*/ 103 h 386"/>
                <a:gd name="T44" fmla="*/ 87 w 137"/>
                <a:gd name="T45" fmla="*/ 66 h 386"/>
                <a:gd name="T46" fmla="*/ 79 w 137"/>
                <a:gd name="T47" fmla="*/ 25 h 386"/>
                <a:gd name="T48" fmla="*/ 114 w 137"/>
                <a:gd name="T49" fmla="*/ 4 h 386"/>
                <a:gd name="T50" fmla="*/ 117 w 137"/>
                <a:gd name="T51" fmla="*/ 19 h 386"/>
                <a:gd name="T52" fmla="*/ 120 w 137"/>
                <a:gd name="T53" fmla="*/ 37 h 386"/>
                <a:gd name="T54" fmla="*/ 123 w 137"/>
                <a:gd name="T55" fmla="*/ 59 h 386"/>
                <a:gd name="T56" fmla="*/ 127 w 137"/>
                <a:gd name="T57" fmla="*/ 87 h 386"/>
                <a:gd name="T58" fmla="*/ 131 w 137"/>
                <a:gd name="T59" fmla="*/ 120 h 386"/>
                <a:gd name="T60" fmla="*/ 136 w 137"/>
                <a:gd name="T61" fmla="*/ 186 h 386"/>
                <a:gd name="T62" fmla="*/ 137 w 137"/>
                <a:gd name="T63" fmla="*/ 243 h 386"/>
                <a:gd name="T64" fmla="*/ 134 w 137"/>
                <a:gd name="T65" fmla="*/ 292 h 386"/>
                <a:gd name="T66" fmla="*/ 130 w 137"/>
                <a:gd name="T67" fmla="*/ 324 h 386"/>
                <a:gd name="T68" fmla="*/ 125 w 137"/>
                <a:gd name="T69" fmla="*/ 340 h 386"/>
                <a:gd name="T70" fmla="*/ 119 w 137"/>
                <a:gd name="T71" fmla="*/ 353 h 386"/>
                <a:gd name="T72" fmla="*/ 112 w 137"/>
                <a:gd name="T73" fmla="*/ 363 h 386"/>
                <a:gd name="T74" fmla="*/ 98 w 137"/>
                <a:gd name="T75" fmla="*/ 376 h 386"/>
                <a:gd name="T76" fmla="*/ 87 w 137"/>
                <a:gd name="T77" fmla="*/ 385 h 386"/>
                <a:gd name="T78" fmla="*/ 77 w 137"/>
                <a:gd name="T79" fmla="*/ 386 h 386"/>
                <a:gd name="T80" fmla="*/ 71 w 137"/>
                <a:gd name="T81" fmla="*/ 382 h 386"/>
                <a:gd name="T82" fmla="*/ 68 w 137"/>
                <a:gd name="T83" fmla="*/ 37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7" h="386">
                  <a:moveTo>
                    <a:pt x="68" y="369"/>
                  </a:moveTo>
                  <a:lnTo>
                    <a:pt x="68" y="363"/>
                  </a:lnTo>
                  <a:lnTo>
                    <a:pt x="66" y="358"/>
                  </a:lnTo>
                  <a:lnTo>
                    <a:pt x="64" y="352"/>
                  </a:lnTo>
                  <a:lnTo>
                    <a:pt x="60" y="347"/>
                  </a:lnTo>
                  <a:lnTo>
                    <a:pt x="55" y="341"/>
                  </a:lnTo>
                  <a:lnTo>
                    <a:pt x="49" y="335"/>
                  </a:lnTo>
                  <a:lnTo>
                    <a:pt x="42" y="330"/>
                  </a:lnTo>
                  <a:lnTo>
                    <a:pt x="33" y="324"/>
                  </a:lnTo>
                  <a:lnTo>
                    <a:pt x="26" y="319"/>
                  </a:lnTo>
                  <a:lnTo>
                    <a:pt x="18" y="314"/>
                  </a:lnTo>
                  <a:lnTo>
                    <a:pt x="12" y="310"/>
                  </a:lnTo>
                  <a:lnTo>
                    <a:pt x="10" y="308"/>
                  </a:lnTo>
                  <a:lnTo>
                    <a:pt x="7" y="307"/>
                  </a:lnTo>
                  <a:lnTo>
                    <a:pt x="5" y="304"/>
                  </a:lnTo>
                  <a:lnTo>
                    <a:pt x="4" y="303"/>
                  </a:lnTo>
                  <a:lnTo>
                    <a:pt x="3" y="302"/>
                  </a:lnTo>
                  <a:lnTo>
                    <a:pt x="1" y="301"/>
                  </a:lnTo>
                  <a:lnTo>
                    <a:pt x="1" y="299"/>
                  </a:lnTo>
                  <a:lnTo>
                    <a:pt x="0" y="299"/>
                  </a:lnTo>
                  <a:lnTo>
                    <a:pt x="0" y="298"/>
                  </a:lnTo>
                  <a:lnTo>
                    <a:pt x="1" y="297"/>
                  </a:lnTo>
                  <a:lnTo>
                    <a:pt x="3" y="297"/>
                  </a:lnTo>
                  <a:lnTo>
                    <a:pt x="5" y="296"/>
                  </a:lnTo>
                  <a:lnTo>
                    <a:pt x="7" y="296"/>
                  </a:lnTo>
                  <a:lnTo>
                    <a:pt x="10" y="296"/>
                  </a:lnTo>
                  <a:lnTo>
                    <a:pt x="15" y="296"/>
                  </a:lnTo>
                  <a:lnTo>
                    <a:pt x="18" y="297"/>
                  </a:lnTo>
                  <a:lnTo>
                    <a:pt x="25" y="298"/>
                  </a:lnTo>
                  <a:lnTo>
                    <a:pt x="31" y="301"/>
                  </a:lnTo>
                  <a:lnTo>
                    <a:pt x="40" y="303"/>
                  </a:lnTo>
                  <a:lnTo>
                    <a:pt x="50" y="304"/>
                  </a:lnTo>
                  <a:lnTo>
                    <a:pt x="59" y="306"/>
                  </a:lnTo>
                  <a:lnTo>
                    <a:pt x="66" y="307"/>
                  </a:lnTo>
                  <a:lnTo>
                    <a:pt x="72" y="306"/>
                  </a:lnTo>
                  <a:lnTo>
                    <a:pt x="77" y="304"/>
                  </a:lnTo>
                  <a:lnTo>
                    <a:pt x="82" y="303"/>
                  </a:lnTo>
                  <a:lnTo>
                    <a:pt x="86" y="301"/>
                  </a:lnTo>
                  <a:lnTo>
                    <a:pt x="87" y="299"/>
                  </a:lnTo>
                  <a:lnTo>
                    <a:pt x="89" y="297"/>
                  </a:lnTo>
                  <a:lnTo>
                    <a:pt x="90" y="293"/>
                  </a:lnTo>
                  <a:lnTo>
                    <a:pt x="92" y="290"/>
                  </a:lnTo>
                  <a:lnTo>
                    <a:pt x="94" y="286"/>
                  </a:lnTo>
                  <a:lnTo>
                    <a:pt x="95" y="281"/>
                  </a:lnTo>
                  <a:lnTo>
                    <a:pt x="97" y="276"/>
                  </a:lnTo>
                  <a:lnTo>
                    <a:pt x="98" y="271"/>
                  </a:lnTo>
                  <a:lnTo>
                    <a:pt x="99" y="268"/>
                  </a:lnTo>
                  <a:lnTo>
                    <a:pt x="99" y="264"/>
                  </a:lnTo>
                  <a:lnTo>
                    <a:pt x="99" y="260"/>
                  </a:lnTo>
                  <a:lnTo>
                    <a:pt x="99" y="257"/>
                  </a:lnTo>
                  <a:lnTo>
                    <a:pt x="100" y="253"/>
                  </a:lnTo>
                  <a:lnTo>
                    <a:pt x="100" y="248"/>
                  </a:lnTo>
                  <a:lnTo>
                    <a:pt x="100" y="238"/>
                  </a:lnTo>
                  <a:lnTo>
                    <a:pt x="100" y="227"/>
                  </a:lnTo>
                  <a:lnTo>
                    <a:pt x="100" y="215"/>
                  </a:lnTo>
                  <a:lnTo>
                    <a:pt x="100" y="202"/>
                  </a:lnTo>
                  <a:lnTo>
                    <a:pt x="100" y="187"/>
                  </a:lnTo>
                  <a:lnTo>
                    <a:pt x="100" y="180"/>
                  </a:lnTo>
                  <a:lnTo>
                    <a:pt x="100" y="172"/>
                  </a:lnTo>
                  <a:lnTo>
                    <a:pt x="100" y="164"/>
                  </a:lnTo>
                  <a:lnTo>
                    <a:pt x="99" y="155"/>
                  </a:lnTo>
                  <a:lnTo>
                    <a:pt x="98" y="146"/>
                  </a:lnTo>
                  <a:lnTo>
                    <a:pt x="97" y="136"/>
                  </a:lnTo>
                  <a:lnTo>
                    <a:pt x="95" y="125"/>
                  </a:lnTo>
                  <a:lnTo>
                    <a:pt x="94" y="114"/>
                  </a:lnTo>
                  <a:lnTo>
                    <a:pt x="93" y="103"/>
                  </a:lnTo>
                  <a:lnTo>
                    <a:pt x="92" y="91"/>
                  </a:lnTo>
                  <a:lnTo>
                    <a:pt x="89" y="78"/>
                  </a:lnTo>
                  <a:lnTo>
                    <a:pt x="87" y="66"/>
                  </a:lnTo>
                  <a:lnTo>
                    <a:pt x="84" y="53"/>
                  </a:lnTo>
                  <a:lnTo>
                    <a:pt x="82" y="39"/>
                  </a:lnTo>
                  <a:lnTo>
                    <a:pt x="79" y="25"/>
                  </a:lnTo>
                  <a:lnTo>
                    <a:pt x="77" y="10"/>
                  </a:lnTo>
                  <a:lnTo>
                    <a:pt x="112" y="0"/>
                  </a:lnTo>
                  <a:lnTo>
                    <a:pt x="114" y="4"/>
                  </a:lnTo>
                  <a:lnTo>
                    <a:pt x="115" y="9"/>
                  </a:lnTo>
                  <a:lnTo>
                    <a:pt x="116" y="12"/>
                  </a:lnTo>
                  <a:lnTo>
                    <a:pt x="117" y="19"/>
                  </a:lnTo>
                  <a:lnTo>
                    <a:pt x="119" y="23"/>
                  </a:lnTo>
                  <a:lnTo>
                    <a:pt x="119" y="30"/>
                  </a:lnTo>
                  <a:lnTo>
                    <a:pt x="120" y="37"/>
                  </a:lnTo>
                  <a:lnTo>
                    <a:pt x="121" y="43"/>
                  </a:lnTo>
                  <a:lnTo>
                    <a:pt x="122" y="52"/>
                  </a:lnTo>
                  <a:lnTo>
                    <a:pt x="123" y="59"/>
                  </a:lnTo>
                  <a:lnTo>
                    <a:pt x="125" y="67"/>
                  </a:lnTo>
                  <a:lnTo>
                    <a:pt x="126" y="77"/>
                  </a:lnTo>
                  <a:lnTo>
                    <a:pt x="127" y="87"/>
                  </a:lnTo>
                  <a:lnTo>
                    <a:pt x="128" y="97"/>
                  </a:lnTo>
                  <a:lnTo>
                    <a:pt x="130" y="108"/>
                  </a:lnTo>
                  <a:lnTo>
                    <a:pt x="131" y="120"/>
                  </a:lnTo>
                  <a:lnTo>
                    <a:pt x="132" y="142"/>
                  </a:lnTo>
                  <a:lnTo>
                    <a:pt x="134" y="164"/>
                  </a:lnTo>
                  <a:lnTo>
                    <a:pt x="136" y="186"/>
                  </a:lnTo>
                  <a:lnTo>
                    <a:pt x="137" y="205"/>
                  </a:lnTo>
                  <a:lnTo>
                    <a:pt x="137" y="225"/>
                  </a:lnTo>
                  <a:lnTo>
                    <a:pt x="137" y="243"/>
                  </a:lnTo>
                  <a:lnTo>
                    <a:pt x="137" y="260"/>
                  </a:lnTo>
                  <a:lnTo>
                    <a:pt x="136" y="276"/>
                  </a:lnTo>
                  <a:lnTo>
                    <a:pt x="134" y="292"/>
                  </a:lnTo>
                  <a:lnTo>
                    <a:pt x="133" y="306"/>
                  </a:lnTo>
                  <a:lnTo>
                    <a:pt x="131" y="318"/>
                  </a:lnTo>
                  <a:lnTo>
                    <a:pt x="130" y="324"/>
                  </a:lnTo>
                  <a:lnTo>
                    <a:pt x="127" y="330"/>
                  </a:lnTo>
                  <a:lnTo>
                    <a:pt x="126" y="335"/>
                  </a:lnTo>
                  <a:lnTo>
                    <a:pt x="125" y="340"/>
                  </a:lnTo>
                  <a:lnTo>
                    <a:pt x="122" y="345"/>
                  </a:lnTo>
                  <a:lnTo>
                    <a:pt x="121" y="348"/>
                  </a:lnTo>
                  <a:lnTo>
                    <a:pt x="119" y="353"/>
                  </a:lnTo>
                  <a:lnTo>
                    <a:pt x="117" y="357"/>
                  </a:lnTo>
                  <a:lnTo>
                    <a:pt x="115" y="359"/>
                  </a:lnTo>
                  <a:lnTo>
                    <a:pt x="112" y="363"/>
                  </a:lnTo>
                  <a:lnTo>
                    <a:pt x="108" y="368"/>
                  </a:lnTo>
                  <a:lnTo>
                    <a:pt x="103" y="373"/>
                  </a:lnTo>
                  <a:lnTo>
                    <a:pt x="98" y="376"/>
                  </a:lnTo>
                  <a:lnTo>
                    <a:pt x="94" y="380"/>
                  </a:lnTo>
                  <a:lnTo>
                    <a:pt x="90" y="382"/>
                  </a:lnTo>
                  <a:lnTo>
                    <a:pt x="87" y="385"/>
                  </a:lnTo>
                  <a:lnTo>
                    <a:pt x="83" y="386"/>
                  </a:lnTo>
                  <a:lnTo>
                    <a:pt x="81" y="386"/>
                  </a:lnTo>
                  <a:lnTo>
                    <a:pt x="77" y="386"/>
                  </a:lnTo>
                  <a:lnTo>
                    <a:pt x="75" y="385"/>
                  </a:lnTo>
                  <a:lnTo>
                    <a:pt x="72" y="384"/>
                  </a:lnTo>
                  <a:lnTo>
                    <a:pt x="71" y="382"/>
                  </a:lnTo>
                  <a:lnTo>
                    <a:pt x="70" y="380"/>
                  </a:lnTo>
                  <a:lnTo>
                    <a:pt x="70" y="376"/>
                  </a:lnTo>
                  <a:lnTo>
                    <a:pt x="68" y="373"/>
                  </a:lnTo>
                  <a:lnTo>
                    <a:pt x="68" y="369"/>
                  </a:lnTo>
                  <a:lnTo>
                    <a:pt x="68" y="36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auto">
            <a:xfrm>
              <a:off x="2776538" y="3171825"/>
              <a:ext cx="344488" cy="90487"/>
            </a:xfrm>
            <a:custGeom>
              <a:avLst/>
              <a:gdLst>
                <a:gd name="T0" fmla="*/ 208 w 217"/>
                <a:gd name="T1" fmla="*/ 24 h 57"/>
                <a:gd name="T2" fmla="*/ 203 w 217"/>
                <a:gd name="T3" fmla="*/ 26 h 57"/>
                <a:gd name="T4" fmla="*/ 197 w 217"/>
                <a:gd name="T5" fmla="*/ 28 h 57"/>
                <a:gd name="T6" fmla="*/ 187 w 217"/>
                <a:gd name="T7" fmla="*/ 29 h 57"/>
                <a:gd name="T8" fmla="*/ 176 w 217"/>
                <a:gd name="T9" fmla="*/ 32 h 57"/>
                <a:gd name="T10" fmla="*/ 162 w 217"/>
                <a:gd name="T11" fmla="*/ 34 h 57"/>
                <a:gd name="T12" fmla="*/ 147 w 217"/>
                <a:gd name="T13" fmla="*/ 37 h 57"/>
                <a:gd name="T14" fmla="*/ 128 w 217"/>
                <a:gd name="T15" fmla="*/ 40 h 57"/>
                <a:gd name="T16" fmla="*/ 107 w 217"/>
                <a:gd name="T17" fmla="*/ 44 h 57"/>
                <a:gd name="T18" fmla="*/ 89 w 217"/>
                <a:gd name="T19" fmla="*/ 48 h 57"/>
                <a:gd name="T20" fmla="*/ 72 w 217"/>
                <a:gd name="T21" fmla="*/ 51 h 57"/>
                <a:gd name="T22" fmla="*/ 59 w 217"/>
                <a:gd name="T23" fmla="*/ 54 h 57"/>
                <a:gd name="T24" fmla="*/ 46 w 217"/>
                <a:gd name="T25" fmla="*/ 56 h 57"/>
                <a:gd name="T26" fmla="*/ 37 w 217"/>
                <a:gd name="T27" fmla="*/ 57 h 57"/>
                <a:gd name="T28" fmla="*/ 28 w 217"/>
                <a:gd name="T29" fmla="*/ 57 h 57"/>
                <a:gd name="T30" fmla="*/ 23 w 217"/>
                <a:gd name="T31" fmla="*/ 57 h 57"/>
                <a:gd name="T32" fmla="*/ 17 w 217"/>
                <a:gd name="T33" fmla="*/ 55 h 57"/>
                <a:gd name="T34" fmla="*/ 10 w 217"/>
                <a:gd name="T35" fmla="*/ 53 h 57"/>
                <a:gd name="T36" fmla="*/ 5 w 217"/>
                <a:gd name="T37" fmla="*/ 50 h 57"/>
                <a:gd name="T38" fmla="*/ 1 w 217"/>
                <a:gd name="T39" fmla="*/ 46 h 57"/>
                <a:gd name="T40" fmla="*/ 0 w 217"/>
                <a:gd name="T41" fmla="*/ 44 h 57"/>
                <a:gd name="T42" fmla="*/ 2 w 217"/>
                <a:gd name="T43" fmla="*/ 43 h 57"/>
                <a:gd name="T44" fmla="*/ 7 w 217"/>
                <a:gd name="T45" fmla="*/ 40 h 57"/>
                <a:gd name="T46" fmla="*/ 15 w 217"/>
                <a:gd name="T47" fmla="*/ 38 h 57"/>
                <a:gd name="T48" fmla="*/ 26 w 217"/>
                <a:gd name="T49" fmla="*/ 34 h 57"/>
                <a:gd name="T50" fmla="*/ 39 w 217"/>
                <a:gd name="T51" fmla="*/ 31 h 57"/>
                <a:gd name="T52" fmla="*/ 56 w 217"/>
                <a:gd name="T53" fmla="*/ 26 h 57"/>
                <a:gd name="T54" fmla="*/ 74 w 217"/>
                <a:gd name="T55" fmla="*/ 21 h 57"/>
                <a:gd name="T56" fmla="*/ 95 w 217"/>
                <a:gd name="T57" fmla="*/ 16 h 57"/>
                <a:gd name="T58" fmla="*/ 115 w 217"/>
                <a:gd name="T59" fmla="*/ 12 h 57"/>
                <a:gd name="T60" fmla="*/ 131 w 217"/>
                <a:gd name="T61" fmla="*/ 9 h 57"/>
                <a:gd name="T62" fmla="*/ 145 w 217"/>
                <a:gd name="T63" fmla="*/ 6 h 57"/>
                <a:gd name="T64" fmla="*/ 158 w 217"/>
                <a:gd name="T65" fmla="*/ 4 h 57"/>
                <a:gd name="T66" fmla="*/ 167 w 217"/>
                <a:gd name="T67" fmla="*/ 2 h 57"/>
                <a:gd name="T68" fmla="*/ 175 w 217"/>
                <a:gd name="T69" fmla="*/ 1 h 57"/>
                <a:gd name="T70" fmla="*/ 181 w 217"/>
                <a:gd name="T71" fmla="*/ 0 h 57"/>
                <a:gd name="T72" fmla="*/ 188 w 217"/>
                <a:gd name="T73" fmla="*/ 0 h 57"/>
                <a:gd name="T74" fmla="*/ 200 w 217"/>
                <a:gd name="T75" fmla="*/ 1 h 57"/>
                <a:gd name="T76" fmla="*/ 209 w 217"/>
                <a:gd name="T77" fmla="*/ 5 h 57"/>
                <a:gd name="T78" fmla="*/ 214 w 217"/>
                <a:gd name="T79" fmla="*/ 7 h 57"/>
                <a:gd name="T80" fmla="*/ 216 w 217"/>
                <a:gd name="T81" fmla="*/ 11 h 57"/>
                <a:gd name="T82" fmla="*/ 217 w 217"/>
                <a:gd name="T83" fmla="*/ 13 h 57"/>
                <a:gd name="T84" fmla="*/ 217 w 217"/>
                <a:gd name="T85" fmla="*/ 17 h 57"/>
                <a:gd name="T86" fmla="*/ 212 w 217"/>
                <a:gd name="T87" fmla="*/ 22 h 57"/>
                <a:gd name="T88" fmla="*/ 209 w 217"/>
                <a:gd name="T89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7" h="57">
                  <a:moveTo>
                    <a:pt x="209" y="24"/>
                  </a:moveTo>
                  <a:lnTo>
                    <a:pt x="208" y="24"/>
                  </a:lnTo>
                  <a:lnTo>
                    <a:pt x="205" y="26"/>
                  </a:lnTo>
                  <a:lnTo>
                    <a:pt x="203" y="26"/>
                  </a:lnTo>
                  <a:lnTo>
                    <a:pt x="200" y="27"/>
                  </a:lnTo>
                  <a:lnTo>
                    <a:pt x="197" y="28"/>
                  </a:lnTo>
                  <a:lnTo>
                    <a:pt x="192" y="28"/>
                  </a:lnTo>
                  <a:lnTo>
                    <a:pt x="187" y="29"/>
                  </a:lnTo>
                  <a:lnTo>
                    <a:pt x="182" y="31"/>
                  </a:lnTo>
                  <a:lnTo>
                    <a:pt x="176" y="32"/>
                  </a:lnTo>
                  <a:lnTo>
                    <a:pt x="170" y="33"/>
                  </a:lnTo>
                  <a:lnTo>
                    <a:pt x="162" y="34"/>
                  </a:lnTo>
                  <a:lnTo>
                    <a:pt x="155" y="35"/>
                  </a:lnTo>
                  <a:lnTo>
                    <a:pt x="147" y="37"/>
                  </a:lnTo>
                  <a:lnTo>
                    <a:pt x="138" y="39"/>
                  </a:lnTo>
                  <a:lnTo>
                    <a:pt x="128" y="40"/>
                  </a:lnTo>
                  <a:lnTo>
                    <a:pt x="117" y="42"/>
                  </a:lnTo>
                  <a:lnTo>
                    <a:pt x="107" y="44"/>
                  </a:lnTo>
                  <a:lnTo>
                    <a:pt x="98" y="46"/>
                  </a:lnTo>
                  <a:lnTo>
                    <a:pt x="89" y="48"/>
                  </a:lnTo>
                  <a:lnTo>
                    <a:pt x="81" y="50"/>
                  </a:lnTo>
                  <a:lnTo>
                    <a:pt x="72" y="51"/>
                  </a:lnTo>
                  <a:lnTo>
                    <a:pt x="65" y="53"/>
                  </a:lnTo>
                  <a:lnTo>
                    <a:pt x="59" y="54"/>
                  </a:lnTo>
                  <a:lnTo>
                    <a:pt x="51" y="55"/>
                  </a:lnTo>
                  <a:lnTo>
                    <a:pt x="46" y="56"/>
                  </a:lnTo>
                  <a:lnTo>
                    <a:pt x="40" y="56"/>
                  </a:lnTo>
                  <a:lnTo>
                    <a:pt x="37" y="57"/>
                  </a:lnTo>
                  <a:lnTo>
                    <a:pt x="32" y="57"/>
                  </a:lnTo>
                  <a:lnTo>
                    <a:pt x="28" y="57"/>
                  </a:lnTo>
                  <a:lnTo>
                    <a:pt x="26" y="57"/>
                  </a:lnTo>
                  <a:lnTo>
                    <a:pt x="23" y="57"/>
                  </a:lnTo>
                  <a:lnTo>
                    <a:pt x="21" y="56"/>
                  </a:lnTo>
                  <a:lnTo>
                    <a:pt x="17" y="55"/>
                  </a:lnTo>
                  <a:lnTo>
                    <a:pt x="13" y="54"/>
                  </a:lnTo>
                  <a:lnTo>
                    <a:pt x="10" y="53"/>
                  </a:lnTo>
                  <a:lnTo>
                    <a:pt x="7" y="51"/>
                  </a:lnTo>
                  <a:lnTo>
                    <a:pt x="5" y="50"/>
                  </a:lnTo>
                  <a:lnTo>
                    <a:pt x="4" y="49"/>
                  </a:lnTo>
                  <a:lnTo>
                    <a:pt x="1" y="46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3"/>
                  </a:lnTo>
                  <a:lnTo>
                    <a:pt x="5" y="42"/>
                  </a:lnTo>
                  <a:lnTo>
                    <a:pt x="7" y="40"/>
                  </a:lnTo>
                  <a:lnTo>
                    <a:pt x="11" y="39"/>
                  </a:lnTo>
                  <a:lnTo>
                    <a:pt x="15" y="38"/>
                  </a:lnTo>
                  <a:lnTo>
                    <a:pt x="20" y="35"/>
                  </a:lnTo>
                  <a:lnTo>
                    <a:pt x="26" y="34"/>
                  </a:lnTo>
                  <a:lnTo>
                    <a:pt x="32" y="32"/>
                  </a:lnTo>
                  <a:lnTo>
                    <a:pt x="39" y="31"/>
                  </a:lnTo>
                  <a:lnTo>
                    <a:pt x="48" y="28"/>
                  </a:lnTo>
                  <a:lnTo>
                    <a:pt x="56" y="26"/>
                  </a:lnTo>
                  <a:lnTo>
                    <a:pt x="65" y="23"/>
                  </a:lnTo>
                  <a:lnTo>
                    <a:pt x="74" y="21"/>
                  </a:lnTo>
                  <a:lnTo>
                    <a:pt x="85" y="18"/>
                  </a:lnTo>
                  <a:lnTo>
                    <a:pt x="95" y="16"/>
                  </a:lnTo>
                  <a:lnTo>
                    <a:pt x="105" y="13"/>
                  </a:lnTo>
                  <a:lnTo>
                    <a:pt x="115" y="12"/>
                  </a:lnTo>
                  <a:lnTo>
                    <a:pt x="123" y="10"/>
                  </a:lnTo>
                  <a:lnTo>
                    <a:pt x="131" y="9"/>
                  </a:lnTo>
                  <a:lnTo>
                    <a:pt x="138" y="7"/>
                  </a:lnTo>
                  <a:lnTo>
                    <a:pt x="145" y="6"/>
                  </a:lnTo>
                  <a:lnTo>
                    <a:pt x="151" y="5"/>
                  </a:lnTo>
                  <a:lnTo>
                    <a:pt x="158" y="4"/>
                  </a:lnTo>
                  <a:lnTo>
                    <a:pt x="162" y="2"/>
                  </a:lnTo>
                  <a:lnTo>
                    <a:pt x="167" y="2"/>
                  </a:lnTo>
                  <a:lnTo>
                    <a:pt x="171" y="1"/>
                  </a:lnTo>
                  <a:lnTo>
                    <a:pt x="175" y="1"/>
                  </a:lnTo>
                  <a:lnTo>
                    <a:pt x="178" y="0"/>
                  </a:lnTo>
                  <a:lnTo>
                    <a:pt x="181" y="0"/>
                  </a:lnTo>
                  <a:lnTo>
                    <a:pt x="182" y="0"/>
                  </a:lnTo>
                  <a:lnTo>
                    <a:pt x="188" y="0"/>
                  </a:lnTo>
                  <a:lnTo>
                    <a:pt x="194" y="0"/>
                  </a:lnTo>
                  <a:lnTo>
                    <a:pt x="200" y="1"/>
                  </a:lnTo>
                  <a:lnTo>
                    <a:pt x="206" y="4"/>
                  </a:lnTo>
                  <a:lnTo>
                    <a:pt x="209" y="5"/>
                  </a:lnTo>
                  <a:lnTo>
                    <a:pt x="211" y="6"/>
                  </a:lnTo>
                  <a:lnTo>
                    <a:pt x="214" y="7"/>
                  </a:lnTo>
                  <a:lnTo>
                    <a:pt x="215" y="9"/>
                  </a:lnTo>
                  <a:lnTo>
                    <a:pt x="216" y="11"/>
                  </a:lnTo>
                  <a:lnTo>
                    <a:pt x="217" y="12"/>
                  </a:lnTo>
                  <a:lnTo>
                    <a:pt x="217" y="13"/>
                  </a:lnTo>
                  <a:lnTo>
                    <a:pt x="217" y="15"/>
                  </a:lnTo>
                  <a:lnTo>
                    <a:pt x="217" y="17"/>
                  </a:lnTo>
                  <a:lnTo>
                    <a:pt x="215" y="20"/>
                  </a:lnTo>
                  <a:lnTo>
                    <a:pt x="212" y="22"/>
                  </a:lnTo>
                  <a:lnTo>
                    <a:pt x="209" y="24"/>
                  </a:lnTo>
                  <a:lnTo>
                    <a:pt x="209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74"/>
            <p:cNvSpPr>
              <a:spLocks/>
            </p:cNvSpPr>
            <p:nvPr/>
          </p:nvSpPr>
          <p:spPr bwMode="auto">
            <a:xfrm>
              <a:off x="2625726" y="3284538"/>
              <a:ext cx="695325" cy="127000"/>
            </a:xfrm>
            <a:custGeom>
              <a:avLst/>
              <a:gdLst>
                <a:gd name="T0" fmla="*/ 287 w 438"/>
                <a:gd name="T1" fmla="*/ 12 h 80"/>
                <a:gd name="T2" fmla="*/ 311 w 438"/>
                <a:gd name="T3" fmla="*/ 8 h 80"/>
                <a:gd name="T4" fmla="*/ 332 w 438"/>
                <a:gd name="T5" fmla="*/ 5 h 80"/>
                <a:gd name="T6" fmla="*/ 350 w 438"/>
                <a:gd name="T7" fmla="*/ 2 h 80"/>
                <a:gd name="T8" fmla="*/ 366 w 438"/>
                <a:gd name="T9" fmla="*/ 1 h 80"/>
                <a:gd name="T10" fmla="*/ 381 w 438"/>
                <a:gd name="T11" fmla="*/ 1 h 80"/>
                <a:gd name="T12" fmla="*/ 398 w 438"/>
                <a:gd name="T13" fmla="*/ 2 h 80"/>
                <a:gd name="T14" fmla="*/ 411 w 438"/>
                <a:gd name="T15" fmla="*/ 5 h 80"/>
                <a:gd name="T16" fmla="*/ 427 w 438"/>
                <a:gd name="T17" fmla="*/ 16 h 80"/>
                <a:gd name="T18" fmla="*/ 434 w 438"/>
                <a:gd name="T19" fmla="*/ 22 h 80"/>
                <a:gd name="T20" fmla="*/ 438 w 438"/>
                <a:gd name="T21" fmla="*/ 32 h 80"/>
                <a:gd name="T22" fmla="*/ 434 w 438"/>
                <a:gd name="T23" fmla="*/ 36 h 80"/>
                <a:gd name="T24" fmla="*/ 425 w 438"/>
                <a:gd name="T25" fmla="*/ 39 h 80"/>
                <a:gd name="T26" fmla="*/ 410 w 438"/>
                <a:gd name="T27" fmla="*/ 39 h 80"/>
                <a:gd name="T28" fmla="*/ 395 w 438"/>
                <a:gd name="T29" fmla="*/ 39 h 80"/>
                <a:gd name="T30" fmla="*/ 377 w 438"/>
                <a:gd name="T31" fmla="*/ 40 h 80"/>
                <a:gd name="T32" fmla="*/ 353 w 438"/>
                <a:gd name="T33" fmla="*/ 41 h 80"/>
                <a:gd name="T34" fmla="*/ 322 w 438"/>
                <a:gd name="T35" fmla="*/ 44 h 80"/>
                <a:gd name="T36" fmla="*/ 285 w 438"/>
                <a:gd name="T37" fmla="*/ 47 h 80"/>
                <a:gd name="T38" fmla="*/ 242 w 438"/>
                <a:gd name="T39" fmla="*/ 52 h 80"/>
                <a:gd name="T40" fmla="*/ 200 w 438"/>
                <a:gd name="T41" fmla="*/ 57 h 80"/>
                <a:gd name="T42" fmla="*/ 165 w 438"/>
                <a:gd name="T43" fmla="*/ 61 h 80"/>
                <a:gd name="T44" fmla="*/ 134 w 438"/>
                <a:gd name="T45" fmla="*/ 65 h 80"/>
                <a:gd name="T46" fmla="*/ 111 w 438"/>
                <a:gd name="T47" fmla="*/ 68 h 80"/>
                <a:gd name="T48" fmla="*/ 93 w 438"/>
                <a:gd name="T49" fmla="*/ 72 h 80"/>
                <a:gd name="T50" fmla="*/ 78 w 438"/>
                <a:gd name="T51" fmla="*/ 74 h 80"/>
                <a:gd name="T52" fmla="*/ 66 w 438"/>
                <a:gd name="T53" fmla="*/ 77 h 80"/>
                <a:gd name="T54" fmla="*/ 56 w 438"/>
                <a:gd name="T55" fmla="*/ 79 h 80"/>
                <a:gd name="T56" fmla="*/ 47 w 438"/>
                <a:gd name="T57" fmla="*/ 80 h 80"/>
                <a:gd name="T58" fmla="*/ 41 w 438"/>
                <a:gd name="T59" fmla="*/ 80 h 80"/>
                <a:gd name="T60" fmla="*/ 32 w 438"/>
                <a:gd name="T61" fmla="*/ 77 h 80"/>
                <a:gd name="T62" fmla="*/ 17 w 438"/>
                <a:gd name="T63" fmla="*/ 68 h 80"/>
                <a:gd name="T64" fmla="*/ 3 w 438"/>
                <a:gd name="T65" fmla="*/ 60 h 80"/>
                <a:gd name="T66" fmla="*/ 0 w 438"/>
                <a:gd name="T67" fmla="*/ 54 h 80"/>
                <a:gd name="T68" fmla="*/ 5 w 438"/>
                <a:gd name="T69" fmla="*/ 49 h 80"/>
                <a:gd name="T70" fmla="*/ 19 w 438"/>
                <a:gd name="T71" fmla="*/ 47 h 80"/>
                <a:gd name="T72" fmla="*/ 27 w 438"/>
                <a:gd name="T73" fmla="*/ 47 h 80"/>
                <a:gd name="T74" fmla="*/ 38 w 438"/>
                <a:gd name="T75" fmla="*/ 46 h 80"/>
                <a:gd name="T76" fmla="*/ 55 w 438"/>
                <a:gd name="T77" fmla="*/ 45 h 80"/>
                <a:gd name="T78" fmla="*/ 77 w 438"/>
                <a:gd name="T79" fmla="*/ 41 h 80"/>
                <a:gd name="T80" fmla="*/ 102 w 438"/>
                <a:gd name="T81" fmla="*/ 38 h 80"/>
                <a:gd name="T82" fmla="*/ 191 w 438"/>
                <a:gd name="T83" fmla="*/ 27 h 80"/>
                <a:gd name="T84" fmla="*/ 268 w 438"/>
                <a:gd name="T85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8" h="80">
                  <a:moveTo>
                    <a:pt x="268" y="16"/>
                  </a:moveTo>
                  <a:lnTo>
                    <a:pt x="278" y="13"/>
                  </a:lnTo>
                  <a:lnTo>
                    <a:pt x="287" y="12"/>
                  </a:lnTo>
                  <a:lnTo>
                    <a:pt x="295" y="11"/>
                  </a:lnTo>
                  <a:lnTo>
                    <a:pt x="303" y="10"/>
                  </a:lnTo>
                  <a:lnTo>
                    <a:pt x="311" y="8"/>
                  </a:lnTo>
                  <a:lnTo>
                    <a:pt x="318" y="7"/>
                  </a:lnTo>
                  <a:lnTo>
                    <a:pt x="326" y="6"/>
                  </a:lnTo>
                  <a:lnTo>
                    <a:pt x="332" y="5"/>
                  </a:lnTo>
                  <a:lnTo>
                    <a:pt x="339" y="3"/>
                  </a:lnTo>
                  <a:lnTo>
                    <a:pt x="345" y="2"/>
                  </a:lnTo>
                  <a:lnTo>
                    <a:pt x="350" y="2"/>
                  </a:lnTo>
                  <a:lnTo>
                    <a:pt x="356" y="1"/>
                  </a:lnTo>
                  <a:lnTo>
                    <a:pt x="361" y="1"/>
                  </a:lnTo>
                  <a:lnTo>
                    <a:pt x="366" y="1"/>
                  </a:lnTo>
                  <a:lnTo>
                    <a:pt x="370" y="1"/>
                  </a:lnTo>
                  <a:lnTo>
                    <a:pt x="375" y="0"/>
                  </a:lnTo>
                  <a:lnTo>
                    <a:pt x="381" y="1"/>
                  </a:lnTo>
                  <a:lnTo>
                    <a:pt x="387" y="1"/>
                  </a:lnTo>
                  <a:lnTo>
                    <a:pt x="393" y="1"/>
                  </a:lnTo>
                  <a:lnTo>
                    <a:pt x="398" y="2"/>
                  </a:lnTo>
                  <a:lnTo>
                    <a:pt x="403" y="3"/>
                  </a:lnTo>
                  <a:lnTo>
                    <a:pt x="408" y="5"/>
                  </a:lnTo>
                  <a:lnTo>
                    <a:pt x="411" y="5"/>
                  </a:lnTo>
                  <a:lnTo>
                    <a:pt x="415" y="6"/>
                  </a:lnTo>
                  <a:lnTo>
                    <a:pt x="422" y="11"/>
                  </a:lnTo>
                  <a:lnTo>
                    <a:pt x="427" y="16"/>
                  </a:lnTo>
                  <a:lnTo>
                    <a:pt x="431" y="17"/>
                  </a:lnTo>
                  <a:lnTo>
                    <a:pt x="432" y="19"/>
                  </a:lnTo>
                  <a:lnTo>
                    <a:pt x="434" y="22"/>
                  </a:lnTo>
                  <a:lnTo>
                    <a:pt x="436" y="24"/>
                  </a:lnTo>
                  <a:lnTo>
                    <a:pt x="437" y="28"/>
                  </a:lnTo>
                  <a:lnTo>
                    <a:pt x="438" y="32"/>
                  </a:lnTo>
                  <a:lnTo>
                    <a:pt x="437" y="34"/>
                  </a:lnTo>
                  <a:lnTo>
                    <a:pt x="436" y="36"/>
                  </a:lnTo>
                  <a:lnTo>
                    <a:pt x="434" y="36"/>
                  </a:lnTo>
                  <a:lnTo>
                    <a:pt x="432" y="38"/>
                  </a:lnTo>
                  <a:lnTo>
                    <a:pt x="428" y="38"/>
                  </a:lnTo>
                  <a:lnTo>
                    <a:pt x="425" y="39"/>
                  </a:lnTo>
                  <a:lnTo>
                    <a:pt x="421" y="39"/>
                  </a:lnTo>
                  <a:lnTo>
                    <a:pt x="415" y="39"/>
                  </a:lnTo>
                  <a:lnTo>
                    <a:pt x="410" y="39"/>
                  </a:lnTo>
                  <a:lnTo>
                    <a:pt x="404" y="39"/>
                  </a:lnTo>
                  <a:lnTo>
                    <a:pt x="400" y="39"/>
                  </a:lnTo>
                  <a:lnTo>
                    <a:pt x="395" y="39"/>
                  </a:lnTo>
                  <a:lnTo>
                    <a:pt x="390" y="39"/>
                  </a:lnTo>
                  <a:lnTo>
                    <a:pt x="384" y="40"/>
                  </a:lnTo>
                  <a:lnTo>
                    <a:pt x="377" y="40"/>
                  </a:lnTo>
                  <a:lnTo>
                    <a:pt x="370" y="40"/>
                  </a:lnTo>
                  <a:lnTo>
                    <a:pt x="362" y="41"/>
                  </a:lnTo>
                  <a:lnTo>
                    <a:pt x="353" y="41"/>
                  </a:lnTo>
                  <a:lnTo>
                    <a:pt x="344" y="43"/>
                  </a:lnTo>
                  <a:lnTo>
                    <a:pt x="333" y="43"/>
                  </a:lnTo>
                  <a:lnTo>
                    <a:pt x="322" y="44"/>
                  </a:lnTo>
                  <a:lnTo>
                    <a:pt x="311" y="45"/>
                  </a:lnTo>
                  <a:lnTo>
                    <a:pt x="298" y="46"/>
                  </a:lnTo>
                  <a:lnTo>
                    <a:pt x="285" y="47"/>
                  </a:lnTo>
                  <a:lnTo>
                    <a:pt x="271" y="49"/>
                  </a:lnTo>
                  <a:lnTo>
                    <a:pt x="256" y="51"/>
                  </a:lnTo>
                  <a:lnTo>
                    <a:pt x="242" y="52"/>
                  </a:lnTo>
                  <a:lnTo>
                    <a:pt x="227" y="54"/>
                  </a:lnTo>
                  <a:lnTo>
                    <a:pt x="213" y="56"/>
                  </a:lnTo>
                  <a:lnTo>
                    <a:pt x="200" y="57"/>
                  </a:lnTo>
                  <a:lnTo>
                    <a:pt x="188" y="58"/>
                  </a:lnTo>
                  <a:lnTo>
                    <a:pt x="176" y="60"/>
                  </a:lnTo>
                  <a:lnTo>
                    <a:pt x="165" y="61"/>
                  </a:lnTo>
                  <a:lnTo>
                    <a:pt x="154" y="62"/>
                  </a:lnTo>
                  <a:lnTo>
                    <a:pt x="144" y="63"/>
                  </a:lnTo>
                  <a:lnTo>
                    <a:pt x="134" y="65"/>
                  </a:lnTo>
                  <a:lnTo>
                    <a:pt x="126" y="66"/>
                  </a:lnTo>
                  <a:lnTo>
                    <a:pt x="118" y="67"/>
                  </a:lnTo>
                  <a:lnTo>
                    <a:pt x="111" y="68"/>
                  </a:lnTo>
                  <a:lnTo>
                    <a:pt x="104" y="69"/>
                  </a:lnTo>
                  <a:lnTo>
                    <a:pt x="97" y="71"/>
                  </a:lnTo>
                  <a:lnTo>
                    <a:pt x="93" y="72"/>
                  </a:lnTo>
                  <a:lnTo>
                    <a:pt x="88" y="73"/>
                  </a:lnTo>
                  <a:lnTo>
                    <a:pt x="83" y="74"/>
                  </a:lnTo>
                  <a:lnTo>
                    <a:pt x="78" y="74"/>
                  </a:lnTo>
                  <a:lnTo>
                    <a:pt x="73" y="76"/>
                  </a:lnTo>
                  <a:lnTo>
                    <a:pt x="69" y="77"/>
                  </a:lnTo>
                  <a:lnTo>
                    <a:pt x="66" y="77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79"/>
                  </a:lnTo>
                  <a:lnTo>
                    <a:pt x="54" y="79"/>
                  </a:lnTo>
                  <a:lnTo>
                    <a:pt x="50" y="80"/>
                  </a:lnTo>
                  <a:lnTo>
                    <a:pt x="47" y="80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1" y="80"/>
                  </a:lnTo>
                  <a:lnTo>
                    <a:pt x="39" y="79"/>
                  </a:lnTo>
                  <a:lnTo>
                    <a:pt x="35" y="78"/>
                  </a:lnTo>
                  <a:lnTo>
                    <a:pt x="32" y="77"/>
                  </a:lnTo>
                  <a:lnTo>
                    <a:pt x="27" y="74"/>
                  </a:lnTo>
                  <a:lnTo>
                    <a:pt x="22" y="72"/>
                  </a:lnTo>
                  <a:lnTo>
                    <a:pt x="17" y="68"/>
                  </a:lnTo>
                  <a:lnTo>
                    <a:pt x="11" y="66"/>
                  </a:lnTo>
                  <a:lnTo>
                    <a:pt x="7" y="62"/>
                  </a:lnTo>
                  <a:lnTo>
                    <a:pt x="3" y="60"/>
                  </a:lnTo>
                  <a:lnTo>
                    <a:pt x="1" y="57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2" y="51"/>
                  </a:lnTo>
                  <a:lnTo>
                    <a:pt x="5" y="49"/>
                  </a:lnTo>
                  <a:lnTo>
                    <a:pt x="8" y="49"/>
                  </a:lnTo>
                  <a:lnTo>
                    <a:pt x="13" y="47"/>
                  </a:lnTo>
                  <a:lnTo>
                    <a:pt x="19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7" y="47"/>
                  </a:lnTo>
                  <a:lnTo>
                    <a:pt x="30" y="47"/>
                  </a:lnTo>
                  <a:lnTo>
                    <a:pt x="34" y="47"/>
                  </a:lnTo>
                  <a:lnTo>
                    <a:pt x="38" y="46"/>
                  </a:lnTo>
                  <a:lnTo>
                    <a:pt x="43" y="46"/>
                  </a:lnTo>
                  <a:lnTo>
                    <a:pt x="49" y="45"/>
                  </a:lnTo>
                  <a:lnTo>
                    <a:pt x="55" y="45"/>
                  </a:lnTo>
                  <a:lnTo>
                    <a:pt x="61" y="44"/>
                  </a:lnTo>
                  <a:lnTo>
                    <a:pt x="68" y="43"/>
                  </a:lnTo>
                  <a:lnTo>
                    <a:pt x="77" y="41"/>
                  </a:lnTo>
                  <a:lnTo>
                    <a:pt x="84" y="40"/>
                  </a:lnTo>
                  <a:lnTo>
                    <a:pt x="94" y="39"/>
                  </a:lnTo>
                  <a:lnTo>
                    <a:pt x="102" y="38"/>
                  </a:lnTo>
                  <a:lnTo>
                    <a:pt x="113" y="36"/>
                  </a:lnTo>
                  <a:lnTo>
                    <a:pt x="152" y="32"/>
                  </a:lnTo>
                  <a:lnTo>
                    <a:pt x="191" y="27"/>
                  </a:lnTo>
                  <a:lnTo>
                    <a:pt x="231" y="22"/>
                  </a:lnTo>
                  <a:lnTo>
                    <a:pt x="250" y="18"/>
                  </a:lnTo>
                  <a:lnTo>
                    <a:pt x="268" y="16"/>
                  </a:lnTo>
                  <a:lnTo>
                    <a:pt x="268" y="1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5"/>
            <p:cNvSpPr>
              <a:spLocks/>
            </p:cNvSpPr>
            <p:nvPr/>
          </p:nvSpPr>
          <p:spPr bwMode="auto">
            <a:xfrm>
              <a:off x="2660651" y="2603500"/>
              <a:ext cx="144463" cy="112712"/>
            </a:xfrm>
            <a:custGeom>
              <a:avLst/>
              <a:gdLst>
                <a:gd name="T0" fmla="*/ 41 w 91"/>
                <a:gd name="T1" fmla="*/ 3 h 71"/>
                <a:gd name="T2" fmla="*/ 52 w 91"/>
                <a:gd name="T3" fmla="*/ 5 h 71"/>
                <a:gd name="T4" fmla="*/ 62 w 91"/>
                <a:gd name="T5" fmla="*/ 9 h 71"/>
                <a:gd name="T6" fmla="*/ 71 w 91"/>
                <a:gd name="T7" fmla="*/ 14 h 71"/>
                <a:gd name="T8" fmla="*/ 75 w 91"/>
                <a:gd name="T9" fmla="*/ 16 h 71"/>
                <a:gd name="T10" fmla="*/ 79 w 91"/>
                <a:gd name="T11" fmla="*/ 20 h 71"/>
                <a:gd name="T12" fmla="*/ 83 w 91"/>
                <a:gd name="T13" fmla="*/ 23 h 71"/>
                <a:gd name="T14" fmla="*/ 86 w 91"/>
                <a:gd name="T15" fmla="*/ 27 h 71"/>
                <a:gd name="T16" fmla="*/ 89 w 91"/>
                <a:gd name="T17" fmla="*/ 31 h 71"/>
                <a:gd name="T18" fmla="*/ 90 w 91"/>
                <a:gd name="T19" fmla="*/ 36 h 71"/>
                <a:gd name="T20" fmla="*/ 91 w 91"/>
                <a:gd name="T21" fmla="*/ 39 h 71"/>
                <a:gd name="T22" fmla="*/ 91 w 91"/>
                <a:gd name="T23" fmla="*/ 44 h 71"/>
                <a:gd name="T24" fmla="*/ 90 w 91"/>
                <a:gd name="T25" fmla="*/ 48 h 71"/>
                <a:gd name="T26" fmla="*/ 88 w 91"/>
                <a:gd name="T27" fmla="*/ 53 h 71"/>
                <a:gd name="T28" fmla="*/ 86 w 91"/>
                <a:gd name="T29" fmla="*/ 58 h 71"/>
                <a:gd name="T30" fmla="*/ 84 w 91"/>
                <a:gd name="T31" fmla="*/ 63 h 71"/>
                <a:gd name="T32" fmla="*/ 82 w 91"/>
                <a:gd name="T33" fmla="*/ 66 h 71"/>
                <a:gd name="T34" fmla="*/ 79 w 91"/>
                <a:gd name="T35" fmla="*/ 69 h 71"/>
                <a:gd name="T36" fmla="*/ 77 w 91"/>
                <a:gd name="T37" fmla="*/ 70 h 71"/>
                <a:gd name="T38" fmla="*/ 74 w 91"/>
                <a:gd name="T39" fmla="*/ 71 h 71"/>
                <a:gd name="T40" fmla="*/ 71 w 91"/>
                <a:gd name="T41" fmla="*/ 71 h 71"/>
                <a:gd name="T42" fmla="*/ 68 w 91"/>
                <a:gd name="T43" fmla="*/ 70 h 71"/>
                <a:gd name="T44" fmla="*/ 66 w 91"/>
                <a:gd name="T45" fmla="*/ 70 h 71"/>
                <a:gd name="T46" fmla="*/ 63 w 91"/>
                <a:gd name="T47" fmla="*/ 70 h 71"/>
                <a:gd name="T48" fmla="*/ 61 w 91"/>
                <a:gd name="T49" fmla="*/ 69 h 71"/>
                <a:gd name="T50" fmla="*/ 58 w 91"/>
                <a:gd name="T51" fmla="*/ 66 h 71"/>
                <a:gd name="T52" fmla="*/ 56 w 91"/>
                <a:gd name="T53" fmla="*/ 64 h 71"/>
                <a:gd name="T54" fmla="*/ 52 w 91"/>
                <a:gd name="T55" fmla="*/ 61 h 71"/>
                <a:gd name="T56" fmla="*/ 49 w 91"/>
                <a:gd name="T57" fmla="*/ 59 h 71"/>
                <a:gd name="T58" fmla="*/ 45 w 91"/>
                <a:gd name="T59" fmla="*/ 55 h 71"/>
                <a:gd name="T60" fmla="*/ 40 w 91"/>
                <a:gd name="T61" fmla="*/ 50 h 71"/>
                <a:gd name="T62" fmla="*/ 36 w 91"/>
                <a:gd name="T63" fmla="*/ 45 h 71"/>
                <a:gd name="T64" fmla="*/ 30 w 91"/>
                <a:gd name="T65" fmla="*/ 41 h 71"/>
                <a:gd name="T66" fmla="*/ 25 w 91"/>
                <a:gd name="T67" fmla="*/ 34 h 71"/>
                <a:gd name="T68" fmla="*/ 19 w 91"/>
                <a:gd name="T69" fmla="*/ 28 h 71"/>
                <a:gd name="T70" fmla="*/ 13 w 91"/>
                <a:gd name="T71" fmla="*/ 21 h 71"/>
                <a:gd name="T72" fmla="*/ 7 w 91"/>
                <a:gd name="T73" fmla="*/ 14 h 71"/>
                <a:gd name="T74" fmla="*/ 0 w 91"/>
                <a:gd name="T75" fmla="*/ 5 h 71"/>
                <a:gd name="T76" fmla="*/ 6 w 91"/>
                <a:gd name="T77" fmla="*/ 3 h 71"/>
                <a:gd name="T78" fmla="*/ 11 w 91"/>
                <a:gd name="T79" fmla="*/ 1 h 71"/>
                <a:gd name="T80" fmla="*/ 16 w 91"/>
                <a:gd name="T81" fmla="*/ 0 h 71"/>
                <a:gd name="T82" fmla="*/ 21 w 91"/>
                <a:gd name="T83" fmla="*/ 0 h 71"/>
                <a:gd name="T84" fmla="*/ 25 w 91"/>
                <a:gd name="T85" fmla="*/ 0 h 71"/>
                <a:gd name="T86" fmla="*/ 30 w 91"/>
                <a:gd name="T87" fmla="*/ 0 h 71"/>
                <a:gd name="T88" fmla="*/ 36 w 91"/>
                <a:gd name="T89" fmla="*/ 1 h 71"/>
                <a:gd name="T90" fmla="*/ 41 w 91"/>
                <a:gd name="T91" fmla="*/ 3 h 71"/>
                <a:gd name="T92" fmla="*/ 41 w 91"/>
                <a:gd name="T93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1" h="71">
                  <a:moveTo>
                    <a:pt x="41" y="3"/>
                  </a:moveTo>
                  <a:lnTo>
                    <a:pt x="52" y="5"/>
                  </a:lnTo>
                  <a:lnTo>
                    <a:pt x="62" y="9"/>
                  </a:lnTo>
                  <a:lnTo>
                    <a:pt x="71" y="14"/>
                  </a:lnTo>
                  <a:lnTo>
                    <a:pt x="75" y="16"/>
                  </a:lnTo>
                  <a:lnTo>
                    <a:pt x="79" y="20"/>
                  </a:lnTo>
                  <a:lnTo>
                    <a:pt x="83" y="23"/>
                  </a:lnTo>
                  <a:lnTo>
                    <a:pt x="86" y="27"/>
                  </a:lnTo>
                  <a:lnTo>
                    <a:pt x="89" y="31"/>
                  </a:lnTo>
                  <a:lnTo>
                    <a:pt x="90" y="36"/>
                  </a:lnTo>
                  <a:lnTo>
                    <a:pt x="91" y="39"/>
                  </a:lnTo>
                  <a:lnTo>
                    <a:pt x="91" y="44"/>
                  </a:lnTo>
                  <a:lnTo>
                    <a:pt x="90" y="48"/>
                  </a:lnTo>
                  <a:lnTo>
                    <a:pt x="88" y="53"/>
                  </a:lnTo>
                  <a:lnTo>
                    <a:pt x="86" y="58"/>
                  </a:lnTo>
                  <a:lnTo>
                    <a:pt x="84" y="63"/>
                  </a:lnTo>
                  <a:lnTo>
                    <a:pt x="82" y="66"/>
                  </a:lnTo>
                  <a:lnTo>
                    <a:pt x="79" y="69"/>
                  </a:lnTo>
                  <a:lnTo>
                    <a:pt x="77" y="70"/>
                  </a:lnTo>
                  <a:lnTo>
                    <a:pt x="74" y="71"/>
                  </a:lnTo>
                  <a:lnTo>
                    <a:pt x="71" y="71"/>
                  </a:lnTo>
                  <a:lnTo>
                    <a:pt x="68" y="70"/>
                  </a:lnTo>
                  <a:lnTo>
                    <a:pt x="66" y="70"/>
                  </a:lnTo>
                  <a:lnTo>
                    <a:pt x="63" y="70"/>
                  </a:lnTo>
                  <a:lnTo>
                    <a:pt x="61" y="69"/>
                  </a:lnTo>
                  <a:lnTo>
                    <a:pt x="58" y="66"/>
                  </a:lnTo>
                  <a:lnTo>
                    <a:pt x="56" y="64"/>
                  </a:lnTo>
                  <a:lnTo>
                    <a:pt x="52" y="61"/>
                  </a:lnTo>
                  <a:lnTo>
                    <a:pt x="49" y="59"/>
                  </a:lnTo>
                  <a:lnTo>
                    <a:pt x="45" y="55"/>
                  </a:lnTo>
                  <a:lnTo>
                    <a:pt x="40" y="50"/>
                  </a:lnTo>
                  <a:lnTo>
                    <a:pt x="36" y="45"/>
                  </a:lnTo>
                  <a:lnTo>
                    <a:pt x="30" y="41"/>
                  </a:lnTo>
                  <a:lnTo>
                    <a:pt x="25" y="34"/>
                  </a:lnTo>
                  <a:lnTo>
                    <a:pt x="19" y="28"/>
                  </a:lnTo>
                  <a:lnTo>
                    <a:pt x="13" y="21"/>
                  </a:lnTo>
                  <a:lnTo>
                    <a:pt x="7" y="14"/>
                  </a:lnTo>
                  <a:lnTo>
                    <a:pt x="0" y="5"/>
                  </a:lnTo>
                  <a:lnTo>
                    <a:pt x="6" y="3"/>
                  </a:lnTo>
                  <a:lnTo>
                    <a:pt x="11" y="1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6" y="1"/>
                  </a:lnTo>
                  <a:lnTo>
                    <a:pt x="41" y="3"/>
                  </a:lnTo>
                  <a:lnTo>
                    <a:pt x="41" y="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6"/>
            <p:cNvSpPr>
              <a:spLocks/>
            </p:cNvSpPr>
            <p:nvPr/>
          </p:nvSpPr>
          <p:spPr bwMode="auto">
            <a:xfrm>
              <a:off x="3065463" y="2522538"/>
              <a:ext cx="214313" cy="142875"/>
            </a:xfrm>
            <a:custGeom>
              <a:avLst/>
              <a:gdLst>
                <a:gd name="T0" fmla="*/ 30 w 135"/>
                <a:gd name="T1" fmla="*/ 85 h 90"/>
                <a:gd name="T2" fmla="*/ 17 w 135"/>
                <a:gd name="T3" fmla="*/ 89 h 90"/>
                <a:gd name="T4" fmla="*/ 7 w 135"/>
                <a:gd name="T5" fmla="*/ 90 h 90"/>
                <a:gd name="T6" fmla="*/ 2 w 135"/>
                <a:gd name="T7" fmla="*/ 90 h 90"/>
                <a:gd name="T8" fmla="*/ 0 w 135"/>
                <a:gd name="T9" fmla="*/ 88 h 90"/>
                <a:gd name="T10" fmla="*/ 0 w 135"/>
                <a:gd name="T11" fmla="*/ 87 h 90"/>
                <a:gd name="T12" fmla="*/ 2 w 135"/>
                <a:gd name="T13" fmla="*/ 85 h 90"/>
                <a:gd name="T14" fmla="*/ 6 w 135"/>
                <a:gd name="T15" fmla="*/ 82 h 90"/>
                <a:gd name="T16" fmla="*/ 16 w 135"/>
                <a:gd name="T17" fmla="*/ 74 h 90"/>
                <a:gd name="T18" fmla="*/ 29 w 135"/>
                <a:gd name="T19" fmla="*/ 65 h 90"/>
                <a:gd name="T20" fmla="*/ 44 w 135"/>
                <a:gd name="T21" fmla="*/ 56 h 90"/>
                <a:gd name="T22" fmla="*/ 56 w 135"/>
                <a:gd name="T23" fmla="*/ 48 h 90"/>
                <a:gd name="T24" fmla="*/ 66 w 135"/>
                <a:gd name="T25" fmla="*/ 39 h 90"/>
                <a:gd name="T26" fmla="*/ 73 w 135"/>
                <a:gd name="T27" fmla="*/ 33 h 90"/>
                <a:gd name="T28" fmla="*/ 78 w 135"/>
                <a:gd name="T29" fmla="*/ 27 h 90"/>
                <a:gd name="T30" fmla="*/ 81 w 135"/>
                <a:gd name="T31" fmla="*/ 21 h 90"/>
                <a:gd name="T32" fmla="*/ 81 w 135"/>
                <a:gd name="T33" fmla="*/ 16 h 90"/>
                <a:gd name="T34" fmla="*/ 79 w 135"/>
                <a:gd name="T35" fmla="*/ 12 h 90"/>
                <a:gd name="T36" fmla="*/ 77 w 135"/>
                <a:gd name="T37" fmla="*/ 7 h 90"/>
                <a:gd name="T38" fmla="*/ 76 w 135"/>
                <a:gd name="T39" fmla="*/ 5 h 90"/>
                <a:gd name="T40" fmla="*/ 78 w 135"/>
                <a:gd name="T41" fmla="*/ 2 h 90"/>
                <a:gd name="T42" fmla="*/ 83 w 135"/>
                <a:gd name="T43" fmla="*/ 0 h 90"/>
                <a:gd name="T44" fmla="*/ 88 w 135"/>
                <a:gd name="T45" fmla="*/ 1 h 90"/>
                <a:gd name="T46" fmla="*/ 95 w 135"/>
                <a:gd name="T47" fmla="*/ 4 h 90"/>
                <a:gd name="T48" fmla="*/ 105 w 135"/>
                <a:gd name="T49" fmla="*/ 9 h 90"/>
                <a:gd name="T50" fmla="*/ 115 w 135"/>
                <a:gd name="T51" fmla="*/ 15 h 90"/>
                <a:gd name="T52" fmla="*/ 124 w 135"/>
                <a:gd name="T53" fmla="*/ 21 h 90"/>
                <a:gd name="T54" fmla="*/ 131 w 135"/>
                <a:gd name="T55" fmla="*/ 28 h 90"/>
                <a:gd name="T56" fmla="*/ 134 w 135"/>
                <a:gd name="T57" fmla="*/ 33 h 90"/>
                <a:gd name="T58" fmla="*/ 135 w 135"/>
                <a:gd name="T59" fmla="*/ 38 h 90"/>
                <a:gd name="T60" fmla="*/ 132 w 135"/>
                <a:gd name="T61" fmla="*/ 44 h 90"/>
                <a:gd name="T62" fmla="*/ 126 w 135"/>
                <a:gd name="T63" fmla="*/ 50 h 90"/>
                <a:gd name="T64" fmla="*/ 117 w 135"/>
                <a:gd name="T65" fmla="*/ 55 h 90"/>
                <a:gd name="T66" fmla="*/ 106 w 135"/>
                <a:gd name="T67" fmla="*/ 59 h 90"/>
                <a:gd name="T68" fmla="*/ 90 w 135"/>
                <a:gd name="T69" fmla="*/ 66 h 90"/>
                <a:gd name="T70" fmla="*/ 66 w 135"/>
                <a:gd name="T71" fmla="*/ 73 h 90"/>
                <a:gd name="T72" fmla="*/ 48 w 135"/>
                <a:gd name="T73" fmla="*/ 79 h 90"/>
                <a:gd name="T74" fmla="*/ 39 w 135"/>
                <a:gd name="T75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5" h="90">
                  <a:moveTo>
                    <a:pt x="39" y="83"/>
                  </a:moveTo>
                  <a:lnTo>
                    <a:pt x="30" y="85"/>
                  </a:lnTo>
                  <a:lnTo>
                    <a:pt x="23" y="88"/>
                  </a:lnTo>
                  <a:lnTo>
                    <a:pt x="17" y="89"/>
                  </a:lnTo>
                  <a:lnTo>
                    <a:pt x="12" y="90"/>
                  </a:lnTo>
                  <a:lnTo>
                    <a:pt x="7" y="90"/>
                  </a:lnTo>
                  <a:lnTo>
                    <a:pt x="5" y="90"/>
                  </a:lnTo>
                  <a:lnTo>
                    <a:pt x="2" y="90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2" y="85"/>
                  </a:lnTo>
                  <a:lnTo>
                    <a:pt x="2" y="84"/>
                  </a:lnTo>
                  <a:lnTo>
                    <a:pt x="6" y="82"/>
                  </a:lnTo>
                  <a:lnTo>
                    <a:pt x="11" y="78"/>
                  </a:lnTo>
                  <a:lnTo>
                    <a:pt x="16" y="74"/>
                  </a:lnTo>
                  <a:lnTo>
                    <a:pt x="22" y="71"/>
                  </a:lnTo>
                  <a:lnTo>
                    <a:pt x="29" y="65"/>
                  </a:lnTo>
                  <a:lnTo>
                    <a:pt x="37" y="61"/>
                  </a:lnTo>
                  <a:lnTo>
                    <a:pt x="44" y="56"/>
                  </a:lnTo>
                  <a:lnTo>
                    <a:pt x="50" y="51"/>
                  </a:lnTo>
                  <a:lnTo>
                    <a:pt x="56" y="48"/>
                  </a:lnTo>
                  <a:lnTo>
                    <a:pt x="61" y="44"/>
                  </a:lnTo>
                  <a:lnTo>
                    <a:pt x="66" y="39"/>
                  </a:lnTo>
                  <a:lnTo>
                    <a:pt x="70" y="35"/>
                  </a:lnTo>
                  <a:lnTo>
                    <a:pt x="73" y="33"/>
                  </a:lnTo>
                  <a:lnTo>
                    <a:pt x="77" y="29"/>
                  </a:lnTo>
                  <a:lnTo>
                    <a:pt x="78" y="27"/>
                  </a:lnTo>
                  <a:lnTo>
                    <a:pt x="81" y="23"/>
                  </a:lnTo>
                  <a:lnTo>
                    <a:pt x="81" y="21"/>
                  </a:lnTo>
                  <a:lnTo>
                    <a:pt x="82" y="18"/>
                  </a:lnTo>
                  <a:lnTo>
                    <a:pt x="81" y="16"/>
                  </a:lnTo>
                  <a:lnTo>
                    <a:pt x="81" y="13"/>
                  </a:lnTo>
                  <a:lnTo>
                    <a:pt x="79" y="12"/>
                  </a:lnTo>
                  <a:lnTo>
                    <a:pt x="78" y="10"/>
                  </a:lnTo>
                  <a:lnTo>
                    <a:pt x="77" y="7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79" y="1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8" y="1"/>
                  </a:lnTo>
                  <a:lnTo>
                    <a:pt x="92" y="2"/>
                  </a:lnTo>
                  <a:lnTo>
                    <a:pt x="95" y="4"/>
                  </a:lnTo>
                  <a:lnTo>
                    <a:pt x="100" y="6"/>
                  </a:lnTo>
                  <a:lnTo>
                    <a:pt x="105" y="9"/>
                  </a:lnTo>
                  <a:lnTo>
                    <a:pt x="110" y="11"/>
                  </a:lnTo>
                  <a:lnTo>
                    <a:pt x="115" y="15"/>
                  </a:lnTo>
                  <a:lnTo>
                    <a:pt x="120" y="18"/>
                  </a:lnTo>
                  <a:lnTo>
                    <a:pt x="124" y="21"/>
                  </a:lnTo>
                  <a:lnTo>
                    <a:pt x="128" y="24"/>
                  </a:lnTo>
                  <a:lnTo>
                    <a:pt x="131" y="28"/>
                  </a:lnTo>
                  <a:lnTo>
                    <a:pt x="133" y="30"/>
                  </a:lnTo>
                  <a:lnTo>
                    <a:pt x="134" y="33"/>
                  </a:lnTo>
                  <a:lnTo>
                    <a:pt x="135" y="35"/>
                  </a:lnTo>
                  <a:lnTo>
                    <a:pt x="135" y="38"/>
                  </a:lnTo>
                  <a:lnTo>
                    <a:pt x="134" y="41"/>
                  </a:lnTo>
                  <a:lnTo>
                    <a:pt x="132" y="44"/>
                  </a:lnTo>
                  <a:lnTo>
                    <a:pt x="129" y="48"/>
                  </a:lnTo>
                  <a:lnTo>
                    <a:pt x="126" y="50"/>
                  </a:lnTo>
                  <a:lnTo>
                    <a:pt x="122" y="52"/>
                  </a:lnTo>
                  <a:lnTo>
                    <a:pt x="117" y="55"/>
                  </a:lnTo>
                  <a:lnTo>
                    <a:pt x="112" y="57"/>
                  </a:lnTo>
                  <a:lnTo>
                    <a:pt x="106" y="59"/>
                  </a:lnTo>
                  <a:lnTo>
                    <a:pt x="99" y="62"/>
                  </a:lnTo>
                  <a:lnTo>
                    <a:pt x="90" y="66"/>
                  </a:lnTo>
                  <a:lnTo>
                    <a:pt x="74" y="71"/>
                  </a:lnTo>
                  <a:lnTo>
                    <a:pt x="66" y="73"/>
                  </a:lnTo>
                  <a:lnTo>
                    <a:pt x="57" y="77"/>
                  </a:lnTo>
                  <a:lnTo>
                    <a:pt x="48" y="79"/>
                  </a:lnTo>
                  <a:lnTo>
                    <a:pt x="39" y="83"/>
                  </a:lnTo>
                  <a:lnTo>
                    <a:pt x="39" y="8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7"/>
            <p:cNvSpPr>
              <a:spLocks/>
            </p:cNvSpPr>
            <p:nvPr/>
          </p:nvSpPr>
          <p:spPr bwMode="auto">
            <a:xfrm>
              <a:off x="2730501" y="2719388"/>
              <a:ext cx="442913" cy="103187"/>
            </a:xfrm>
            <a:custGeom>
              <a:avLst/>
              <a:gdLst>
                <a:gd name="T0" fmla="*/ 0 w 279"/>
                <a:gd name="T1" fmla="*/ 53 h 65"/>
                <a:gd name="T2" fmla="*/ 3 w 279"/>
                <a:gd name="T3" fmla="*/ 52 h 65"/>
                <a:gd name="T4" fmla="*/ 9 w 279"/>
                <a:gd name="T5" fmla="*/ 48 h 65"/>
                <a:gd name="T6" fmla="*/ 19 w 279"/>
                <a:gd name="T7" fmla="*/ 46 h 65"/>
                <a:gd name="T8" fmla="*/ 34 w 279"/>
                <a:gd name="T9" fmla="*/ 42 h 65"/>
                <a:gd name="T10" fmla="*/ 51 w 279"/>
                <a:gd name="T11" fmla="*/ 37 h 65"/>
                <a:gd name="T12" fmla="*/ 73 w 279"/>
                <a:gd name="T13" fmla="*/ 32 h 65"/>
                <a:gd name="T14" fmla="*/ 97 w 279"/>
                <a:gd name="T15" fmla="*/ 27 h 65"/>
                <a:gd name="T16" fmla="*/ 125 w 279"/>
                <a:gd name="T17" fmla="*/ 21 h 65"/>
                <a:gd name="T18" fmla="*/ 150 w 279"/>
                <a:gd name="T19" fmla="*/ 16 h 65"/>
                <a:gd name="T20" fmla="*/ 172 w 279"/>
                <a:gd name="T21" fmla="*/ 11 h 65"/>
                <a:gd name="T22" fmla="*/ 190 w 279"/>
                <a:gd name="T23" fmla="*/ 8 h 65"/>
                <a:gd name="T24" fmla="*/ 207 w 279"/>
                <a:gd name="T25" fmla="*/ 5 h 65"/>
                <a:gd name="T26" fmla="*/ 221 w 279"/>
                <a:gd name="T27" fmla="*/ 3 h 65"/>
                <a:gd name="T28" fmla="*/ 230 w 279"/>
                <a:gd name="T29" fmla="*/ 2 h 65"/>
                <a:gd name="T30" fmla="*/ 238 w 279"/>
                <a:gd name="T31" fmla="*/ 0 h 65"/>
                <a:gd name="T32" fmla="*/ 248 w 279"/>
                <a:gd name="T33" fmla="*/ 0 h 65"/>
                <a:gd name="T34" fmla="*/ 261 w 279"/>
                <a:gd name="T35" fmla="*/ 2 h 65"/>
                <a:gd name="T36" fmla="*/ 270 w 279"/>
                <a:gd name="T37" fmla="*/ 4 h 65"/>
                <a:gd name="T38" fmla="*/ 274 w 279"/>
                <a:gd name="T39" fmla="*/ 7 h 65"/>
                <a:gd name="T40" fmla="*/ 277 w 279"/>
                <a:gd name="T41" fmla="*/ 9 h 65"/>
                <a:gd name="T42" fmla="*/ 278 w 279"/>
                <a:gd name="T43" fmla="*/ 11 h 65"/>
                <a:gd name="T44" fmla="*/ 278 w 279"/>
                <a:gd name="T45" fmla="*/ 14 h 65"/>
                <a:gd name="T46" fmla="*/ 277 w 279"/>
                <a:gd name="T47" fmla="*/ 15 h 65"/>
                <a:gd name="T48" fmla="*/ 273 w 279"/>
                <a:gd name="T49" fmla="*/ 19 h 65"/>
                <a:gd name="T50" fmla="*/ 267 w 279"/>
                <a:gd name="T51" fmla="*/ 22 h 65"/>
                <a:gd name="T52" fmla="*/ 259 w 279"/>
                <a:gd name="T53" fmla="*/ 26 h 65"/>
                <a:gd name="T54" fmla="*/ 246 w 279"/>
                <a:gd name="T55" fmla="*/ 31 h 65"/>
                <a:gd name="T56" fmla="*/ 229 w 279"/>
                <a:gd name="T57" fmla="*/ 35 h 65"/>
                <a:gd name="T58" fmla="*/ 209 w 279"/>
                <a:gd name="T59" fmla="*/ 37 h 65"/>
                <a:gd name="T60" fmla="*/ 172 w 279"/>
                <a:gd name="T61" fmla="*/ 43 h 65"/>
                <a:gd name="T62" fmla="*/ 122 w 279"/>
                <a:gd name="T63" fmla="*/ 52 h 65"/>
                <a:gd name="T64" fmla="*/ 90 w 279"/>
                <a:gd name="T65" fmla="*/ 58 h 65"/>
                <a:gd name="T66" fmla="*/ 79 w 279"/>
                <a:gd name="T67" fmla="*/ 60 h 65"/>
                <a:gd name="T68" fmla="*/ 68 w 279"/>
                <a:gd name="T69" fmla="*/ 62 h 65"/>
                <a:gd name="T70" fmla="*/ 60 w 279"/>
                <a:gd name="T71" fmla="*/ 63 h 65"/>
                <a:gd name="T72" fmla="*/ 52 w 279"/>
                <a:gd name="T73" fmla="*/ 64 h 65"/>
                <a:gd name="T74" fmla="*/ 46 w 279"/>
                <a:gd name="T75" fmla="*/ 65 h 65"/>
                <a:gd name="T76" fmla="*/ 41 w 279"/>
                <a:gd name="T77" fmla="*/ 65 h 65"/>
                <a:gd name="T78" fmla="*/ 39 w 279"/>
                <a:gd name="T79" fmla="*/ 65 h 65"/>
                <a:gd name="T80" fmla="*/ 34 w 279"/>
                <a:gd name="T81" fmla="*/ 65 h 65"/>
                <a:gd name="T82" fmla="*/ 24 w 279"/>
                <a:gd name="T83" fmla="*/ 64 h 65"/>
                <a:gd name="T84" fmla="*/ 12 w 279"/>
                <a:gd name="T85" fmla="*/ 60 h 65"/>
                <a:gd name="T86" fmla="*/ 3 w 279"/>
                <a:gd name="T87" fmla="*/ 55 h 65"/>
                <a:gd name="T88" fmla="*/ 0 w 279"/>
                <a:gd name="T89" fmla="*/ 5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9" h="65">
                  <a:moveTo>
                    <a:pt x="0" y="54"/>
                  </a:moveTo>
                  <a:lnTo>
                    <a:pt x="0" y="53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6" y="51"/>
                  </a:lnTo>
                  <a:lnTo>
                    <a:pt x="9" y="48"/>
                  </a:lnTo>
                  <a:lnTo>
                    <a:pt x="14" y="47"/>
                  </a:lnTo>
                  <a:lnTo>
                    <a:pt x="19" y="46"/>
                  </a:lnTo>
                  <a:lnTo>
                    <a:pt x="27" y="43"/>
                  </a:lnTo>
                  <a:lnTo>
                    <a:pt x="34" y="42"/>
                  </a:lnTo>
                  <a:lnTo>
                    <a:pt x="42" y="40"/>
                  </a:lnTo>
                  <a:lnTo>
                    <a:pt x="51" y="37"/>
                  </a:lnTo>
                  <a:lnTo>
                    <a:pt x="62" y="35"/>
                  </a:lnTo>
                  <a:lnTo>
                    <a:pt x="73" y="32"/>
                  </a:lnTo>
                  <a:lnTo>
                    <a:pt x="85" y="30"/>
                  </a:lnTo>
                  <a:lnTo>
                    <a:pt x="97" y="27"/>
                  </a:lnTo>
                  <a:lnTo>
                    <a:pt x="112" y="24"/>
                  </a:lnTo>
                  <a:lnTo>
                    <a:pt x="125" y="21"/>
                  </a:lnTo>
                  <a:lnTo>
                    <a:pt x="138" y="19"/>
                  </a:lnTo>
                  <a:lnTo>
                    <a:pt x="150" y="16"/>
                  </a:lnTo>
                  <a:lnTo>
                    <a:pt x="161" y="14"/>
                  </a:lnTo>
                  <a:lnTo>
                    <a:pt x="172" y="11"/>
                  </a:lnTo>
                  <a:lnTo>
                    <a:pt x="182" y="10"/>
                  </a:lnTo>
                  <a:lnTo>
                    <a:pt x="190" y="8"/>
                  </a:lnTo>
                  <a:lnTo>
                    <a:pt x="199" y="7"/>
                  </a:lnTo>
                  <a:lnTo>
                    <a:pt x="207" y="5"/>
                  </a:lnTo>
                  <a:lnTo>
                    <a:pt x="215" y="4"/>
                  </a:lnTo>
                  <a:lnTo>
                    <a:pt x="221" y="3"/>
                  </a:lnTo>
                  <a:lnTo>
                    <a:pt x="226" y="2"/>
                  </a:lnTo>
                  <a:lnTo>
                    <a:pt x="230" y="2"/>
                  </a:lnTo>
                  <a:lnTo>
                    <a:pt x="235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254" y="0"/>
                  </a:lnTo>
                  <a:lnTo>
                    <a:pt x="261" y="2"/>
                  </a:lnTo>
                  <a:lnTo>
                    <a:pt x="267" y="3"/>
                  </a:lnTo>
                  <a:lnTo>
                    <a:pt x="270" y="4"/>
                  </a:lnTo>
                  <a:lnTo>
                    <a:pt x="273" y="5"/>
                  </a:lnTo>
                  <a:lnTo>
                    <a:pt x="274" y="7"/>
                  </a:lnTo>
                  <a:lnTo>
                    <a:pt x="276" y="8"/>
                  </a:lnTo>
                  <a:lnTo>
                    <a:pt x="277" y="9"/>
                  </a:lnTo>
                  <a:lnTo>
                    <a:pt x="278" y="10"/>
                  </a:lnTo>
                  <a:lnTo>
                    <a:pt x="278" y="11"/>
                  </a:lnTo>
                  <a:lnTo>
                    <a:pt x="279" y="13"/>
                  </a:lnTo>
                  <a:lnTo>
                    <a:pt x="278" y="14"/>
                  </a:lnTo>
                  <a:lnTo>
                    <a:pt x="278" y="14"/>
                  </a:lnTo>
                  <a:lnTo>
                    <a:pt x="277" y="15"/>
                  </a:lnTo>
                  <a:lnTo>
                    <a:pt x="274" y="18"/>
                  </a:lnTo>
                  <a:lnTo>
                    <a:pt x="273" y="19"/>
                  </a:lnTo>
                  <a:lnTo>
                    <a:pt x="270" y="20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59" y="26"/>
                  </a:lnTo>
                  <a:lnTo>
                    <a:pt x="254" y="29"/>
                  </a:lnTo>
                  <a:lnTo>
                    <a:pt x="246" y="31"/>
                  </a:lnTo>
                  <a:lnTo>
                    <a:pt x="238" y="32"/>
                  </a:lnTo>
                  <a:lnTo>
                    <a:pt x="229" y="35"/>
                  </a:lnTo>
                  <a:lnTo>
                    <a:pt x="219" y="36"/>
                  </a:lnTo>
                  <a:lnTo>
                    <a:pt x="209" y="37"/>
                  </a:lnTo>
                  <a:lnTo>
                    <a:pt x="196" y="38"/>
                  </a:lnTo>
                  <a:lnTo>
                    <a:pt x="172" y="43"/>
                  </a:lnTo>
                  <a:lnTo>
                    <a:pt x="146" y="48"/>
                  </a:lnTo>
                  <a:lnTo>
                    <a:pt x="122" y="52"/>
                  </a:lnTo>
                  <a:lnTo>
                    <a:pt x="97" y="57"/>
                  </a:lnTo>
                  <a:lnTo>
                    <a:pt x="90" y="58"/>
                  </a:lnTo>
                  <a:lnTo>
                    <a:pt x="84" y="59"/>
                  </a:lnTo>
                  <a:lnTo>
                    <a:pt x="79" y="60"/>
                  </a:lnTo>
                  <a:lnTo>
                    <a:pt x="73" y="60"/>
                  </a:lnTo>
                  <a:lnTo>
                    <a:pt x="68" y="62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56" y="64"/>
                  </a:lnTo>
                  <a:lnTo>
                    <a:pt x="52" y="64"/>
                  </a:lnTo>
                  <a:lnTo>
                    <a:pt x="49" y="64"/>
                  </a:lnTo>
                  <a:lnTo>
                    <a:pt x="46" y="65"/>
                  </a:lnTo>
                  <a:lnTo>
                    <a:pt x="44" y="65"/>
                  </a:lnTo>
                  <a:lnTo>
                    <a:pt x="41" y="65"/>
                  </a:lnTo>
                  <a:lnTo>
                    <a:pt x="40" y="65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4" y="65"/>
                  </a:lnTo>
                  <a:lnTo>
                    <a:pt x="29" y="65"/>
                  </a:lnTo>
                  <a:lnTo>
                    <a:pt x="24" y="64"/>
                  </a:lnTo>
                  <a:lnTo>
                    <a:pt x="18" y="63"/>
                  </a:lnTo>
                  <a:lnTo>
                    <a:pt x="12" y="60"/>
                  </a:lnTo>
                  <a:lnTo>
                    <a:pt x="7" y="58"/>
                  </a:lnTo>
                  <a:lnTo>
                    <a:pt x="3" y="55"/>
                  </a:lnTo>
                  <a:lnTo>
                    <a:pt x="0" y="54"/>
                  </a:lnTo>
                  <a:lnTo>
                    <a:pt x="0" y="5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Freeform 68"/>
          <p:cNvSpPr>
            <a:spLocks/>
          </p:cNvSpPr>
          <p:nvPr/>
        </p:nvSpPr>
        <p:spPr bwMode="auto">
          <a:xfrm>
            <a:off x="1255582" y="1882845"/>
            <a:ext cx="868146" cy="1393995"/>
          </a:xfrm>
          <a:custGeom>
            <a:avLst/>
            <a:gdLst>
              <a:gd name="T0" fmla="*/ 235 w 350"/>
              <a:gd name="T1" fmla="*/ 355 h 562"/>
              <a:gd name="T2" fmla="*/ 202 w 350"/>
              <a:gd name="T3" fmla="*/ 403 h 562"/>
              <a:gd name="T4" fmla="*/ 168 w 350"/>
              <a:gd name="T5" fmla="*/ 443 h 562"/>
              <a:gd name="T6" fmla="*/ 130 w 350"/>
              <a:gd name="T7" fmla="*/ 481 h 562"/>
              <a:gd name="T8" fmla="*/ 90 w 350"/>
              <a:gd name="T9" fmla="*/ 514 h 562"/>
              <a:gd name="T10" fmla="*/ 55 w 350"/>
              <a:gd name="T11" fmla="*/ 537 h 562"/>
              <a:gd name="T12" fmla="*/ 36 w 350"/>
              <a:gd name="T13" fmla="*/ 548 h 562"/>
              <a:gd name="T14" fmla="*/ 22 w 350"/>
              <a:gd name="T15" fmla="*/ 556 h 562"/>
              <a:gd name="T16" fmla="*/ 11 w 350"/>
              <a:gd name="T17" fmla="*/ 561 h 562"/>
              <a:gd name="T18" fmla="*/ 5 w 350"/>
              <a:gd name="T19" fmla="*/ 562 h 562"/>
              <a:gd name="T20" fmla="*/ 1 w 350"/>
              <a:gd name="T21" fmla="*/ 559 h 562"/>
              <a:gd name="T22" fmla="*/ 2 w 350"/>
              <a:gd name="T23" fmla="*/ 553 h 562"/>
              <a:gd name="T24" fmla="*/ 12 w 350"/>
              <a:gd name="T25" fmla="*/ 544 h 562"/>
              <a:gd name="T26" fmla="*/ 27 w 350"/>
              <a:gd name="T27" fmla="*/ 531 h 562"/>
              <a:gd name="T28" fmla="*/ 51 w 350"/>
              <a:gd name="T29" fmla="*/ 514 h 562"/>
              <a:gd name="T30" fmla="*/ 83 w 350"/>
              <a:gd name="T31" fmla="*/ 487 h 562"/>
              <a:gd name="T32" fmla="*/ 119 w 350"/>
              <a:gd name="T33" fmla="*/ 452 h 562"/>
              <a:gd name="T34" fmla="*/ 157 w 350"/>
              <a:gd name="T35" fmla="*/ 408 h 562"/>
              <a:gd name="T36" fmla="*/ 194 w 350"/>
              <a:gd name="T37" fmla="*/ 354 h 562"/>
              <a:gd name="T38" fmla="*/ 227 w 350"/>
              <a:gd name="T39" fmla="*/ 296 h 562"/>
              <a:gd name="T40" fmla="*/ 254 w 350"/>
              <a:gd name="T41" fmla="*/ 229 h 562"/>
              <a:gd name="T42" fmla="*/ 271 w 350"/>
              <a:gd name="T43" fmla="*/ 167 h 562"/>
              <a:gd name="T44" fmla="*/ 279 w 350"/>
              <a:gd name="T45" fmla="*/ 136 h 562"/>
              <a:gd name="T46" fmla="*/ 285 w 350"/>
              <a:gd name="T47" fmla="*/ 108 h 562"/>
              <a:gd name="T48" fmla="*/ 290 w 350"/>
              <a:gd name="T49" fmla="*/ 84 h 562"/>
              <a:gd name="T50" fmla="*/ 294 w 350"/>
              <a:gd name="T51" fmla="*/ 66 h 562"/>
              <a:gd name="T52" fmla="*/ 296 w 350"/>
              <a:gd name="T53" fmla="*/ 53 h 562"/>
              <a:gd name="T54" fmla="*/ 298 w 350"/>
              <a:gd name="T55" fmla="*/ 34 h 562"/>
              <a:gd name="T56" fmla="*/ 295 w 350"/>
              <a:gd name="T57" fmla="*/ 22 h 562"/>
              <a:gd name="T58" fmla="*/ 288 w 350"/>
              <a:gd name="T59" fmla="*/ 15 h 562"/>
              <a:gd name="T60" fmla="*/ 284 w 350"/>
              <a:gd name="T61" fmla="*/ 8 h 562"/>
              <a:gd name="T62" fmla="*/ 288 w 350"/>
              <a:gd name="T63" fmla="*/ 3 h 562"/>
              <a:gd name="T64" fmla="*/ 296 w 350"/>
              <a:gd name="T65" fmla="*/ 0 h 562"/>
              <a:gd name="T66" fmla="*/ 309 w 350"/>
              <a:gd name="T67" fmla="*/ 3 h 562"/>
              <a:gd name="T68" fmla="*/ 326 w 350"/>
              <a:gd name="T69" fmla="*/ 8 h 562"/>
              <a:gd name="T70" fmla="*/ 340 w 350"/>
              <a:gd name="T71" fmla="*/ 16 h 562"/>
              <a:gd name="T72" fmla="*/ 348 w 350"/>
              <a:gd name="T73" fmla="*/ 23 h 562"/>
              <a:gd name="T74" fmla="*/ 349 w 350"/>
              <a:gd name="T75" fmla="*/ 31 h 562"/>
              <a:gd name="T76" fmla="*/ 348 w 350"/>
              <a:gd name="T77" fmla="*/ 40 h 562"/>
              <a:gd name="T78" fmla="*/ 344 w 350"/>
              <a:gd name="T79" fmla="*/ 56 h 562"/>
              <a:gd name="T80" fmla="*/ 339 w 350"/>
              <a:gd name="T81" fmla="*/ 78 h 562"/>
              <a:gd name="T82" fmla="*/ 332 w 350"/>
              <a:gd name="T83" fmla="*/ 106 h 562"/>
              <a:gd name="T84" fmla="*/ 323 w 350"/>
              <a:gd name="T85" fmla="*/ 141 h 562"/>
              <a:gd name="T86" fmla="*/ 300 w 350"/>
              <a:gd name="T87" fmla="*/ 214 h 562"/>
              <a:gd name="T88" fmla="*/ 274 w 350"/>
              <a:gd name="T89" fmla="*/ 280 h 562"/>
              <a:gd name="T90" fmla="*/ 256 w 350"/>
              <a:gd name="T91" fmla="*/ 319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0" h="562">
                <a:moveTo>
                  <a:pt x="256" y="319"/>
                </a:moveTo>
                <a:lnTo>
                  <a:pt x="246" y="337"/>
                </a:lnTo>
                <a:lnTo>
                  <a:pt x="235" y="355"/>
                </a:lnTo>
                <a:lnTo>
                  <a:pt x="224" y="373"/>
                </a:lnTo>
                <a:lnTo>
                  <a:pt x="213" y="388"/>
                </a:lnTo>
                <a:lnTo>
                  <a:pt x="202" y="403"/>
                </a:lnTo>
                <a:lnTo>
                  <a:pt x="191" y="418"/>
                </a:lnTo>
                <a:lnTo>
                  <a:pt x="179" y="431"/>
                </a:lnTo>
                <a:lnTo>
                  <a:pt x="168" y="443"/>
                </a:lnTo>
                <a:lnTo>
                  <a:pt x="156" y="457"/>
                </a:lnTo>
                <a:lnTo>
                  <a:pt x="143" y="469"/>
                </a:lnTo>
                <a:lnTo>
                  <a:pt x="130" y="481"/>
                </a:lnTo>
                <a:lnTo>
                  <a:pt x="117" y="492"/>
                </a:lnTo>
                <a:lnTo>
                  <a:pt x="103" y="503"/>
                </a:lnTo>
                <a:lnTo>
                  <a:pt x="90" y="514"/>
                </a:lnTo>
                <a:lnTo>
                  <a:pt x="77" y="524"/>
                </a:lnTo>
                <a:lnTo>
                  <a:pt x="62" y="533"/>
                </a:lnTo>
                <a:lnTo>
                  <a:pt x="55" y="537"/>
                </a:lnTo>
                <a:lnTo>
                  <a:pt x="49" y="541"/>
                </a:lnTo>
                <a:lnTo>
                  <a:pt x="42" y="545"/>
                </a:lnTo>
                <a:lnTo>
                  <a:pt x="36" y="548"/>
                </a:lnTo>
                <a:lnTo>
                  <a:pt x="31" y="551"/>
                </a:lnTo>
                <a:lnTo>
                  <a:pt x="27" y="553"/>
                </a:lnTo>
                <a:lnTo>
                  <a:pt x="22" y="556"/>
                </a:lnTo>
                <a:lnTo>
                  <a:pt x="18" y="557"/>
                </a:lnTo>
                <a:lnTo>
                  <a:pt x="14" y="559"/>
                </a:lnTo>
                <a:lnTo>
                  <a:pt x="11" y="561"/>
                </a:lnTo>
                <a:lnTo>
                  <a:pt x="8" y="561"/>
                </a:lnTo>
                <a:lnTo>
                  <a:pt x="6" y="562"/>
                </a:lnTo>
                <a:lnTo>
                  <a:pt x="5" y="562"/>
                </a:lnTo>
                <a:lnTo>
                  <a:pt x="2" y="561"/>
                </a:lnTo>
                <a:lnTo>
                  <a:pt x="1" y="561"/>
                </a:lnTo>
                <a:lnTo>
                  <a:pt x="1" y="559"/>
                </a:lnTo>
                <a:lnTo>
                  <a:pt x="0" y="558"/>
                </a:lnTo>
                <a:lnTo>
                  <a:pt x="1" y="556"/>
                </a:lnTo>
                <a:lnTo>
                  <a:pt x="2" y="553"/>
                </a:lnTo>
                <a:lnTo>
                  <a:pt x="5" y="551"/>
                </a:lnTo>
                <a:lnTo>
                  <a:pt x="7" y="547"/>
                </a:lnTo>
                <a:lnTo>
                  <a:pt x="12" y="544"/>
                </a:lnTo>
                <a:lnTo>
                  <a:pt x="16" y="540"/>
                </a:lnTo>
                <a:lnTo>
                  <a:pt x="20" y="536"/>
                </a:lnTo>
                <a:lnTo>
                  <a:pt x="27" y="531"/>
                </a:lnTo>
                <a:lnTo>
                  <a:pt x="34" y="526"/>
                </a:lnTo>
                <a:lnTo>
                  <a:pt x="42" y="520"/>
                </a:lnTo>
                <a:lnTo>
                  <a:pt x="51" y="514"/>
                </a:lnTo>
                <a:lnTo>
                  <a:pt x="61" y="506"/>
                </a:lnTo>
                <a:lnTo>
                  <a:pt x="72" y="497"/>
                </a:lnTo>
                <a:lnTo>
                  <a:pt x="83" y="487"/>
                </a:lnTo>
                <a:lnTo>
                  <a:pt x="95" y="476"/>
                </a:lnTo>
                <a:lnTo>
                  <a:pt x="106" y="464"/>
                </a:lnTo>
                <a:lnTo>
                  <a:pt x="119" y="452"/>
                </a:lnTo>
                <a:lnTo>
                  <a:pt x="132" y="439"/>
                </a:lnTo>
                <a:lnTo>
                  <a:pt x="144" y="424"/>
                </a:lnTo>
                <a:lnTo>
                  <a:pt x="157" y="408"/>
                </a:lnTo>
                <a:lnTo>
                  <a:pt x="169" y="391"/>
                </a:lnTo>
                <a:lnTo>
                  <a:pt x="182" y="374"/>
                </a:lnTo>
                <a:lnTo>
                  <a:pt x="194" y="354"/>
                </a:lnTo>
                <a:lnTo>
                  <a:pt x="206" y="336"/>
                </a:lnTo>
                <a:lnTo>
                  <a:pt x="217" y="315"/>
                </a:lnTo>
                <a:lnTo>
                  <a:pt x="227" y="296"/>
                </a:lnTo>
                <a:lnTo>
                  <a:pt x="237" y="274"/>
                </a:lnTo>
                <a:lnTo>
                  <a:pt x="245" y="252"/>
                </a:lnTo>
                <a:lnTo>
                  <a:pt x="254" y="229"/>
                </a:lnTo>
                <a:lnTo>
                  <a:pt x="261" y="205"/>
                </a:lnTo>
                <a:lnTo>
                  <a:pt x="267" y="180"/>
                </a:lnTo>
                <a:lnTo>
                  <a:pt x="271" y="167"/>
                </a:lnTo>
                <a:lnTo>
                  <a:pt x="273" y="156"/>
                </a:lnTo>
                <a:lnTo>
                  <a:pt x="277" y="145"/>
                </a:lnTo>
                <a:lnTo>
                  <a:pt x="279" y="136"/>
                </a:lnTo>
                <a:lnTo>
                  <a:pt x="282" y="126"/>
                </a:lnTo>
                <a:lnTo>
                  <a:pt x="283" y="116"/>
                </a:lnTo>
                <a:lnTo>
                  <a:pt x="285" y="108"/>
                </a:lnTo>
                <a:lnTo>
                  <a:pt x="288" y="99"/>
                </a:lnTo>
                <a:lnTo>
                  <a:pt x="289" y="92"/>
                </a:lnTo>
                <a:lnTo>
                  <a:pt x="290" y="84"/>
                </a:lnTo>
                <a:lnTo>
                  <a:pt x="291" y="78"/>
                </a:lnTo>
                <a:lnTo>
                  <a:pt x="293" y="72"/>
                </a:lnTo>
                <a:lnTo>
                  <a:pt x="294" y="66"/>
                </a:lnTo>
                <a:lnTo>
                  <a:pt x="295" y="61"/>
                </a:lnTo>
                <a:lnTo>
                  <a:pt x="296" y="56"/>
                </a:lnTo>
                <a:lnTo>
                  <a:pt x="296" y="53"/>
                </a:lnTo>
                <a:lnTo>
                  <a:pt x="298" y="45"/>
                </a:lnTo>
                <a:lnTo>
                  <a:pt x="298" y="40"/>
                </a:lnTo>
                <a:lnTo>
                  <a:pt x="298" y="34"/>
                </a:lnTo>
                <a:lnTo>
                  <a:pt x="298" y="29"/>
                </a:lnTo>
                <a:lnTo>
                  <a:pt x="296" y="26"/>
                </a:lnTo>
                <a:lnTo>
                  <a:pt x="295" y="22"/>
                </a:lnTo>
                <a:lnTo>
                  <a:pt x="293" y="18"/>
                </a:lnTo>
                <a:lnTo>
                  <a:pt x="290" y="16"/>
                </a:lnTo>
                <a:lnTo>
                  <a:pt x="288" y="15"/>
                </a:lnTo>
                <a:lnTo>
                  <a:pt x="285" y="12"/>
                </a:lnTo>
                <a:lnTo>
                  <a:pt x="284" y="10"/>
                </a:lnTo>
                <a:lnTo>
                  <a:pt x="284" y="8"/>
                </a:lnTo>
                <a:lnTo>
                  <a:pt x="284" y="6"/>
                </a:lnTo>
                <a:lnTo>
                  <a:pt x="285" y="5"/>
                </a:lnTo>
                <a:lnTo>
                  <a:pt x="288" y="3"/>
                </a:lnTo>
                <a:lnTo>
                  <a:pt x="290" y="1"/>
                </a:lnTo>
                <a:lnTo>
                  <a:pt x="294" y="1"/>
                </a:lnTo>
                <a:lnTo>
                  <a:pt x="296" y="0"/>
                </a:lnTo>
                <a:lnTo>
                  <a:pt x="300" y="0"/>
                </a:lnTo>
                <a:lnTo>
                  <a:pt x="304" y="1"/>
                </a:lnTo>
                <a:lnTo>
                  <a:pt x="309" y="3"/>
                </a:lnTo>
                <a:lnTo>
                  <a:pt x="313" y="4"/>
                </a:lnTo>
                <a:lnTo>
                  <a:pt x="320" y="5"/>
                </a:lnTo>
                <a:lnTo>
                  <a:pt x="326" y="8"/>
                </a:lnTo>
                <a:lnTo>
                  <a:pt x="332" y="11"/>
                </a:lnTo>
                <a:lnTo>
                  <a:pt x="335" y="14"/>
                </a:lnTo>
                <a:lnTo>
                  <a:pt x="340" y="16"/>
                </a:lnTo>
                <a:lnTo>
                  <a:pt x="343" y="20"/>
                </a:lnTo>
                <a:lnTo>
                  <a:pt x="346" y="22"/>
                </a:lnTo>
                <a:lnTo>
                  <a:pt x="348" y="23"/>
                </a:lnTo>
                <a:lnTo>
                  <a:pt x="349" y="26"/>
                </a:lnTo>
                <a:lnTo>
                  <a:pt x="350" y="28"/>
                </a:lnTo>
                <a:lnTo>
                  <a:pt x="349" y="31"/>
                </a:lnTo>
                <a:lnTo>
                  <a:pt x="349" y="33"/>
                </a:lnTo>
                <a:lnTo>
                  <a:pt x="349" y="37"/>
                </a:lnTo>
                <a:lnTo>
                  <a:pt x="348" y="40"/>
                </a:lnTo>
                <a:lnTo>
                  <a:pt x="346" y="44"/>
                </a:lnTo>
                <a:lnTo>
                  <a:pt x="345" y="50"/>
                </a:lnTo>
                <a:lnTo>
                  <a:pt x="344" y="56"/>
                </a:lnTo>
                <a:lnTo>
                  <a:pt x="343" y="62"/>
                </a:lnTo>
                <a:lnTo>
                  <a:pt x="342" y="70"/>
                </a:lnTo>
                <a:lnTo>
                  <a:pt x="339" y="78"/>
                </a:lnTo>
                <a:lnTo>
                  <a:pt x="337" y="87"/>
                </a:lnTo>
                <a:lnTo>
                  <a:pt x="334" y="95"/>
                </a:lnTo>
                <a:lnTo>
                  <a:pt x="332" y="106"/>
                </a:lnTo>
                <a:lnTo>
                  <a:pt x="329" y="117"/>
                </a:lnTo>
                <a:lnTo>
                  <a:pt x="326" y="128"/>
                </a:lnTo>
                <a:lnTo>
                  <a:pt x="323" y="141"/>
                </a:lnTo>
                <a:lnTo>
                  <a:pt x="316" y="166"/>
                </a:lnTo>
                <a:lnTo>
                  <a:pt x="307" y="191"/>
                </a:lnTo>
                <a:lnTo>
                  <a:pt x="300" y="214"/>
                </a:lnTo>
                <a:lnTo>
                  <a:pt x="291" y="237"/>
                </a:lnTo>
                <a:lnTo>
                  <a:pt x="283" y="259"/>
                </a:lnTo>
                <a:lnTo>
                  <a:pt x="274" y="280"/>
                </a:lnTo>
                <a:lnTo>
                  <a:pt x="265" y="299"/>
                </a:lnTo>
                <a:lnTo>
                  <a:pt x="256" y="319"/>
                </a:lnTo>
                <a:lnTo>
                  <a:pt x="256" y="31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70"/>
          <p:cNvSpPr>
            <a:spLocks/>
          </p:cNvSpPr>
          <p:nvPr/>
        </p:nvSpPr>
        <p:spPr bwMode="auto">
          <a:xfrm>
            <a:off x="2182254" y="2469685"/>
            <a:ext cx="835902" cy="553132"/>
          </a:xfrm>
          <a:custGeom>
            <a:avLst/>
            <a:gdLst>
              <a:gd name="T0" fmla="*/ 132 w 337"/>
              <a:gd name="T1" fmla="*/ 160 h 223"/>
              <a:gd name="T2" fmla="*/ 120 w 337"/>
              <a:gd name="T3" fmla="*/ 146 h 223"/>
              <a:gd name="T4" fmla="*/ 105 w 337"/>
              <a:gd name="T5" fmla="*/ 130 h 223"/>
              <a:gd name="T6" fmla="*/ 89 w 337"/>
              <a:gd name="T7" fmla="*/ 112 h 223"/>
              <a:gd name="T8" fmla="*/ 72 w 337"/>
              <a:gd name="T9" fmla="*/ 94 h 223"/>
              <a:gd name="T10" fmla="*/ 53 w 337"/>
              <a:gd name="T11" fmla="*/ 72 h 223"/>
              <a:gd name="T12" fmla="*/ 33 w 337"/>
              <a:gd name="T13" fmla="*/ 49 h 223"/>
              <a:gd name="T14" fmla="*/ 11 w 337"/>
              <a:gd name="T15" fmla="*/ 23 h 223"/>
              <a:gd name="T16" fmla="*/ 15 w 337"/>
              <a:gd name="T17" fmla="*/ 0 h 223"/>
              <a:gd name="T18" fmla="*/ 21 w 337"/>
              <a:gd name="T19" fmla="*/ 6 h 223"/>
              <a:gd name="T20" fmla="*/ 28 w 337"/>
              <a:gd name="T21" fmla="*/ 14 h 223"/>
              <a:gd name="T22" fmla="*/ 38 w 337"/>
              <a:gd name="T23" fmla="*/ 23 h 223"/>
              <a:gd name="T24" fmla="*/ 50 w 337"/>
              <a:gd name="T25" fmla="*/ 33 h 223"/>
              <a:gd name="T26" fmla="*/ 63 w 337"/>
              <a:gd name="T27" fmla="*/ 44 h 223"/>
              <a:gd name="T28" fmla="*/ 77 w 337"/>
              <a:gd name="T29" fmla="*/ 56 h 223"/>
              <a:gd name="T30" fmla="*/ 93 w 337"/>
              <a:gd name="T31" fmla="*/ 69 h 223"/>
              <a:gd name="T32" fmla="*/ 111 w 337"/>
              <a:gd name="T33" fmla="*/ 83 h 223"/>
              <a:gd name="T34" fmla="*/ 147 w 337"/>
              <a:gd name="T35" fmla="*/ 111 h 223"/>
              <a:gd name="T36" fmla="*/ 183 w 337"/>
              <a:gd name="T37" fmla="*/ 134 h 223"/>
              <a:gd name="T38" fmla="*/ 223 w 337"/>
              <a:gd name="T39" fmla="*/ 155 h 223"/>
              <a:gd name="T40" fmla="*/ 260 w 337"/>
              <a:gd name="T41" fmla="*/ 172 h 223"/>
              <a:gd name="T42" fmla="*/ 279 w 337"/>
              <a:gd name="T43" fmla="*/ 179 h 223"/>
              <a:gd name="T44" fmla="*/ 293 w 337"/>
              <a:gd name="T45" fmla="*/ 187 h 223"/>
              <a:gd name="T46" fmla="*/ 307 w 337"/>
              <a:gd name="T47" fmla="*/ 193 h 223"/>
              <a:gd name="T48" fmla="*/ 318 w 337"/>
              <a:gd name="T49" fmla="*/ 199 h 223"/>
              <a:gd name="T50" fmla="*/ 326 w 337"/>
              <a:gd name="T51" fmla="*/ 203 h 223"/>
              <a:gd name="T52" fmla="*/ 332 w 337"/>
              <a:gd name="T53" fmla="*/ 206 h 223"/>
              <a:gd name="T54" fmla="*/ 336 w 337"/>
              <a:gd name="T55" fmla="*/ 209 h 223"/>
              <a:gd name="T56" fmla="*/ 337 w 337"/>
              <a:gd name="T57" fmla="*/ 211 h 223"/>
              <a:gd name="T58" fmla="*/ 335 w 337"/>
              <a:gd name="T59" fmla="*/ 212 h 223"/>
              <a:gd name="T60" fmla="*/ 331 w 337"/>
              <a:gd name="T61" fmla="*/ 215 h 223"/>
              <a:gd name="T62" fmla="*/ 326 w 337"/>
              <a:gd name="T63" fmla="*/ 216 h 223"/>
              <a:gd name="T64" fmla="*/ 319 w 337"/>
              <a:gd name="T65" fmla="*/ 217 h 223"/>
              <a:gd name="T66" fmla="*/ 310 w 337"/>
              <a:gd name="T67" fmla="*/ 220 h 223"/>
              <a:gd name="T68" fmla="*/ 299 w 337"/>
              <a:gd name="T69" fmla="*/ 221 h 223"/>
              <a:gd name="T70" fmla="*/ 287 w 337"/>
              <a:gd name="T71" fmla="*/ 222 h 223"/>
              <a:gd name="T72" fmla="*/ 273 w 337"/>
              <a:gd name="T73" fmla="*/ 222 h 223"/>
              <a:gd name="T74" fmla="*/ 258 w 337"/>
              <a:gd name="T75" fmla="*/ 223 h 223"/>
              <a:gd name="T76" fmla="*/ 246 w 337"/>
              <a:gd name="T77" fmla="*/ 223 h 223"/>
              <a:gd name="T78" fmla="*/ 234 w 337"/>
              <a:gd name="T79" fmla="*/ 223 h 223"/>
              <a:gd name="T80" fmla="*/ 224 w 337"/>
              <a:gd name="T81" fmla="*/ 223 h 223"/>
              <a:gd name="T82" fmla="*/ 215 w 337"/>
              <a:gd name="T83" fmla="*/ 223 h 223"/>
              <a:gd name="T84" fmla="*/ 209 w 337"/>
              <a:gd name="T85" fmla="*/ 222 h 223"/>
              <a:gd name="T86" fmla="*/ 203 w 337"/>
              <a:gd name="T87" fmla="*/ 221 h 223"/>
              <a:gd name="T88" fmla="*/ 199 w 337"/>
              <a:gd name="T89" fmla="*/ 220 h 223"/>
              <a:gd name="T90" fmla="*/ 196 w 337"/>
              <a:gd name="T91" fmla="*/ 218 h 223"/>
              <a:gd name="T92" fmla="*/ 191 w 337"/>
              <a:gd name="T93" fmla="*/ 215 h 223"/>
              <a:gd name="T94" fmla="*/ 185 w 337"/>
              <a:gd name="T95" fmla="*/ 210 h 223"/>
              <a:gd name="T96" fmla="*/ 177 w 337"/>
              <a:gd name="T97" fmla="*/ 204 h 223"/>
              <a:gd name="T98" fmla="*/ 169 w 337"/>
              <a:gd name="T99" fmla="*/ 196 h 223"/>
              <a:gd name="T100" fmla="*/ 160 w 337"/>
              <a:gd name="T101" fmla="*/ 188 h 223"/>
              <a:gd name="T102" fmla="*/ 149 w 337"/>
              <a:gd name="T103" fmla="*/ 178 h 223"/>
              <a:gd name="T104" fmla="*/ 138 w 337"/>
              <a:gd name="T105" fmla="*/ 166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37" h="223">
                <a:moveTo>
                  <a:pt x="138" y="166"/>
                </a:moveTo>
                <a:lnTo>
                  <a:pt x="132" y="160"/>
                </a:lnTo>
                <a:lnTo>
                  <a:pt x="126" y="154"/>
                </a:lnTo>
                <a:lnTo>
                  <a:pt x="120" y="146"/>
                </a:lnTo>
                <a:lnTo>
                  <a:pt x="113" y="138"/>
                </a:lnTo>
                <a:lnTo>
                  <a:pt x="105" y="130"/>
                </a:lnTo>
                <a:lnTo>
                  <a:pt x="98" y="122"/>
                </a:lnTo>
                <a:lnTo>
                  <a:pt x="89" y="112"/>
                </a:lnTo>
                <a:lnTo>
                  <a:pt x="81" y="104"/>
                </a:lnTo>
                <a:lnTo>
                  <a:pt x="72" y="94"/>
                </a:lnTo>
                <a:lnTo>
                  <a:pt x="63" y="83"/>
                </a:lnTo>
                <a:lnTo>
                  <a:pt x="53" y="72"/>
                </a:lnTo>
                <a:lnTo>
                  <a:pt x="43" y="61"/>
                </a:lnTo>
                <a:lnTo>
                  <a:pt x="33" y="49"/>
                </a:lnTo>
                <a:lnTo>
                  <a:pt x="22" y="35"/>
                </a:lnTo>
                <a:lnTo>
                  <a:pt x="11" y="23"/>
                </a:lnTo>
                <a:lnTo>
                  <a:pt x="0" y="8"/>
                </a:lnTo>
                <a:lnTo>
                  <a:pt x="15" y="0"/>
                </a:lnTo>
                <a:lnTo>
                  <a:pt x="17" y="3"/>
                </a:lnTo>
                <a:lnTo>
                  <a:pt x="21" y="6"/>
                </a:lnTo>
                <a:lnTo>
                  <a:pt x="25" y="10"/>
                </a:lnTo>
                <a:lnTo>
                  <a:pt x="28" y="14"/>
                </a:lnTo>
                <a:lnTo>
                  <a:pt x="33" y="18"/>
                </a:lnTo>
                <a:lnTo>
                  <a:pt x="38" y="23"/>
                </a:lnTo>
                <a:lnTo>
                  <a:pt x="44" y="28"/>
                </a:lnTo>
                <a:lnTo>
                  <a:pt x="50" y="33"/>
                </a:lnTo>
                <a:lnTo>
                  <a:pt x="56" y="38"/>
                </a:lnTo>
                <a:lnTo>
                  <a:pt x="63" y="44"/>
                </a:lnTo>
                <a:lnTo>
                  <a:pt x="70" y="50"/>
                </a:lnTo>
                <a:lnTo>
                  <a:pt x="77" y="56"/>
                </a:lnTo>
                <a:lnTo>
                  <a:pt x="86" y="62"/>
                </a:lnTo>
                <a:lnTo>
                  <a:pt x="93" y="69"/>
                </a:lnTo>
                <a:lnTo>
                  <a:pt x="103" y="76"/>
                </a:lnTo>
                <a:lnTo>
                  <a:pt x="111" y="83"/>
                </a:lnTo>
                <a:lnTo>
                  <a:pt x="129" y="98"/>
                </a:lnTo>
                <a:lnTo>
                  <a:pt x="147" y="111"/>
                </a:lnTo>
                <a:lnTo>
                  <a:pt x="165" y="123"/>
                </a:lnTo>
                <a:lnTo>
                  <a:pt x="183" y="134"/>
                </a:lnTo>
                <a:lnTo>
                  <a:pt x="203" y="145"/>
                </a:lnTo>
                <a:lnTo>
                  <a:pt x="223" y="155"/>
                </a:lnTo>
                <a:lnTo>
                  <a:pt x="241" y="163"/>
                </a:lnTo>
                <a:lnTo>
                  <a:pt x="260" y="172"/>
                </a:lnTo>
                <a:lnTo>
                  <a:pt x="270" y="176"/>
                </a:lnTo>
                <a:lnTo>
                  <a:pt x="279" y="179"/>
                </a:lnTo>
                <a:lnTo>
                  <a:pt x="286" y="183"/>
                </a:lnTo>
                <a:lnTo>
                  <a:pt x="293" y="187"/>
                </a:lnTo>
                <a:lnTo>
                  <a:pt x="301" y="190"/>
                </a:lnTo>
                <a:lnTo>
                  <a:pt x="307" y="193"/>
                </a:lnTo>
                <a:lnTo>
                  <a:pt x="313" y="195"/>
                </a:lnTo>
                <a:lnTo>
                  <a:pt x="318" y="199"/>
                </a:lnTo>
                <a:lnTo>
                  <a:pt x="323" y="200"/>
                </a:lnTo>
                <a:lnTo>
                  <a:pt x="326" y="203"/>
                </a:lnTo>
                <a:lnTo>
                  <a:pt x="330" y="205"/>
                </a:lnTo>
                <a:lnTo>
                  <a:pt x="332" y="206"/>
                </a:lnTo>
                <a:lnTo>
                  <a:pt x="335" y="207"/>
                </a:lnTo>
                <a:lnTo>
                  <a:pt x="336" y="209"/>
                </a:lnTo>
                <a:lnTo>
                  <a:pt x="337" y="210"/>
                </a:lnTo>
                <a:lnTo>
                  <a:pt x="337" y="211"/>
                </a:lnTo>
                <a:lnTo>
                  <a:pt x="336" y="212"/>
                </a:lnTo>
                <a:lnTo>
                  <a:pt x="335" y="212"/>
                </a:lnTo>
                <a:lnTo>
                  <a:pt x="334" y="214"/>
                </a:lnTo>
                <a:lnTo>
                  <a:pt x="331" y="215"/>
                </a:lnTo>
                <a:lnTo>
                  <a:pt x="329" y="216"/>
                </a:lnTo>
                <a:lnTo>
                  <a:pt x="326" y="216"/>
                </a:lnTo>
                <a:lnTo>
                  <a:pt x="323" y="217"/>
                </a:lnTo>
                <a:lnTo>
                  <a:pt x="319" y="217"/>
                </a:lnTo>
                <a:lnTo>
                  <a:pt x="315" y="218"/>
                </a:lnTo>
                <a:lnTo>
                  <a:pt x="310" y="220"/>
                </a:lnTo>
                <a:lnTo>
                  <a:pt x="306" y="220"/>
                </a:lnTo>
                <a:lnTo>
                  <a:pt x="299" y="221"/>
                </a:lnTo>
                <a:lnTo>
                  <a:pt x="293" y="221"/>
                </a:lnTo>
                <a:lnTo>
                  <a:pt x="287" y="222"/>
                </a:lnTo>
                <a:lnTo>
                  <a:pt x="280" y="222"/>
                </a:lnTo>
                <a:lnTo>
                  <a:pt x="273" y="222"/>
                </a:lnTo>
                <a:lnTo>
                  <a:pt x="265" y="223"/>
                </a:lnTo>
                <a:lnTo>
                  <a:pt x="258" y="223"/>
                </a:lnTo>
                <a:lnTo>
                  <a:pt x="252" y="223"/>
                </a:lnTo>
                <a:lnTo>
                  <a:pt x="246" y="223"/>
                </a:lnTo>
                <a:lnTo>
                  <a:pt x="240" y="223"/>
                </a:lnTo>
                <a:lnTo>
                  <a:pt x="234" y="223"/>
                </a:lnTo>
                <a:lnTo>
                  <a:pt x="229" y="223"/>
                </a:lnTo>
                <a:lnTo>
                  <a:pt x="224" y="223"/>
                </a:lnTo>
                <a:lnTo>
                  <a:pt x="220" y="223"/>
                </a:lnTo>
                <a:lnTo>
                  <a:pt x="215" y="223"/>
                </a:lnTo>
                <a:lnTo>
                  <a:pt x="212" y="222"/>
                </a:lnTo>
                <a:lnTo>
                  <a:pt x="209" y="222"/>
                </a:lnTo>
                <a:lnTo>
                  <a:pt x="205" y="221"/>
                </a:lnTo>
                <a:lnTo>
                  <a:pt x="203" y="221"/>
                </a:lnTo>
                <a:lnTo>
                  <a:pt x="202" y="220"/>
                </a:lnTo>
                <a:lnTo>
                  <a:pt x="199" y="220"/>
                </a:lnTo>
                <a:lnTo>
                  <a:pt x="198" y="218"/>
                </a:lnTo>
                <a:lnTo>
                  <a:pt x="196" y="218"/>
                </a:lnTo>
                <a:lnTo>
                  <a:pt x="193" y="216"/>
                </a:lnTo>
                <a:lnTo>
                  <a:pt x="191" y="215"/>
                </a:lnTo>
                <a:lnTo>
                  <a:pt x="187" y="212"/>
                </a:lnTo>
                <a:lnTo>
                  <a:pt x="185" y="210"/>
                </a:lnTo>
                <a:lnTo>
                  <a:pt x="181" y="207"/>
                </a:lnTo>
                <a:lnTo>
                  <a:pt x="177" y="204"/>
                </a:lnTo>
                <a:lnTo>
                  <a:pt x="174" y="200"/>
                </a:lnTo>
                <a:lnTo>
                  <a:pt x="169" y="196"/>
                </a:lnTo>
                <a:lnTo>
                  <a:pt x="164" y="193"/>
                </a:lnTo>
                <a:lnTo>
                  <a:pt x="160" y="188"/>
                </a:lnTo>
                <a:lnTo>
                  <a:pt x="154" y="183"/>
                </a:lnTo>
                <a:lnTo>
                  <a:pt x="149" y="178"/>
                </a:lnTo>
                <a:lnTo>
                  <a:pt x="143" y="172"/>
                </a:lnTo>
                <a:lnTo>
                  <a:pt x="138" y="166"/>
                </a:lnTo>
                <a:lnTo>
                  <a:pt x="138" y="16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95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4" name="矩形 3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1495299" y="495566"/>
            <a:ext cx="24286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cè</a:t>
            </a:r>
            <a:endParaRPr lang="zh-CN" altLang="en-US" sz="6600"/>
          </a:p>
        </p:txBody>
      </p:sp>
      <p:grpSp>
        <p:nvGrpSpPr>
          <p:cNvPr id="21" name="组合 20"/>
          <p:cNvGrpSpPr/>
          <p:nvPr/>
        </p:nvGrpSpPr>
        <p:grpSpPr>
          <a:xfrm>
            <a:off x="1356121" y="1944349"/>
            <a:ext cx="1661307" cy="1764539"/>
            <a:chOff x="4826001" y="2524125"/>
            <a:chExt cx="1098550" cy="1166813"/>
          </a:xfrm>
        </p:grpSpPr>
        <p:sp>
          <p:nvSpPr>
            <p:cNvPr id="22" name="Freeform 95"/>
            <p:cNvSpPr>
              <a:spLocks/>
            </p:cNvSpPr>
            <p:nvPr/>
          </p:nvSpPr>
          <p:spPr bwMode="auto">
            <a:xfrm>
              <a:off x="5057776" y="2795588"/>
              <a:ext cx="107950" cy="95250"/>
            </a:xfrm>
            <a:custGeom>
              <a:avLst/>
              <a:gdLst>
                <a:gd name="T0" fmla="*/ 48 w 68"/>
                <a:gd name="T1" fmla="*/ 12 h 60"/>
                <a:gd name="T2" fmla="*/ 53 w 68"/>
                <a:gd name="T3" fmla="*/ 14 h 60"/>
                <a:gd name="T4" fmla="*/ 56 w 68"/>
                <a:gd name="T5" fmla="*/ 17 h 60"/>
                <a:gd name="T6" fmla="*/ 60 w 68"/>
                <a:gd name="T7" fmla="*/ 20 h 60"/>
                <a:gd name="T8" fmla="*/ 64 w 68"/>
                <a:gd name="T9" fmla="*/ 23 h 60"/>
                <a:gd name="T10" fmla="*/ 65 w 68"/>
                <a:gd name="T11" fmla="*/ 26 h 60"/>
                <a:gd name="T12" fmla="*/ 67 w 68"/>
                <a:gd name="T13" fmla="*/ 31 h 60"/>
                <a:gd name="T14" fmla="*/ 67 w 68"/>
                <a:gd name="T15" fmla="*/ 34 h 60"/>
                <a:gd name="T16" fmla="*/ 68 w 68"/>
                <a:gd name="T17" fmla="*/ 38 h 60"/>
                <a:gd name="T18" fmla="*/ 68 w 68"/>
                <a:gd name="T19" fmla="*/ 43 h 60"/>
                <a:gd name="T20" fmla="*/ 68 w 68"/>
                <a:gd name="T21" fmla="*/ 47 h 60"/>
                <a:gd name="T22" fmla="*/ 67 w 68"/>
                <a:gd name="T23" fmla="*/ 49 h 60"/>
                <a:gd name="T24" fmla="*/ 67 w 68"/>
                <a:gd name="T25" fmla="*/ 53 h 60"/>
                <a:gd name="T26" fmla="*/ 67 w 68"/>
                <a:gd name="T27" fmla="*/ 54 h 60"/>
                <a:gd name="T28" fmla="*/ 67 w 68"/>
                <a:gd name="T29" fmla="*/ 56 h 60"/>
                <a:gd name="T30" fmla="*/ 66 w 68"/>
                <a:gd name="T31" fmla="*/ 58 h 60"/>
                <a:gd name="T32" fmla="*/ 65 w 68"/>
                <a:gd name="T33" fmla="*/ 59 h 60"/>
                <a:gd name="T34" fmla="*/ 64 w 68"/>
                <a:gd name="T35" fmla="*/ 60 h 60"/>
                <a:gd name="T36" fmla="*/ 61 w 68"/>
                <a:gd name="T37" fmla="*/ 60 h 60"/>
                <a:gd name="T38" fmla="*/ 59 w 68"/>
                <a:gd name="T39" fmla="*/ 60 h 60"/>
                <a:gd name="T40" fmla="*/ 55 w 68"/>
                <a:gd name="T41" fmla="*/ 59 h 60"/>
                <a:gd name="T42" fmla="*/ 50 w 68"/>
                <a:gd name="T43" fmla="*/ 58 h 60"/>
                <a:gd name="T44" fmla="*/ 45 w 68"/>
                <a:gd name="T45" fmla="*/ 55 h 60"/>
                <a:gd name="T46" fmla="*/ 39 w 68"/>
                <a:gd name="T47" fmla="*/ 51 h 60"/>
                <a:gd name="T48" fmla="*/ 33 w 68"/>
                <a:gd name="T49" fmla="*/ 48 h 60"/>
                <a:gd name="T50" fmla="*/ 27 w 68"/>
                <a:gd name="T51" fmla="*/ 44 h 60"/>
                <a:gd name="T52" fmla="*/ 21 w 68"/>
                <a:gd name="T53" fmla="*/ 40 h 60"/>
                <a:gd name="T54" fmla="*/ 16 w 68"/>
                <a:gd name="T55" fmla="*/ 37 h 60"/>
                <a:gd name="T56" fmla="*/ 12 w 68"/>
                <a:gd name="T57" fmla="*/ 34 h 60"/>
                <a:gd name="T58" fmla="*/ 10 w 68"/>
                <a:gd name="T59" fmla="*/ 31 h 60"/>
                <a:gd name="T60" fmla="*/ 7 w 68"/>
                <a:gd name="T61" fmla="*/ 27 h 60"/>
                <a:gd name="T62" fmla="*/ 5 w 68"/>
                <a:gd name="T63" fmla="*/ 23 h 60"/>
                <a:gd name="T64" fmla="*/ 4 w 68"/>
                <a:gd name="T65" fmla="*/ 21 h 60"/>
                <a:gd name="T66" fmla="*/ 1 w 68"/>
                <a:gd name="T67" fmla="*/ 16 h 60"/>
                <a:gd name="T68" fmla="*/ 1 w 68"/>
                <a:gd name="T69" fmla="*/ 12 h 60"/>
                <a:gd name="T70" fmla="*/ 0 w 68"/>
                <a:gd name="T71" fmla="*/ 9 h 60"/>
                <a:gd name="T72" fmla="*/ 0 w 68"/>
                <a:gd name="T73" fmla="*/ 6 h 60"/>
                <a:gd name="T74" fmla="*/ 0 w 68"/>
                <a:gd name="T75" fmla="*/ 5 h 60"/>
                <a:gd name="T76" fmla="*/ 0 w 68"/>
                <a:gd name="T77" fmla="*/ 4 h 60"/>
                <a:gd name="T78" fmla="*/ 0 w 68"/>
                <a:gd name="T79" fmla="*/ 3 h 60"/>
                <a:gd name="T80" fmla="*/ 3 w 68"/>
                <a:gd name="T81" fmla="*/ 1 h 60"/>
                <a:gd name="T82" fmla="*/ 4 w 68"/>
                <a:gd name="T83" fmla="*/ 1 h 60"/>
                <a:gd name="T84" fmla="*/ 6 w 68"/>
                <a:gd name="T85" fmla="*/ 0 h 60"/>
                <a:gd name="T86" fmla="*/ 9 w 68"/>
                <a:gd name="T87" fmla="*/ 0 h 60"/>
                <a:gd name="T88" fmla="*/ 12 w 68"/>
                <a:gd name="T89" fmla="*/ 0 h 60"/>
                <a:gd name="T90" fmla="*/ 16 w 68"/>
                <a:gd name="T91" fmla="*/ 0 h 60"/>
                <a:gd name="T92" fmla="*/ 20 w 68"/>
                <a:gd name="T93" fmla="*/ 0 h 60"/>
                <a:gd name="T94" fmla="*/ 23 w 68"/>
                <a:gd name="T95" fmla="*/ 1 h 60"/>
                <a:gd name="T96" fmla="*/ 28 w 68"/>
                <a:gd name="T97" fmla="*/ 3 h 60"/>
                <a:gd name="T98" fmla="*/ 32 w 68"/>
                <a:gd name="T99" fmla="*/ 4 h 60"/>
                <a:gd name="T100" fmla="*/ 37 w 68"/>
                <a:gd name="T101" fmla="*/ 6 h 60"/>
                <a:gd name="T102" fmla="*/ 42 w 68"/>
                <a:gd name="T103" fmla="*/ 9 h 60"/>
                <a:gd name="T104" fmla="*/ 48 w 68"/>
                <a:gd name="T105" fmla="*/ 12 h 60"/>
                <a:gd name="T106" fmla="*/ 48 w 68"/>
                <a:gd name="T107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0">
                  <a:moveTo>
                    <a:pt x="48" y="12"/>
                  </a:moveTo>
                  <a:lnTo>
                    <a:pt x="53" y="14"/>
                  </a:lnTo>
                  <a:lnTo>
                    <a:pt x="56" y="17"/>
                  </a:lnTo>
                  <a:lnTo>
                    <a:pt x="60" y="20"/>
                  </a:lnTo>
                  <a:lnTo>
                    <a:pt x="64" y="23"/>
                  </a:lnTo>
                  <a:lnTo>
                    <a:pt x="65" y="26"/>
                  </a:lnTo>
                  <a:lnTo>
                    <a:pt x="67" y="31"/>
                  </a:lnTo>
                  <a:lnTo>
                    <a:pt x="67" y="34"/>
                  </a:lnTo>
                  <a:lnTo>
                    <a:pt x="68" y="38"/>
                  </a:lnTo>
                  <a:lnTo>
                    <a:pt x="68" y="43"/>
                  </a:lnTo>
                  <a:lnTo>
                    <a:pt x="68" y="47"/>
                  </a:lnTo>
                  <a:lnTo>
                    <a:pt x="67" y="49"/>
                  </a:lnTo>
                  <a:lnTo>
                    <a:pt x="67" y="53"/>
                  </a:lnTo>
                  <a:lnTo>
                    <a:pt x="67" y="54"/>
                  </a:lnTo>
                  <a:lnTo>
                    <a:pt x="67" y="56"/>
                  </a:lnTo>
                  <a:lnTo>
                    <a:pt x="66" y="58"/>
                  </a:lnTo>
                  <a:lnTo>
                    <a:pt x="65" y="59"/>
                  </a:lnTo>
                  <a:lnTo>
                    <a:pt x="64" y="60"/>
                  </a:lnTo>
                  <a:lnTo>
                    <a:pt x="61" y="60"/>
                  </a:lnTo>
                  <a:lnTo>
                    <a:pt x="59" y="60"/>
                  </a:lnTo>
                  <a:lnTo>
                    <a:pt x="55" y="59"/>
                  </a:lnTo>
                  <a:lnTo>
                    <a:pt x="50" y="58"/>
                  </a:lnTo>
                  <a:lnTo>
                    <a:pt x="45" y="55"/>
                  </a:lnTo>
                  <a:lnTo>
                    <a:pt x="39" y="51"/>
                  </a:lnTo>
                  <a:lnTo>
                    <a:pt x="33" y="48"/>
                  </a:lnTo>
                  <a:lnTo>
                    <a:pt x="27" y="44"/>
                  </a:lnTo>
                  <a:lnTo>
                    <a:pt x="21" y="40"/>
                  </a:lnTo>
                  <a:lnTo>
                    <a:pt x="16" y="37"/>
                  </a:lnTo>
                  <a:lnTo>
                    <a:pt x="12" y="34"/>
                  </a:lnTo>
                  <a:lnTo>
                    <a:pt x="10" y="31"/>
                  </a:lnTo>
                  <a:lnTo>
                    <a:pt x="7" y="27"/>
                  </a:lnTo>
                  <a:lnTo>
                    <a:pt x="5" y="23"/>
                  </a:lnTo>
                  <a:lnTo>
                    <a:pt x="4" y="21"/>
                  </a:lnTo>
                  <a:lnTo>
                    <a:pt x="1" y="1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3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7" y="6"/>
                  </a:lnTo>
                  <a:lnTo>
                    <a:pt x="42" y="9"/>
                  </a:lnTo>
                  <a:lnTo>
                    <a:pt x="48" y="12"/>
                  </a:lnTo>
                  <a:lnTo>
                    <a:pt x="48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6"/>
            <p:cNvSpPr>
              <a:spLocks/>
            </p:cNvSpPr>
            <p:nvPr/>
          </p:nvSpPr>
          <p:spPr bwMode="auto">
            <a:xfrm>
              <a:off x="5443538" y="2736850"/>
              <a:ext cx="142875" cy="90487"/>
            </a:xfrm>
            <a:custGeom>
              <a:avLst/>
              <a:gdLst>
                <a:gd name="T0" fmla="*/ 51 w 90"/>
                <a:gd name="T1" fmla="*/ 8 h 57"/>
                <a:gd name="T2" fmla="*/ 57 w 90"/>
                <a:gd name="T3" fmla="*/ 9 h 57"/>
                <a:gd name="T4" fmla="*/ 62 w 90"/>
                <a:gd name="T5" fmla="*/ 10 h 57"/>
                <a:gd name="T6" fmla="*/ 68 w 90"/>
                <a:gd name="T7" fmla="*/ 13 h 57"/>
                <a:gd name="T8" fmla="*/ 73 w 90"/>
                <a:gd name="T9" fmla="*/ 15 h 57"/>
                <a:gd name="T10" fmla="*/ 77 w 90"/>
                <a:gd name="T11" fmla="*/ 19 h 57"/>
                <a:gd name="T12" fmla="*/ 81 w 90"/>
                <a:gd name="T13" fmla="*/ 21 h 57"/>
                <a:gd name="T14" fmla="*/ 83 w 90"/>
                <a:gd name="T15" fmla="*/ 25 h 57"/>
                <a:gd name="T16" fmla="*/ 86 w 90"/>
                <a:gd name="T17" fmla="*/ 29 h 57"/>
                <a:gd name="T18" fmla="*/ 87 w 90"/>
                <a:gd name="T19" fmla="*/ 32 h 57"/>
                <a:gd name="T20" fmla="*/ 88 w 90"/>
                <a:gd name="T21" fmla="*/ 36 h 57"/>
                <a:gd name="T22" fmla="*/ 89 w 90"/>
                <a:gd name="T23" fmla="*/ 40 h 57"/>
                <a:gd name="T24" fmla="*/ 89 w 90"/>
                <a:gd name="T25" fmla="*/ 43 h 57"/>
                <a:gd name="T26" fmla="*/ 90 w 90"/>
                <a:gd name="T27" fmla="*/ 46 h 57"/>
                <a:gd name="T28" fmla="*/ 90 w 90"/>
                <a:gd name="T29" fmla="*/ 48 h 57"/>
                <a:gd name="T30" fmla="*/ 89 w 90"/>
                <a:gd name="T31" fmla="*/ 51 h 57"/>
                <a:gd name="T32" fmla="*/ 89 w 90"/>
                <a:gd name="T33" fmla="*/ 52 h 57"/>
                <a:gd name="T34" fmla="*/ 88 w 90"/>
                <a:gd name="T35" fmla="*/ 54 h 57"/>
                <a:gd name="T36" fmla="*/ 86 w 90"/>
                <a:gd name="T37" fmla="*/ 55 h 57"/>
                <a:gd name="T38" fmla="*/ 82 w 90"/>
                <a:gd name="T39" fmla="*/ 55 h 57"/>
                <a:gd name="T40" fmla="*/ 78 w 90"/>
                <a:gd name="T41" fmla="*/ 57 h 57"/>
                <a:gd name="T42" fmla="*/ 73 w 90"/>
                <a:gd name="T43" fmla="*/ 55 h 57"/>
                <a:gd name="T44" fmla="*/ 68 w 90"/>
                <a:gd name="T45" fmla="*/ 55 h 57"/>
                <a:gd name="T46" fmla="*/ 64 w 90"/>
                <a:gd name="T47" fmla="*/ 54 h 57"/>
                <a:gd name="T48" fmla="*/ 56 w 90"/>
                <a:gd name="T49" fmla="*/ 52 h 57"/>
                <a:gd name="T50" fmla="*/ 49 w 90"/>
                <a:gd name="T51" fmla="*/ 49 h 57"/>
                <a:gd name="T52" fmla="*/ 43 w 90"/>
                <a:gd name="T53" fmla="*/ 47 h 57"/>
                <a:gd name="T54" fmla="*/ 37 w 90"/>
                <a:gd name="T55" fmla="*/ 44 h 57"/>
                <a:gd name="T56" fmla="*/ 32 w 90"/>
                <a:gd name="T57" fmla="*/ 41 h 57"/>
                <a:gd name="T58" fmla="*/ 27 w 90"/>
                <a:gd name="T59" fmla="*/ 38 h 57"/>
                <a:gd name="T60" fmla="*/ 23 w 90"/>
                <a:gd name="T61" fmla="*/ 35 h 57"/>
                <a:gd name="T62" fmla="*/ 20 w 90"/>
                <a:gd name="T63" fmla="*/ 31 h 57"/>
                <a:gd name="T64" fmla="*/ 16 w 90"/>
                <a:gd name="T65" fmla="*/ 29 h 57"/>
                <a:gd name="T66" fmla="*/ 12 w 90"/>
                <a:gd name="T67" fmla="*/ 25 h 57"/>
                <a:gd name="T68" fmla="*/ 10 w 90"/>
                <a:gd name="T69" fmla="*/ 21 h 57"/>
                <a:gd name="T70" fmla="*/ 7 w 90"/>
                <a:gd name="T71" fmla="*/ 19 h 57"/>
                <a:gd name="T72" fmla="*/ 5 w 90"/>
                <a:gd name="T73" fmla="*/ 16 h 57"/>
                <a:gd name="T74" fmla="*/ 4 w 90"/>
                <a:gd name="T75" fmla="*/ 15 h 57"/>
                <a:gd name="T76" fmla="*/ 3 w 90"/>
                <a:gd name="T77" fmla="*/ 13 h 57"/>
                <a:gd name="T78" fmla="*/ 1 w 90"/>
                <a:gd name="T79" fmla="*/ 11 h 57"/>
                <a:gd name="T80" fmla="*/ 1 w 90"/>
                <a:gd name="T81" fmla="*/ 10 h 57"/>
                <a:gd name="T82" fmla="*/ 0 w 90"/>
                <a:gd name="T83" fmla="*/ 9 h 57"/>
                <a:gd name="T84" fmla="*/ 0 w 90"/>
                <a:gd name="T85" fmla="*/ 8 h 57"/>
                <a:gd name="T86" fmla="*/ 1 w 90"/>
                <a:gd name="T87" fmla="*/ 7 h 57"/>
                <a:gd name="T88" fmla="*/ 3 w 90"/>
                <a:gd name="T89" fmla="*/ 5 h 57"/>
                <a:gd name="T90" fmla="*/ 5 w 90"/>
                <a:gd name="T91" fmla="*/ 4 h 57"/>
                <a:gd name="T92" fmla="*/ 6 w 90"/>
                <a:gd name="T93" fmla="*/ 3 h 57"/>
                <a:gd name="T94" fmla="*/ 10 w 90"/>
                <a:gd name="T95" fmla="*/ 3 h 57"/>
                <a:gd name="T96" fmla="*/ 12 w 90"/>
                <a:gd name="T97" fmla="*/ 2 h 57"/>
                <a:gd name="T98" fmla="*/ 16 w 90"/>
                <a:gd name="T99" fmla="*/ 0 h 57"/>
                <a:gd name="T100" fmla="*/ 21 w 90"/>
                <a:gd name="T101" fmla="*/ 0 h 57"/>
                <a:gd name="T102" fmla="*/ 24 w 90"/>
                <a:gd name="T103" fmla="*/ 0 h 57"/>
                <a:gd name="T104" fmla="*/ 29 w 90"/>
                <a:gd name="T105" fmla="*/ 0 h 57"/>
                <a:gd name="T106" fmla="*/ 34 w 90"/>
                <a:gd name="T107" fmla="*/ 2 h 57"/>
                <a:gd name="T108" fmla="*/ 40 w 90"/>
                <a:gd name="T109" fmla="*/ 3 h 57"/>
                <a:gd name="T110" fmla="*/ 45 w 90"/>
                <a:gd name="T111" fmla="*/ 5 h 57"/>
                <a:gd name="T112" fmla="*/ 51 w 90"/>
                <a:gd name="T113" fmla="*/ 8 h 57"/>
                <a:gd name="T114" fmla="*/ 51 w 90"/>
                <a:gd name="T115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0" h="57">
                  <a:moveTo>
                    <a:pt x="51" y="8"/>
                  </a:moveTo>
                  <a:lnTo>
                    <a:pt x="57" y="9"/>
                  </a:lnTo>
                  <a:lnTo>
                    <a:pt x="62" y="10"/>
                  </a:lnTo>
                  <a:lnTo>
                    <a:pt x="68" y="13"/>
                  </a:lnTo>
                  <a:lnTo>
                    <a:pt x="73" y="15"/>
                  </a:lnTo>
                  <a:lnTo>
                    <a:pt x="77" y="19"/>
                  </a:lnTo>
                  <a:lnTo>
                    <a:pt x="81" y="21"/>
                  </a:lnTo>
                  <a:lnTo>
                    <a:pt x="83" y="25"/>
                  </a:lnTo>
                  <a:lnTo>
                    <a:pt x="86" y="29"/>
                  </a:lnTo>
                  <a:lnTo>
                    <a:pt x="87" y="32"/>
                  </a:lnTo>
                  <a:lnTo>
                    <a:pt x="88" y="36"/>
                  </a:lnTo>
                  <a:lnTo>
                    <a:pt x="89" y="40"/>
                  </a:lnTo>
                  <a:lnTo>
                    <a:pt x="89" y="43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89" y="51"/>
                  </a:lnTo>
                  <a:lnTo>
                    <a:pt x="89" y="52"/>
                  </a:lnTo>
                  <a:lnTo>
                    <a:pt x="88" y="54"/>
                  </a:lnTo>
                  <a:lnTo>
                    <a:pt x="86" y="55"/>
                  </a:lnTo>
                  <a:lnTo>
                    <a:pt x="82" y="55"/>
                  </a:lnTo>
                  <a:lnTo>
                    <a:pt x="78" y="57"/>
                  </a:lnTo>
                  <a:lnTo>
                    <a:pt x="73" y="55"/>
                  </a:lnTo>
                  <a:lnTo>
                    <a:pt x="68" y="55"/>
                  </a:lnTo>
                  <a:lnTo>
                    <a:pt x="64" y="54"/>
                  </a:lnTo>
                  <a:lnTo>
                    <a:pt x="56" y="52"/>
                  </a:lnTo>
                  <a:lnTo>
                    <a:pt x="49" y="49"/>
                  </a:lnTo>
                  <a:lnTo>
                    <a:pt x="43" y="47"/>
                  </a:lnTo>
                  <a:lnTo>
                    <a:pt x="37" y="44"/>
                  </a:lnTo>
                  <a:lnTo>
                    <a:pt x="32" y="41"/>
                  </a:lnTo>
                  <a:lnTo>
                    <a:pt x="27" y="38"/>
                  </a:lnTo>
                  <a:lnTo>
                    <a:pt x="23" y="35"/>
                  </a:lnTo>
                  <a:lnTo>
                    <a:pt x="20" y="31"/>
                  </a:lnTo>
                  <a:lnTo>
                    <a:pt x="16" y="29"/>
                  </a:lnTo>
                  <a:lnTo>
                    <a:pt x="12" y="25"/>
                  </a:lnTo>
                  <a:lnTo>
                    <a:pt x="10" y="21"/>
                  </a:lnTo>
                  <a:lnTo>
                    <a:pt x="7" y="19"/>
                  </a:lnTo>
                  <a:lnTo>
                    <a:pt x="5" y="16"/>
                  </a:lnTo>
                  <a:lnTo>
                    <a:pt x="4" y="15"/>
                  </a:lnTo>
                  <a:lnTo>
                    <a:pt x="3" y="13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7"/>
                  </a:lnTo>
                  <a:lnTo>
                    <a:pt x="3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4" y="2"/>
                  </a:lnTo>
                  <a:lnTo>
                    <a:pt x="40" y="3"/>
                  </a:lnTo>
                  <a:lnTo>
                    <a:pt x="45" y="5"/>
                  </a:lnTo>
                  <a:lnTo>
                    <a:pt x="51" y="8"/>
                  </a:lnTo>
                  <a:lnTo>
                    <a:pt x="51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97"/>
            <p:cNvSpPr>
              <a:spLocks/>
            </p:cNvSpPr>
            <p:nvPr/>
          </p:nvSpPr>
          <p:spPr bwMode="auto">
            <a:xfrm>
              <a:off x="4884738" y="2563813"/>
              <a:ext cx="244475" cy="354012"/>
            </a:xfrm>
            <a:custGeom>
              <a:avLst/>
              <a:gdLst>
                <a:gd name="T0" fmla="*/ 97 w 154"/>
                <a:gd name="T1" fmla="*/ 53 h 223"/>
                <a:gd name="T2" fmla="*/ 99 w 154"/>
                <a:gd name="T3" fmla="*/ 41 h 223"/>
                <a:gd name="T4" fmla="*/ 99 w 154"/>
                <a:gd name="T5" fmla="*/ 30 h 223"/>
                <a:gd name="T6" fmla="*/ 99 w 154"/>
                <a:gd name="T7" fmla="*/ 22 h 223"/>
                <a:gd name="T8" fmla="*/ 97 w 154"/>
                <a:gd name="T9" fmla="*/ 15 h 223"/>
                <a:gd name="T10" fmla="*/ 96 w 154"/>
                <a:gd name="T11" fmla="*/ 9 h 223"/>
                <a:gd name="T12" fmla="*/ 97 w 154"/>
                <a:gd name="T13" fmla="*/ 4 h 223"/>
                <a:gd name="T14" fmla="*/ 99 w 154"/>
                <a:gd name="T15" fmla="*/ 2 h 223"/>
                <a:gd name="T16" fmla="*/ 103 w 154"/>
                <a:gd name="T17" fmla="*/ 0 h 223"/>
                <a:gd name="T18" fmla="*/ 108 w 154"/>
                <a:gd name="T19" fmla="*/ 0 h 223"/>
                <a:gd name="T20" fmla="*/ 118 w 154"/>
                <a:gd name="T21" fmla="*/ 1 h 223"/>
                <a:gd name="T22" fmla="*/ 131 w 154"/>
                <a:gd name="T23" fmla="*/ 8 h 223"/>
                <a:gd name="T24" fmla="*/ 143 w 154"/>
                <a:gd name="T25" fmla="*/ 17 h 223"/>
                <a:gd name="T26" fmla="*/ 149 w 154"/>
                <a:gd name="T27" fmla="*/ 24 h 223"/>
                <a:gd name="T28" fmla="*/ 153 w 154"/>
                <a:gd name="T29" fmla="*/ 30 h 223"/>
                <a:gd name="T30" fmla="*/ 154 w 154"/>
                <a:gd name="T31" fmla="*/ 36 h 223"/>
                <a:gd name="T32" fmla="*/ 154 w 154"/>
                <a:gd name="T33" fmla="*/ 42 h 223"/>
                <a:gd name="T34" fmla="*/ 152 w 154"/>
                <a:gd name="T35" fmla="*/ 48 h 223"/>
                <a:gd name="T36" fmla="*/ 146 w 154"/>
                <a:gd name="T37" fmla="*/ 59 h 223"/>
                <a:gd name="T38" fmla="*/ 136 w 154"/>
                <a:gd name="T39" fmla="*/ 75 h 223"/>
                <a:gd name="T40" fmla="*/ 123 w 154"/>
                <a:gd name="T41" fmla="*/ 96 h 223"/>
                <a:gd name="T42" fmla="*/ 108 w 154"/>
                <a:gd name="T43" fmla="*/ 119 h 223"/>
                <a:gd name="T44" fmla="*/ 91 w 154"/>
                <a:gd name="T45" fmla="*/ 142 h 223"/>
                <a:gd name="T46" fmla="*/ 74 w 154"/>
                <a:gd name="T47" fmla="*/ 164 h 223"/>
                <a:gd name="T48" fmla="*/ 54 w 154"/>
                <a:gd name="T49" fmla="*/ 184 h 223"/>
                <a:gd name="T50" fmla="*/ 41 w 154"/>
                <a:gd name="T51" fmla="*/ 197 h 223"/>
                <a:gd name="T52" fmla="*/ 31 w 154"/>
                <a:gd name="T53" fmla="*/ 205 h 223"/>
                <a:gd name="T54" fmla="*/ 24 w 154"/>
                <a:gd name="T55" fmla="*/ 211 h 223"/>
                <a:gd name="T56" fmla="*/ 18 w 154"/>
                <a:gd name="T57" fmla="*/ 216 h 223"/>
                <a:gd name="T58" fmla="*/ 11 w 154"/>
                <a:gd name="T59" fmla="*/ 219 h 223"/>
                <a:gd name="T60" fmla="*/ 8 w 154"/>
                <a:gd name="T61" fmla="*/ 222 h 223"/>
                <a:gd name="T62" fmla="*/ 3 w 154"/>
                <a:gd name="T63" fmla="*/ 223 h 223"/>
                <a:gd name="T64" fmla="*/ 0 w 154"/>
                <a:gd name="T65" fmla="*/ 222 h 223"/>
                <a:gd name="T66" fmla="*/ 2 w 154"/>
                <a:gd name="T67" fmla="*/ 214 h 223"/>
                <a:gd name="T68" fmla="*/ 7 w 154"/>
                <a:gd name="T69" fmla="*/ 205 h 223"/>
                <a:gd name="T70" fmla="*/ 15 w 154"/>
                <a:gd name="T71" fmla="*/ 193 h 223"/>
                <a:gd name="T72" fmla="*/ 32 w 154"/>
                <a:gd name="T73" fmla="*/ 169 h 223"/>
                <a:gd name="T74" fmla="*/ 54 w 154"/>
                <a:gd name="T75" fmla="*/ 136 h 223"/>
                <a:gd name="T76" fmla="*/ 65 w 154"/>
                <a:gd name="T77" fmla="*/ 119 h 223"/>
                <a:gd name="T78" fmla="*/ 75 w 154"/>
                <a:gd name="T79" fmla="*/ 103 h 223"/>
                <a:gd name="T80" fmla="*/ 83 w 154"/>
                <a:gd name="T81" fmla="*/ 89 h 223"/>
                <a:gd name="T82" fmla="*/ 90 w 154"/>
                <a:gd name="T83" fmla="*/ 74 h 223"/>
                <a:gd name="T84" fmla="*/ 94 w 154"/>
                <a:gd name="T85" fmla="*/ 5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4" h="223">
                  <a:moveTo>
                    <a:pt x="94" y="59"/>
                  </a:moveTo>
                  <a:lnTo>
                    <a:pt x="97" y="53"/>
                  </a:lnTo>
                  <a:lnTo>
                    <a:pt x="98" y="47"/>
                  </a:lnTo>
                  <a:lnTo>
                    <a:pt x="99" y="41"/>
                  </a:lnTo>
                  <a:lnTo>
                    <a:pt x="99" y="36"/>
                  </a:lnTo>
                  <a:lnTo>
                    <a:pt x="99" y="30"/>
                  </a:lnTo>
                  <a:lnTo>
                    <a:pt x="99" y="26"/>
                  </a:lnTo>
                  <a:lnTo>
                    <a:pt x="99" y="22"/>
                  </a:lnTo>
                  <a:lnTo>
                    <a:pt x="98" y="18"/>
                  </a:lnTo>
                  <a:lnTo>
                    <a:pt x="97" y="15"/>
                  </a:lnTo>
                  <a:lnTo>
                    <a:pt x="96" y="12"/>
                  </a:lnTo>
                  <a:lnTo>
                    <a:pt x="96" y="9"/>
                  </a:lnTo>
                  <a:lnTo>
                    <a:pt x="96" y="7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9" y="2"/>
                  </a:lnTo>
                  <a:lnTo>
                    <a:pt x="101" y="1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8" y="1"/>
                  </a:lnTo>
                  <a:lnTo>
                    <a:pt x="124" y="3"/>
                  </a:lnTo>
                  <a:lnTo>
                    <a:pt x="131" y="8"/>
                  </a:lnTo>
                  <a:lnTo>
                    <a:pt x="137" y="12"/>
                  </a:lnTo>
                  <a:lnTo>
                    <a:pt x="143" y="17"/>
                  </a:lnTo>
                  <a:lnTo>
                    <a:pt x="148" y="22"/>
                  </a:lnTo>
                  <a:lnTo>
                    <a:pt x="149" y="24"/>
                  </a:lnTo>
                  <a:lnTo>
                    <a:pt x="152" y="28"/>
                  </a:lnTo>
                  <a:lnTo>
                    <a:pt x="153" y="30"/>
                  </a:lnTo>
                  <a:lnTo>
                    <a:pt x="154" y="33"/>
                  </a:lnTo>
                  <a:lnTo>
                    <a:pt x="154" y="36"/>
                  </a:lnTo>
                  <a:lnTo>
                    <a:pt x="154" y="39"/>
                  </a:lnTo>
                  <a:lnTo>
                    <a:pt x="154" y="42"/>
                  </a:lnTo>
                  <a:lnTo>
                    <a:pt x="153" y="45"/>
                  </a:lnTo>
                  <a:lnTo>
                    <a:pt x="152" y="48"/>
                  </a:lnTo>
                  <a:lnTo>
                    <a:pt x="149" y="53"/>
                  </a:lnTo>
                  <a:lnTo>
                    <a:pt x="146" y="59"/>
                  </a:lnTo>
                  <a:lnTo>
                    <a:pt x="141" y="67"/>
                  </a:lnTo>
                  <a:lnTo>
                    <a:pt x="136" y="75"/>
                  </a:lnTo>
                  <a:lnTo>
                    <a:pt x="130" y="85"/>
                  </a:lnTo>
                  <a:lnTo>
                    <a:pt x="123" y="96"/>
                  </a:lnTo>
                  <a:lnTo>
                    <a:pt x="115" y="107"/>
                  </a:lnTo>
                  <a:lnTo>
                    <a:pt x="108" y="119"/>
                  </a:lnTo>
                  <a:lnTo>
                    <a:pt x="99" y="131"/>
                  </a:lnTo>
                  <a:lnTo>
                    <a:pt x="91" y="142"/>
                  </a:lnTo>
                  <a:lnTo>
                    <a:pt x="82" y="153"/>
                  </a:lnTo>
                  <a:lnTo>
                    <a:pt x="74" y="164"/>
                  </a:lnTo>
                  <a:lnTo>
                    <a:pt x="64" y="174"/>
                  </a:lnTo>
                  <a:lnTo>
                    <a:pt x="54" y="184"/>
                  </a:lnTo>
                  <a:lnTo>
                    <a:pt x="46" y="194"/>
                  </a:lnTo>
                  <a:lnTo>
                    <a:pt x="41" y="197"/>
                  </a:lnTo>
                  <a:lnTo>
                    <a:pt x="36" y="201"/>
                  </a:lnTo>
                  <a:lnTo>
                    <a:pt x="31" y="205"/>
                  </a:lnTo>
                  <a:lnTo>
                    <a:pt x="27" y="208"/>
                  </a:lnTo>
                  <a:lnTo>
                    <a:pt x="24" y="211"/>
                  </a:lnTo>
                  <a:lnTo>
                    <a:pt x="20" y="214"/>
                  </a:lnTo>
                  <a:lnTo>
                    <a:pt x="18" y="216"/>
                  </a:lnTo>
                  <a:lnTo>
                    <a:pt x="14" y="218"/>
                  </a:lnTo>
                  <a:lnTo>
                    <a:pt x="11" y="219"/>
                  </a:lnTo>
                  <a:lnTo>
                    <a:pt x="9" y="221"/>
                  </a:lnTo>
                  <a:lnTo>
                    <a:pt x="8" y="222"/>
                  </a:lnTo>
                  <a:lnTo>
                    <a:pt x="5" y="223"/>
                  </a:lnTo>
                  <a:lnTo>
                    <a:pt x="3" y="223"/>
                  </a:lnTo>
                  <a:lnTo>
                    <a:pt x="2" y="223"/>
                  </a:lnTo>
                  <a:lnTo>
                    <a:pt x="0" y="222"/>
                  </a:lnTo>
                  <a:lnTo>
                    <a:pt x="0" y="218"/>
                  </a:lnTo>
                  <a:lnTo>
                    <a:pt x="2" y="214"/>
                  </a:lnTo>
                  <a:lnTo>
                    <a:pt x="4" y="211"/>
                  </a:lnTo>
                  <a:lnTo>
                    <a:pt x="7" y="205"/>
                  </a:lnTo>
                  <a:lnTo>
                    <a:pt x="10" y="199"/>
                  </a:lnTo>
                  <a:lnTo>
                    <a:pt x="15" y="193"/>
                  </a:lnTo>
                  <a:lnTo>
                    <a:pt x="21" y="184"/>
                  </a:lnTo>
                  <a:lnTo>
                    <a:pt x="32" y="169"/>
                  </a:lnTo>
                  <a:lnTo>
                    <a:pt x="43" y="153"/>
                  </a:lnTo>
                  <a:lnTo>
                    <a:pt x="54" y="136"/>
                  </a:lnTo>
                  <a:lnTo>
                    <a:pt x="60" y="128"/>
                  </a:lnTo>
                  <a:lnTo>
                    <a:pt x="65" y="119"/>
                  </a:lnTo>
                  <a:lnTo>
                    <a:pt x="71" y="111"/>
                  </a:lnTo>
                  <a:lnTo>
                    <a:pt x="75" y="103"/>
                  </a:lnTo>
                  <a:lnTo>
                    <a:pt x="80" y="96"/>
                  </a:lnTo>
                  <a:lnTo>
                    <a:pt x="83" y="89"/>
                  </a:lnTo>
                  <a:lnTo>
                    <a:pt x="87" y="81"/>
                  </a:lnTo>
                  <a:lnTo>
                    <a:pt x="90" y="74"/>
                  </a:lnTo>
                  <a:lnTo>
                    <a:pt x="92" y="67"/>
                  </a:lnTo>
                  <a:lnTo>
                    <a:pt x="94" y="59"/>
                  </a:lnTo>
                  <a:lnTo>
                    <a:pt x="94" y="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98"/>
            <p:cNvSpPr>
              <a:spLocks/>
            </p:cNvSpPr>
            <p:nvPr/>
          </p:nvSpPr>
          <p:spPr bwMode="auto">
            <a:xfrm>
              <a:off x="5030788" y="2655888"/>
              <a:ext cx="246063" cy="77787"/>
            </a:xfrm>
            <a:custGeom>
              <a:avLst/>
              <a:gdLst>
                <a:gd name="T0" fmla="*/ 155 w 155"/>
                <a:gd name="T1" fmla="*/ 26 h 49"/>
                <a:gd name="T2" fmla="*/ 155 w 155"/>
                <a:gd name="T3" fmla="*/ 26 h 49"/>
                <a:gd name="T4" fmla="*/ 155 w 155"/>
                <a:gd name="T5" fmla="*/ 27 h 49"/>
                <a:gd name="T6" fmla="*/ 154 w 155"/>
                <a:gd name="T7" fmla="*/ 27 h 49"/>
                <a:gd name="T8" fmla="*/ 153 w 155"/>
                <a:gd name="T9" fmla="*/ 28 h 49"/>
                <a:gd name="T10" fmla="*/ 151 w 155"/>
                <a:gd name="T11" fmla="*/ 30 h 49"/>
                <a:gd name="T12" fmla="*/ 149 w 155"/>
                <a:gd name="T13" fmla="*/ 30 h 49"/>
                <a:gd name="T14" fmla="*/ 148 w 155"/>
                <a:gd name="T15" fmla="*/ 31 h 49"/>
                <a:gd name="T16" fmla="*/ 145 w 155"/>
                <a:gd name="T17" fmla="*/ 32 h 49"/>
                <a:gd name="T18" fmla="*/ 142 w 155"/>
                <a:gd name="T19" fmla="*/ 33 h 49"/>
                <a:gd name="T20" fmla="*/ 139 w 155"/>
                <a:gd name="T21" fmla="*/ 33 h 49"/>
                <a:gd name="T22" fmla="*/ 132 w 155"/>
                <a:gd name="T23" fmla="*/ 36 h 49"/>
                <a:gd name="T24" fmla="*/ 123 w 155"/>
                <a:gd name="T25" fmla="*/ 38 h 49"/>
                <a:gd name="T26" fmla="*/ 115 w 155"/>
                <a:gd name="T27" fmla="*/ 40 h 49"/>
                <a:gd name="T28" fmla="*/ 103 w 155"/>
                <a:gd name="T29" fmla="*/ 43 h 49"/>
                <a:gd name="T30" fmla="*/ 90 w 155"/>
                <a:gd name="T31" fmla="*/ 44 h 49"/>
                <a:gd name="T32" fmla="*/ 78 w 155"/>
                <a:gd name="T33" fmla="*/ 45 h 49"/>
                <a:gd name="T34" fmla="*/ 63 w 155"/>
                <a:gd name="T35" fmla="*/ 47 h 49"/>
                <a:gd name="T36" fmla="*/ 49 w 155"/>
                <a:gd name="T37" fmla="*/ 48 h 49"/>
                <a:gd name="T38" fmla="*/ 33 w 155"/>
                <a:gd name="T39" fmla="*/ 49 h 49"/>
                <a:gd name="T40" fmla="*/ 17 w 155"/>
                <a:gd name="T41" fmla="*/ 49 h 49"/>
                <a:gd name="T42" fmla="*/ 0 w 155"/>
                <a:gd name="T43" fmla="*/ 49 h 49"/>
                <a:gd name="T44" fmla="*/ 9 w 155"/>
                <a:gd name="T45" fmla="*/ 26 h 49"/>
                <a:gd name="T46" fmla="*/ 21 w 155"/>
                <a:gd name="T47" fmla="*/ 25 h 49"/>
                <a:gd name="T48" fmla="*/ 32 w 155"/>
                <a:gd name="T49" fmla="*/ 22 h 49"/>
                <a:gd name="T50" fmla="*/ 43 w 155"/>
                <a:gd name="T51" fmla="*/ 21 h 49"/>
                <a:gd name="T52" fmla="*/ 54 w 155"/>
                <a:gd name="T53" fmla="*/ 19 h 49"/>
                <a:gd name="T54" fmla="*/ 74 w 155"/>
                <a:gd name="T55" fmla="*/ 14 h 49"/>
                <a:gd name="T56" fmla="*/ 94 w 155"/>
                <a:gd name="T57" fmla="*/ 8 h 49"/>
                <a:gd name="T58" fmla="*/ 103 w 155"/>
                <a:gd name="T59" fmla="*/ 5 h 49"/>
                <a:gd name="T60" fmla="*/ 110 w 155"/>
                <a:gd name="T61" fmla="*/ 3 h 49"/>
                <a:gd name="T62" fmla="*/ 117 w 155"/>
                <a:gd name="T63" fmla="*/ 1 h 49"/>
                <a:gd name="T64" fmla="*/ 125 w 155"/>
                <a:gd name="T65" fmla="*/ 0 h 49"/>
                <a:gd name="T66" fmla="*/ 131 w 155"/>
                <a:gd name="T67" fmla="*/ 0 h 49"/>
                <a:gd name="T68" fmla="*/ 136 w 155"/>
                <a:gd name="T69" fmla="*/ 1 h 49"/>
                <a:gd name="T70" fmla="*/ 140 w 155"/>
                <a:gd name="T71" fmla="*/ 3 h 49"/>
                <a:gd name="T72" fmla="*/ 144 w 155"/>
                <a:gd name="T73" fmla="*/ 5 h 49"/>
                <a:gd name="T74" fmla="*/ 147 w 155"/>
                <a:gd name="T75" fmla="*/ 8 h 49"/>
                <a:gd name="T76" fmla="*/ 149 w 155"/>
                <a:gd name="T77" fmla="*/ 11 h 49"/>
                <a:gd name="T78" fmla="*/ 151 w 155"/>
                <a:gd name="T79" fmla="*/ 14 h 49"/>
                <a:gd name="T80" fmla="*/ 153 w 155"/>
                <a:gd name="T81" fmla="*/ 16 h 49"/>
                <a:gd name="T82" fmla="*/ 154 w 155"/>
                <a:gd name="T83" fmla="*/ 19 h 49"/>
                <a:gd name="T84" fmla="*/ 155 w 155"/>
                <a:gd name="T85" fmla="*/ 21 h 49"/>
                <a:gd name="T86" fmla="*/ 155 w 155"/>
                <a:gd name="T87" fmla="*/ 23 h 49"/>
                <a:gd name="T88" fmla="*/ 155 w 155"/>
                <a:gd name="T89" fmla="*/ 26 h 49"/>
                <a:gd name="T90" fmla="*/ 155 w 155"/>
                <a:gd name="T91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5" h="49">
                  <a:moveTo>
                    <a:pt x="155" y="26"/>
                  </a:moveTo>
                  <a:lnTo>
                    <a:pt x="155" y="26"/>
                  </a:lnTo>
                  <a:lnTo>
                    <a:pt x="155" y="27"/>
                  </a:lnTo>
                  <a:lnTo>
                    <a:pt x="154" y="27"/>
                  </a:lnTo>
                  <a:lnTo>
                    <a:pt x="153" y="28"/>
                  </a:lnTo>
                  <a:lnTo>
                    <a:pt x="151" y="30"/>
                  </a:lnTo>
                  <a:lnTo>
                    <a:pt x="149" y="30"/>
                  </a:lnTo>
                  <a:lnTo>
                    <a:pt x="148" y="31"/>
                  </a:lnTo>
                  <a:lnTo>
                    <a:pt x="145" y="32"/>
                  </a:lnTo>
                  <a:lnTo>
                    <a:pt x="142" y="33"/>
                  </a:lnTo>
                  <a:lnTo>
                    <a:pt x="139" y="33"/>
                  </a:lnTo>
                  <a:lnTo>
                    <a:pt x="132" y="36"/>
                  </a:lnTo>
                  <a:lnTo>
                    <a:pt x="123" y="38"/>
                  </a:lnTo>
                  <a:lnTo>
                    <a:pt x="115" y="40"/>
                  </a:lnTo>
                  <a:lnTo>
                    <a:pt x="103" y="43"/>
                  </a:lnTo>
                  <a:lnTo>
                    <a:pt x="90" y="44"/>
                  </a:lnTo>
                  <a:lnTo>
                    <a:pt x="78" y="45"/>
                  </a:lnTo>
                  <a:lnTo>
                    <a:pt x="63" y="47"/>
                  </a:lnTo>
                  <a:lnTo>
                    <a:pt x="49" y="48"/>
                  </a:lnTo>
                  <a:lnTo>
                    <a:pt x="33" y="49"/>
                  </a:lnTo>
                  <a:lnTo>
                    <a:pt x="17" y="49"/>
                  </a:lnTo>
                  <a:lnTo>
                    <a:pt x="0" y="49"/>
                  </a:lnTo>
                  <a:lnTo>
                    <a:pt x="9" y="26"/>
                  </a:lnTo>
                  <a:lnTo>
                    <a:pt x="21" y="25"/>
                  </a:lnTo>
                  <a:lnTo>
                    <a:pt x="32" y="22"/>
                  </a:lnTo>
                  <a:lnTo>
                    <a:pt x="43" y="21"/>
                  </a:lnTo>
                  <a:lnTo>
                    <a:pt x="54" y="19"/>
                  </a:lnTo>
                  <a:lnTo>
                    <a:pt x="74" y="14"/>
                  </a:lnTo>
                  <a:lnTo>
                    <a:pt x="94" y="8"/>
                  </a:lnTo>
                  <a:lnTo>
                    <a:pt x="103" y="5"/>
                  </a:lnTo>
                  <a:lnTo>
                    <a:pt x="110" y="3"/>
                  </a:lnTo>
                  <a:lnTo>
                    <a:pt x="117" y="1"/>
                  </a:lnTo>
                  <a:lnTo>
                    <a:pt x="125" y="0"/>
                  </a:lnTo>
                  <a:lnTo>
                    <a:pt x="131" y="0"/>
                  </a:lnTo>
                  <a:lnTo>
                    <a:pt x="136" y="1"/>
                  </a:lnTo>
                  <a:lnTo>
                    <a:pt x="140" y="3"/>
                  </a:lnTo>
                  <a:lnTo>
                    <a:pt x="144" y="5"/>
                  </a:lnTo>
                  <a:lnTo>
                    <a:pt x="147" y="8"/>
                  </a:lnTo>
                  <a:lnTo>
                    <a:pt x="149" y="11"/>
                  </a:lnTo>
                  <a:lnTo>
                    <a:pt x="151" y="14"/>
                  </a:lnTo>
                  <a:lnTo>
                    <a:pt x="153" y="16"/>
                  </a:lnTo>
                  <a:lnTo>
                    <a:pt x="154" y="19"/>
                  </a:lnTo>
                  <a:lnTo>
                    <a:pt x="155" y="21"/>
                  </a:lnTo>
                  <a:lnTo>
                    <a:pt x="155" y="23"/>
                  </a:lnTo>
                  <a:lnTo>
                    <a:pt x="155" y="26"/>
                  </a:lnTo>
                  <a:lnTo>
                    <a:pt x="155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9"/>
            <p:cNvSpPr>
              <a:spLocks/>
            </p:cNvSpPr>
            <p:nvPr/>
          </p:nvSpPr>
          <p:spPr bwMode="auto">
            <a:xfrm>
              <a:off x="5287963" y="2524125"/>
              <a:ext cx="207963" cy="290512"/>
            </a:xfrm>
            <a:custGeom>
              <a:avLst/>
              <a:gdLst>
                <a:gd name="T0" fmla="*/ 71 w 131"/>
                <a:gd name="T1" fmla="*/ 16 h 183"/>
                <a:gd name="T2" fmla="*/ 71 w 131"/>
                <a:gd name="T3" fmla="*/ 11 h 183"/>
                <a:gd name="T4" fmla="*/ 71 w 131"/>
                <a:gd name="T5" fmla="*/ 6 h 183"/>
                <a:gd name="T6" fmla="*/ 74 w 131"/>
                <a:gd name="T7" fmla="*/ 3 h 183"/>
                <a:gd name="T8" fmla="*/ 79 w 131"/>
                <a:gd name="T9" fmla="*/ 1 h 183"/>
                <a:gd name="T10" fmla="*/ 85 w 131"/>
                <a:gd name="T11" fmla="*/ 1 h 183"/>
                <a:gd name="T12" fmla="*/ 93 w 131"/>
                <a:gd name="T13" fmla="*/ 3 h 183"/>
                <a:gd name="T14" fmla="*/ 103 w 131"/>
                <a:gd name="T15" fmla="*/ 8 h 183"/>
                <a:gd name="T16" fmla="*/ 113 w 131"/>
                <a:gd name="T17" fmla="*/ 14 h 183"/>
                <a:gd name="T18" fmla="*/ 121 w 131"/>
                <a:gd name="T19" fmla="*/ 21 h 183"/>
                <a:gd name="T20" fmla="*/ 127 w 131"/>
                <a:gd name="T21" fmla="*/ 27 h 183"/>
                <a:gd name="T22" fmla="*/ 131 w 131"/>
                <a:gd name="T23" fmla="*/ 32 h 183"/>
                <a:gd name="T24" fmla="*/ 131 w 131"/>
                <a:gd name="T25" fmla="*/ 37 h 183"/>
                <a:gd name="T26" fmla="*/ 130 w 131"/>
                <a:gd name="T27" fmla="*/ 42 h 183"/>
                <a:gd name="T28" fmla="*/ 127 w 131"/>
                <a:gd name="T29" fmla="*/ 47 h 183"/>
                <a:gd name="T30" fmla="*/ 122 w 131"/>
                <a:gd name="T31" fmla="*/ 51 h 183"/>
                <a:gd name="T32" fmla="*/ 114 w 131"/>
                <a:gd name="T33" fmla="*/ 62 h 183"/>
                <a:gd name="T34" fmla="*/ 105 w 131"/>
                <a:gd name="T35" fmla="*/ 73 h 183"/>
                <a:gd name="T36" fmla="*/ 102 w 131"/>
                <a:gd name="T37" fmla="*/ 82 h 183"/>
                <a:gd name="T38" fmla="*/ 96 w 131"/>
                <a:gd name="T39" fmla="*/ 93 h 183"/>
                <a:gd name="T40" fmla="*/ 86 w 131"/>
                <a:gd name="T41" fmla="*/ 106 h 183"/>
                <a:gd name="T42" fmla="*/ 74 w 131"/>
                <a:gd name="T43" fmla="*/ 120 h 183"/>
                <a:gd name="T44" fmla="*/ 58 w 131"/>
                <a:gd name="T45" fmla="*/ 137 h 183"/>
                <a:gd name="T46" fmla="*/ 44 w 131"/>
                <a:gd name="T47" fmla="*/ 152 h 183"/>
                <a:gd name="T48" fmla="*/ 36 w 131"/>
                <a:gd name="T49" fmla="*/ 160 h 183"/>
                <a:gd name="T50" fmla="*/ 27 w 131"/>
                <a:gd name="T51" fmla="*/ 167 h 183"/>
                <a:gd name="T52" fmla="*/ 21 w 131"/>
                <a:gd name="T53" fmla="*/ 174 h 183"/>
                <a:gd name="T54" fmla="*/ 15 w 131"/>
                <a:gd name="T55" fmla="*/ 178 h 183"/>
                <a:gd name="T56" fmla="*/ 10 w 131"/>
                <a:gd name="T57" fmla="*/ 181 h 183"/>
                <a:gd name="T58" fmla="*/ 6 w 131"/>
                <a:gd name="T59" fmla="*/ 183 h 183"/>
                <a:gd name="T60" fmla="*/ 3 w 131"/>
                <a:gd name="T61" fmla="*/ 183 h 183"/>
                <a:gd name="T62" fmla="*/ 2 w 131"/>
                <a:gd name="T63" fmla="*/ 182 h 183"/>
                <a:gd name="T64" fmla="*/ 0 w 131"/>
                <a:gd name="T65" fmla="*/ 181 h 183"/>
                <a:gd name="T66" fmla="*/ 0 w 131"/>
                <a:gd name="T67" fmla="*/ 178 h 183"/>
                <a:gd name="T68" fmla="*/ 3 w 131"/>
                <a:gd name="T69" fmla="*/ 175 h 183"/>
                <a:gd name="T70" fmla="*/ 5 w 131"/>
                <a:gd name="T71" fmla="*/ 169 h 183"/>
                <a:gd name="T72" fmla="*/ 10 w 131"/>
                <a:gd name="T73" fmla="*/ 161 h 183"/>
                <a:gd name="T74" fmla="*/ 15 w 131"/>
                <a:gd name="T75" fmla="*/ 153 h 183"/>
                <a:gd name="T76" fmla="*/ 22 w 131"/>
                <a:gd name="T77" fmla="*/ 143 h 183"/>
                <a:gd name="T78" fmla="*/ 33 w 131"/>
                <a:gd name="T79" fmla="*/ 127 h 183"/>
                <a:gd name="T80" fmla="*/ 47 w 131"/>
                <a:gd name="T81" fmla="*/ 106 h 183"/>
                <a:gd name="T82" fmla="*/ 58 w 131"/>
                <a:gd name="T83" fmla="*/ 87 h 183"/>
                <a:gd name="T84" fmla="*/ 66 w 131"/>
                <a:gd name="T85" fmla="*/ 69 h 183"/>
                <a:gd name="T86" fmla="*/ 72 w 131"/>
                <a:gd name="T87" fmla="*/ 54 h 183"/>
                <a:gd name="T88" fmla="*/ 76 w 131"/>
                <a:gd name="T89" fmla="*/ 40 h 183"/>
                <a:gd name="T90" fmla="*/ 76 w 131"/>
                <a:gd name="T91" fmla="*/ 29 h 183"/>
                <a:gd name="T92" fmla="*/ 75 w 131"/>
                <a:gd name="T93" fmla="*/ 22 h 183"/>
                <a:gd name="T94" fmla="*/ 72 w 131"/>
                <a:gd name="T95" fmla="*/ 2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1" h="183">
                  <a:moveTo>
                    <a:pt x="72" y="20"/>
                  </a:moveTo>
                  <a:lnTo>
                    <a:pt x="71" y="16"/>
                  </a:lnTo>
                  <a:lnTo>
                    <a:pt x="71" y="14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1" y="6"/>
                  </a:lnTo>
                  <a:lnTo>
                    <a:pt x="72" y="5"/>
                  </a:lnTo>
                  <a:lnTo>
                    <a:pt x="74" y="3"/>
                  </a:lnTo>
                  <a:lnTo>
                    <a:pt x="76" y="1"/>
                  </a:lnTo>
                  <a:lnTo>
                    <a:pt x="79" y="1"/>
                  </a:lnTo>
                  <a:lnTo>
                    <a:pt x="81" y="0"/>
                  </a:lnTo>
                  <a:lnTo>
                    <a:pt x="85" y="1"/>
                  </a:lnTo>
                  <a:lnTo>
                    <a:pt x="88" y="1"/>
                  </a:lnTo>
                  <a:lnTo>
                    <a:pt x="93" y="3"/>
                  </a:lnTo>
                  <a:lnTo>
                    <a:pt x="97" y="5"/>
                  </a:lnTo>
                  <a:lnTo>
                    <a:pt x="103" y="8"/>
                  </a:lnTo>
                  <a:lnTo>
                    <a:pt x="108" y="11"/>
                  </a:lnTo>
                  <a:lnTo>
                    <a:pt x="113" y="14"/>
                  </a:lnTo>
                  <a:lnTo>
                    <a:pt x="118" y="17"/>
                  </a:lnTo>
                  <a:lnTo>
                    <a:pt x="121" y="21"/>
                  </a:lnTo>
                  <a:lnTo>
                    <a:pt x="125" y="23"/>
                  </a:lnTo>
                  <a:lnTo>
                    <a:pt x="127" y="27"/>
                  </a:lnTo>
                  <a:lnTo>
                    <a:pt x="130" y="29"/>
                  </a:lnTo>
                  <a:lnTo>
                    <a:pt x="131" y="32"/>
                  </a:lnTo>
                  <a:lnTo>
                    <a:pt x="131" y="34"/>
                  </a:lnTo>
                  <a:lnTo>
                    <a:pt x="131" y="37"/>
                  </a:lnTo>
                  <a:lnTo>
                    <a:pt x="131" y="39"/>
                  </a:lnTo>
                  <a:lnTo>
                    <a:pt x="130" y="42"/>
                  </a:lnTo>
                  <a:lnTo>
                    <a:pt x="129" y="44"/>
                  </a:lnTo>
                  <a:lnTo>
                    <a:pt x="127" y="47"/>
                  </a:lnTo>
                  <a:lnTo>
                    <a:pt x="125" y="49"/>
                  </a:lnTo>
                  <a:lnTo>
                    <a:pt x="122" y="51"/>
                  </a:lnTo>
                  <a:lnTo>
                    <a:pt x="120" y="55"/>
                  </a:lnTo>
                  <a:lnTo>
                    <a:pt x="114" y="62"/>
                  </a:lnTo>
                  <a:lnTo>
                    <a:pt x="108" y="70"/>
                  </a:lnTo>
                  <a:lnTo>
                    <a:pt x="105" y="73"/>
                  </a:lnTo>
                  <a:lnTo>
                    <a:pt x="103" y="77"/>
                  </a:lnTo>
                  <a:lnTo>
                    <a:pt x="102" y="82"/>
                  </a:lnTo>
                  <a:lnTo>
                    <a:pt x="99" y="88"/>
                  </a:lnTo>
                  <a:lnTo>
                    <a:pt x="96" y="93"/>
                  </a:lnTo>
                  <a:lnTo>
                    <a:pt x="91" y="99"/>
                  </a:lnTo>
                  <a:lnTo>
                    <a:pt x="86" y="106"/>
                  </a:lnTo>
                  <a:lnTo>
                    <a:pt x="81" y="113"/>
                  </a:lnTo>
                  <a:lnTo>
                    <a:pt x="74" y="120"/>
                  </a:lnTo>
                  <a:lnTo>
                    <a:pt x="66" y="128"/>
                  </a:lnTo>
                  <a:lnTo>
                    <a:pt x="58" y="137"/>
                  </a:lnTo>
                  <a:lnTo>
                    <a:pt x="49" y="147"/>
                  </a:lnTo>
                  <a:lnTo>
                    <a:pt x="44" y="152"/>
                  </a:lnTo>
                  <a:lnTo>
                    <a:pt x="39" y="156"/>
                  </a:lnTo>
                  <a:lnTo>
                    <a:pt x="36" y="160"/>
                  </a:lnTo>
                  <a:lnTo>
                    <a:pt x="32" y="165"/>
                  </a:lnTo>
                  <a:lnTo>
                    <a:pt x="27" y="167"/>
                  </a:lnTo>
                  <a:lnTo>
                    <a:pt x="25" y="171"/>
                  </a:lnTo>
                  <a:lnTo>
                    <a:pt x="21" y="174"/>
                  </a:lnTo>
                  <a:lnTo>
                    <a:pt x="17" y="176"/>
                  </a:lnTo>
                  <a:lnTo>
                    <a:pt x="15" y="178"/>
                  </a:lnTo>
                  <a:lnTo>
                    <a:pt x="13" y="180"/>
                  </a:lnTo>
                  <a:lnTo>
                    <a:pt x="10" y="181"/>
                  </a:lnTo>
                  <a:lnTo>
                    <a:pt x="9" y="182"/>
                  </a:lnTo>
                  <a:lnTo>
                    <a:pt x="6" y="183"/>
                  </a:lnTo>
                  <a:lnTo>
                    <a:pt x="5" y="183"/>
                  </a:lnTo>
                  <a:lnTo>
                    <a:pt x="3" y="183"/>
                  </a:lnTo>
                  <a:lnTo>
                    <a:pt x="3" y="183"/>
                  </a:lnTo>
                  <a:lnTo>
                    <a:pt x="2" y="182"/>
                  </a:lnTo>
                  <a:lnTo>
                    <a:pt x="0" y="182"/>
                  </a:lnTo>
                  <a:lnTo>
                    <a:pt x="0" y="181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2" y="176"/>
                  </a:lnTo>
                  <a:lnTo>
                    <a:pt x="3" y="175"/>
                  </a:lnTo>
                  <a:lnTo>
                    <a:pt x="4" y="171"/>
                  </a:lnTo>
                  <a:lnTo>
                    <a:pt x="5" y="169"/>
                  </a:lnTo>
                  <a:lnTo>
                    <a:pt x="8" y="165"/>
                  </a:lnTo>
                  <a:lnTo>
                    <a:pt x="10" y="161"/>
                  </a:lnTo>
                  <a:lnTo>
                    <a:pt x="13" y="158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22" y="143"/>
                  </a:lnTo>
                  <a:lnTo>
                    <a:pt x="26" y="138"/>
                  </a:lnTo>
                  <a:lnTo>
                    <a:pt x="33" y="127"/>
                  </a:lnTo>
                  <a:lnTo>
                    <a:pt x="39" y="116"/>
                  </a:lnTo>
                  <a:lnTo>
                    <a:pt x="47" y="106"/>
                  </a:lnTo>
                  <a:lnTo>
                    <a:pt x="52" y="97"/>
                  </a:lnTo>
                  <a:lnTo>
                    <a:pt x="58" y="87"/>
                  </a:lnTo>
                  <a:lnTo>
                    <a:pt x="61" y="77"/>
                  </a:lnTo>
                  <a:lnTo>
                    <a:pt x="66" y="69"/>
                  </a:lnTo>
                  <a:lnTo>
                    <a:pt x="70" y="61"/>
                  </a:lnTo>
                  <a:lnTo>
                    <a:pt x="72" y="54"/>
                  </a:lnTo>
                  <a:lnTo>
                    <a:pt x="75" y="47"/>
                  </a:lnTo>
                  <a:lnTo>
                    <a:pt x="76" y="40"/>
                  </a:lnTo>
                  <a:lnTo>
                    <a:pt x="76" y="34"/>
                  </a:lnTo>
                  <a:lnTo>
                    <a:pt x="76" y="29"/>
                  </a:lnTo>
                  <a:lnTo>
                    <a:pt x="76" y="26"/>
                  </a:lnTo>
                  <a:lnTo>
                    <a:pt x="75" y="22"/>
                  </a:lnTo>
                  <a:lnTo>
                    <a:pt x="72" y="20"/>
                  </a:lnTo>
                  <a:lnTo>
                    <a:pt x="72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0"/>
            <p:cNvSpPr>
              <a:spLocks/>
            </p:cNvSpPr>
            <p:nvPr/>
          </p:nvSpPr>
          <p:spPr bwMode="auto">
            <a:xfrm>
              <a:off x="5413376" y="2603500"/>
              <a:ext cx="311150" cy="69850"/>
            </a:xfrm>
            <a:custGeom>
              <a:avLst/>
              <a:gdLst>
                <a:gd name="T0" fmla="*/ 94 w 196"/>
                <a:gd name="T1" fmla="*/ 8 h 44"/>
                <a:gd name="T2" fmla="*/ 107 w 196"/>
                <a:gd name="T3" fmla="*/ 5 h 44"/>
                <a:gd name="T4" fmla="*/ 119 w 196"/>
                <a:gd name="T5" fmla="*/ 3 h 44"/>
                <a:gd name="T6" fmla="*/ 131 w 196"/>
                <a:gd name="T7" fmla="*/ 1 h 44"/>
                <a:gd name="T8" fmla="*/ 141 w 196"/>
                <a:gd name="T9" fmla="*/ 0 h 44"/>
                <a:gd name="T10" fmla="*/ 151 w 196"/>
                <a:gd name="T11" fmla="*/ 0 h 44"/>
                <a:gd name="T12" fmla="*/ 159 w 196"/>
                <a:gd name="T13" fmla="*/ 0 h 44"/>
                <a:gd name="T14" fmla="*/ 167 w 196"/>
                <a:gd name="T15" fmla="*/ 1 h 44"/>
                <a:gd name="T16" fmla="*/ 173 w 196"/>
                <a:gd name="T17" fmla="*/ 3 h 44"/>
                <a:gd name="T18" fmla="*/ 178 w 196"/>
                <a:gd name="T19" fmla="*/ 4 h 44"/>
                <a:gd name="T20" fmla="*/ 183 w 196"/>
                <a:gd name="T21" fmla="*/ 6 h 44"/>
                <a:gd name="T22" fmla="*/ 186 w 196"/>
                <a:gd name="T23" fmla="*/ 9 h 44"/>
                <a:gd name="T24" fmla="*/ 190 w 196"/>
                <a:gd name="T25" fmla="*/ 11 h 44"/>
                <a:gd name="T26" fmla="*/ 192 w 196"/>
                <a:gd name="T27" fmla="*/ 14 h 44"/>
                <a:gd name="T28" fmla="*/ 195 w 196"/>
                <a:gd name="T29" fmla="*/ 16 h 44"/>
                <a:gd name="T30" fmla="*/ 196 w 196"/>
                <a:gd name="T31" fmla="*/ 17 h 44"/>
                <a:gd name="T32" fmla="*/ 196 w 196"/>
                <a:gd name="T33" fmla="*/ 20 h 44"/>
                <a:gd name="T34" fmla="*/ 195 w 196"/>
                <a:gd name="T35" fmla="*/ 22 h 44"/>
                <a:gd name="T36" fmla="*/ 194 w 196"/>
                <a:gd name="T37" fmla="*/ 25 h 44"/>
                <a:gd name="T38" fmla="*/ 191 w 196"/>
                <a:gd name="T39" fmla="*/ 26 h 44"/>
                <a:gd name="T40" fmla="*/ 189 w 196"/>
                <a:gd name="T41" fmla="*/ 27 h 44"/>
                <a:gd name="T42" fmla="*/ 186 w 196"/>
                <a:gd name="T43" fmla="*/ 28 h 44"/>
                <a:gd name="T44" fmla="*/ 184 w 196"/>
                <a:gd name="T45" fmla="*/ 30 h 44"/>
                <a:gd name="T46" fmla="*/ 181 w 196"/>
                <a:gd name="T47" fmla="*/ 31 h 44"/>
                <a:gd name="T48" fmla="*/ 178 w 196"/>
                <a:gd name="T49" fmla="*/ 31 h 44"/>
                <a:gd name="T50" fmla="*/ 175 w 196"/>
                <a:gd name="T51" fmla="*/ 32 h 44"/>
                <a:gd name="T52" fmla="*/ 172 w 196"/>
                <a:gd name="T53" fmla="*/ 33 h 44"/>
                <a:gd name="T54" fmla="*/ 167 w 196"/>
                <a:gd name="T55" fmla="*/ 33 h 44"/>
                <a:gd name="T56" fmla="*/ 163 w 196"/>
                <a:gd name="T57" fmla="*/ 34 h 44"/>
                <a:gd name="T58" fmla="*/ 158 w 196"/>
                <a:gd name="T59" fmla="*/ 34 h 44"/>
                <a:gd name="T60" fmla="*/ 152 w 196"/>
                <a:gd name="T61" fmla="*/ 36 h 44"/>
                <a:gd name="T62" fmla="*/ 147 w 196"/>
                <a:gd name="T63" fmla="*/ 37 h 44"/>
                <a:gd name="T64" fmla="*/ 140 w 196"/>
                <a:gd name="T65" fmla="*/ 38 h 44"/>
                <a:gd name="T66" fmla="*/ 133 w 196"/>
                <a:gd name="T67" fmla="*/ 39 h 44"/>
                <a:gd name="T68" fmla="*/ 125 w 196"/>
                <a:gd name="T69" fmla="*/ 39 h 44"/>
                <a:gd name="T70" fmla="*/ 117 w 196"/>
                <a:gd name="T71" fmla="*/ 41 h 44"/>
                <a:gd name="T72" fmla="*/ 108 w 196"/>
                <a:gd name="T73" fmla="*/ 41 h 44"/>
                <a:gd name="T74" fmla="*/ 98 w 196"/>
                <a:gd name="T75" fmla="*/ 42 h 44"/>
                <a:gd name="T76" fmla="*/ 89 w 196"/>
                <a:gd name="T77" fmla="*/ 42 h 44"/>
                <a:gd name="T78" fmla="*/ 78 w 196"/>
                <a:gd name="T79" fmla="*/ 43 h 44"/>
                <a:gd name="T80" fmla="*/ 65 w 196"/>
                <a:gd name="T81" fmla="*/ 43 h 44"/>
                <a:gd name="T82" fmla="*/ 53 w 196"/>
                <a:gd name="T83" fmla="*/ 43 h 44"/>
                <a:gd name="T84" fmla="*/ 41 w 196"/>
                <a:gd name="T85" fmla="*/ 43 h 44"/>
                <a:gd name="T86" fmla="*/ 28 w 196"/>
                <a:gd name="T87" fmla="*/ 44 h 44"/>
                <a:gd name="T88" fmla="*/ 14 w 196"/>
                <a:gd name="T89" fmla="*/ 44 h 44"/>
                <a:gd name="T90" fmla="*/ 0 w 196"/>
                <a:gd name="T91" fmla="*/ 44 h 44"/>
                <a:gd name="T92" fmla="*/ 7 w 196"/>
                <a:gd name="T93" fmla="*/ 32 h 44"/>
                <a:gd name="T94" fmla="*/ 14 w 196"/>
                <a:gd name="T95" fmla="*/ 20 h 44"/>
                <a:gd name="T96" fmla="*/ 20 w 196"/>
                <a:gd name="T97" fmla="*/ 20 h 44"/>
                <a:gd name="T98" fmla="*/ 28 w 196"/>
                <a:gd name="T99" fmla="*/ 20 h 44"/>
                <a:gd name="T100" fmla="*/ 35 w 196"/>
                <a:gd name="T101" fmla="*/ 19 h 44"/>
                <a:gd name="T102" fmla="*/ 45 w 196"/>
                <a:gd name="T103" fmla="*/ 17 h 44"/>
                <a:gd name="T104" fmla="*/ 56 w 196"/>
                <a:gd name="T105" fmla="*/ 16 h 44"/>
                <a:gd name="T106" fmla="*/ 67 w 196"/>
                <a:gd name="T107" fmla="*/ 14 h 44"/>
                <a:gd name="T108" fmla="*/ 80 w 196"/>
                <a:gd name="T109" fmla="*/ 11 h 44"/>
                <a:gd name="T110" fmla="*/ 94 w 196"/>
                <a:gd name="T111" fmla="*/ 8 h 44"/>
                <a:gd name="T112" fmla="*/ 94 w 196"/>
                <a:gd name="T113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6" h="44">
                  <a:moveTo>
                    <a:pt x="94" y="8"/>
                  </a:moveTo>
                  <a:lnTo>
                    <a:pt x="107" y="5"/>
                  </a:lnTo>
                  <a:lnTo>
                    <a:pt x="119" y="3"/>
                  </a:lnTo>
                  <a:lnTo>
                    <a:pt x="131" y="1"/>
                  </a:lnTo>
                  <a:lnTo>
                    <a:pt x="141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7" y="1"/>
                  </a:lnTo>
                  <a:lnTo>
                    <a:pt x="173" y="3"/>
                  </a:lnTo>
                  <a:lnTo>
                    <a:pt x="178" y="4"/>
                  </a:lnTo>
                  <a:lnTo>
                    <a:pt x="183" y="6"/>
                  </a:lnTo>
                  <a:lnTo>
                    <a:pt x="186" y="9"/>
                  </a:lnTo>
                  <a:lnTo>
                    <a:pt x="190" y="11"/>
                  </a:lnTo>
                  <a:lnTo>
                    <a:pt x="192" y="14"/>
                  </a:lnTo>
                  <a:lnTo>
                    <a:pt x="195" y="16"/>
                  </a:lnTo>
                  <a:lnTo>
                    <a:pt x="196" y="17"/>
                  </a:lnTo>
                  <a:lnTo>
                    <a:pt x="196" y="20"/>
                  </a:lnTo>
                  <a:lnTo>
                    <a:pt x="195" y="22"/>
                  </a:lnTo>
                  <a:lnTo>
                    <a:pt x="194" y="25"/>
                  </a:lnTo>
                  <a:lnTo>
                    <a:pt x="191" y="26"/>
                  </a:lnTo>
                  <a:lnTo>
                    <a:pt x="189" y="27"/>
                  </a:lnTo>
                  <a:lnTo>
                    <a:pt x="186" y="28"/>
                  </a:lnTo>
                  <a:lnTo>
                    <a:pt x="184" y="30"/>
                  </a:lnTo>
                  <a:lnTo>
                    <a:pt x="181" y="31"/>
                  </a:lnTo>
                  <a:lnTo>
                    <a:pt x="178" y="31"/>
                  </a:lnTo>
                  <a:lnTo>
                    <a:pt x="175" y="32"/>
                  </a:lnTo>
                  <a:lnTo>
                    <a:pt x="172" y="33"/>
                  </a:lnTo>
                  <a:lnTo>
                    <a:pt x="167" y="33"/>
                  </a:lnTo>
                  <a:lnTo>
                    <a:pt x="163" y="34"/>
                  </a:lnTo>
                  <a:lnTo>
                    <a:pt x="158" y="34"/>
                  </a:lnTo>
                  <a:lnTo>
                    <a:pt x="152" y="36"/>
                  </a:lnTo>
                  <a:lnTo>
                    <a:pt x="147" y="37"/>
                  </a:lnTo>
                  <a:lnTo>
                    <a:pt x="140" y="38"/>
                  </a:lnTo>
                  <a:lnTo>
                    <a:pt x="133" y="39"/>
                  </a:lnTo>
                  <a:lnTo>
                    <a:pt x="125" y="39"/>
                  </a:lnTo>
                  <a:lnTo>
                    <a:pt x="117" y="41"/>
                  </a:lnTo>
                  <a:lnTo>
                    <a:pt x="108" y="41"/>
                  </a:lnTo>
                  <a:lnTo>
                    <a:pt x="98" y="42"/>
                  </a:lnTo>
                  <a:lnTo>
                    <a:pt x="89" y="42"/>
                  </a:lnTo>
                  <a:lnTo>
                    <a:pt x="78" y="43"/>
                  </a:lnTo>
                  <a:lnTo>
                    <a:pt x="65" y="43"/>
                  </a:lnTo>
                  <a:lnTo>
                    <a:pt x="53" y="43"/>
                  </a:lnTo>
                  <a:lnTo>
                    <a:pt x="41" y="43"/>
                  </a:lnTo>
                  <a:lnTo>
                    <a:pt x="28" y="44"/>
                  </a:lnTo>
                  <a:lnTo>
                    <a:pt x="14" y="44"/>
                  </a:lnTo>
                  <a:lnTo>
                    <a:pt x="0" y="44"/>
                  </a:lnTo>
                  <a:lnTo>
                    <a:pt x="7" y="32"/>
                  </a:lnTo>
                  <a:lnTo>
                    <a:pt x="14" y="20"/>
                  </a:lnTo>
                  <a:lnTo>
                    <a:pt x="20" y="20"/>
                  </a:lnTo>
                  <a:lnTo>
                    <a:pt x="28" y="20"/>
                  </a:lnTo>
                  <a:lnTo>
                    <a:pt x="35" y="19"/>
                  </a:lnTo>
                  <a:lnTo>
                    <a:pt x="45" y="17"/>
                  </a:lnTo>
                  <a:lnTo>
                    <a:pt x="56" y="16"/>
                  </a:lnTo>
                  <a:lnTo>
                    <a:pt x="67" y="14"/>
                  </a:lnTo>
                  <a:lnTo>
                    <a:pt x="80" y="11"/>
                  </a:lnTo>
                  <a:lnTo>
                    <a:pt x="94" y="8"/>
                  </a:lnTo>
                  <a:lnTo>
                    <a:pt x="94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01"/>
            <p:cNvSpPr>
              <a:spLocks/>
            </p:cNvSpPr>
            <p:nvPr/>
          </p:nvSpPr>
          <p:spPr bwMode="auto">
            <a:xfrm>
              <a:off x="5054601" y="2908300"/>
              <a:ext cx="447675" cy="98425"/>
            </a:xfrm>
            <a:custGeom>
              <a:avLst/>
              <a:gdLst>
                <a:gd name="T0" fmla="*/ 0 w 282"/>
                <a:gd name="T1" fmla="*/ 49 h 62"/>
                <a:gd name="T2" fmla="*/ 3 w 282"/>
                <a:gd name="T3" fmla="*/ 46 h 62"/>
                <a:gd name="T4" fmla="*/ 11 w 282"/>
                <a:gd name="T5" fmla="*/ 43 h 62"/>
                <a:gd name="T6" fmla="*/ 22 w 282"/>
                <a:gd name="T7" fmla="*/ 40 h 62"/>
                <a:gd name="T8" fmla="*/ 33 w 282"/>
                <a:gd name="T9" fmla="*/ 38 h 62"/>
                <a:gd name="T10" fmla="*/ 41 w 282"/>
                <a:gd name="T11" fmla="*/ 37 h 62"/>
                <a:gd name="T12" fmla="*/ 51 w 282"/>
                <a:gd name="T13" fmla="*/ 35 h 62"/>
                <a:gd name="T14" fmla="*/ 62 w 282"/>
                <a:gd name="T15" fmla="*/ 33 h 62"/>
                <a:gd name="T16" fmla="*/ 75 w 282"/>
                <a:gd name="T17" fmla="*/ 30 h 62"/>
                <a:gd name="T18" fmla="*/ 90 w 282"/>
                <a:gd name="T19" fmla="*/ 27 h 62"/>
                <a:gd name="T20" fmla="*/ 107 w 282"/>
                <a:gd name="T21" fmla="*/ 24 h 62"/>
                <a:gd name="T22" fmla="*/ 124 w 282"/>
                <a:gd name="T23" fmla="*/ 19 h 62"/>
                <a:gd name="T24" fmla="*/ 144 w 282"/>
                <a:gd name="T25" fmla="*/ 16 h 62"/>
                <a:gd name="T26" fmla="*/ 161 w 282"/>
                <a:gd name="T27" fmla="*/ 12 h 62"/>
                <a:gd name="T28" fmla="*/ 177 w 282"/>
                <a:gd name="T29" fmla="*/ 8 h 62"/>
                <a:gd name="T30" fmla="*/ 191 w 282"/>
                <a:gd name="T31" fmla="*/ 6 h 62"/>
                <a:gd name="T32" fmla="*/ 204 w 282"/>
                <a:gd name="T33" fmla="*/ 4 h 62"/>
                <a:gd name="T34" fmla="*/ 215 w 282"/>
                <a:gd name="T35" fmla="*/ 1 h 62"/>
                <a:gd name="T36" fmla="*/ 224 w 282"/>
                <a:gd name="T37" fmla="*/ 1 h 62"/>
                <a:gd name="T38" fmla="*/ 232 w 282"/>
                <a:gd name="T39" fmla="*/ 0 h 62"/>
                <a:gd name="T40" fmla="*/ 245 w 282"/>
                <a:gd name="T41" fmla="*/ 0 h 62"/>
                <a:gd name="T42" fmla="*/ 262 w 282"/>
                <a:gd name="T43" fmla="*/ 1 h 62"/>
                <a:gd name="T44" fmla="*/ 272 w 282"/>
                <a:gd name="T45" fmla="*/ 5 h 62"/>
                <a:gd name="T46" fmla="*/ 277 w 282"/>
                <a:gd name="T47" fmla="*/ 7 h 62"/>
                <a:gd name="T48" fmla="*/ 279 w 282"/>
                <a:gd name="T49" fmla="*/ 11 h 62"/>
                <a:gd name="T50" fmla="*/ 280 w 282"/>
                <a:gd name="T51" fmla="*/ 13 h 62"/>
                <a:gd name="T52" fmla="*/ 280 w 282"/>
                <a:gd name="T53" fmla="*/ 17 h 62"/>
                <a:gd name="T54" fmla="*/ 276 w 282"/>
                <a:gd name="T55" fmla="*/ 22 h 62"/>
                <a:gd name="T56" fmla="*/ 267 w 282"/>
                <a:gd name="T57" fmla="*/ 26 h 62"/>
                <a:gd name="T58" fmla="*/ 254 w 282"/>
                <a:gd name="T59" fmla="*/ 28 h 62"/>
                <a:gd name="T60" fmla="*/ 241 w 282"/>
                <a:gd name="T61" fmla="*/ 30 h 62"/>
                <a:gd name="T62" fmla="*/ 232 w 282"/>
                <a:gd name="T63" fmla="*/ 33 h 62"/>
                <a:gd name="T64" fmla="*/ 219 w 282"/>
                <a:gd name="T65" fmla="*/ 35 h 62"/>
                <a:gd name="T66" fmla="*/ 207 w 282"/>
                <a:gd name="T67" fmla="*/ 38 h 62"/>
                <a:gd name="T68" fmla="*/ 193 w 282"/>
                <a:gd name="T69" fmla="*/ 40 h 62"/>
                <a:gd name="T70" fmla="*/ 169 w 282"/>
                <a:gd name="T71" fmla="*/ 44 h 62"/>
                <a:gd name="T72" fmla="*/ 134 w 282"/>
                <a:gd name="T73" fmla="*/ 50 h 62"/>
                <a:gd name="T74" fmla="*/ 116 w 282"/>
                <a:gd name="T75" fmla="*/ 54 h 62"/>
                <a:gd name="T76" fmla="*/ 99 w 282"/>
                <a:gd name="T77" fmla="*/ 56 h 62"/>
                <a:gd name="T78" fmla="*/ 84 w 282"/>
                <a:gd name="T79" fmla="*/ 59 h 62"/>
                <a:gd name="T80" fmla="*/ 72 w 282"/>
                <a:gd name="T81" fmla="*/ 60 h 62"/>
                <a:gd name="T82" fmla="*/ 61 w 282"/>
                <a:gd name="T83" fmla="*/ 61 h 62"/>
                <a:gd name="T84" fmla="*/ 52 w 282"/>
                <a:gd name="T85" fmla="*/ 62 h 62"/>
                <a:gd name="T86" fmla="*/ 45 w 282"/>
                <a:gd name="T87" fmla="*/ 62 h 62"/>
                <a:gd name="T88" fmla="*/ 41 w 282"/>
                <a:gd name="T89" fmla="*/ 62 h 62"/>
                <a:gd name="T90" fmla="*/ 25 w 282"/>
                <a:gd name="T91" fmla="*/ 61 h 62"/>
                <a:gd name="T92" fmla="*/ 12 w 282"/>
                <a:gd name="T93" fmla="*/ 56 h 62"/>
                <a:gd name="T94" fmla="*/ 6 w 282"/>
                <a:gd name="T95" fmla="*/ 55 h 62"/>
                <a:gd name="T96" fmla="*/ 2 w 282"/>
                <a:gd name="T97" fmla="*/ 54 h 62"/>
                <a:gd name="T98" fmla="*/ 1 w 282"/>
                <a:gd name="T99" fmla="*/ 52 h 62"/>
                <a:gd name="T100" fmla="*/ 0 w 282"/>
                <a:gd name="T101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2" h="62">
                  <a:moveTo>
                    <a:pt x="0" y="50"/>
                  </a:moveTo>
                  <a:lnTo>
                    <a:pt x="0" y="49"/>
                  </a:lnTo>
                  <a:lnTo>
                    <a:pt x="1" y="48"/>
                  </a:lnTo>
                  <a:lnTo>
                    <a:pt x="3" y="46"/>
                  </a:lnTo>
                  <a:lnTo>
                    <a:pt x="7" y="45"/>
                  </a:lnTo>
                  <a:lnTo>
                    <a:pt x="11" y="43"/>
                  </a:lnTo>
                  <a:lnTo>
                    <a:pt x="16" y="41"/>
                  </a:lnTo>
                  <a:lnTo>
                    <a:pt x="22" y="40"/>
                  </a:lnTo>
                  <a:lnTo>
                    <a:pt x="29" y="39"/>
                  </a:lnTo>
                  <a:lnTo>
                    <a:pt x="33" y="38"/>
                  </a:lnTo>
                  <a:lnTo>
                    <a:pt x="36" y="38"/>
                  </a:lnTo>
                  <a:lnTo>
                    <a:pt x="41" y="37"/>
                  </a:lnTo>
                  <a:lnTo>
                    <a:pt x="46" y="35"/>
                  </a:lnTo>
                  <a:lnTo>
                    <a:pt x="51" y="35"/>
                  </a:lnTo>
                  <a:lnTo>
                    <a:pt x="56" y="34"/>
                  </a:lnTo>
                  <a:lnTo>
                    <a:pt x="62" y="33"/>
                  </a:lnTo>
                  <a:lnTo>
                    <a:pt x="68" y="32"/>
                  </a:lnTo>
                  <a:lnTo>
                    <a:pt x="75" y="30"/>
                  </a:lnTo>
                  <a:lnTo>
                    <a:pt x="83" y="29"/>
                  </a:lnTo>
                  <a:lnTo>
                    <a:pt x="90" y="27"/>
                  </a:lnTo>
                  <a:lnTo>
                    <a:pt x="99" y="26"/>
                  </a:lnTo>
                  <a:lnTo>
                    <a:pt x="107" y="24"/>
                  </a:lnTo>
                  <a:lnTo>
                    <a:pt x="116" y="22"/>
                  </a:lnTo>
                  <a:lnTo>
                    <a:pt x="124" y="19"/>
                  </a:lnTo>
                  <a:lnTo>
                    <a:pt x="134" y="18"/>
                  </a:lnTo>
                  <a:lnTo>
                    <a:pt x="144" y="16"/>
                  </a:lnTo>
                  <a:lnTo>
                    <a:pt x="152" y="13"/>
                  </a:lnTo>
                  <a:lnTo>
                    <a:pt x="161" y="12"/>
                  </a:lnTo>
                  <a:lnTo>
                    <a:pt x="169" y="10"/>
                  </a:lnTo>
                  <a:lnTo>
                    <a:pt x="177" y="8"/>
                  </a:lnTo>
                  <a:lnTo>
                    <a:pt x="184" y="7"/>
                  </a:lnTo>
                  <a:lnTo>
                    <a:pt x="191" y="6"/>
                  </a:lnTo>
                  <a:lnTo>
                    <a:pt x="197" y="5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5" y="1"/>
                  </a:lnTo>
                  <a:lnTo>
                    <a:pt x="219" y="1"/>
                  </a:lnTo>
                  <a:lnTo>
                    <a:pt x="224" y="1"/>
                  </a:lnTo>
                  <a:lnTo>
                    <a:pt x="228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45" y="0"/>
                  </a:lnTo>
                  <a:lnTo>
                    <a:pt x="254" y="0"/>
                  </a:lnTo>
                  <a:lnTo>
                    <a:pt x="262" y="1"/>
                  </a:lnTo>
                  <a:lnTo>
                    <a:pt x="269" y="4"/>
                  </a:lnTo>
                  <a:lnTo>
                    <a:pt x="272" y="5"/>
                  </a:lnTo>
                  <a:lnTo>
                    <a:pt x="274" y="6"/>
                  </a:lnTo>
                  <a:lnTo>
                    <a:pt x="277" y="7"/>
                  </a:lnTo>
                  <a:lnTo>
                    <a:pt x="278" y="8"/>
                  </a:lnTo>
                  <a:lnTo>
                    <a:pt x="279" y="11"/>
                  </a:lnTo>
                  <a:lnTo>
                    <a:pt x="280" y="12"/>
                  </a:lnTo>
                  <a:lnTo>
                    <a:pt x="280" y="13"/>
                  </a:lnTo>
                  <a:lnTo>
                    <a:pt x="282" y="15"/>
                  </a:lnTo>
                  <a:lnTo>
                    <a:pt x="280" y="17"/>
                  </a:lnTo>
                  <a:lnTo>
                    <a:pt x="279" y="19"/>
                  </a:lnTo>
                  <a:lnTo>
                    <a:pt x="276" y="22"/>
                  </a:lnTo>
                  <a:lnTo>
                    <a:pt x="272" y="23"/>
                  </a:lnTo>
                  <a:lnTo>
                    <a:pt x="267" y="26"/>
                  </a:lnTo>
                  <a:lnTo>
                    <a:pt x="261" y="27"/>
                  </a:lnTo>
                  <a:lnTo>
                    <a:pt x="254" y="28"/>
                  </a:lnTo>
                  <a:lnTo>
                    <a:pt x="246" y="29"/>
                  </a:lnTo>
                  <a:lnTo>
                    <a:pt x="241" y="30"/>
                  </a:lnTo>
                  <a:lnTo>
                    <a:pt x="237" y="32"/>
                  </a:lnTo>
                  <a:lnTo>
                    <a:pt x="232" y="33"/>
                  </a:lnTo>
                  <a:lnTo>
                    <a:pt x="226" y="34"/>
                  </a:lnTo>
                  <a:lnTo>
                    <a:pt x="219" y="35"/>
                  </a:lnTo>
                  <a:lnTo>
                    <a:pt x="213" y="37"/>
                  </a:lnTo>
                  <a:lnTo>
                    <a:pt x="207" y="38"/>
                  </a:lnTo>
                  <a:lnTo>
                    <a:pt x="200" y="39"/>
                  </a:lnTo>
                  <a:lnTo>
                    <a:pt x="193" y="40"/>
                  </a:lnTo>
                  <a:lnTo>
                    <a:pt x="185" y="41"/>
                  </a:lnTo>
                  <a:lnTo>
                    <a:pt x="169" y="44"/>
                  </a:lnTo>
                  <a:lnTo>
                    <a:pt x="152" y="48"/>
                  </a:lnTo>
                  <a:lnTo>
                    <a:pt x="134" y="50"/>
                  </a:lnTo>
                  <a:lnTo>
                    <a:pt x="125" y="52"/>
                  </a:lnTo>
                  <a:lnTo>
                    <a:pt x="116" y="54"/>
                  </a:lnTo>
                  <a:lnTo>
                    <a:pt x="107" y="55"/>
                  </a:lnTo>
                  <a:lnTo>
                    <a:pt x="99" y="56"/>
                  </a:lnTo>
                  <a:lnTo>
                    <a:pt x="91" y="57"/>
                  </a:lnTo>
                  <a:lnTo>
                    <a:pt x="84" y="59"/>
                  </a:lnTo>
                  <a:lnTo>
                    <a:pt x="78" y="59"/>
                  </a:lnTo>
                  <a:lnTo>
                    <a:pt x="72" y="60"/>
                  </a:lnTo>
                  <a:lnTo>
                    <a:pt x="66" y="61"/>
                  </a:lnTo>
                  <a:lnTo>
                    <a:pt x="61" y="61"/>
                  </a:lnTo>
                  <a:lnTo>
                    <a:pt x="56" y="61"/>
                  </a:lnTo>
                  <a:lnTo>
                    <a:pt x="52" y="62"/>
                  </a:lnTo>
                  <a:lnTo>
                    <a:pt x="48" y="62"/>
                  </a:lnTo>
                  <a:lnTo>
                    <a:pt x="45" y="62"/>
                  </a:lnTo>
                  <a:lnTo>
                    <a:pt x="42" y="62"/>
                  </a:lnTo>
                  <a:lnTo>
                    <a:pt x="41" y="62"/>
                  </a:lnTo>
                  <a:lnTo>
                    <a:pt x="33" y="62"/>
                  </a:lnTo>
                  <a:lnTo>
                    <a:pt x="25" y="61"/>
                  </a:lnTo>
                  <a:lnTo>
                    <a:pt x="18" y="59"/>
                  </a:lnTo>
                  <a:lnTo>
                    <a:pt x="12" y="56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3" y="54"/>
                  </a:lnTo>
                  <a:lnTo>
                    <a:pt x="2" y="54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1"/>
                  </a:lnTo>
                  <a:lnTo>
                    <a:pt x="0" y="50"/>
                  </a:lnTo>
                  <a:lnTo>
                    <a:pt x="0" y="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02"/>
            <p:cNvSpPr>
              <a:spLocks/>
            </p:cNvSpPr>
            <p:nvPr/>
          </p:nvSpPr>
          <p:spPr bwMode="auto">
            <a:xfrm>
              <a:off x="5218113" y="2859088"/>
              <a:ext cx="96838" cy="831850"/>
            </a:xfrm>
            <a:custGeom>
              <a:avLst/>
              <a:gdLst>
                <a:gd name="T0" fmla="*/ 32 w 61"/>
                <a:gd name="T1" fmla="*/ 3 h 524"/>
                <a:gd name="T2" fmla="*/ 53 w 61"/>
                <a:gd name="T3" fmla="*/ 10 h 524"/>
                <a:gd name="T4" fmla="*/ 60 w 61"/>
                <a:gd name="T5" fmla="*/ 19 h 524"/>
                <a:gd name="T6" fmla="*/ 61 w 61"/>
                <a:gd name="T7" fmla="*/ 32 h 524"/>
                <a:gd name="T8" fmla="*/ 54 w 61"/>
                <a:gd name="T9" fmla="*/ 61 h 524"/>
                <a:gd name="T10" fmla="*/ 52 w 61"/>
                <a:gd name="T11" fmla="*/ 96 h 524"/>
                <a:gd name="T12" fmla="*/ 50 w 61"/>
                <a:gd name="T13" fmla="*/ 114 h 524"/>
                <a:gd name="T14" fmla="*/ 49 w 61"/>
                <a:gd name="T15" fmla="*/ 138 h 524"/>
                <a:gd name="T16" fmla="*/ 49 w 61"/>
                <a:gd name="T17" fmla="*/ 169 h 524"/>
                <a:gd name="T18" fmla="*/ 49 w 61"/>
                <a:gd name="T19" fmla="*/ 206 h 524"/>
                <a:gd name="T20" fmla="*/ 49 w 61"/>
                <a:gd name="T21" fmla="*/ 248 h 524"/>
                <a:gd name="T22" fmla="*/ 49 w 61"/>
                <a:gd name="T23" fmla="*/ 291 h 524"/>
                <a:gd name="T24" fmla="*/ 49 w 61"/>
                <a:gd name="T25" fmla="*/ 329 h 524"/>
                <a:gd name="T26" fmla="*/ 49 w 61"/>
                <a:gd name="T27" fmla="*/ 359 h 524"/>
                <a:gd name="T28" fmla="*/ 49 w 61"/>
                <a:gd name="T29" fmla="*/ 384 h 524"/>
                <a:gd name="T30" fmla="*/ 49 w 61"/>
                <a:gd name="T31" fmla="*/ 401 h 524"/>
                <a:gd name="T32" fmla="*/ 47 w 61"/>
                <a:gd name="T33" fmla="*/ 422 h 524"/>
                <a:gd name="T34" fmla="*/ 46 w 61"/>
                <a:gd name="T35" fmla="*/ 450 h 524"/>
                <a:gd name="T36" fmla="*/ 43 w 61"/>
                <a:gd name="T37" fmla="*/ 482 h 524"/>
                <a:gd name="T38" fmla="*/ 40 w 61"/>
                <a:gd name="T39" fmla="*/ 507 h 524"/>
                <a:gd name="T40" fmla="*/ 38 w 61"/>
                <a:gd name="T41" fmla="*/ 516 h 524"/>
                <a:gd name="T42" fmla="*/ 37 w 61"/>
                <a:gd name="T43" fmla="*/ 521 h 524"/>
                <a:gd name="T44" fmla="*/ 35 w 61"/>
                <a:gd name="T45" fmla="*/ 523 h 524"/>
                <a:gd name="T46" fmla="*/ 32 w 61"/>
                <a:gd name="T47" fmla="*/ 522 h 524"/>
                <a:gd name="T48" fmla="*/ 26 w 61"/>
                <a:gd name="T49" fmla="*/ 514 h 524"/>
                <a:gd name="T50" fmla="*/ 20 w 61"/>
                <a:gd name="T51" fmla="*/ 500 h 524"/>
                <a:gd name="T52" fmla="*/ 13 w 61"/>
                <a:gd name="T53" fmla="*/ 483 h 524"/>
                <a:gd name="T54" fmla="*/ 9 w 61"/>
                <a:gd name="T55" fmla="*/ 471 h 524"/>
                <a:gd name="T56" fmla="*/ 8 w 61"/>
                <a:gd name="T57" fmla="*/ 464 h 524"/>
                <a:gd name="T58" fmla="*/ 8 w 61"/>
                <a:gd name="T59" fmla="*/ 452 h 524"/>
                <a:gd name="T60" fmla="*/ 11 w 61"/>
                <a:gd name="T61" fmla="*/ 431 h 524"/>
                <a:gd name="T62" fmla="*/ 15 w 61"/>
                <a:gd name="T63" fmla="*/ 412 h 524"/>
                <a:gd name="T64" fmla="*/ 16 w 61"/>
                <a:gd name="T65" fmla="*/ 387 h 524"/>
                <a:gd name="T66" fmla="*/ 18 w 61"/>
                <a:gd name="T67" fmla="*/ 355 h 524"/>
                <a:gd name="T68" fmla="*/ 19 w 61"/>
                <a:gd name="T69" fmla="*/ 312 h 524"/>
                <a:gd name="T70" fmla="*/ 20 w 61"/>
                <a:gd name="T71" fmla="*/ 260 h 524"/>
                <a:gd name="T72" fmla="*/ 20 w 61"/>
                <a:gd name="T73" fmla="*/ 201 h 524"/>
                <a:gd name="T74" fmla="*/ 20 w 61"/>
                <a:gd name="T75" fmla="*/ 148 h 524"/>
                <a:gd name="T76" fmla="*/ 20 w 61"/>
                <a:gd name="T77" fmla="*/ 105 h 524"/>
                <a:gd name="T78" fmla="*/ 19 w 61"/>
                <a:gd name="T79" fmla="*/ 74 h 524"/>
                <a:gd name="T80" fmla="*/ 18 w 61"/>
                <a:gd name="T81" fmla="*/ 52 h 524"/>
                <a:gd name="T82" fmla="*/ 16 w 61"/>
                <a:gd name="T83" fmla="*/ 39 h 524"/>
                <a:gd name="T84" fmla="*/ 10 w 61"/>
                <a:gd name="T85" fmla="*/ 25 h 524"/>
                <a:gd name="T86" fmla="*/ 5 w 61"/>
                <a:gd name="T87" fmla="*/ 19 h 524"/>
                <a:gd name="T88" fmla="*/ 0 w 61"/>
                <a:gd name="T89" fmla="*/ 15 h 524"/>
                <a:gd name="T90" fmla="*/ 0 w 61"/>
                <a:gd name="T91" fmla="*/ 9 h 524"/>
                <a:gd name="T92" fmla="*/ 4 w 61"/>
                <a:gd name="T93" fmla="*/ 2 h 524"/>
                <a:gd name="T94" fmla="*/ 11 w 61"/>
                <a:gd name="T95" fmla="*/ 0 h 524"/>
                <a:gd name="T96" fmla="*/ 16 w 61"/>
                <a:gd name="T97" fmla="*/ 2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" h="524">
                  <a:moveTo>
                    <a:pt x="16" y="2"/>
                  </a:moveTo>
                  <a:lnTo>
                    <a:pt x="24" y="2"/>
                  </a:lnTo>
                  <a:lnTo>
                    <a:pt x="32" y="3"/>
                  </a:lnTo>
                  <a:lnTo>
                    <a:pt x="41" y="5"/>
                  </a:lnTo>
                  <a:lnTo>
                    <a:pt x="49" y="8"/>
                  </a:lnTo>
                  <a:lnTo>
                    <a:pt x="53" y="10"/>
                  </a:lnTo>
                  <a:lnTo>
                    <a:pt x="57" y="13"/>
                  </a:lnTo>
                  <a:lnTo>
                    <a:pt x="59" y="15"/>
                  </a:lnTo>
                  <a:lnTo>
                    <a:pt x="60" y="19"/>
                  </a:lnTo>
                  <a:lnTo>
                    <a:pt x="61" y="22"/>
                  </a:lnTo>
                  <a:lnTo>
                    <a:pt x="61" y="27"/>
                  </a:lnTo>
                  <a:lnTo>
                    <a:pt x="61" y="32"/>
                  </a:lnTo>
                  <a:lnTo>
                    <a:pt x="61" y="37"/>
                  </a:lnTo>
                  <a:lnTo>
                    <a:pt x="57" y="49"/>
                  </a:lnTo>
                  <a:lnTo>
                    <a:pt x="54" y="61"/>
                  </a:lnTo>
                  <a:lnTo>
                    <a:pt x="53" y="75"/>
                  </a:lnTo>
                  <a:lnTo>
                    <a:pt x="52" y="91"/>
                  </a:lnTo>
                  <a:lnTo>
                    <a:pt x="52" y="96"/>
                  </a:lnTo>
                  <a:lnTo>
                    <a:pt x="50" y="101"/>
                  </a:lnTo>
                  <a:lnTo>
                    <a:pt x="50" y="107"/>
                  </a:lnTo>
                  <a:lnTo>
                    <a:pt x="50" y="114"/>
                  </a:lnTo>
                  <a:lnTo>
                    <a:pt x="50" y="121"/>
                  </a:lnTo>
                  <a:lnTo>
                    <a:pt x="49" y="130"/>
                  </a:lnTo>
                  <a:lnTo>
                    <a:pt x="49" y="138"/>
                  </a:lnTo>
                  <a:lnTo>
                    <a:pt x="49" y="148"/>
                  </a:lnTo>
                  <a:lnTo>
                    <a:pt x="49" y="158"/>
                  </a:lnTo>
                  <a:lnTo>
                    <a:pt x="49" y="169"/>
                  </a:lnTo>
                  <a:lnTo>
                    <a:pt x="49" y="180"/>
                  </a:lnTo>
                  <a:lnTo>
                    <a:pt x="49" y="192"/>
                  </a:lnTo>
                  <a:lnTo>
                    <a:pt x="49" y="206"/>
                  </a:lnTo>
                  <a:lnTo>
                    <a:pt x="49" y="219"/>
                  </a:lnTo>
                  <a:lnTo>
                    <a:pt x="49" y="232"/>
                  </a:lnTo>
                  <a:lnTo>
                    <a:pt x="49" y="248"/>
                  </a:lnTo>
                  <a:lnTo>
                    <a:pt x="49" y="263"/>
                  </a:lnTo>
                  <a:lnTo>
                    <a:pt x="49" y="278"/>
                  </a:lnTo>
                  <a:lnTo>
                    <a:pt x="49" y="291"/>
                  </a:lnTo>
                  <a:lnTo>
                    <a:pt x="49" y="304"/>
                  </a:lnTo>
                  <a:lnTo>
                    <a:pt x="49" y="317"/>
                  </a:lnTo>
                  <a:lnTo>
                    <a:pt x="49" y="329"/>
                  </a:lnTo>
                  <a:lnTo>
                    <a:pt x="49" y="340"/>
                  </a:lnTo>
                  <a:lnTo>
                    <a:pt x="49" y="350"/>
                  </a:lnTo>
                  <a:lnTo>
                    <a:pt x="49" y="359"/>
                  </a:lnTo>
                  <a:lnTo>
                    <a:pt x="49" y="368"/>
                  </a:lnTo>
                  <a:lnTo>
                    <a:pt x="49" y="376"/>
                  </a:lnTo>
                  <a:lnTo>
                    <a:pt x="49" y="384"/>
                  </a:lnTo>
                  <a:lnTo>
                    <a:pt x="49" y="390"/>
                  </a:lnTo>
                  <a:lnTo>
                    <a:pt x="49" y="396"/>
                  </a:lnTo>
                  <a:lnTo>
                    <a:pt x="49" y="401"/>
                  </a:lnTo>
                  <a:lnTo>
                    <a:pt x="49" y="405"/>
                  </a:lnTo>
                  <a:lnTo>
                    <a:pt x="48" y="413"/>
                  </a:lnTo>
                  <a:lnTo>
                    <a:pt x="47" y="422"/>
                  </a:lnTo>
                  <a:lnTo>
                    <a:pt x="47" y="430"/>
                  </a:lnTo>
                  <a:lnTo>
                    <a:pt x="46" y="440"/>
                  </a:lnTo>
                  <a:lnTo>
                    <a:pt x="46" y="450"/>
                  </a:lnTo>
                  <a:lnTo>
                    <a:pt x="44" y="461"/>
                  </a:lnTo>
                  <a:lnTo>
                    <a:pt x="44" y="471"/>
                  </a:lnTo>
                  <a:lnTo>
                    <a:pt x="43" y="482"/>
                  </a:lnTo>
                  <a:lnTo>
                    <a:pt x="42" y="491"/>
                  </a:lnTo>
                  <a:lnTo>
                    <a:pt x="41" y="500"/>
                  </a:lnTo>
                  <a:lnTo>
                    <a:pt x="40" y="507"/>
                  </a:lnTo>
                  <a:lnTo>
                    <a:pt x="40" y="510"/>
                  </a:lnTo>
                  <a:lnTo>
                    <a:pt x="40" y="513"/>
                  </a:lnTo>
                  <a:lnTo>
                    <a:pt x="38" y="516"/>
                  </a:lnTo>
                  <a:lnTo>
                    <a:pt x="38" y="517"/>
                  </a:lnTo>
                  <a:lnTo>
                    <a:pt x="37" y="519"/>
                  </a:lnTo>
                  <a:lnTo>
                    <a:pt x="37" y="521"/>
                  </a:lnTo>
                  <a:lnTo>
                    <a:pt x="36" y="522"/>
                  </a:lnTo>
                  <a:lnTo>
                    <a:pt x="36" y="523"/>
                  </a:lnTo>
                  <a:lnTo>
                    <a:pt x="35" y="523"/>
                  </a:lnTo>
                  <a:lnTo>
                    <a:pt x="35" y="524"/>
                  </a:lnTo>
                  <a:lnTo>
                    <a:pt x="33" y="523"/>
                  </a:lnTo>
                  <a:lnTo>
                    <a:pt x="32" y="522"/>
                  </a:lnTo>
                  <a:lnTo>
                    <a:pt x="30" y="521"/>
                  </a:lnTo>
                  <a:lnTo>
                    <a:pt x="29" y="517"/>
                  </a:lnTo>
                  <a:lnTo>
                    <a:pt x="26" y="514"/>
                  </a:lnTo>
                  <a:lnTo>
                    <a:pt x="24" y="510"/>
                  </a:lnTo>
                  <a:lnTo>
                    <a:pt x="22" y="505"/>
                  </a:lnTo>
                  <a:lnTo>
                    <a:pt x="20" y="500"/>
                  </a:lnTo>
                  <a:lnTo>
                    <a:pt x="16" y="494"/>
                  </a:lnTo>
                  <a:lnTo>
                    <a:pt x="14" y="488"/>
                  </a:lnTo>
                  <a:lnTo>
                    <a:pt x="13" y="483"/>
                  </a:lnTo>
                  <a:lnTo>
                    <a:pt x="10" y="478"/>
                  </a:lnTo>
                  <a:lnTo>
                    <a:pt x="9" y="474"/>
                  </a:lnTo>
                  <a:lnTo>
                    <a:pt x="9" y="471"/>
                  </a:lnTo>
                  <a:lnTo>
                    <a:pt x="8" y="469"/>
                  </a:lnTo>
                  <a:lnTo>
                    <a:pt x="8" y="467"/>
                  </a:lnTo>
                  <a:lnTo>
                    <a:pt x="8" y="464"/>
                  </a:lnTo>
                  <a:lnTo>
                    <a:pt x="7" y="461"/>
                  </a:lnTo>
                  <a:lnTo>
                    <a:pt x="8" y="457"/>
                  </a:lnTo>
                  <a:lnTo>
                    <a:pt x="8" y="452"/>
                  </a:lnTo>
                  <a:lnTo>
                    <a:pt x="9" y="446"/>
                  </a:lnTo>
                  <a:lnTo>
                    <a:pt x="10" y="439"/>
                  </a:lnTo>
                  <a:lnTo>
                    <a:pt x="11" y="431"/>
                  </a:lnTo>
                  <a:lnTo>
                    <a:pt x="14" y="423"/>
                  </a:lnTo>
                  <a:lnTo>
                    <a:pt x="14" y="418"/>
                  </a:lnTo>
                  <a:lnTo>
                    <a:pt x="15" y="412"/>
                  </a:lnTo>
                  <a:lnTo>
                    <a:pt x="15" y="405"/>
                  </a:lnTo>
                  <a:lnTo>
                    <a:pt x="16" y="396"/>
                  </a:lnTo>
                  <a:lnTo>
                    <a:pt x="16" y="387"/>
                  </a:lnTo>
                  <a:lnTo>
                    <a:pt x="18" y="378"/>
                  </a:lnTo>
                  <a:lnTo>
                    <a:pt x="18" y="367"/>
                  </a:lnTo>
                  <a:lnTo>
                    <a:pt x="18" y="355"/>
                  </a:lnTo>
                  <a:lnTo>
                    <a:pt x="19" y="341"/>
                  </a:lnTo>
                  <a:lnTo>
                    <a:pt x="19" y="326"/>
                  </a:lnTo>
                  <a:lnTo>
                    <a:pt x="19" y="312"/>
                  </a:lnTo>
                  <a:lnTo>
                    <a:pt x="19" y="296"/>
                  </a:lnTo>
                  <a:lnTo>
                    <a:pt x="20" y="279"/>
                  </a:lnTo>
                  <a:lnTo>
                    <a:pt x="20" y="260"/>
                  </a:lnTo>
                  <a:lnTo>
                    <a:pt x="20" y="241"/>
                  </a:lnTo>
                  <a:lnTo>
                    <a:pt x="20" y="221"/>
                  </a:lnTo>
                  <a:lnTo>
                    <a:pt x="20" y="201"/>
                  </a:lnTo>
                  <a:lnTo>
                    <a:pt x="20" y="182"/>
                  </a:lnTo>
                  <a:lnTo>
                    <a:pt x="20" y="164"/>
                  </a:lnTo>
                  <a:lnTo>
                    <a:pt x="20" y="148"/>
                  </a:lnTo>
                  <a:lnTo>
                    <a:pt x="20" y="132"/>
                  </a:lnTo>
                  <a:lnTo>
                    <a:pt x="20" y="119"/>
                  </a:lnTo>
                  <a:lnTo>
                    <a:pt x="20" y="105"/>
                  </a:lnTo>
                  <a:lnTo>
                    <a:pt x="19" y="93"/>
                  </a:lnTo>
                  <a:lnTo>
                    <a:pt x="19" y="83"/>
                  </a:lnTo>
                  <a:lnTo>
                    <a:pt x="19" y="74"/>
                  </a:lnTo>
                  <a:lnTo>
                    <a:pt x="19" y="65"/>
                  </a:lnTo>
                  <a:lnTo>
                    <a:pt x="19" y="58"/>
                  </a:lnTo>
                  <a:lnTo>
                    <a:pt x="18" y="52"/>
                  </a:lnTo>
                  <a:lnTo>
                    <a:pt x="18" y="47"/>
                  </a:lnTo>
                  <a:lnTo>
                    <a:pt x="18" y="43"/>
                  </a:lnTo>
                  <a:lnTo>
                    <a:pt x="16" y="39"/>
                  </a:lnTo>
                  <a:lnTo>
                    <a:pt x="15" y="33"/>
                  </a:lnTo>
                  <a:lnTo>
                    <a:pt x="13" y="27"/>
                  </a:lnTo>
                  <a:lnTo>
                    <a:pt x="10" y="25"/>
                  </a:lnTo>
                  <a:lnTo>
                    <a:pt x="9" y="22"/>
                  </a:lnTo>
                  <a:lnTo>
                    <a:pt x="8" y="21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03"/>
            <p:cNvSpPr>
              <a:spLocks/>
            </p:cNvSpPr>
            <p:nvPr/>
          </p:nvSpPr>
          <p:spPr bwMode="auto">
            <a:xfrm>
              <a:off x="4979988" y="3111500"/>
              <a:ext cx="109538" cy="174625"/>
            </a:xfrm>
            <a:custGeom>
              <a:avLst/>
              <a:gdLst>
                <a:gd name="T0" fmla="*/ 9 w 69"/>
                <a:gd name="T1" fmla="*/ 22 h 110"/>
                <a:gd name="T2" fmla="*/ 4 w 69"/>
                <a:gd name="T3" fmla="*/ 20 h 110"/>
                <a:gd name="T4" fmla="*/ 1 w 69"/>
                <a:gd name="T5" fmla="*/ 16 h 110"/>
                <a:gd name="T6" fmla="*/ 0 w 69"/>
                <a:gd name="T7" fmla="*/ 11 h 110"/>
                <a:gd name="T8" fmla="*/ 0 w 69"/>
                <a:gd name="T9" fmla="*/ 6 h 110"/>
                <a:gd name="T10" fmla="*/ 3 w 69"/>
                <a:gd name="T11" fmla="*/ 3 h 110"/>
                <a:gd name="T12" fmla="*/ 8 w 69"/>
                <a:gd name="T13" fmla="*/ 1 h 110"/>
                <a:gd name="T14" fmla="*/ 15 w 69"/>
                <a:gd name="T15" fmla="*/ 0 h 110"/>
                <a:gd name="T16" fmla="*/ 28 w 69"/>
                <a:gd name="T17" fmla="*/ 0 h 110"/>
                <a:gd name="T18" fmla="*/ 43 w 69"/>
                <a:gd name="T19" fmla="*/ 1 h 110"/>
                <a:gd name="T20" fmla="*/ 52 w 69"/>
                <a:gd name="T21" fmla="*/ 4 h 110"/>
                <a:gd name="T22" fmla="*/ 54 w 69"/>
                <a:gd name="T23" fmla="*/ 6 h 110"/>
                <a:gd name="T24" fmla="*/ 56 w 69"/>
                <a:gd name="T25" fmla="*/ 10 h 110"/>
                <a:gd name="T26" fmla="*/ 59 w 69"/>
                <a:gd name="T27" fmla="*/ 16 h 110"/>
                <a:gd name="T28" fmla="*/ 61 w 69"/>
                <a:gd name="T29" fmla="*/ 23 h 110"/>
                <a:gd name="T30" fmla="*/ 64 w 69"/>
                <a:gd name="T31" fmla="*/ 32 h 110"/>
                <a:gd name="T32" fmla="*/ 65 w 69"/>
                <a:gd name="T33" fmla="*/ 42 h 110"/>
                <a:gd name="T34" fmla="*/ 67 w 69"/>
                <a:gd name="T35" fmla="*/ 59 h 110"/>
                <a:gd name="T36" fmla="*/ 67 w 69"/>
                <a:gd name="T37" fmla="*/ 71 h 110"/>
                <a:gd name="T38" fmla="*/ 69 w 69"/>
                <a:gd name="T39" fmla="*/ 81 h 110"/>
                <a:gd name="T40" fmla="*/ 67 w 69"/>
                <a:gd name="T41" fmla="*/ 89 h 110"/>
                <a:gd name="T42" fmla="*/ 67 w 69"/>
                <a:gd name="T43" fmla="*/ 97 h 110"/>
                <a:gd name="T44" fmla="*/ 66 w 69"/>
                <a:gd name="T45" fmla="*/ 101 h 110"/>
                <a:gd name="T46" fmla="*/ 64 w 69"/>
                <a:gd name="T47" fmla="*/ 106 h 110"/>
                <a:gd name="T48" fmla="*/ 61 w 69"/>
                <a:gd name="T49" fmla="*/ 109 h 110"/>
                <a:gd name="T50" fmla="*/ 59 w 69"/>
                <a:gd name="T51" fmla="*/ 110 h 110"/>
                <a:gd name="T52" fmla="*/ 55 w 69"/>
                <a:gd name="T53" fmla="*/ 109 h 110"/>
                <a:gd name="T54" fmla="*/ 53 w 69"/>
                <a:gd name="T55" fmla="*/ 106 h 110"/>
                <a:gd name="T56" fmla="*/ 49 w 69"/>
                <a:gd name="T57" fmla="*/ 103 h 110"/>
                <a:gd name="T58" fmla="*/ 47 w 69"/>
                <a:gd name="T59" fmla="*/ 98 h 110"/>
                <a:gd name="T60" fmla="*/ 44 w 69"/>
                <a:gd name="T61" fmla="*/ 92 h 110"/>
                <a:gd name="T62" fmla="*/ 42 w 69"/>
                <a:gd name="T63" fmla="*/ 84 h 110"/>
                <a:gd name="T64" fmla="*/ 41 w 69"/>
                <a:gd name="T65" fmla="*/ 76 h 110"/>
                <a:gd name="T66" fmla="*/ 38 w 69"/>
                <a:gd name="T67" fmla="*/ 65 h 110"/>
                <a:gd name="T68" fmla="*/ 31 w 69"/>
                <a:gd name="T69" fmla="*/ 47 h 110"/>
                <a:gd name="T70" fmla="*/ 26 w 69"/>
                <a:gd name="T71" fmla="*/ 37 h 110"/>
                <a:gd name="T72" fmla="*/ 23 w 69"/>
                <a:gd name="T73" fmla="*/ 32 h 110"/>
                <a:gd name="T74" fmla="*/ 20 w 69"/>
                <a:gd name="T75" fmla="*/ 28 h 110"/>
                <a:gd name="T76" fmla="*/ 16 w 69"/>
                <a:gd name="T77" fmla="*/ 25 h 110"/>
                <a:gd name="T78" fmla="*/ 12 w 69"/>
                <a:gd name="T79" fmla="*/ 23 h 110"/>
                <a:gd name="T80" fmla="*/ 11 w 69"/>
                <a:gd name="T81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10">
                  <a:moveTo>
                    <a:pt x="11" y="23"/>
                  </a:moveTo>
                  <a:lnTo>
                    <a:pt x="9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3" y="1"/>
                  </a:lnTo>
                  <a:lnTo>
                    <a:pt x="49" y="3"/>
                  </a:lnTo>
                  <a:lnTo>
                    <a:pt x="52" y="4"/>
                  </a:lnTo>
                  <a:lnTo>
                    <a:pt x="53" y="5"/>
                  </a:lnTo>
                  <a:lnTo>
                    <a:pt x="54" y="6"/>
                  </a:lnTo>
                  <a:lnTo>
                    <a:pt x="55" y="9"/>
                  </a:lnTo>
                  <a:lnTo>
                    <a:pt x="56" y="10"/>
                  </a:lnTo>
                  <a:lnTo>
                    <a:pt x="58" y="14"/>
                  </a:lnTo>
                  <a:lnTo>
                    <a:pt x="59" y="16"/>
                  </a:lnTo>
                  <a:lnTo>
                    <a:pt x="60" y="20"/>
                  </a:lnTo>
                  <a:lnTo>
                    <a:pt x="61" y="23"/>
                  </a:lnTo>
                  <a:lnTo>
                    <a:pt x="63" y="27"/>
                  </a:lnTo>
                  <a:lnTo>
                    <a:pt x="64" y="32"/>
                  </a:lnTo>
                  <a:lnTo>
                    <a:pt x="65" y="37"/>
                  </a:lnTo>
                  <a:lnTo>
                    <a:pt x="65" y="42"/>
                  </a:lnTo>
                  <a:lnTo>
                    <a:pt x="66" y="48"/>
                  </a:lnTo>
                  <a:lnTo>
                    <a:pt x="67" y="59"/>
                  </a:lnTo>
                  <a:lnTo>
                    <a:pt x="67" y="65"/>
                  </a:lnTo>
                  <a:lnTo>
                    <a:pt x="67" y="71"/>
                  </a:lnTo>
                  <a:lnTo>
                    <a:pt x="69" y="76"/>
                  </a:lnTo>
                  <a:lnTo>
                    <a:pt x="69" y="81"/>
                  </a:lnTo>
                  <a:lnTo>
                    <a:pt x="69" y="86"/>
                  </a:lnTo>
                  <a:lnTo>
                    <a:pt x="67" y="89"/>
                  </a:lnTo>
                  <a:lnTo>
                    <a:pt x="67" y="93"/>
                  </a:lnTo>
                  <a:lnTo>
                    <a:pt x="67" y="97"/>
                  </a:lnTo>
                  <a:lnTo>
                    <a:pt x="66" y="99"/>
                  </a:lnTo>
                  <a:lnTo>
                    <a:pt x="66" y="101"/>
                  </a:lnTo>
                  <a:lnTo>
                    <a:pt x="65" y="104"/>
                  </a:lnTo>
                  <a:lnTo>
                    <a:pt x="64" y="106"/>
                  </a:lnTo>
                  <a:lnTo>
                    <a:pt x="63" y="108"/>
                  </a:lnTo>
                  <a:lnTo>
                    <a:pt x="61" y="109"/>
                  </a:lnTo>
                  <a:lnTo>
                    <a:pt x="60" y="109"/>
                  </a:lnTo>
                  <a:lnTo>
                    <a:pt x="59" y="110"/>
                  </a:lnTo>
                  <a:lnTo>
                    <a:pt x="56" y="109"/>
                  </a:lnTo>
                  <a:lnTo>
                    <a:pt x="55" y="109"/>
                  </a:lnTo>
                  <a:lnTo>
                    <a:pt x="54" y="108"/>
                  </a:lnTo>
                  <a:lnTo>
                    <a:pt x="53" y="106"/>
                  </a:lnTo>
                  <a:lnTo>
                    <a:pt x="50" y="105"/>
                  </a:lnTo>
                  <a:lnTo>
                    <a:pt x="49" y="103"/>
                  </a:lnTo>
                  <a:lnTo>
                    <a:pt x="48" y="101"/>
                  </a:lnTo>
                  <a:lnTo>
                    <a:pt x="47" y="98"/>
                  </a:lnTo>
                  <a:lnTo>
                    <a:pt x="45" y="95"/>
                  </a:lnTo>
                  <a:lnTo>
                    <a:pt x="44" y="92"/>
                  </a:lnTo>
                  <a:lnTo>
                    <a:pt x="43" y="88"/>
                  </a:lnTo>
                  <a:lnTo>
                    <a:pt x="42" y="84"/>
                  </a:lnTo>
                  <a:lnTo>
                    <a:pt x="41" y="80"/>
                  </a:lnTo>
                  <a:lnTo>
                    <a:pt x="41" y="76"/>
                  </a:lnTo>
                  <a:lnTo>
                    <a:pt x="39" y="70"/>
                  </a:lnTo>
                  <a:lnTo>
                    <a:pt x="38" y="65"/>
                  </a:lnTo>
                  <a:lnTo>
                    <a:pt x="34" y="55"/>
                  </a:lnTo>
                  <a:lnTo>
                    <a:pt x="31" y="47"/>
                  </a:lnTo>
                  <a:lnTo>
                    <a:pt x="28" y="40"/>
                  </a:lnTo>
                  <a:lnTo>
                    <a:pt x="26" y="37"/>
                  </a:lnTo>
                  <a:lnTo>
                    <a:pt x="25" y="34"/>
                  </a:lnTo>
                  <a:lnTo>
                    <a:pt x="23" y="32"/>
                  </a:lnTo>
                  <a:lnTo>
                    <a:pt x="21" y="29"/>
                  </a:lnTo>
                  <a:lnTo>
                    <a:pt x="20" y="28"/>
                  </a:lnTo>
                  <a:lnTo>
                    <a:pt x="19" y="26"/>
                  </a:lnTo>
                  <a:lnTo>
                    <a:pt x="16" y="25"/>
                  </a:lnTo>
                  <a:lnTo>
                    <a:pt x="15" y="25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1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04"/>
            <p:cNvSpPr>
              <a:spLocks/>
            </p:cNvSpPr>
            <p:nvPr/>
          </p:nvSpPr>
          <p:spPr bwMode="auto">
            <a:xfrm>
              <a:off x="5054601" y="3021013"/>
              <a:ext cx="554038" cy="279400"/>
            </a:xfrm>
            <a:custGeom>
              <a:avLst/>
              <a:gdLst>
                <a:gd name="T0" fmla="*/ 282 w 349"/>
                <a:gd name="T1" fmla="*/ 2 h 176"/>
                <a:gd name="T2" fmla="*/ 291 w 349"/>
                <a:gd name="T3" fmla="*/ 1 h 176"/>
                <a:gd name="T4" fmla="*/ 300 w 349"/>
                <a:gd name="T5" fmla="*/ 5 h 176"/>
                <a:gd name="T6" fmla="*/ 316 w 349"/>
                <a:gd name="T7" fmla="*/ 12 h 176"/>
                <a:gd name="T8" fmla="*/ 334 w 349"/>
                <a:gd name="T9" fmla="*/ 22 h 176"/>
                <a:gd name="T10" fmla="*/ 345 w 349"/>
                <a:gd name="T11" fmla="*/ 32 h 176"/>
                <a:gd name="T12" fmla="*/ 349 w 349"/>
                <a:gd name="T13" fmla="*/ 39 h 176"/>
                <a:gd name="T14" fmla="*/ 340 w 349"/>
                <a:gd name="T15" fmla="*/ 49 h 176"/>
                <a:gd name="T16" fmla="*/ 331 w 349"/>
                <a:gd name="T17" fmla="*/ 55 h 176"/>
                <a:gd name="T18" fmla="*/ 323 w 349"/>
                <a:gd name="T19" fmla="*/ 71 h 176"/>
                <a:gd name="T20" fmla="*/ 320 w 349"/>
                <a:gd name="T21" fmla="*/ 95 h 176"/>
                <a:gd name="T22" fmla="*/ 313 w 349"/>
                <a:gd name="T23" fmla="*/ 122 h 176"/>
                <a:gd name="T24" fmla="*/ 302 w 349"/>
                <a:gd name="T25" fmla="*/ 143 h 176"/>
                <a:gd name="T26" fmla="*/ 288 w 349"/>
                <a:gd name="T27" fmla="*/ 160 h 176"/>
                <a:gd name="T28" fmla="*/ 274 w 349"/>
                <a:gd name="T29" fmla="*/ 172 h 176"/>
                <a:gd name="T30" fmla="*/ 266 w 349"/>
                <a:gd name="T31" fmla="*/ 176 h 176"/>
                <a:gd name="T32" fmla="*/ 260 w 349"/>
                <a:gd name="T33" fmla="*/ 174 h 176"/>
                <a:gd name="T34" fmla="*/ 255 w 349"/>
                <a:gd name="T35" fmla="*/ 169 h 176"/>
                <a:gd name="T36" fmla="*/ 252 w 349"/>
                <a:gd name="T37" fmla="*/ 161 h 176"/>
                <a:gd name="T38" fmla="*/ 248 w 349"/>
                <a:gd name="T39" fmla="*/ 150 h 176"/>
                <a:gd name="T40" fmla="*/ 238 w 349"/>
                <a:gd name="T41" fmla="*/ 138 h 176"/>
                <a:gd name="T42" fmla="*/ 223 w 349"/>
                <a:gd name="T43" fmla="*/ 128 h 176"/>
                <a:gd name="T44" fmla="*/ 213 w 349"/>
                <a:gd name="T45" fmla="*/ 119 h 176"/>
                <a:gd name="T46" fmla="*/ 210 w 349"/>
                <a:gd name="T47" fmla="*/ 115 h 176"/>
                <a:gd name="T48" fmla="*/ 212 w 349"/>
                <a:gd name="T49" fmla="*/ 111 h 176"/>
                <a:gd name="T50" fmla="*/ 221 w 349"/>
                <a:gd name="T51" fmla="*/ 111 h 176"/>
                <a:gd name="T52" fmla="*/ 238 w 349"/>
                <a:gd name="T53" fmla="*/ 113 h 176"/>
                <a:gd name="T54" fmla="*/ 255 w 349"/>
                <a:gd name="T55" fmla="*/ 115 h 176"/>
                <a:gd name="T56" fmla="*/ 266 w 349"/>
                <a:gd name="T57" fmla="*/ 112 h 176"/>
                <a:gd name="T58" fmla="*/ 271 w 349"/>
                <a:gd name="T59" fmla="*/ 105 h 176"/>
                <a:gd name="T60" fmla="*/ 274 w 349"/>
                <a:gd name="T61" fmla="*/ 94 h 176"/>
                <a:gd name="T62" fmla="*/ 277 w 349"/>
                <a:gd name="T63" fmla="*/ 78 h 176"/>
                <a:gd name="T64" fmla="*/ 279 w 349"/>
                <a:gd name="T65" fmla="*/ 60 h 176"/>
                <a:gd name="T66" fmla="*/ 280 w 349"/>
                <a:gd name="T67" fmla="*/ 46 h 176"/>
                <a:gd name="T68" fmla="*/ 278 w 349"/>
                <a:gd name="T69" fmla="*/ 39 h 176"/>
                <a:gd name="T70" fmla="*/ 271 w 349"/>
                <a:gd name="T71" fmla="*/ 38 h 176"/>
                <a:gd name="T72" fmla="*/ 254 w 349"/>
                <a:gd name="T73" fmla="*/ 40 h 176"/>
                <a:gd name="T74" fmla="*/ 235 w 349"/>
                <a:gd name="T75" fmla="*/ 42 h 176"/>
                <a:gd name="T76" fmla="*/ 226 w 349"/>
                <a:gd name="T77" fmla="*/ 45 h 176"/>
                <a:gd name="T78" fmla="*/ 213 w 349"/>
                <a:gd name="T79" fmla="*/ 47 h 176"/>
                <a:gd name="T80" fmla="*/ 199 w 349"/>
                <a:gd name="T81" fmla="*/ 50 h 176"/>
                <a:gd name="T82" fmla="*/ 182 w 349"/>
                <a:gd name="T83" fmla="*/ 53 h 176"/>
                <a:gd name="T84" fmla="*/ 160 w 349"/>
                <a:gd name="T85" fmla="*/ 57 h 176"/>
                <a:gd name="T86" fmla="*/ 136 w 349"/>
                <a:gd name="T87" fmla="*/ 62 h 176"/>
                <a:gd name="T88" fmla="*/ 110 w 349"/>
                <a:gd name="T89" fmla="*/ 67 h 176"/>
                <a:gd name="T90" fmla="*/ 80 w 349"/>
                <a:gd name="T91" fmla="*/ 73 h 176"/>
                <a:gd name="T92" fmla="*/ 47 w 349"/>
                <a:gd name="T93" fmla="*/ 79 h 176"/>
                <a:gd name="T94" fmla="*/ 12 w 349"/>
                <a:gd name="T95" fmla="*/ 86 h 176"/>
                <a:gd name="T96" fmla="*/ 7 w 349"/>
                <a:gd name="T97" fmla="*/ 61 h 176"/>
                <a:gd name="T98" fmla="*/ 33 w 349"/>
                <a:gd name="T99" fmla="*/ 57 h 176"/>
                <a:gd name="T100" fmla="*/ 62 w 349"/>
                <a:gd name="T101" fmla="*/ 53 h 176"/>
                <a:gd name="T102" fmla="*/ 94 w 349"/>
                <a:gd name="T103" fmla="*/ 47 h 176"/>
                <a:gd name="T104" fmla="*/ 164 w 349"/>
                <a:gd name="T105" fmla="*/ 33 h 176"/>
                <a:gd name="T106" fmla="*/ 199 w 349"/>
                <a:gd name="T107" fmla="*/ 25 h 176"/>
                <a:gd name="T108" fmla="*/ 227 w 349"/>
                <a:gd name="T109" fmla="*/ 18 h 176"/>
                <a:gd name="T110" fmla="*/ 249 w 349"/>
                <a:gd name="T111" fmla="*/ 13 h 176"/>
                <a:gd name="T112" fmla="*/ 263 w 349"/>
                <a:gd name="T113" fmla="*/ 10 h 176"/>
                <a:gd name="T114" fmla="*/ 272 w 349"/>
                <a:gd name="T115" fmla="*/ 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9" h="176">
                  <a:moveTo>
                    <a:pt x="272" y="6"/>
                  </a:moveTo>
                  <a:lnTo>
                    <a:pt x="277" y="3"/>
                  </a:lnTo>
                  <a:lnTo>
                    <a:pt x="282" y="2"/>
                  </a:lnTo>
                  <a:lnTo>
                    <a:pt x="285" y="1"/>
                  </a:lnTo>
                  <a:lnTo>
                    <a:pt x="290" y="0"/>
                  </a:lnTo>
                  <a:lnTo>
                    <a:pt x="291" y="1"/>
                  </a:lnTo>
                  <a:lnTo>
                    <a:pt x="294" y="1"/>
                  </a:lnTo>
                  <a:lnTo>
                    <a:pt x="296" y="2"/>
                  </a:lnTo>
                  <a:lnTo>
                    <a:pt x="300" y="5"/>
                  </a:lnTo>
                  <a:lnTo>
                    <a:pt x="305" y="6"/>
                  </a:lnTo>
                  <a:lnTo>
                    <a:pt x="310" y="10"/>
                  </a:lnTo>
                  <a:lnTo>
                    <a:pt x="316" y="12"/>
                  </a:lnTo>
                  <a:lnTo>
                    <a:pt x="322" y="16"/>
                  </a:lnTo>
                  <a:lnTo>
                    <a:pt x="328" y="18"/>
                  </a:lnTo>
                  <a:lnTo>
                    <a:pt x="334" y="22"/>
                  </a:lnTo>
                  <a:lnTo>
                    <a:pt x="338" y="25"/>
                  </a:lnTo>
                  <a:lnTo>
                    <a:pt x="342" y="28"/>
                  </a:lnTo>
                  <a:lnTo>
                    <a:pt x="345" y="32"/>
                  </a:lnTo>
                  <a:lnTo>
                    <a:pt x="346" y="34"/>
                  </a:lnTo>
                  <a:lnTo>
                    <a:pt x="348" y="36"/>
                  </a:lnTo>
                  <a:lnTo>
                    <a:pt x="349" y="39"/>
                  </a:lnTo>
                  <a:lnTo>
                    <a:pt x="346" y="42"/>
                  </a:lnTo>
                  <a:lnTo>
                    <a:pt x="344" y="46"/>
                  </a:lnTo>
                  <a:lnTo>
                    <a:pt x="340" y="49"/>
                  </a:lnTo>
                  <a:lnTo>
                    <a:pt x="337" y="51"/>
                  </a:lnTo>
                  <a:lnTo>
                    <a:pt x="334" y="52"/>
                  </a:lnTo>
                  <a:lnTo>
                    <a:pt x="331" y="55"/>
                  </a:lnTo>
                  <a:lnTo>
                    <a:pt x="328" y="60"/>
                  </a:lnTo>
                  <a:lnTo>
                    <a:pt x="326" y="64"/>
                  </a:lnTo>
                  <a:lnTo>
                    <a:pt x="323" y="71"/>
                  </a:lnTo>
                  <a:lnTo>
                    <a:pt x="322" y="78"/>
                  </a:lnTo>
                  <a:lnTo>
                    <a:pt x="321" y="85"/>
                  </a:lnTo>
                  <a:lnTo>
                    <a:pt x="320" y="95"/>
                  </a:lnTo>
                  <a:lnTo>
                    <a:pt x="318" y="105"/>
                  </a:lnTo>
                  <a:lnTo>
                    <a:pt x="316" y="113"/>
                  </a:lnTo>
                  <a:lnTo>
                    <a:pt x="313" y="122"/>
                  </a:lnTo>
                  <a:lnTo>
                    <a:pt x="311" y="129"/>
                  </a:lnTo>
                  <a:lnTo>
                    <a:pt x="307" y="137"/>
                  </a:lnTo>
                  <a:lnTo>
                    <a:pt x="302" y="143"/>
                  </a:lnTo>
                  <a:lnTo>
                    <a:pt x="298" y="149"/>
                  </a:lnTo>
                  <a:lnTo>
                    <a:pt x="293" y="155"/>
                  </a:lnTo>
                  <a:lnTo>
                    <a:pt x="288" y="160"/>
                  </a:lnTo>
                  <a:lnTo>
                    <a:pt x="283" y="165"/>
                  </a:lnTo>
                  <a:lnTo>
                    <a:pt x="279" y="168"/>
                  </a:lnTo>
                  <a:lnTo>
                    <a:pt x="274" y="172"/>
                  </a:lnTo>
                  <a:lnTo>
                    <a:pt x="272" y="174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3" y="176"/>
                  </a:lnTo>
                  <a:lnTo>
                    <a:pt x="261" y="176"/>
                  </a:lnTo>
                  <a:lnTo>
                    <a:pt x="260" y="174"/>
                  </a:lnTo>
                  <a:lnTo>
                    <a:pt x="259" y="173"/>
                  </a:lnTo>
                  <a:lnTo>
                    <a:pt x="256" y="171"/>
                  </a:lnTo>
                  <a:lnTo>
                    <a:pt x="255" y="169"/>
                  </a:lnTo>
                  <a:lnTo>
                    <a:pt x="254" y="167"/>
                  </a:lnTo>
                  <a:lnTo>
                    <a:pt x="252" y="163"/>
                  </a:lnTo>
                  <a:lnTo>
                    <a:pt x="252" y="161"/>
                  </a:lnTo>
                  <a:lnTo>
                    <a:pt x="251" y="157"/>
                  </a:lnTo>
                  <a:lnTo>
                    <a:pt x="249" y="154"/>
                  </a:lnTo>
                  <a:lnTo>
                    <a:pt x="248" y="150"/>
                  </a:lnTo>
                  <a:lnTo>
                    <a:pt x="245" y="145"/>
                  </a:lnTo>
                  <a:lnTo>
                    <a:pt x="241" y="141"/>
                  </a:lnTo>
                  <a:lnTo>
                    <a:pt x="238" y="138"/>
                  </a:lnTo>
                  <a:lnTo>
                    <a:pt x="233" y="134"/>
                  </a:lnTo>
                  <a:lnTo>
                    <a:pt x="228" y="130"/>
                  </a:lnTo>
                  <a:lnTo>
                    <a:pt x="223" y="128"/>
                  </a:lnTo>
                  <a:lnTo>
                    <a:pt x="219" y="124"/>
                  </a:lnTo>
                  <a:lnTo>
                    <a:pt x="216" y="122"/>
                  </a:lnTo>
                  <a:lnTo>
                    <a:pt x="213" y="119"/>
                  </a:lnTo>
                  <a:lnTo>
                    <a:pt x="211" y="117"/>
                  </a:lnTo>
                  <a:lnTo>
                    <a:pt x="210" y="116"/>
                  </a:lnTo>
                  <a:lnTo>
                    <a:pt x="210" y="115"/>
                  </a:lnTo>
                  <a:lnTo>
                    <a:pt x="211" y="113"/>
                  </a:lnTo>
                  <a:lnTo>
                    <a:pt x="211" y="112"/>
                  </a:lnTo>
                  <a:lnTo>
                    <a:pt x="212" y="111"/>
                  </a:lnTo>
                  <a:lnTo>
                    <a:pt x="215" y="111"/>
                  </a:lnTo>
                  <a:lnTo>
                    <a:pt x="217" y="111"/>
                  </a:lnTo>
                  <a:lnTo>
                    <a:pt x="221" y="111"/>
                  </a:lnTo>
                  <a:lnTo>
                    <a:pt x="226" y="111"/>
                  </a:lnTo>
                  <a:lnTo>
                    <a:pt x="230" y="112"/>
                  </a:lnTo>
                  <a:lnTo>
                    <a:pt x="238" y="113"/>
                  </a:lnTo>
                  <a:lnTo>
                    <a:pt x="244" y="115"/>
                  </a:lnTo>
                  <a:lnTo>
                    <a:pt x="249" y="115"/>
                  </a:lnTo>
                  <a:lnTo>
                    <a:pt x="255" y="115"/>
                  </a:lnTo>
                  <a:lnTo>
                    <a:pt x="259" y="115"/>
                  </a:lnTo>
                  <a:lnTo>
                    <a:pt x="262" y="113"/>
                  </a:lnTo>
                  <a:lnTo>
                    <a:pt x="266" y="112"/>
                  </a:lnTo>
                  <a:lnTo>
                    <a:pt x="268" y="110"/>
                  </a:lnTo>
                  <a:lnTo>
                    <a:pt x="269" y="107"/>
                  </a:lnTo>
                  <a:lnTo>
                    <a:pt x="271" y="105"/>
                  </a:lnTo>
                  <a:lnTo>
                    <a:pt x="272" y="101"/>
                  </a:lnTo>
                  <a:lnTo>
                    <a:pt x="273" y="97"/>
                  </a:lnTo>
                  <a:lnTo>
                    <a:pt x="274" y="94"/>
                  </a:lnTo>
                  <a:lnTo>
                    <a:pt x="274" y="89"/>
                  </a:lnTo>
                  <a:lnTo>
                    <a:pt x="276" y="84"/>
                  </a:lnTo>
                  <a:lnTo>
                    <a:pt x="277" y="78"/>
                  </a:lnTo>
                  <a:lnTo>
                    <a:pt x="278" y="72"/>
                  </a:lnTo>
                  <a:lnTo>
                    <a:pt x="279" y="66"/>
                  </a:lnTo>
                  <a:lnTo>
                    <a:pt x="279" y="60"/>
                  </a:lnTo>
                  <a:lnTo>
                    <a:pt x="280" y="55"/>
                  </a:lnTo>
                  <a:lnTo>
                    <a:pt x="280" y="50"/>
                  </a:lnTo>
                  <a:lnTo>
                    <a:pt x="280" y="46"/>
                  </a:lnTo>
                  <a:lnTo>
                    <a:pt x="279" y="42"/>
                  </a:lnTo>
                  <a:lnTo>
                    <a:pt x="279" y="40"/>
                  </a:lnTo>
                  <a:lnTo>
                    <a:pt x="278" y="39"/>
                  </a:lnTo>
                  <a:lnTo>
                    <a:pt x="277" y="38"/>
                  </a:lnTo>
                  <a:lnTo>
                    <a:pt x="274" y="38"/>
                  </a:lnTo>
                  <a:lnTo>
                    <a:pt x="271" y="38"/>
                  </a:lnTo>
                  <a:lnTo>
                    <a:pt x="266" y="38"/>
                  </a:lnTo>
                  <a:lnTo>
                    <a:pt x="260" y="39"/>
                  </a:lnTo>
                  <a:lnTo>
                    <a:pt x="254" y="40"/>
                  </a:lnTo>
                  <a:lnTo>
                    <a:pt x="245" y="40"/>
                  </a:lnTo>
                  <a:lnTo>
                    <a:pt x="238" y="41"/>
                  </a:lnTo>
                  <a:lnTo>
                    <a:pt x="235" y="42"/>
                  </a:lnTo>
                  <a:lnTo>
                    <a:pt x="232" y="42"/>
                  </a:lnTo>
                  <a:lnTo>
                    <a:pt x="229" y="44"/>
                  </a:lnTo>
                  <a:lnTo>
                    <a:pt x="226" y="45"/>
                  </a:lnTo>
                  <a:lnTo>
                    <a:pt x="222" y="45"/>
                  </a:lnTo>
                  <a:lnTo>
                    <a:pt x="218" y="46"/>
                  </a:lnTo>
                  <a:lnTo>
                    <a:pt x="213" y="47"/>
                  </a:lnTo>
                  <a:lnTo>
                    <a:pt x="210" y="47"/>
                  </a:lnTo>
                  <a:lnTo>
                    <a:pt x="205" y="49"/>
                  </a:lnTo>
                  <a:lnTo>
                    <a:pt x="199" y="50"/>
                  </a:lnTo>
                  <a:lnTo>
                    <a:pt x="194" y="51"/>
                  </a:lnTo>
                  <a:lnTo>
                    <a:pt x="188" y="52"/>
                  </a:lnTo>
                  <a:lnTo>
                    <a:pt x="182" y="53"/>
                  </a:lnTo>
                  <a:lnTo>
                    <a:pt x="174" y="55"/>
                  </a:lnTo>
                  <a:lnTo>
                    <a:pt x="167" y="56"/>
                  </a:lnTo>
                  <a:lnTo>
                    <a:pt x="160" y="57"/>
                  </a:lnTo>
                  <a:lnTo>
                    <a:pt x="152" y="60"/>
                  </a:lnTo>
                  <a:lnTo>
                    <a:pt x="145" y="61"/>
                  </a:lnTo>
                  <a:lnTo>
                    <a:pt x="136" y="62"/>
                  </a:lnTo>
                  <a:lnTo>
                    <a:pt x="128" y="64"/>
                  </a:lnTo>
                  <a:lnTo>
                    <a:pt x="119" y="66"/>
                  </a:lnTo>
                  <a:lnTo>
                    <a:pt x="110" y="67"/>
                  </a:lnTo>
                  <a:lnTo>
                    <a:pt x="100" y="69"/>
                  </a:lnTo>
                  <a:lnTo>
                    <a:pt x="90" y="72"/>
                  </a:lnTo>
                  <a:lnTo>
                    <a:pt x="80" y="73"/>
                  </a:lnTo>
                  <a:lnTo>
                    <a:pt x="69" y="75"/>
                  </a:lnTo>
                  <a:lnTo>
                    <a:pt x="58" y="78"/>
                  </a:lnTo>
                  <a:lnTo>
                    <a:pt x="47" y="79"/>
                  </a:lnTo>
                  <a:lnTo>
                    <a:pt x="36" y="82"/>
                  </a:lnTo>
                  <a:lnTo>
                    <a:pt x="24" y="84"/>
                  </a:lnTo>
                  <a:lnTo>
                    <a:pt x="12" y="86"/>
                  </a:lnTo>
                  <a:lnTo>
                    <a:pt x="0" y="89"/>
                  </a:lnTo>
                  <a:lnTo>
                    <a:pt x="0" y="62"/>
                  </a:lnTo>
                  <a:lnTo>
                    <a:pt x="7" y="61"/>
                  </a:lnTo>
                  <a:lnTo>
                    <a:pt x="16" y="60"/>
                  </a:lnTo>
                  <a:lnTo>
                    <a:pt x="24" y="58"/>
                  </a:lnTo>
                  <a:lnTo>
                    <a:pt x="33" y="57"/>
                  </a:lnTo>
                  <a:lnTo>
                    <a:pt x="42" y="56"/>
                  </a:lnTo>
                  <a:lnTo>
                    <a:pt x="52" y="55"/>
                  </a:lnTo>
                  <a:lnTo>
                    <a:pt x="62" y="53"/>
                  </a:lnTo>
                  <a:lnTo>
                    <a:pt x="72" y="51"/>
                  </a:lnTo>
                  <a:lnTo>
                    <a:pt x="83" y="50"/>
                  </a:lnTo>
                  <a:lnTo>
                    <a:pt x="94" y="47"/>
                  </a:lnTo>
                  <a:lnTo>
                    <a:pt x="116" y="42"/>
                  </a:lnTo>
                  <a:lnTo>
                    <a:pt x="139" y="39"/>
                  </a:lnTo>
                  <a:lnTo>
                    <a:pt x="164" y="33"/>
                  </a:lnTo>
                  <a:lnTo>
                    <a:pt x="177" y="30"/>
                  </a:lnTo>
                  <a:lnTo>
                    <a:pt x="188" y="28"/>
                  </a:lnTo>
                  <a:lnTo>
                    <a:pt x="199" y="25"/>
                  </a:lnTo>
                  <a:lnTo>
                    <a:pt x="208" y="23"/>
                  </a:lnTo>
                  <a:lnTo>
                    <a:pt x="218" y="21"/>
                  </a:lnTo>
                  <a:lnTo>
                    <a:pt x="227" y="18"/>
                  </a:lnTo>
                  <a:lnTo>
                    <a:pt x="235" y="17"/>
                  </a:lnTo>
                  <a:lnTo>
                    <a:pt x="243" y="16"/>
                  </a:lnTo>
                  <a:lnTo>
                    <a:pt x="249" y="13"/>
                  </a:lnTo>
                  <a:lnTo>
                    <a:pt x="255" y="12"/>
                  </a:lnTo>
                  <a:lnTo>
                    <a:pt x="260" y="11"/>
                  </a:lnTo>
                  <a:lnTo>
                    <a:pt x="263" y="10"/>
                  </a:lnTo>
                  <a:lnTo>
                    <a:pt x="267" y="8"/>
                  </a:lnTo>
                  <a:lnTo>
                    <a:pt x="269" y="7"/>
                  </a:lnTo>
                  <a:lnTo>
                    <a:pt x="272" y="7"/>
                  </a:lnTo>
                  <a:lnTo>
                    <a:pt x="272" y="6"/>
                  </a:lnTo>
                  <a:lnTo>
                    <a:pt x="272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05"/>
            <p:cNvSpPr>
              <a:spLocks/>
            </p:cNvSpPr>
            <p:nvPr/>
          </p:nvSpPr>
          <p:spPr bwMode="auto">
            <a:xfrm>
              <a:off x="4826001" y="3148013"/>
              <a:ext cx="447675" cy="419100"/>
            </a:xfrm>
            <a:custGeom>
              <a:avLst/>
              <a:gdLst>
                <a:gd name="T0" fmla="*/ 271 w 282"/>
                <a:gd name="T1" fmla="*/ 82 h 264"/>
                <a:gd name="T2" fmla="*/ 247 w 282"/>
                <a:gd name="T3" fmla="*/ 108 h 264"/>
                <a:gd name="T4" fmla="*/ 211 w 282"/>
                <a:gd name="T5" fmla="*/ 143 h 264"/>
                <a:gd name="T6" fmla="*/ 171 w 282"/>
                <a:gd name="T7" fmla="*/ 179 h 264"/>
                <a:gd name="T8" fmla="*/ 141 w 282"/>
                <a:gd name="T9" fmla="*/ 199 h 264"/>
                <a:gd name="T10" fmla="*/ 112 w 282"/>
                <a:gd name="T11" fmla="*/ 218 h 264"/>
                <a:gd name="T12" fmla="*/ 83 w 282"/>
                <a:gd name="T13" fmla="*/ 231 h 264"/>
                <a:gd name="T14" fmla="*/ 59 w 282"/>
                <a:gd name="T15" fmla="*/ 241 h 264"/>
                <a:gd name="T16" fmla="*/ 46 w 282"/>
                <a:gd name="T17" fmla="*/ 247 h 264"/>
                <a:gd name="T18" fmla="*/ 34 w 282"/>
                <a:gd name="T19" fmla="*/ 252 h 264"/>
                <a:gd name="T20" fmla="*/ 24 w 282"/>
                <a:gd name="T21" fmla="*/ 256 h 264"/>
                <a:gd name="T22" fmla="*/ 15 w 282"/>
                <a:gd name="T23" fmla="*/ 259 h 264"/>
                <a:gd name="T24" fmla="*/ 8 w 282"/>
                <a:gd name="T25" fmla="*/ 262 h 264"/>
                <a:gd name="T26" fmla="*/ 3 w 282"/>
                <a:gd name="T27" fmla="*/ 264 h 264"/>
                <a:gd name="T28" fmla="*/ 1 w 282"/>
                <a:gd name="T29" fmla="*/ 264 h 264"/>
                <a:gd name="T30" fmla="*/ 0 w 282"/>
                <a:gd name="T31" fmla="*/ 264 h 264"/>
                <a:gd name="T32" fmla="*/ 1 w 282"/>
                <a:gd name="T33" fmla="*/ 262 h 264"/>
                <a:gd name="T34" fmla="*/ 4 w 282"/>
                <a:gd name="T35" fmla="*/ 258 h 264"/>
                <a:gd name="T36" fmla="*/ 9 w 282"/>
                <a:gd name="T37" fmla="*/ 253 h 264"/>
                <a:gd name="T38" fmla="*/ 18 w 282"/>
                <a:gd name="T39" fmla="*/ 248 h 264"/>
                <a:gd name="T40" fmla="*/ 28 w 282"/>
                <a:gd name="T41" fmla="*/ 241 h 264"/>
                <a:gd name="T42" fmla="*/ 41 w 282"/>
                <a:gd name="T43" fmla="*/ 232 h 264"/>
                <a:gd name="T44" fmla="*/ 56 w 282"/>
                <a:gd name="T45" fmla="*/ 223 h 264"/>
                <a:gd name="T46" fmla="*/ 80 w 282"/>
                <a:gd name="T47" fmla="*/ 207 h 264"/>
                <a:gd name="T48" fmla="*/ 112 w 282"/>
                <a:gd name="T49" fmla="*/ 186 h 264"/>
                <a:gd name="T50" fmla="*/ 142 w 282"/>
                <a:gd name="T51" fmla="*/ 164 h 264"/>
                <a:gd name="T52" fmla="*/ 169 w 282"/>
                <a:gd name="T53" fmla="*/ 140 h 264"/>
                <a:gd name="T54" fmla="*/ 194 w 282"/>
                <a:gd name="T55" fmla="*/ 115 h 264"/>
                <a:gd name="T56" fmla="*/ 217 w 282"/>
                <a:gd name="T57" fmla="*/ 87 h 264"/>
                <a:gd name="T58" fmla="*/ 240 w 282"/>
                <a:gd name="T59" fmla="*/ 55 h 264"/>
                <a:gd name="T60" fmla="*/ 263 w 282"/>
                <a:gd name="T61" fmla="*/ 20 h 264"/>
                <a:gd name="T62" fmla="*/ 282 w 282"/>
                <a:gd name="T63" fmla="*/ 69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2" h="264">
                  <a:moveTo>
                    <a:pt x="282" y="69"/>
                  </a:moveTo>
                  <a:lnTo>
                    <a:pt x="271" y="82"/>
                  </a:lnTo>
                  <a:lnTo>
                    <a:pt x="260" y="94"/>
                  </a:lnTo>
                  <a:lnTo>
                    <a:pt x="247" y="108"/>
                  </a:lnTo>
                  <a:lnTo>
                    <a:pt x="235" y="120"/>
                  </a:lnTo>
                  <a:lnTo>
                    <a:pt x="211" y="143"/>
                  </a:lnTo>
                  <a:lnTo>
                    <a:pt x="185" y="166"/>
                  </a:lnTo>
                  <a:lnTo>
                    <a:pt x="171" y="179"/>
                  </a:lnTo>
                  <a:lnTo>
                    <a:pt x="156" y="190"/>
                  </a:lnTo>
                  <a:lnTo>
                    <a:pt x="141" y="199"/>
                  </a:lnTo>
                  <a:lnTo>
                    <a:pt x="128" y="209"/>
                  </a:lnTo>
                  <a:lnTo>
                    <a:pt x="112" y="218"/>
                  </a:lnTo>
                  <a:lnTo>
                    <a:pt x="97" y="225"/>
                  </a:lnTo>
                  <a:lnTo>
                    <a:pt x="83" y="231"/>
                  </a:lnTo>
                  <a:lnTo>
                    <a:pt x="68" y="237"/>
                  </a:lnTo>
                  <a:lnTo>
                    <a:pt x="59" y="241"/>
                  </a:lnTo>
                  <a:lnTo>
                    <a:pt x="53" y="245"/>
                  </a:lnTo>
                  <a:lnTo>
                    <a:pt x="46" y="247"/>
                  </a:lnTo>
                  <a:lnTo>
                    <a:pt x="40" y="249"/>
                  </a:lnTo>
                  <a:lnTo>
                    <a:pt x="34" y="252"/>
                  </a:lnTo>
                  <a:lnTo>
                    <a:pt x="29" y="254"/>
                  </a:lnTo>
                  <a:lnTo>
                    <a:pt x="24" y="256"/>
                  </a:lnTo>
                  <a:lnTo>
                    <a:pt x="19" y="258"/>
                  </a:lnTo>
                  <a:lnTo>
                    <a:pt x="15" y="259"/>
                  </a:lnTo>
                  <a:lnTo>
                    <a:pt x="12" y="260"/>
                  </a:lnTo>
                  <a:lnTo>
                    <a:pt x="8" y="262"/>
                  </a:lnTo>
                  <a:lnTo>
                    <a:pt x="6" y="263"/>
                  </a:lnTo>
                  <a:lnTo>
                    <a:pt x="3" y="264"/>
                  </a:lnTo>
                  <a:lnTo>
                    <a:pt x="2" y="264"/>
                  </a:lnTo>
                  <a:lnTo>
                    <a:pt x="1" y="264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63"/>
                  </a:lnTo>
                  <a:lnTo>
                    <a:pt x="1" y="262"/>
                  </a:lnTo>
                  <a:lnTo>
                    <a:pt x="2" y="260"/>
                  </a:lnTo>
                  <a:lnTo>
                    <a:pt x="4" y="258"/>
                  </a:lnTo>
                  <a:lnTo>
                    <a:pt x="7" y="256"/>
                  </a:lnTo>
                  <a:lnTo>
                    <a:pt x="9" y="253"/>
                  </a:lnTo>
                  <a:lnTo>
                    <a:pt x="13" y="251"/>
                  </a:lnTo>
                  <a:lnTo>
                    <a:pt x="18" y="248"/>
                  </a:lnTo>
                  <a:lnTo>
                    <a:pt x="23" y="245"/>
                  </a:lnTo>
                  <a:lnTo>
                    <a:pt x="28" y="241"/>
                  </a:lnTo>
                  <a:lnTo>
                    <a:pt x="34" y="237"/>
                  </a:lnTo>
                  <a:lnTo>
                    <a:pt x="41" y="232"/>
                  </a:lnTo>
                  <a:lnTo>
                    <a:pt x="48" y="227"/>
                  </a:lnTo>
                  <a:lnTo>
                    <a:pt x="56" y="223"/>
                  </a:lnTo>
                  <a:lnTo>
                    <a:pt x="64" y="216"/>
                  </a:lnTo>
                  <a:lnTo>
                    <a:pt x="80" y="207"/>
                  </a:lnTo>
                  <a:lnTo>
                    <a:pt x="97" y="196"/>
                  </a:lnTo>
                  <a:lnTo>
                    <a:pt x="112" y="186"/>
                  </a:lnTo>
                  <a:lnTo>
                    <a:pt x="128" y="175"/>
                  </a:lnTo>
                  <a:lnTo>
                    <a:pt x="142" y="164"/>
                  </a:lnTo>
                  <a:lnTo>
                    <a:pt x="156" y="152"/>
                  </a:lnTo>
                  <a:lnTo>
                    <a:pt x="169" y="140"/>
                  </a:lnTo>
                  <a:lnTo>
                    <a:pt x="182" y="129"/>
                  </a:lnTo>
                  <a:lnTo>
                    <a:pt x="194" y="115"/>
                  </a:lnTo>
                  <a:lnTo>
                    <a:pt x="206" y="102"/>
                  </a:lnTo>
                  <a:lnTo>
                    <a:pt x="217" y="87"/>
                  </a:lnTo>
                  <a:lnTo>
                    <a:pt x="229" y="72"/>
                  </a:lnTo>
                  <a:lnTo>
                    <a:pt x="240" y="55"/>
                  </a:lnTo>
                  <a:lnTo>
                    <a:pt x="252" y="38"/>
                  </a:lnTo>
                  <a:lnTo>
                    <a:pt x="263" y="20"/>
                  </a:lnTo>
                  <a:lnTo>
                    <a:pt x="276" y="0"/>
                  </a:lnTo>
                  <a:lnTo>
                    <a:pt x="282" y="69"/>
                  </a:lnTo>
                  <a:lnTo>
                    <a:pt x="282" y="6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06"/>
            <p:cNvSpPr>
              <a:spLocks/>
            </p:cNvSpPr>
            <p:nvPr/>
          </p:nvSpPr>
          <p:spPr bwMode="auto">
            <a:xfrm>
              <a:off x="5273676" y="3209925"/>
              <a:ext cx="650875" cy="339725"/>
            </a:xfrm>
            <a:custGeom>
              <a:avLst/>
              <a:gdLst>
                <a:gd name="T0" fmla="*/ 345 w 410"/>
                <a:gd name="T1" fmla="*/ 168 h 214"/>
                <a:gd name="T2" fmla="*/ 362 w 410"/>
                <a:gd name="T3" fmla="*/ 171 h 214"/>
                <a:gd name="T4" fmla="*/ 376 w 410"/>
                <a:gd name="T5" fmla="*/ 174 h 214"/>
                <a:gd name="T6" fmla="*/ 387 w 410"/>
                <a:gd name="T7" fmla="*/ 177 h 214"/>
                <a:gd name="T8" fmla="*/ 396 w 410"/>
                <a:gd name="T9" fmla="*/ 180 h 214"/>
                <a:gd name="T10" fmla="*/ 403 w 410"/>
                <a:gd name="T11" fmla="*/ 182 h 214"/>
                <a:gd name="T12" fmla="*/ 407 w 410"/>
                <a:gd name="T13" fmla="*/ 185 h 214"/>
                <a:gd name="T14" fmla="*/ 410 w 410"/>
                <a:gd name="T15" fmla="*/ 186 h 214"/>
                <a:gd name="T16" fmla="*/ 410 w 410"/>
                <a:gd name="T17" fmla="*/ 188 h 214"/>
                <a:gd name="T18" fmla="*/ 406 w 410"/>
                <a:gd name="T19" fmla="*/ 191 h 214"/>
                <a:gd name="T20" fmla="*/ 400 w 410"/>
                <a:gd name="T21" fmla="*/ 195 h 214"/>
                <a:gd name="T22" fmla="*/ 392 w 410"/>
                <a:gd name="T23" fmla="*/ 197 h 214"/>
                <a:gd name="T24" fmla="*/ 381 w 410"/>
                <a:gd name="T25" fmla="*/ 199 h 214"/>
                <a:gd name="T26" fmla="*/ 366 w 410"/>
                <a:gd name="T27" fmla="*/ 202 h 214"/>
                <a:gd name="T28" fmla="*/ 349 w 410"/>
                <a:gd name="T29" fmla="*/ 204 h 214"/>
                <a:gd name="T30" fmla="*/ 328 w 410"/>
                <a:gd name="T31" fmla="*/ 207 h 214"/>
                <a:gd name="T32" fmla="*/ 305 w 410"/>
                <a:gd name="T33" fmla="*/ 209 h 214"/>
                <a:gd name="T34" fmla="*/ 285 w 410"/>
                <a:gd name="T35" fmla="*/ 212 h 214"/>
                <a:gd name="T36" fmla="*/ 269 w 410"/>
                <a:gd name="T37" fmla="*/ 213 h 214"/>
                <a:gd name="T38" fmla="*/ 258 w 410"/>
                <a:gd name="T39" fmla="*/ 214 h 214"/>
                <a:gd name="T40" fmla="*/ 250 w 410"/>
                <a:gd name="T41" fmla="*/ 213 h 214"/>
                <a:gd name="T42" fmla="*/ 240 w 410"/>
                <a:gd name="T43" fmla="*/ 212 h 214"/>
                <a:gd name="T44" fmla="*/ 230 w 410"/>
                <a:gd name="T45" fmla="*/ 209 h 214"/>
                <a:gd name="T46" fmla="*/ 219 w 410"/>
                <a:gd name="T47" fmla="*/ 204 h 214"/>
                <a:gd name="T48" fmla="*/ 212 w 410"/>
                <a:gd name="T49" fmla="*/ 201 h 214"/>
                <a:gd name="T50" fmla="*/ 208 w 410"/>
                <a:gd name="T51" fmla="*/ 198 h 214"/>
                <a:gd name="T52" fmla="*/ 202 w 410"/>
                <a:gd name="T53" fmla="*/ 193 h 214"/>
                <a:gd name="T54" fmla="*/ 195 w 410"/>
                <a:gd name="T55" fmla="*/ 188 h 214"/>
                <a:gd name="T56" fmla="*/ 188 w 410"/>
                <a:gd name="T57" fmla="*/ 182 h 214"/>
                <a:gd name="T58" fmla="*/ 178 w 410"/>
                <a:gd name="T59" fmla="*/ 175 h 214"/>
                <a:gd name="T60" fmla="*/ 167 w 410"/>
                <a:gd name="T61" fmla="*/ 166 h 214"/>
                <a:gd name="T62" fmla="*/ 155 w 410"/>
                <a:gd name="T63" fmla="*/ 155 h 214"/>
                <a:gd name="T64" fmla="*/ 141 w 410"/>
                <a:gd name="T65" fmla="*/ 145 h 214"/>
                <a:gd name="T66" fmla="*/ 127 w 410"/>
                <a:gd name="T67" fmla="*/ 132 h 214"/>
                <a:gd name="T68" fmla="*/ 110 w 410"/>
                <a:gd name="T69" fmla="*/ 119 h 214"/>
                <a:gd name="T70" fmla="*/ 92 w 410"/>
                <a:gd name="T71" fmla="*/ 104 h 214"/>
                <a:gd name="T72" fmla="*/ 74 w 410"/>
                <a:gd name="T73" fmla="*/ 87 h 214"/>
                <a:gd name="T74" fmla="*/ 55 w 410"/>
                <a:gd name="T75" fmla="*/ 70 h 214"/>
                <a:gd name="T76" fmla="*/ 34 w 410"/>
                <a:gd name="T77" fmla="*/ 52 h 214"/>
                <a:gd name="T78" fmla="*/ 11 w 410"/>
                <a:gd name="T79" fmla="*/ 31 h 214"/>
                <a:gd name="T80" fmla="*/ 2 w 410"/>
                <a:gd name="T81" fmla="*/ 0 h 214"/>
                <a:gd name="T82" fmla="*/ 30 w 410"/>
                <a:gd name="T83" fmla="*/ 20 h 214"/>
                <a:gd name="T84" fmla="*/ 56 w 410"/>
                <a:gd name="T85" fmla="*/ 38 h 214"/>
                <a:gd name="T86" fmla="*/ 79 w 410"/>
                <a:gd name="T87" fmla="*/ 54 h 214"/>
                <a:gd name="T88" fmla="*/ 99 w 410"/>
                <a:gd name="T89" fmla="*/ 68 h 214"/>
                <a:gd name="T90" fmla="*/ 117 w 410"/>
                <a:gd name="T91" fmla="*/ 79 h 214"/>
                <a:gd name="T92" fmla="*/ 131 w 410"/>
                <a:gd name="T93" fmla="*/ 88 h 214"/>
                <a:gd name="T94" fmla="*/ 142 w 410"/>
                <a:gd name="T95" fmla="*/ 96 h 214"/>
                <a:gd name="T96" fmla="*/ 152 w 410"/>
                <a:gd name="T97" fmla="*/ 101 h 214"/>
                <a:gd name="T98" fmla="*/ 168 w 410"/>
                <a:gd name="T99" fmla="*/ 110 h 214"/>
                <a:gd name="T100" fmla="*/ 185 w 410"/>
                <a:gd name="T101" fmla="*/ 119 h 214"/>
                <a:gd name="T102" fmla="*/ 205 w 410"/>
                <a:gd name="T103" fmla="*/ 126 h 214"/>
                <a:gd name="T104" fmla="*/ 226 w 410"/>
                <a:gd name="T105" fmla="*/ 134 h 214"/>
                <a:gd name="T106" fmla="*/ 247 w 410"/>
                <a:gd name="T107" fmla="*/ 141 h 214"/>
                <a:gd name="T108" fmla="*/ 273 w 410"/>
                <a:gd name="T109" fmla="*/ 148 h 214"/>
                <a:gd name="T110" fmla="*/ 304 w 410"/>
                <a:gd name="T111" fmla="*/ 157 h 214"/>
                <a:gd name="T112" fmla="*/ 337 w 410"/>
                <a:gd name="T113" fmla="*/ 16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0" h="214">
                  <a:moveTo>
                    <a:pt x="337" y="166"/>
                  </a:moveTo>
                  <a:lnTo>
                    <a:pt x="345" y="168"/>
                  </a:lnTo>
                  <a:lnTo>
                    <a:pt x="354" y="169"/>
                  </a:lnTo>
                  <a:lnTo>
                    <a:pt x="362" y="171"/>
                  </a:lnTo>
                  <a:lnTo>
                    <a:pt x="370" y="173"/>
                  </a:lnTo>
                  <a:lnTo>
                    <a:pt x="376" y="174"/>
                  </a:lnTo>
                  <a:lnTo>
                    <a:pt x="382" y="176"/>
                  </a:lnTo>
                  <a:lnTo>
                    <a:pt x="387" y="177"/>
                  </a:lnTo>
                  <a:lnTo>
                    <a:pt x="392" y="179"/>
                  </a:lnTo>
                  <a:lnTo>
                    <a:pt x="396" y="180"/>
                  </a:lnTo>
                  <a:lnTo>
                    <a:pt x="400" y="181"/>
                  </a:lnTo>
                  <a:lnTo>
                    <a:pt x="403" y="182"/>
                  </a:lnTo>
                  <a:lnTo>
                    <a:pt x="405" y="184"/>
                  </a:lnTo>
                  <a:lnTo>
                    <a:pt x="407" y="185"/>
                  </a:lnTo>
                  <a:lnTo>
                    <a:pt x="409" y="186"/>
                  </a:lnTo>
                  <a:lnTo>
                    <a:pt x="410" y="186"/>
                  </a:lnTo>
                  <a:lnTo>
                    <a:pt x="410" y="187"/>
                  </a:lnTo>
                  <a:lnTo>
                    <a:pt x="410" y="188"/>
                  </a:lnTo>
                  <a:lnTo>
                    <a:pt x="409" y="190"/>
                  </a:lnTo>
                  <a:lnTo>
                    <a:pt x="406" y="191"/>
                  </a:lnTo>
                  <a:lnTo>
                    <a:pt x="404" y="193"/>
                  </a:lnTo>
                  <a:lnTo>
                    <a:pt x="400" y="195"/>
                  </a:lnTo>
                  <a:lnTo>
                    <a:pt x="396" y="196"/>
                  </a:lnTo>
                  <a:lnTo>
                    <a:pt x="392" y="197"/>
                  </a:lnTo>
                  <a:lnTo>
                    <a:pt x="387" y="198"/>
                  </a:lnTo>
                  <a:lnTo>
                    <a:pt x="381" y="199"/>
                  </a:lnTo>
                  <a:lnTo>
                    <a:pt x="374" y="201"/>
                  </a:lnTo>
                  <a:lnTo>
                    <a:pt x="366" y="202"/>
                  </a:lnTo>
                  <a:lnTo>
                    <a:pt x="357" y="203"/>
                  </a:lnTo>
                  <a:lnTo>
                    <a:pt x="349" y="204"/>
                  </a:lnTo>
                  <a:lnTo>
                    <a:pt x="339" y="206"/>
                  </a:lnTo>
                  <a:lnTo>
                    <a:pt x="328" y="207"/>
                  </a:lnTo>
                  <a:lnTo>
                    <a:pt x="316" y="208"/>
                  </a:lnTo>
                  <a:lnTo>
                    <a:pt x="305" y="209"/>
                  </a:lnTo>
                  <a:lnTo>
                    <a:pt x="294" y="212"/>
                  </a:lnTo>
                  <a:lnTo>
                    <a:pt x="285" y="212"/>
                  </a:lnTo>
                  <a:lnTo>
                    <a:pt x="277" y="213"/>
                  </a:lnTo>
                  <a:lnTo>
                    <a:pt x="269" y="213"/>
                  </a:lnTo>
                  <a:lnTo>
                    <a:pt x="263" y="213"/>
                  </a:lnTo>
                  <a:lnTo>
                    <a:pt x="258" y="214"/>
                  </a:lnTo>
                  <a:lnTo>
                    <a:pt x="255" y="214"/>
                  </a:lnTo>
                  <a:lnTo>
                    <a:pt x="250" y="213"/>
                  </a:lnTo>
                  <a:lnTo>
                    <a:pt x="245" y="213"/>
                  </a:lnTo>
                  <a:lnTo>
                    <a:pt x="240" y="212"/>
                  </a:lnTo>
                  <a:lnTo>
                    <a:pt x="235" y="210"/>
                  </a:lnTo>
                  <a:lnTo>
                    <a:pt x="230" y="209"/>
                  </a:lnTo>
                  <a:lnTo>
                    <a:pt x="224" y="208"/>
                  </a:lnTo>
                  <a:lnTo>
                    <a:pt x="219" y="204"/>
                  </a:lnTo>
                  <a:lnTo>
                    <a:pt x="213" y="202"/>
                  </a:lnTo>
                  <a:lnTo>
                    <a:pt x="212" y="201"/>
                  </a:lnTo>
                  <a:lnTo>
                    <a:pt x="210" y="199"/>
                  </a:lnTo>
                  <a:lnTo>
                    <a:pt x="208" y="198"/>
                  </a:lnTo>
                  <a:lnTo>
                    <a:pt x="205" y="196"/>
                  </a:lnTo>
                  <a:lnTo>
                    <a:pt x="202" y="193"/>
                  </a:lnTo>
                  <a:lnTo>
                    <a:pt x="199" y="191"/>
                  </a:lnTo>
                  <a:lnTo>
                    <a:pt x="195" y="188"/>
                  </a:lnTo>
                  <a:lnTo>
                    <a:pt x="191" y="186"/>
                  </a:lnTo>
                  <a:lnTo>
                    <a:pt x="188" y="182"/>
                  </a:lnTo>
                  <a:lnTo>
                    <a:pt x="183" y="179"/>
                  </a:lnTo>
                  <a:lnTo>
                    <a:pt x="178" y="175"/>
                  </a:lnTo>
                  <a:lnTo>
                    <a:pt x="172" y="170"/>
                  </a:lnTo>
                  <a:lnTo>
                    <a:pt x="167" y="166"/>
                  </a:lnTo>
                  <a:lnTo>
                    <a:pt x="161" y="162"/>
                  </a:lnTo>
                  <a:lnTo>
                    <a:pt x="155" y="155"/>
                  </a:lnTo>
                  <a:lnTo>
                    <a:pt x="147" y="151"/>
                  </a:lnTo>
                  <a:lnTo>
                    <a:pt x="141" y="145"/>
                  </a:lnTo>
                  <a:lnTo>
                    <a:pt x="134" y="138"/>
                  </a:lnTo>
                  <a:lnTo>
                    <a:pt x="127" y="132"/>
                  </a:lnTo>
                  <a:lnTo>
                    <a:pt x="118" y="126"/>
                  </a:lnTo>
                  <a:lnTo>
                    <a:pt x="110" y="119"/>
                  </a:lnTo>
                  <a:lnTo>
                    <a:pt x="102" y="112"/>
                  </a:lnTo>
                  <a:lnTo>
                    <a:pt x="92" y="104"/>
                  </a:lnTo>
                  <a:lnTo>
                    <a:pt x="84" y="96"/>
                  </a:lnTo>
                  <a:lnTo>
                    <a:pt x="74" y="87"/>
                  </a:lnTo>
                  <a:lnTo>
                    <a:pt x="64" y="79"/>
                  </a:lnTo>
                  <a:lnTo>
                    <a:pt x="55" y="70"/>
                  </a:lnTo>
                  <a:lnTo>
                    <a:pt x="44" y="61"/>
                  </a:lnTo>
                  <a:lnTo>
                    <a:pt x="34" y="52"/>
                  </a:lnTo>
                  <a:lnTo>
                    <a:pt x="23" y="42"/>
                  </a:lnTo>
                  <a:lnTo>
                    <a:pt x="11" y="31"/>
                  </a:lnTo>
                  <a:lnTo>
                    <a:pt x="0" y="21"/>
                  </a:lnTo>
                  <a:lnTo>
                    <a:pt x="2" y="0"/>
                  </a:lnTo>
                  <a:lnTo>
                    <a:pt x="17" y="10"/>
                  </a:lnTo>
                  <a:lnTo>
                    <a:pt x="30" y="20"/>
                  </a:lnTo>
                  <a:lnTo>
                    <a:pt x="44" y="30"/>
                  </a:lnTo>
                  <a:lnTo>
                    <a:pt x="56" y="38"/>
                  </a:lnTo>
                  <a:lnTo>
                    <a:pt x="68" y="47"/>
                  </a:lnTo>
                  <a:lnTo>
                    <a:pt x="79" y="54"/>
                  </a:lnTo>
                  <a:lnTo>
                    <a:pt x="89" y="60"/>
                  </a:lnTo>
                  <a:lnTo>
                    <a:pt x="99" y="68"/>
                  </a:lnTo>
                  <a:lnTo>
                    <a:pt x="108" y="74"/>
                  </a:lnTo>
                  <a:lnTo>
                    <a:pt x="117" y="79"/>
                  </a:lnTo>
                  <a:lnTo>
                    <a:pt x="124" y="83"/>
                  </a:lnTo>
                  <a:lnTo>
                    <a:pt x="131" y="88"/>
                  </a:lnTo>
                  <a:lnTo>
                    <a:pt x="138" y="92"/>
                  </a:lnTo>
                  <a:lnTo>
                    <a:pt x="142" y="96"/>
                  </a:lnTo>
                  <a:lnTo>
                    <a:pt x="147" y="98"/>
                  </a:lnTo>
                  <a:lnTo>
                    <a:pt x="152" y="101"/>
                  </a:lnTo>
                  <a:lnTo>
                    <a:pt x="160" y="105"/>
                  </a:lnTo>
                  <a:lnTo>
                    <a:pt x="168" y="110"/>
                  </a:lnTo>
                  <a:lnTo>
                    <a:pt x="177" y="114"/>
                  </a:lnTo>
                  <a:lnTo>
                    <a:pt x="185" y="119"/>
                  </a:lnTo>
                  <a:lnTo>
                    <a:pt x="195" y="123"/>
                  </a:lnTo>
                  <a:lnTo>
                    <a:pt x="205" y="126"/>
                  </a:lnTo>
                  <a:lnTo>
                    <a:pt x="215" y="130"/>
                  </a:lnTo>
                  <a:lnTo>
                    <a:pt x="226" y="134"/>
                  </a:lnTo>
                  <a:lnTo>
                    <a:pt x="235" y="137"/>
                  </a:lnTo>
                  <a:lnTo>
                    <a:pt x="247" y="141"/>
                  </a:lnTo>
                  <a:lnTo>
                    <a:pt x="260" y="145"/>
                  </a:lnTo>
                  <a:lnTo>
                    <a:pt x="273" y="148"/>
                  </a:lnTo>
                  <a:lnTo>
                    <a:pt x="288" y="153"/>
                  </a:lnTo>
                  <a:lnTo>
                    <a:pt x="304" y="157"/>
                  </a:lnTo>
                  <a:lnTo>
                    <a:pt x="320" y="162"/>
                  </a:lnTo>
                  <a:lnTo>
                    <a:pt x="337" y="166"/>
                  </a:lnTo>
                  <a:lnTo>
                    <a:pt x="337" y="16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Freeform 102"/>
          <p:cNvSpPr>
            <a:spLocks/>
          </p:cNvSpPr>
          <p:nvPr/>
        </p:nvSpPr>
        <p:spPr bwMode="auto">
          <a:xfrm>
            <a:off x="1947303" y="2452204"/>
            <a:ext cx="146445" cy="1257984"/>
          </a:xfrm>
          <a:custGeom>
            <a:avLst/>
            <a:gdLst>
              <a:gd name="T0" fmla="*/ 32 w 61"/>
              <a:gd name="T1" fmla="*/ 3 h 524"/>
              <a:gd name="T2" fmla="*/ 53 w 61"/>
              <a:gd name="T3" fmla="*/ 10 h 524"/>
              <a:gd name="T4" fmla="*/ 60 w 61"/>
              <a:gd name="T5" fmla="*/ 19 h 524"/>
              <a:gd name="T6" fmla="*/ 61 w 61"/>
              <a:gd name="T7" fmla="*/ 32 h 524"/>
              <a:gd name="T8" fmla="*/ 54 w 61"/>
              <a:gd name="T9" fmla="*/ 61 h 524"/>
              <a:gd name="T10" fmla="*/ 52 w 61"/>
              <a:gd name="T11" fmla="*/ 96 h 524"/>
              <a:gd name="T12" fmla="*/ 50 w 61"/>
              <a:gd name="T13" fmla="*/ 114 h 524"/>
              <a:gd name="T14" fmla="*/ 49 w 61"/>
              <a:gd name="T15" fmla="*/ 138 h 524"/>
              <a:gd name="T16" fmla="*/ 49 w 61"/>
              <a:gd name="T17" fmla="*/ 169 h 524"/>
              <a:gd name="T18" fmla="*/ 49 w 61"/>
              <a:gd name="T19" fmla="*/ 206 h 524"/>
              <a:gd name="T20" fmla="*/ 49 w 61"/>
              <a:gd name="T21" fmla="*/ 248 h 524"/>
              <a:gd name="T22" fmla="*/ 49 w 61"/>
              <a:gd name="T23" fmla="*/ 291 h 524"/>
              <a:gd name="T24" fmla="*/ 49 w 61"/>
              <a:gd name="T25" fmla="*/ 329 h 524"/>
              <a:gd name="T26" fmla="*/ 49 w 61"/>
              <a:gd name="T27" fmla="*/ 359 h 524"/>
              <a:gd name="T28" fmla="*/ 49 w 61"/>
              <a:gd name="T29" fmla="*/ 384 h 524"/>
              <a:gd name="T30" fmla="*/ 49 w 61"/>
              <a:gd name="T31" fmla="*/ 401 h 524"/>
              <a:gd name="T32" fmla="*/ 47 w 61"/>
              <a:gd name="T33" fmla="*/ 422 h 524"/>
              <a:gd name="T34" fmla="*/ 46 w 61"/>
              <a:gd name="T35" fmla="*/ 450 h 524"/>
              <a:gd name="T36" fmla="*/ 43 w 61"/>
              <a:gd name="T37" fmla="*/ 482 h 524"/>
              <a:gd name="T38" fmla="*/ 40 w 61"/>
              <a:gd name="T39" fmla="*/ 507 h 524"/>
              <a:gd name="T40" fmla="*/ 38 w 61"/>
              <a:gd name="T41" fmla="*/ 516 h 524"/>
              <a:gd name="T42" fmla="*/ 37 w 61"/>
              <a:gd name="T43" fmla="*/ 521 h 524"/>
              <a:gd name="T44" fmla="*/ 35 w 61"/>
              <a:gd name="T45" fmla="*/ 523 h 524"/>
              <a:gd name="T46" fmla="*/ 32 w 61"/>
              <a:gd name="T47" fmla="*/ 522 h 524"/>
              <a:gd name="T48" fmla="*/ 26 w 61"/>
              <a:gd name="T49" fmla="*/ 514 h 524"/>
              <a:gd name="T50" fmla="*/ 20 w 61"/>
              <a:gd name="T51" fmla="*/ 500 h 524"/>
              <a:gd name="T52" fmla="*/ 13 w 61"/>
              <a:gd name="T53" fmla="*/ 483 h 524"/>
              <a:gd name="T54" fmla="*/ 9 w 61"/>
              <a:gd name="T55" fmla="*/ 471 h 524"/>
              <a:gd name="T56" fmla="*/ 8 w 61"/>
              <a:gd name="T57" fmla="*/ 464 h 524"/>
              <a:gd name="T58" fmla="*/ 8 w 61"/>
              <a:gd name="T59" fmla="*/ 452 h 524"/>
              <a:gd name="T60" fmla="*/ 11 w 61"/>
              <a:gd name="T61" fmla="*/ 431 h 524"/>
              <a:gd name="T62" fmla="*/ 15 w 61"/>
              <a:gd name="T63" fmla="*/ 412 h 524"/>
              <a:gd name="T64" fmla="*/ 16 w 61"/>
              <a:gd name="T65" fmla="*/ 387 h 524"/>
              <a:gd name="T66" fmla="*/ 18 w 61"/>
              <a:gd name="T67" fmla="*/ 355 h 524"/>
              <a:gd name="T68" fmla="*/ 19 w 61"/>
              <a:gd name="T69" fmla="*/ 312 h 524"/>
              <a:gd name="T70" fmla="*/ 20 w 61"/>
              <a:gd name="T71" fmla="*/ 260 h 524"/>
              <a:gd name="T72" fmla="*/ 20 w 61"/>
              <a:gd name="T73" fmla="*/ 201 h 524"/>
              <a:gd name="T74" fmla="*/ 20 w 61"/>
              <a:gd name="T75" fmla="*/ 148 h 524"/>
              <a:gd name="T76" fmla="*/ 20 w 61"/>
              <a:gd name="T77" fmla="*/ 105 h 524"/>
              <a:gd name="T78" fmla="*/ 19 w 61"/>
              <a:gd name="T79" fmla="*/ 74 h 524"/>
              <a:gd name="T80" fmla="*/ 18 w 61"/>
              <a:gd name="T81" fmla="*/ 52 h 524"/>
              <a:gd name="T82" fmla="*/ 16 w 61"/>
              <a:gd name="T83" fmla="*/ 39 h 524"/>
              <a:gd name="T84" fmla="*/ 10 w 61"/>
              <a:gd name="T85" fmla="*/ 25 h 524"/>
              <a:gd name="T86" fmla="*/ 5 w 61"/>
              <a:gd name="T87" fmla="*/ 19 h 524"/>
              <a:gd name="T88" fmla="*/ 0 w 61"/>
              <a:gd name="T89" fmla="*/ 15 h 524"/>
              <a:gd name="T90" fmla="*/ 0 w 61"/>
              <a:gd name="T91" fmla="*/ 9 h 524"/>
              <a:gd name="T92" fmla="*/ 4 w 61"/>
              <a:gd name="T93" fmla="*/ 2 h 524"/>
              <a:gd name="T94" fmla="*/ 11 w 61"/>
              <a:gd name="T95" fmla="*/ 0 h 524"/>
              <a:gd name="T96" fmla="*/ 16 w 61"/>
              <a:gd name="T97" fmla="*/ 2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1" h="524">
                <a:moveTo>
                  <a:pt x="16" y="2"/>
                </a:moveTo>
                <a:lnTo>
                  <a:pt x="24" y="2"/>
                </a:lnTo>
                <a:lnTo>
                  <a:pt x="32" y="3"/>
                </a:lnTo>
                <a:lnTo>
                  <a:pt x="41" y="5"/>
                </a:lnTo>
                <a:lnTo>
                  <a:pt x="49" y="8"/>
                </a:lnTo>
                <a:lnTo>
                  <a:pt x="53" y="10"/>
                </a:lnTo>
                <a:lnTo>
                  <a:pt x="57" y="13"/>
                </a:lnTo>
                <a:lnTo>
                  <a:pt x="59" y="15"/>
                </a:lnTo>
                <a:lnTo>
                  <a:pt x="60" y="19"/>
                </a:lnTo>
                <a:lnTo>
                  <a:pt x="61" y="22"/>
                </a:lnTo>
                <a:lnTo>
                  <a:pt x="61" y="27"/>
                </a:lnTo>
                <a:lnTo>
                  <a:pt x="61" y="32"/>
                </a:lnTo>
                <a:lnTo>
                  <a:pt x="61" y="37"/>
                </a:lnTo>
                <a:lnTo>
                  <a:pt x="57" y="49"/>
                </a:lnTo>
                <a:lnTo>
                  <a:pt x="54" y="61"/>
                </a:lnTo>
                <a:lnTo>
                  <a:pt x="53" y="75"/>
                </a:lnTo>
                <a:lnTo>
                  <a:pt x="52" y="91"/>
                </a:lnTo>
                <a:lnTo>
                  <a:pt x="52" y="96"/>
                </a:lnTo>
                <a:lnTo>
                  <a:pt x="50" y="101"/>
                </a:lnTo>
                <a:lnTo>
                  <a:pt x="50" y="107"/>
                </a:lnTo>
                <a:lnTo>
                  <a:pt x="50" y="114"/>
                </a:lnTo>
                <a:lnTo>
                  <a:pt x="50" y="121"/>
                </a:lnTo>
                <a:lnTo>
                  <a:pt x="49" y="130"/>
                </a:lnTo>
                <a:lnTo>
                  <a:pt x="49" y="138"/>
                </a:lnTo>
                <a:lnTo>
                  <a:pt x="49" y="148"/>
                </a:lnTo>
                <a:lnTo>
                  <a:pt x="49" y="158"/>
                </a:lnTo>
                <a:lnTo>
                  <a:pt x="49" y="169"/>
                </a:lnTo>
                <a:lnTo>
                  <a:pt x="49" y="180"/>
                </a:lnTo>
                <a:lnTo>
                  <a:pt x="49" y="192"/>
                </a:lnTo>
                <a:lnTo>
                  <a:pt x="49" y="206"/>
                </a:lnTo>
                <a:lnTo>
                  <a:pt x="49" y="219"/>
                </a:lnTo>
                <a:lnTo>
                  <a:pt x="49" y="232"/>
                </a:lnTo>
                <a:lnTo>
                  <a:pt x="49" y="248"/>
                </a:lnTo>
                <a:lnTo>
                  <a:pt x="49" y="263"/>
                </a:lnTo>
                <a:lnTo>
                  <a:pt x="49" y="278"/>
                </a:lnTo>
                <a:lnTo>
                  <a:pt x="49" y="291"/>
                </a:lnTo>
                <a:lnTo>
                  <a:pt x="49" y="304"/>
                </a:lnTo>
                <a:lnTo>
                  <a:pt x="49" y="317"/>
                </a:lnTo>
                <a:lnTo>
                  <a:pt x="49" y="329"/>
                </a:lnTo>
                <a:lnTo>
                  <a:pt x="49" y="340"/>
                </a:lnTo>
                <a:lnTo>
                  <a:pt x="49" y="350"/>
                </a:lnTo>
                <a:lnTo>
                  <a:pt x="49" y="359"/>
                </a:lnTo>
                <a:lnTo>
                  <a:pt x="49" y="368"/>
                </a:lnTo>
                <a:lnTo>
                  <a:pt x="49" y="376"/>
                </a:lnTo>
                <a:lnTo>
                  <a:pt x="49" y="384"/>
                </a:lnTo>
                <a:lnTo>
                  <a:pt x="49" y="390"/>
                </a:lnTo>
                <a:lnTo>
                  <a:pt x="49" y="396"/>
                </a:lnTo>
                <a:lnTo>
                  <a:pt x="49" y="401"/>
                </a:lnTo>
                <a:lnTo>
                  <a:pt x="49" y="405"/>
                </a:lnTo>
                <a:lnTo>
                  <a:pt x="48" y="413"/>
                </a:lnTo>
                <a:lnTo>
                  <a:pt x="47" y="422"/>
                </a:lnTo>
                <a:lnTo>
                  <a:pt x="47" y="430"/>
                </a:lnTo>
                <a:lnTo>
                  <a:pt x="46" y="440"/>
                </a:lnTo>
                <a:lnTo>
                  <a:pt x="46" y="450"/>
                </a:lnTo>
                <a:lnTo>
                  <a:pt x="44" y="461"/>
                </a:lnTo>
                <a:lnTo>
                  <a:pt x="44" y="471"/>
                </a:lnTo>
                <a:lnTo>
                  <a:pt x="43" y="482"/>
                </a:lnTo>
                <a:lnTo>
                  <a:pt x="42" y="491"/>
                </a:lnTo>
                <a:lnTo>
                  <a:pt x="41" y="500"/>
                </a:lnTo>
                <a:lnTo>
                  <a:pt x="40" y="507"/>
                </a:lnTo>
                <a:lnTo>
                  <a:pt x="40" y="510"/>
                </a:lnTo>
                <a:lnTo>
                  <a:pt x="40" y="513"/>
                </a:lnTo>
                <a:lnTo>
                  <a:pt x="38" y="516"/>
                </a:lnTo>
                <a:lnTo>
                  <a:pt x="38" y="517"/>
                </a:lnTo>
                <a:lnTo>
                  <a:pt x="37" y="519"/>
                </a:lnTo>
                <a:lnTo>
                  <a:pt x="37" y="521"/>
                </a:lnTo>
                <a:lnTo>
                  <a:pt x="36" y="522"/>
                </a:lnTo>
                <a:lnTo>
                  <a:pt x="36" y="523"/>
                </a:lnTo>
                <a:lnTo>
                  <a:pt x="35" y="523"/>
                </a:lnTo>
                <a:lnTo>
                  <a:pt x="35" y="524"/>
                </a:lnTo>
                <a:lnTo>
                  <a:pt x="33" y="523"/>
                </a:lnTo>
                <a:lnTo>
                  <a:pt x="32" y="522"/>
                </a:lnTo>
                <a:lnTo>
                  <a:pt x="30" y="521"/>
                </a:lnTo>
                <a:lnTo>
                  <a:pt x="29" y="517"/>
                </a:lnTo>
                <a:lnTo>
                  <a:pt x="26" y="514"/>
                </a:lnTo>
                <a:lnTo>
                  <a:pt x="24" y="510"/>
                </a:lnTo>
                <a:lnTo>
                  <a:pt x="22" y="505"/>
                </a:lnTo>
                <a:lnTo>
                  <a:pt x="20" y="500"/>
                </a:lnTo>
                <a:lnTo>
                  <a:pt x="16" y="494"/>
                </a:lnTo>
                <a:lnTo>
                  <a:pt x="14" y="488"/>
                </a:lnTo>
                <a:lnTo>
                  <a:pt x="13" y="483"/>
                </a:lnTo>
                <a:lnTo>
                  <a:pt x="10" y="478"/>
                </a:lnTo>
                <a:lnTo>
                  <a:pt x="9" y="474"/>
                </a:lnTo>
                <a:lnTo>
                  <a:pt x="9" y="471"/>
                </a:lnTo>
                <a:lnTo>
                  <a:pt x="8" y="469"/>
                </a:lnTo>
                <a:lnTo>
                  <a:pt x="8" y="467"/>
                </a:lnTo>
                <a:lnTo>
                  <a:pt x="8" y="464"/>
                </a:lnTo>
                <a:lnTo>
                  <a:pt x="7" y="461"/>
                </a:lnTo>
                <a:lnTo>
                  <a:pt x="8" y="457"/>
                </a:lnTo>
                <a:lnTo>
                  <a:pt x="8" y="452"/>
                </a:lnTo>
                <a:lnTo>
                  <a:pt x="9" y="446"/>
                </a:lnTo>
                <a:lnTo>
                  <a:pt x="10" y="439"/>
                </a:lnTo>
                <a:lnTo>
                  <a:pt x="11" y="431"/>
                </a:lnTo>
                <a:lnTo>
                  <a:pt x="14" y="423"/>
                </a:lnTo>
                <a:lnTo>
                  <a:pt x="14" y="418"/>
                </a:lnTo>
                <a:lnTo>
                  <a:pt x="15" y="412"/>
                </a:lnTo>
                <a:lnTo>
                  <a:pt x="15" y="405"/>
                </a:lnTo>
                <a:lnTo>
                  <a:pt x="16" y="396"/>
                </a:lnTo>
                <a:lnTo>
                  <a:pt x="16" y="387"/>
                </a:lnTo>
                <a:lnTo>
                  <a:pt x="18" y="378"/>
                </a:lnTo>
                <a:lnTo>
                  <a:pt x="18" y="367"/>
                </a:lnTo>
                <a:lnTo>
                  <a:pt x="18" y="355"/>
                </a:lnTo>
                <a:lnTo>
                  <a:pt x="19" y="341"/>
                </a:lnTo>
                <a:lnTo>
                  <a:pt x="19" y="326"/>
                </a:lnTo>
                <a:lnTo>
                  <a:pt x="19" y="312"/>
                </a:lnTo>
                <a:lnTo>
                  <a:pt x="19" y="296"/>
                </a:lnTo>
                <a:lnTo>
                  <a:pt x="20" y="279"/>
                </a:lnTo>
                <a:lnTo>
                  <a:pt x="20" y="260"/>
                </a:lnTo>
                <a:lnTo>
                  <a:pt x="20" y="241"/>
                </a:lnTo>
                <a:lnTo>
                  <a:pt x="20" y="221"/>
                </a:lnTo>
                <a:lnTo>
                  <a:pt x="20" y="201"/>
                </a:lnTo>
                <a:lnTo>
                  <a:pt x="20" y="182"/>
                </a:lnTo>
                <a:lnTo>
                  <a:pt x="20" y="164"/>
                </a:lnTo>
                <a:lnTo>
                  <a:pt x="20" y="148"/>
                </a:lnTo>
                <a:lnTo>
                  <a:pt x="20" y="132"/>
                </a:lnTo>
                <a:lnTo>
                  <a:pt x="20" y="119"/>
                </a:lnTo>
                <a:lnTo>
                  <a:pt x="20" y="105"/>
                </a:lnTo>
                <a:lnTo>
                  <a:pt x="19" y="93"/>
                </a:lnTo>
                <a:lnTo>
                  <a:pt x="19" y="83"/>
                </a:lnTo>
                <a:lnTo>
                  <a:pt x="19" y="74"/>
                </a:lnTo>
                <a:lnTo>
                  <a:pt x="19" y="65"/>
                </a:lnTo>
                <a:lnTo>
                  <a:pt x="19" y="58"/>
                </a:lnTo>
                <a:lnTo>
                  <a:pt x="18" y="52"/>
                </a:lnTo>
                <a:lnTo>
                  <a:pt x="18" y="47"/>
                </a:lnTo>
                <a:lnTo>
                  <a:pt x="18" y="43"/>
                </a:lnTo>
                <a:lnTo>
                  <a:pt x="16" y="39"/>
                </a:lnTo>
                <a:lnTo>
                  <a:pt x="15" y="33"/>
                </a:lnTo>
                <a:lnTo>
                  <a:pt x="13" y="27"/>
                </a:lnTo>
                <a:lnTo>
                  <a:pt x="10" y="25"/>
                </a:lnTo>
                <a:lnTo>
                  <a:pt x="9" y="22"/>
                </a:lnTo>
                <a:lnTo>
                  <a:pt x="8" y="21"/>
                </a:lnTo>
                <a:lnTo>
                  <a:pt x="5" y="19"/>
                </a:lnTo>
                <a:lnTo>
                  <a:pt x="3" y="18"/>
                </a:lnTo>
                <a:lnTo>
                  <a:pt x="2" y="16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2" y="7"/>
                </a:lnTo>
                <a:lnTo>
                  <a:pt x="2" y="4"/>
                </a:lnTo>
                <a:lnTo>
                  <a:pt x="4" y="2"/>
                </a:lnTo>
                <a:lnTo>
                  <a:pt x="8" y="0"/>
                </a:lnTo>
                <a:lnTo>
                  <a:pt x="9" y="0"/>
                </a:lnTo>
                <a:lnTo>
                  <a:pt x="11" y="0"/>
                </a:lnTo>
                <a:lnTo>
                  <a:pt x="14" y="0"/>
                </a:lnTo>
                <a:lnTo>
                  <a:pt x="16" y="2"/>
                </a:lnTo>
                <a:lnTo>
                  <a:pt x="16" y="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3635900" y="1923678"/>
            <a:ext cx="5040559" cy="1815882"/>
            <a:chOff x="3635900" y="1923678"/>
            <a:chExt cx="5040559" cy="1815882"/>
          </a:xfrm>
        </p:grpSpPr>
        <p:sp>
          <p:nvSpPr>
            <p:cNvPr id="2" name="TextBox 1"/>
            <p:cNvSpPr txBox="1"/>
            <p:nvPr/>
          </p:nvSpPr>
          <p:spPr>
            <a:xfrm>
              <a:off x="3635900" y="1923678"/>
              <a:ext cx="5040559" cy="1815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/>
                <a:t>    </a:t>
              </a:r>
              <a:r>
                <a:rPr lang="zh-CN" altLang="en-US" smtClean="0"/>
                <a:t>下半部分“</a:t>
              </a:r>
              <a:r>
                <a:rPr lang="zh-CN" altLang="en-US" smtClean="0">
                  <a:solidFill>
                    <a:srgbClr val="FF0000"/>
                  </a:solidFill>
                </a:rPr>
                <a:t>  </a:t>
              </a:r>
              <a:r>
                <a:rPr lang="zh-CN" altLang="en-US" smtClean="0"/>
                <a:t>”不要误写成“束”，第四笔竖要稍微穿插在竹字头中间，注意笔画之间的避让。</a:t>
              </a:r>
              <a:endParaRPr lang="zh-CN" altLang="en-US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6262105" y="2062524"/>
              <a:ext cx="337005" cy="309707"/>
              <a:chOff x="1446061" y="5490230"/>
              <a:chExt cx="1661307" cy="1257984"/>
            </a:xfrm>
          </p:grpSpPr>
          <p:sp>
            <p:nvSpPr>
              <p:cNvPr id="35" name="Freeform 101"/>
              <p:cNvSpPr>
                <a:spLocks/>
              </p:cNvSpPr>
              <p:nvPr/>
            </p:nvSpPr>
            <p:spPr bwMode="auto">
              <a:xfrm>
                <a:off x="1791767" y="5564652"/>
                <a:ext cx="677007" cy="148845"/>
              </a:xfrm>
              <a:custGeom>
                <a:avLst/>
                <a:gdLst>
                  <a:gd name="T0" fmla="*/ 0 w 282"/>
                  <a:gd name="T1" fmla="*/ 49 h 62"/>
                  <a:gd name="T2" fmla="*/ 3 w 282"/>
                  <a:gd name="T3" fmla="*/ 46 h 62"/>
                  <a:gd name="T4" fmla="*/ 11 w 282"/>
                  <a:gd name="T5" fmla="*/ 43 h 62"/>
                  <a:gd name="T6" fmla="*/ 22 w 282"/>
                  <a:gd name="T7" fmla="*/ 40 h 62"/>
                  <a:gd name="T8" fmla="*/ 33 w 282"/>
                  <a:gd name="T9" fmla="*/ 38 h 62"/>
                  <a:gd name="T10" fmla="*/ 41 w 282"/>
                  <a:gd name="T11" fmla="*/ 37 h 62"/>
                  <a:gd name="T12" fmla="*/ 51 w 282"/>
                  <a:gd name="T13" fmla="*/ 35 h 62"/>
                  <a:gd name="T14" fmla="*/ 62 w 282"/>
                  <a:gd name="T15" fmla="*/ 33 h 62"/>
                  <a:gd name="T16" fmla="*/ 75 w 282"/>
                  <a:gd name="T17" fmla="*/ 30 h 62"/>
                  <a:gd name="T18" fmla="*/ 90 w 282"/>
                  <a:gd name="T19" fmla="*/ 27 h 62"/>
                  <a:gd name="T20" fmla="*/ 107 w 282"/>
                  <a:gd name="T21" fmla="*/ 24 h 62"/>
                  <a:gd name="T22" fmla="*/ 124 w 282"/>
                  <a:gd name="T23" fmla="*/ 19 h 62"/>
                  <a:gd name="T24" fmla="*/ 144 w 282"/>
                  <a:gd name="T25" fmla="*/ 16 h 62"/>
                  <a:gd name="T26" fmla="*/ 161 w 282"/>
                  <a:gd name="T27" fmla="*/ 12 h 62"/>
                  <a:gd name="T28" fmla="*/ 177 w 282"/>
                  <a:gd name="T29" fmla="*/ 8 h 62"/>
                  <a:gd name="T30" fmla="*/ 191 w 282"/>
                  <a:gd name="T31" fmla="*/ 6 h 62"/>
                  <a:gd name="T32" fmla="*/ 204 w 282"/>
                  <a:gd name="T33" fmla="*/ 4 h 62"/>
                  <a:gd name="T34" fmla="*/ 215 w 282"/>
                  <a:gd name="T35" fmla="*/ 1 h 62"/>
                  <a:gd name="T36" fmla="*/ 224 w 282"/>
                  <a:gd name="T37" fmla="*/ 1 h 62"/>
                  <a:gd name="T38" fmla="*/ 232 w 282"/>
                  <a:gd name="T39" fmla="*/ 0 h 62"/>
                  <a:gd name="T40" fmla="*/ 245 w 282"/>
                  <a:gd name="T41" fmla="*/ 0 h 62"/>
                  <a:gd name="T42" fmla="*/ 262 w 282"/>
                  <a:gd name="T43" fmla="*/ 1 h 62"/>
                  <a:gd name="T44" fmla="*/ 272 w 282"/>
                  <a:gd name="T45" fmla="*/ 5 h 62"/>
                  <a:gd name="T46" fmla="*/ 277 w 282"/>
                  <a:gd name="T47" fmla="*/ 7 h 62"/>
                  <a:gd name="T48" fmla="*/ 279 w 282"/>
                  <a:gd name="T49" fmla="*/ 11 h 62"/>
                  <a:gd name="T50" fmla="*/ 280 w 282"/>
                  <a:gd name="T51" fmla="*/ 13 h 62"/>
                  <a:gd name="T52" fmla="*/ 280 w 282"/>
                  <a:gd name="T53" fmla="*/ 17 h 62"/>
                  <a:gd name="T54" fmla="*/ 276 w 282"/>
                  <a:gd name="T55" fmla="*/ 22 h 62"/>
                  <a:gd name="T56" fmla="*/ 267 w 282"/>
                  <a:gd name="T57" fmla="*/ 26 h 62"/>
                  <a:gd name="T58" fmla="*/ 254 w 282"/>
                  <a:gd name="T59" fmla="*/ 28 h 62"/>
                  <a:gd name="T60" fmla="*/ 241 w 282"/>
                  <a:gd name="T61" fmla="*/ 30 h 62"/>
                  <a:gd name="T62" fmla="*/ 232 w 282"/>
                  <a:gd name="T63" fmla="*/ 33 h 62"/>
                  <a:gd name="T64" fmla="*/ 219 w 282"/>
                  <a:gd name="T65" fmla="*/ 35 h 62"/>
                  <a:gd name="T66" fmla="*/ 207 w 282"/>
                  <a:gd name="T67" fmla="*/ 38 h 62"/>
                  <a:gd name="T68" fmla="*/ 193 w 282"/>
                  <a:gd name="T69" fmla="*/ 40 h 62"/>
                  <a:gd name="T70" fmla="*/ 169 w 282"/>
                  <a:gd name="T71" fmla="*/ 44 h 62"/>
                  <a:gd name="T72" fmla="*/ 134 w 282"/>
                  <a:gd name="T73" fmla="*/ 50 h 62"/>
                  <a:gd name="T74" fmla="*/ 116 w 282"/>
                  <a:gd name="T75" fmla="*/ 54 h 62"/>
                  <a:gd name="T76" fmla="*/ 99 w 282"/>
                  <a:gd name="T77" fmla="*/ 56 h 62"/>
                  <a:gd name="T78" fmla="*/ 84 w 282"/>
                  <a:gd name="T79" fmla="*/ 59 h 62"/>
                  <a:gd name="T80" fmla="*/ 72 w 282"/>
                  <a:gd name="T81" fmla="*/ 60 h 62"/>
                  <a:gd name="T82" fmla="*/ 61 w 282"/>
                  <a:gd name="T83" fmla="*/ 61 h 62"/>
                  <a:gd name="T84" fmla="*/ 52 w 282"/>
                  <a:gd name="T85" fmla="*/ 62 h 62"/>
                  <a:gd name="T86" fmla="*/ 45 w 282"/>
                  <a:gd name="T87" fmla="*/ 62 h 62"/>
                  <a:gd name="T88" fmla="*/ 41 w 282"/>
                  <a:gd name="T89" fmla="*/ 62 h 62"/>
                  <a:gd name="T90" fmla="*/ 25 w 282"/>
                  <a:gd name="T91" fmla="*/ 61 h 62"/>
                  <a:gd name="T92" fmla="*/ 12 w 282"/>
                  <a:gd name="T93" fmla="*/ 56 h 62"/>
                  <a:gd name="T94" fmla="*/ 6 w 282"/>
                  <a:gd name="T95" fmla="*/ 55 h 62"/>
                  <a:gd name="T96" fmla="*/ 2 w 282"/>
                  <a:gd name="T97" fmla="*/ 54 h 62"/>
                  <a:gd name="T98" fmla="*/ 1 w 282"/>
                  <a:gd name="T99" fmla="*/ 52 h 62"/>
                  <a:gd name="T100" fmla="*/ 0 w 282"/>
                  <a:gd name="T101" fmla="*/ 5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82" h="62">
                    <a:moveTo>
                      <a:pt x="0" y="50"/>
                    </a:moveTo>
                    <a:lnTo>
                      <a:pt x="0" y="49"/>
                    </a:lnTo>
                    <a:lnTo>
                      <a:pt x="1" y="48"/>
                    </a:lnTo>
                    <a:lnTo>
                      <a:pt x="3" y="46"/>
                    </a:lnTo>
                    <a:lnTo>
                      <a:pt x="7" y="45"/>
                    </a:lnTo>
                    <a:lnTo>
                      <a:pt x="11" y="43"/>
                    </a:lnTo>
                    <a:lnTo>
                      <a:pt x="16" y="41"/>
                    </a:lnTo>
                    <a:lnTo>
                      <a:pt x="22" y="40"/>
                    </a:lnTo>
                    <a:lnTo>
                      <a:pt x="29" y="39"/>
                    </a:lnTo>
                    <a:lnTo>
                      <a:pt x="33" y="38"/>
                    </a:lnTo>
                    <a:lnTo>
                      <a:pt x="36" y="38"/>
                    </a:lnTo>
                    <a:lnTo>
                      <a:pt x="41" y="37"/>
                    </a:lnTo>
                    <a:lnTo>
                      <a:pt x="46" y="35"/>
                    </a:lnTo>
                    <a:lnTo>
                      <a:pt x="51" y="35"/>
                    </a:lnTo>
                    <a:lnTo>
                      <a:pt x="56" y="34"/>
                    </a:lnTo>
                    <a:lnTo>
                      <a:pt x="62" y="33"/>
                    </a:lnTo>
                    <a:lnTo>
                      <a:pt x="68" y="32"/>
                    </a:lnTo>
                    <a:lnTo>
                      <a:pt x="75" y="30"/>
                    </a:lnTo>
                    <a:lnTo>
                      <a:pt x="83" y="29"/>
                    </a:lnTo>
                    <a:lnTo>
                      <a:pt x="90" y="27"/>
                    </a:lnTo>
                    <a:lnTo>
                      <a:pt x="99" y="26"/>
                    </a:lnTo>
                    <a:lnTo>
                      <a:pt x="107" y="24"/>
                    </a:lnTo>
                    <a:lnTo>
                      <a:pt x="116" y="22"/>
                    </a:lnTo>
                    <a:lnTo>
                      <a:pt x="124" y="19"/>
                    </a:lnTo>
                    <a:lnTo>
                      <a:pt x="134" y="18"/>
                    </a:lnTo>
                    <a:lnTo>
                      <a:pt x="144" y="16"/>
                    </a:lnTo>
                    <a:lnTo>
                      <a:pt x="152" y="13"/>
                    </a:lnTo>
                    <a:lnTo>
                      <a:pt x="161" y="12"/>
                    </a:lnTo>
                    <a:lnTo>
                      <a:pt x="169" y="10"/>
                    </a:lnTo>
                    <a:lnTo>
                      <a:pt x="177" y="8"/>
                    </a:lnTo>
                    <a:lnTo>
                      <a:pt x="184" y="7"/>
                    </a:lnTo>
                    <a:lnTo>
                      <a:pt x="191" y="6"/>
                    </a:lnTo>
                    <a:lnTo>
                      <a:pt x="197" y="5"/>
                    </a:lnTo>
                    <a:lnTo>
                      <a:pt x="204" y="4"/>
                    </a:lnTo>
                    <a:lnTo>
                      <a:pt x="210" y="2"/>
                    </a:lnTo>
                    <a:lnTo>
                      <a:pt x="215" y="1"/>
                    </a:lnTo>
                    <a:lnTo>
                      <a:pt x="219" y="1"/>
                    </a:lnTo>
                    <a:lnTo>
                      <a:pt x="224" y="1"/>
                    </a:lnTo>
                    <a:lnTo>
                      <a:pt x="228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45" y="0"/>
                    </a:lnTo>
                    <a:lnTo>
                      <a:pt x="254" y="0"/>
                    </a:lnTo>
                    <a:lnTo>
                      <a:pt x="262" y="1"/>
                    </a:lnTo>
                    <a:lnTo>
                      <a:pt x="269" y="4"/>
                    </a:lnTo>
                    <a:lnTo>
                      <a:pt x="272" y="5"/>
                    </a:lnTo>
                    <a:lnTo>
                      <a:pt x="274" y="6"/>
                    </a:lnTo>
                    <a:lnTo>
                      <a:pt x="277" y="7"/>
                    </a:lnTo>
                    <a:lnTo>
                      <a:pt x="278" y="8"/>
                    </a:lnTo>
                    <a:lnTo>
                      <a:pt x="279" y="11"/>
                    </a:lnTo>
                    <a:lnTo>
                      <a:pt x="280" y="12"/>
                    </a:lnTo>
                    <a:lnTo>
                      <a:pt x="280" y="13"/>
                    </a:lnTo>
                    <a:lnTo>
                      <a:pt x="282" y="15"/>
                    </a:lnTo>
                    <a:lnTo>
                      <a:pt x="280" y="17"/>
                    </a:lnTo>
                    <a:lnTo>
                      <a:pt x="279" y="19"/>
                    </a:lnTo>
                    <a:lnTo>
                      <a:pt x="276" y="22"/>
                    </a:lnTo>
                    <a:lnTo>
                      <a:pt x="272" y="23"/>
                    </a:lnTo>
                    <a:lnTo>
                      <a:pt x="267" y="26"/>
                    </a:lnTo>
                    <a:lnTo>
                      <a:pt x="261" y="27"/>
                    </a:lnTo>
                    <a:lnTo>
                      <a:pt x="254" y="28"/>
                    </a:lnTo>
                    <a:lnTo>
                      <a:pt x="246" y="29"/>
                    </a:lnTo>
                    <a:lnTo>
                      <a:pt x="241" y="30"/>
                    </a:lnTo>
                    <a:lnTo>
                      <a:pt x="237" y="32"/>
                    </a:lnTo>
                    <a:lnTo>
                      <a:pt x="232" y="33"/>
                    </a:lnTo>
                    <a:lnTo>
                      <a:pt x="226" y="34"/>
                    </a:lnTo>
                    <a:lnTo>
                      <a:pt x="219" y="35"/>
                    </a:lnTo>
                    <a:lnTo>
                      <a:pt x="213" y="37"/>
                    </a:lnTo>
                    <a:lnTo>
                      <a:pt x="207" y="38"/>
                    </a:lnTo>
                    <a:lnTo>
                      <a:pt x="200" y="39"/>
                    </a:lnTo>
                    <a:lnTo>
                      <a:pt x="193" y="40"/>
                    </a:lnTo>
                    <a:lnTo>
                      <a:pt x="185" y="41"/>
                    </a:lnTo>
                    <a:lnTo>
                      <a:pt x="169" y="44"/>
                    </a:lnTo>
                    <a:lnTo>
                      <a:pt x="152" y="48"/>
                    </a:lnTo>
                    <a:lnTo>
                      <a:pt x="134" y="50"/>
                    </a:lnTo>
                    <a:lnTo>
                      <a:pt x="125" y="52"/>
                    </a:lnTo>
                    <a:lnTo>
                      <a:pt x="116" y="54"/>
                    </a:lnTo>
                    <a:lnTo>
                      <a:pt x="107" y="55"/>
                    </a:lnTo>
                    <a:lnTo>
                      <a:pt x="99" y="56"/>
                    </a:lnTo>
                    <a:lnTo>
                      <a:pt x="91" y="57"/>
                    </a:lnTo>
                    <a:lnTo>
                      <a:pt x="84" y="59"/>
                    </a:lnTo>
                    <a:lnTo>
                      <a:pt x="78" y="59"/>
                    </a:lnTo>
                    <a:lnTo>
                      <a:pt x="72" y="60"/>
                    </a:lnTo>
                    <a:lnTo>
                      <a:pt x="66" y="61"/>
                    </a:lnTo>
                    <a:lnTo>
                      <a:pt x="61" y="61"/>
                    </a:lnTo>
                    <a:lnTo>
                      <a:pt x="56" y="61"/>
                    </a:lnTo>
                    <a:lnTo>
                      <a:pt x="52" y="62"/>
                    </a:lnTo>
                    <a:lnTo>
                      <a:pt x="48" y="62"/>
                    </a:lnTo>
                    <a:lnTo>
                      <a:pt x="45" y="62"/>
                    </a:lnTo>
                    <a:lnTo>
                      <a:pt x="42" y="62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25" y="61"/>
                    </a:lnTo>
                    <a:lnTo>
                      <a:pt x="18" y="59"/>
                    </a:lnTo>
                    <a:lnTo>
                      <a:pt x="12" y="56"/>
                    </a:lnTo>
                    <a:lnTo>
                      <a:pt x="8" y="55"/>
                    </a:lnTo>
                    <a:lnTo>
                      <a:pt x="6" y="55"/>
                    </a:lnTo>
                    <a:lnTo>
                      <a:pt x="3" y="54"/>
                    </a:lnTo>
                    <a:lnTo>
                      <a:pt x="2" y="54"/>
                    </a:lnTo>
                    <a:lnTo>
                      <a:pt x="1" y="52"/>
                    </a:lnTo>
                    <a:lnTo>
                      <a:pt x="1" y="52"/>
                    </a:lnTo>
                    <a:lnTo>
                      <a:pt x="0" y="51"/>
                    </a:lnTo>
                    <a:lnTo>
                      <a:pt x="0" y="50"/>
                    </a:lnTo>
                    <a:lnTo>
                      <a:pt x="0" y="50"/>
                    </a:lnTo>
                  </a:path>
                </a:pathLst>
              </a:custGeom>
              <a:solidFill>
                <a:schemeClr val="tx1"/>
              </a:solidFill>
              <a:ln w="889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02"/>
              <p:cNvSpPr>
                <a:spLocks/>
              </p:cNvSpPr>
              <p:nvPr/>
            </p:nvSpPr>
            <p:spPr bwMode="auto">
              <a:xfrm>
                <a:off x="2039041" y="5490230"/>
                <a:ext cx="146445" cy="1257984"/>
              </a:xfrm>
              <a:custGeom>
                <a:avLst/>
                <a:gdLst>
                  <a:gd name="T0" fmla="*/ 32 w 61"/>
                  <a:gd name="T1" fmla="*/ 3 h 524"/>
                  <a:gd name="T2" fmla="*/ 53 w 61"/>
                  <a:gd name="T3" fmla="*/ 10 h 524"/>
                  <a:gd name="T4" fmla="*/ 60 w 61"/>
                  <a:gd name="T5" fmla="*/ 19 h 524"/>
                  <a:gd name="T6" fmla="*/ 61 w 61"/>
                  <a:gd name="T7" fmla="*/ 32 h 524"/>
                  <a:gd name="T8" fmla="*/ 54 w 61"/>
                  <a:gd name="T9" fmla="*/ 61 h 524"/>
                  <a:gd name="T10" fmla="*/ 52 w 61"/>
                  <a:gd name="T11" fmla="*/ 96 h 524"/>
                  <a:gd name="T12" fmla="*/ 50 w 61"/>
                  <a:gd name="T13" fmla="*/ 114 h 524"/>
                  <a:gd name="T14" fmla="*/ 49 w 61"/>
                  <a:gd name="T15" fmla="*/ 138 h 524"/>
                  <a:gd name="T16" fmla="*/ 49 w 61"/>
                  <a:gd name="T17" fmla="*/ 169 h 524"/>
                  <a:gd name="T18" fmla="*/ 49 w 61"/>
                  <a:gd name="T19" fmla="*/ 206 h 524"/>
                  <a:gd name="T20" fmla="*/ 49 w 61"/>
                  <a:gd name="T21" fmla="*/ 248 h 524"/>
                  <a:gd name="T22" fmla="*/ 49 w 61"/>
                  <a:gd name="T23" fmla="*/ 291 h 524"/>
                  <a:gd name="T24" fmla="*/ 49 w 61"/>
                  <a:gd name="T25" fmla="*/ 329 h 524"/>
                  <a:gd name="T26" fmla="*/ 49 w 61"/>
                  <a:gd name="T27" fmla="*/ 359 h 524"/>
                  <a:gd name="T28" fmla="*/ 49 w 61"/>
                  <a:gd name="T29" fmla="*/ 384 h 524"/>
                  <a:gd name="T30" fmla="*/ 49 w 61"/>
                  <a:gd name="T31" fmla="*/ 401 h 524"/>
                  <a:gd name="T32" fmla="*/ 47 w 61"/>
                  <a:gd name="T33" fmla="*/ 422 h 524"/>
                  <a:gd name="T34" fmla="*/ 46 w 61"/>
                  <a:gd name="T35" fmla="*/ 450 h 524"/>
                  <a:gd name="T36" fmla="*/ 43 w 61"/>
                  <a:gd name="T37" fmla="*/ 482 h 524"/>
                  <a:gd name="T38" fmla="*/ 40 w 61"/>
                  <a:gd name="T39" fmla="*/ 507 h 524"/>
                  <a:gd name="T40" fmla="*/ 38 w 61"/>
                  <a:gd name="T41" fmla="*/ 516 h 524"/>
                  <a:gd name="T42" fmla="*/ 37 w 61"/>
                  <a:gd name="T43" fmla="*/ 521 h 524"/>
                  <a:gd name="T44" fmla="*/ 35 w 61"/>
                  <a:gd name="T45" fmla="*/ 523 h 524"/>
                  <a:gd name="T46" fmla="*/ 32 w 61"/>
                  <a:gd name="T47" fmla="*/ 522 h 524"/>
                  <a:gd name="T48" fmla="*/ 26 w 61"/>
                  <a:gd name="T49" fmla="*/ 514 h 524"/>
                  <a:gd name="T50" fmla="*/ 20 w 61"/>
                  <a:gd name="T51" fmla="*/ 500 h 524"/>
                  <a:gd name="T52" fmla="*/ 13 w 61"/>
                  <a:gd name="T53" fmla="*/ 483 h 524"/>
                  <a:gd name="T54" fmla="*/ 9 w 61"/>
                  <a:gd name="T55" fmla="*/ 471 h 524"/>
                  <a:gd name="T56" fmla="*/ 8 w 61"/>
                  <a:gd name="T57" fmla="*/ 464 h 524"/>
                  <a:gd name="T58" fmla="*/ 8 w 61"/>
                  <a:gd name="T59" fmla="*/ 452 h 524"/>
                  <a:gd name="T60" fmla="*/ 11 w 61"/>
                  <a:gd name="T61" fmla="*/ 431 h 524"/>
                  <a:gd name="T62" fmla="*/ 15 w 61"/>
                  <a:gd name="T63" fmla="*/ 412 h 524"/>
                  <a:gd name="T64" fmla="*/ 16 w 61"/>
                  <a:gd name="T65" fmla="*/ 387 h 524"/>
                  <a:gd name="T66" fmla="*/ 18 w 61"/>
                  <a:gd name="T67" fmla="*/ 355 h 524"/>
                  <a:gd name="T68" fmla="*/ 19 w 61"/>
                  <a:gd name="T69" fmla="*/ 312 h 524"/>
                  <a:gd name="T70" fmla="*/ 20 w 61"/>
                  <a:gd name="T71" fmla="*/ 260 h 524"/>
                  <a:gd name="T72" fmla="*/ 20 w 61"/>
                  <a:gd name="T73" fmla="*/ 201 h 524"/>
                  <a:gd name="T74" fmla="*/ 20 w 61"/>
                  <a:gd name="T75" fmla="*/ 148 h 524"/>
                  <a:gd name="T76" fmla="*/ 20 w 61"/>
                  <a:gd name="T77" fmla="*/ 105 h 524"/>
                  <a:gd name="T78" fmla="*/ 19 w 61"/>
                  <a:gd name="T79" fmla="*/ 74 h 524"/>
                  <a:gd name="T80" fmla="*/ 18 w 61"/>
                  <a:gd name="T81" fmla="*/ 52 h 524"/>
                  <a:gd name="T82" fmla="*/ 16 w 61"/>
                  <a:gd name="T83" fmla="*/ 39 h 524"/>
                  <a:gd name="T84" fmla="*/ 10 w 61"/>
                  <a:gd name="T85" fmla="*/ 25 h 524"/>
                  <a:gd name="T86" fmla="*/ 5 w 61"/>
                  <a:gd name="T87" fmla="*/ 19 h 524"/>
                  <a:gd name="T88" fmla="*/ 0 w 61"/>
                  <a:gd name="T89" fmla="*/ 15 h 524"/>
                  <a:gd name="T90" fmla="*/ 0 w 61"/>
                  <a:gd name="T91" fmla="*/ 9 h 524"/>
                  <a:gd name="T92" fmla="*/ 4 w 61"/>
                  <a:gd name="T93" fmla="*/ 2 h 524"/>
                  <a:gd name="T94" fmla="*/ 11 w 61"/>
                  <a:gd name="T95" fmla="*/ 0 h 524"/>
                  <a:gd name="T96" fmla="*/ 16 w 61"/>
                  <a:gd name="T97" fmla="*/ 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1" h="524">
                    <a:moveTo>
                      <a:pt x="16" y="2"/>
                    </a:moveTo>
                    <a:lnTo>
                      <a:pt x="24" y="2"/>
                    </a:lnTo>
                    <a:lnTo>
                      <a:pt x="32" y="3"/>
                    </a:lnTo>
                    <a:lnTo>
                      <a:pt x="41" y="5"/>
                    </a:lnTo>
                    <a:lnTo>
                      <a:pt x="49" y="8"/>
                    </a:lnTo>
                    <a:lnTo>
                      <a:pt x="53" y="10"/>
                    </a:lnTo>
                    <a:lnTo>
                      <a:pt x="57" y="13"/>
                    </a:lnTo>
                    <a:lnTo>
                      <a:pt x="59" y="15"/>
                    </a:lnTo>
                    <a:lnTo>
                      <a:pt x="60" y="19"/>
                    </a:lnTo>
                    <a:lnTo>
                      <a:pt x="61" y="22"/>
                    </a:lnTo>
                    <a:lnTo>
                      <a:pt x="61" y="27"/>
                    </a:lnTo>
                    <a:lnTo>
                      <a:pt x="61" y="32"/>
                    </a:lnTo>
                    <a:lnTo>
                      <a:pt x="61" y="37"/>
                    </a:lnTo>
                    <a:lnTo>
                      <a:pt x="57" y="49"/>
                    </a:lnTo>
                    <a:lnTo>
                      <a:pt x="54" y="61"/>
                    </a:lnTo>
                    <a:lnTo>
                      <a:pt x="53" y="75"/>
                    </a:lnTo>
                    <a:lnTo>
                      <a:pt x="52" y="91"/>
                    </a:lnTo>
                    <a:lnTo>
                      <a:pt x="52" y="96"/>
                    </a:lnTo>
                    <a:lnTo>
                      <a:pt x="50" y="101"/>
                    </a:lnTo>
                    <a:lnTo>
                      <a:pt x="50" y="107"/>
                    </a:lnTo>
                    <a:lnTo>
                      <a:pt x="50" y="114"/>
                    </a:lnTo>
                    <a:lnTo>
                      <a:pt x="50" y="121"/>
                    </a:lnTo>
                    <a:lnTo>
                      <a:pt x="49" y="130"/>
                    </a:lnTo>
                    <a:lnTo>
                      <a:pt x="49" y="138"/>
                    </a:lnTo>
                    <a:lnTo>
                      <a:pt x="49" y="148"/>
                    </a:lnTo>
                    <a:lnTo>
                      <a:pt x="49" y="158"/>
                    </a:lnTo>
                    <a:lnTo>
                      <a:pt x="49" y="169"/>
                    </a:lnTo>
                    <a:lnTo>
                      <a:pt x="49" y="180"/>
                    </a:lnTo>
                    <a:lnTo>
                      <a:pt x="49" y="192"/>
                    </a:lnTo>
                    <a:lnTo>
                      <a:pt x="49" y="206"/>
                    </a:lnTo>
                    <a:lnTo>
                      <a:pt x="49" y="219"/>
                    </a:lnTo>
                    <a:lnTo>
                      <a:pt x="49" y="232"/>
                    </a:lnTo>
                    <a:lnTo>
                      <a:pt x="49" y="248"/>
                    </a:lnTo>
                    <a:lnTo>
                      <a:pt x="49" y="263"/>
                    </a:lnTo>
                    <a:lnTo>
                      <a:pt x="49" y="278"/>
                    </a:lnTo>
                    <a:lnTo>
                      <a:pt x="49" y="291"/>
                    </a:lnTo>
                    <a:lnTo>
                      <a:pt x="49" y="304"/>
                    </a:lnTo>
                    <a:lnTo>
                      <a:pt x="49" y="317"/>
                    </a:lnTo>
                    <a:lnTo>
                      <a:pt x="49" y="329"/>
                    </a:lnTo>
                    <a:lnTo>
                      <a:pt x="49" y="340"/>
                    </a:lnTo>
                    <a:lnTo>
                      <a:pt x="49" y="350"/>
                    </a:lnTo>
                    <a:lnTo>
                      <a:pt x="49" y="359"/>
                    </a:lnTo>
                    <a:lnTo>
                      <a:pt x="49" y="368"/>
                    </a:lnTo>
                    <a:lnTo>
                      <a:pt x="49" y="376"/>
                    </a:lnTo>
                    <a:lnTo>
                      <a:pt x="49" y="384"/>
                    </a:lnTo>
                    <a:lnTo>
                      <a:pt x="49" y="390"/>
                    </a:lnTo>
                    <a:lnTo>
                      <a:pt x="49" y="396"/>
                    </a:lnTo>
                    <a:lnTo>
                      <a:pt x="49" y="401"/>
                    </a:lnTo>
                    <a:lnTo>
                      <a:pt x="49" y="405"/>
                    </a:lnTo>
                    <a:lnTo>
                      <a:pt x="48" y="413"/>
                    </a:lnTo>
                    <a:lnTo>
                      <a:pt x="47" y="422"/>
                    </a:lnTo>
                    <a:lnTo>
                      <a:pt x="47" y="430"/>
                    </a:lnTo>
                    <a:lnTo>
                      <a:pt x="46" y="440"/>
                    </a:lnTo>
                    <a:lnTo>
                      <a:pt x="46" y="450"/>
                    </a:lnTo>
                    <a:lnTo>
                      <a:pt x="44" y="461"/>
                    </a:lnTo>
                    <a:lnTo>
                      <a:pt x="44" y="471"/>
                    </a:lnTo>
                    <a:lnTo>
                      <a:pt x="43" y="482"/>
                    </a:lnTo>
                    <a:lnTo>
                      <a:pt x="42" y="491"/>
                    </a:lnTo>
                    <a:lnTo>
                      <a:pt x="41" y="500"/>
                    </a:lnTo>
                    <a:lnTo>
                      <a:pt x="40" y="507"/>
                    </a:lnTo>
                    <a:lnTo>
                      <a:pt x="40" y="510"/>
                    </a:lnTo>
                    <a:lnTo>
                      <a:pt x="40" y="513"/>
                    </a:lnTo>
                    <a:lnTo>
                      <a:pt x="38" y="516"/>
                    </a:lnTo>
                    <a:lnTo>
                      <a:pt x="38" y="517"/>
                    </a:lnTo>
                    <a:lnTo>
                      <a:pt x="37" y="519"/>
                    </a:lnTo>
                    <a:lnTo>
                      <a:pt x="37" y="521"/>
                    </a:lnTo>
                    <a:lnTo>
                      <a:pt x="36" y="522"/>
                    </a:lnTo>
                    <a:lnTo>
                      <a:pt x="36" y="523"/>
                    </a:lnTo>
                    <a:lnTo>
                      <a:pt x="35" y="523"/>
                    </a:lnTo>
                    <a:lnTo>
                      <a:pt x="35" y="524"/>
                    </a:lnTo>
                    <a:lnTo>
                      <a:pt x="33" y="523"/>
                    </a:lnTo>
                    <a:lnTo>
                      <a:pt x="32" y="522"/>
                    </a:lnTo>
                    <a:lnTo>
                      <a:pt x="30" y="521"/>
                    </a:lnTo>
                    <a:lnTo>
                      <a:pt x="29" y="517"/>
                    </a:lnTo>
                    <a:lnTo>
                      <a:pt x="26" y="514"/>
                    </a:lnTo>
                    <a:lnTo>
                      <a:pt x="24" y="510"/>
                    </a:lnTo>
                    <a:lnTo>
                      <a:pt x="22" y="505"/>
                    </a:lnTo>
                    <a:lnTo>
                      <a:pt x="20" y="500"/>
                    </a:lnTo>
                    <a:lnTo>
                      <a:pt x="16" y="494"/>
                    </a:lnTo>
                    <a:lnTo>
                      <a:pt x="14" y="488"/>
                    </a:lnTo>
                    <a:lnTo>
                      <a:pt x="13" y="483"/>
                    </a:lnTo>
                    <a:lnTo>
                      <a:pt x="10" y="478"/>
                    </a:lnTo>
                    <a:lnTo>
                      <a:pt x="9" y="474"/>
                    </a:lnTo>
                    <a:lnTo>
                      <a:pt x="9" y="471"/>
                    </a:lnTo>
                    <a:lnTo>
                      <a:pt x="8" y="469"/>
                    </a:lnTo>
                    <a:lnTo>
                      <a:pt x="8" y="467"/>
                    </a:lnTo>
                    <a:lnTo>
                      <a:pt x="8" y="464"/>
                    </a:lnTo>
                    <a:lnTo>
                      <a:pt x="7" y="461"/>
                    </a:lnTo>
                    <a:lnTo>
                      <a:pt x="8" y="457"/>
                    </a:lnTo>
                    <a:lnTo>
                      <a:pt x="8" y="452"/>
                    </a:lnTo>
                    <a:lnTo>
                      <a:pt x="9" y="446"/>
                    </a:lnTo>
                    <a:lnTo>
                      <a:pt x="10" y="439"/>
                    </a:lnTo>
                    <a:lnTo>
                      <a:pt x="11" y="431"/>
                    </a:lnTo>
                    <a:lnTo>
                      <a:pt x="14" y="423"/>
                    </a:lnTo>
                    <a:lnTo>
                      <a:pt x="14" y="418"/>
                    </a:lnTo>
                    <a:lnTo>
                      <a:pt x="15" y="412"/>
                    </a:lnTo>
                    <a:lnTo>
                      <a:pt x="15" y="405"/>
                    </a:lnTo>
                    <a:lnTo>
                      <a:pt x="16" y="396"/>
                    </a:lnTo>
                    <a:lnTo>
                      <a:pt x="16" y="387"/>
                    </a:lnTo>
                    <a:lnTo>
                      <a:pt x="18" y="378"/>
                    </a:lnTo>
                    <a:lnTo>
                      <a:pt x="18" y="367"/>
                    </a:lnTo>
                    <a:lnTo>
                      <a:pt x="18" y="355"/>
                    </a:lnTo>
                    <a:lnTo>
                      <a:pt x="19" y="341"/>
                    </a:lnTo>
                    <a:lnTo>
                      <a:pt x="19" y="326"/>
                    </a:lnTo>
                    <a:lnTo>
                      <a:pt x="19" y="312"/>
                    </a:lnTo>
                    <a:lnTo>
                      <a:pt x="19" y="296"/>
                    </a:lnTo>
                    <a:lnTo>
                      <a:pt x="20" y="279"/>
                    </a:lnTo>
                    <a:lnTo>
                      <a:pt x="20" y="260"/>
                    </a:lnTo>
                    <a:lnTo>
                      <a:pt x="20" y="241"/>
                    </a:lnTo>
                    <a:lnTo>
                      <a:pt x="20" y="221"/>
                    </a:lnTo>
                    <a:lnTo>
                      <a:pt x="20" y="201"/>
                    </a:lnTo>
                    <a:lnTo>
                      <a:pt x="20" y="182"/>
                    </a:lnTo>
                    <a:lnTo>
                      <a:pt x="20" y="164"/>
                    </a:lnTo>
                    <a:lnTo>
                      <a:pt x="20" y="148"/>
                    </a:lnTo>
                    <a:lnTo>
                      <a:pt x="20" y="132"/>
                    </a:lnTo>
                    <a:lnTo>
                      <a:pt x="20" y="119"/>
                    </a:lnTo>
                    <a:lnTo>
                      <a:pt x="20" y="105"/>
                    </a:lnTo>
                    <a:lnTo>
                      <a:pt x="19" y="93"/>
                    </a:lnTo>
                    <a:lnTo>
                      <a:pt x="19" y="83"/>
                    </a:lnTo>
                    <a:lnTo>
                      <a:pt x="19" y="74"/>
                    </a:lnTo>
                    <a:lnTo>
                      <a:pt x="19" y="65"/>
                    </a:lnTo>
                    <a:lnTo>
                      <a:pt x="19" y="58"/>
                    </a:lnTo>
                    <a:lnTo>
                      <a:pt x="18" y="52"/>
                    </a:lnTo>
                    <a:lnTo>
                      <a:pt x="18" y="47"/>
                    </a:lnTo>
                    <a:lnTo>
                      <a:pt x="18" y="43"/>
                    </a:lnTo>
                    <a:lnTo>
                      <a:pt x="16" y="39"/>
                    </a:lnTo>
                    <a:lnTo>
                      <a:pt x="15" y="33"/>
                    </a:lnTo>
                    <a:lnTo>
                      <a:pt x="13" y="27"/>
                    </a:lnTo>
                    <a:lnTo>
                      <a:pt x="10" y="25"/>
                    </a:lnTo>
                    <a:lnTo>
                      <a:pt x="9" y="22"/>
                    </a:lnTo>
                    <a:lnTo>
                      <a:pt x="8" y="21"/>
                    </a:lnTo>
                    <a:lnTo>
                      <a:pt x="5" y="19"/>
                    </a:lnTo>
                    <a:lnTo>
                      <a:pt x="3" y="18"/>
                    </a:lnTo>
                    <a:lnTo>
                      <a:pt x="2" y="16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6" y="2"/>
                    </a:lnTo>
                    <a:lnTo>
                      <a:pt x="16" y="2"/>
                    </a:lnTo>
                  </a:path>
                </a:pathLst>
              </a:custGeom>
              <a:solidFill>
                <a:schemeClr val="tx1"/>
              </a:solidFill>
              <a:ln w="889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03"/>
              <p:cNvSpPr>
                <a:spLocks/>
              </p:cNvSpPr>
              <p:nvPr/>
            </p:nvSpPr>
            <p:spPr bwMode="auto">
              <a:xfrm>
                <a:off x="1678931" y="5871946"/>
                <a:ext cx="165651" cy="264081"/>
              </a:xfrm>
              <a:custGeom>
                <a:avLst/>
                <a:gdLst>
                  <a:gd name="T0" fmla="*/ 9 w 69"/>
                  <a:gd name="T1" fmla="*/ 22 h 110"/>
                  <a:gd name="T2" fmla="*/ 4 w 69"/>
                  <a:gd name="T3" fmla="*/ 20 h 110"/>
                  <a:gd name="T4" fmla="*/ 1 w 69"/>
                  <a:gd name="T5" fmla="*/ 16 h 110"/>
                  <a:gd name="T6" fmla="*/ 0 w 69"/>
                  <a:gd name="T7" fmla="*/ 11 h 110"/>
                  <a:gd name="T8" fmla="*/ 0 w 69"/>
                  <a:gd name="T9" fmla="*/ 6 h 110"/>
                  <a:gd name="T10" fmla="*/ 3 w 69"/>
                  <a:gd name="T11" fmla="*/ 3 h 110"/>
                  <a:gd name="T12" fmla="*/ 8 w 69"/>
                  <a:gd name="T13" fmla="*/ 1 h 110"/>
                  <a:gd name="T14" fmla="*/ 15 w 69"/>
                  <a:gd name="T15" fmla="*/ 0 h 110"/>
                  <a:gd name="T16" fmla="*/ 28 w 69"/>
                  <a:gd name="T17" fmla="*/ 0 h 110"/>
                  <a:gd name="T18" fmla="*/ 43 w 69"/>
                  <a:gd name="T19" fmla="*/ 1 h 110"/>
                  <a:gd name="T20" fmla="*/ 52 w 69"/>
                  <a:gd name="T21" fmla="*/ 4 h 110"/>
                  <a:gd name="T22" fmla="*/ 54 w 69"/>
                  <a:gd name="T23" fmla="*/ 6 h 110"/>
                  <a:gd name="T24" fmla="*/ 56 w 69"/>
                  <a:gd name="T25" fmla="*/ 10 h 110"/>
                  <a:gd name="T26" fmla="*/ 59 w 69"/>
                  <a:gd name="T27" fmla="*/ 16 h 110"/>
                  <a:gd name="T28" fmla="*/ 61 w 69"/>
                  <a:gd name="T29" fmla="*/ 23 h 110"/>
                  <a:gd name="T30" fmla="*/ 64 w 69"/>
                  <a:gd name="T31" fmla="*/ 32 h 110"/>
                  <a:gd name="T32" fmla="*/ 65 w 69"/>
                  <a:gd name="T33" fmla="*/ 42 h 110"/>
                  <a:gd name="T34" fmla="*/ 67 w 69"/>
                  <a:gd name="T35" fmla="*/ 59 h 110"/>
                  <a:gd name="T36" fmla="*/ 67 w 69"/>
                  <a:gd name="T37" fmla="*/ 71 h 110"/>
                  <a:gd name="T38" fmla="*/ 69 w 69"/>
                  <a:gd name="T39" fmla="*/ 81 h 110"/>
                  <a:gd name="T40" fmla="*/ 67 w 69"/>
                  <a:gd name="T41" fmla="*/ 89 h 110"/>
                  <a:gd name="T42" fmla="*/ 67 w 69"/>
                  <a:gd name="T43" fmla="*/ 97 h 110"/>
                  <a:gd name="T44" fmla="*/ 66 w 69"/>
                  <a:gd name="T45" fmla="*/ 101 h 110"/>
                  <a:gd name="T46" fmla="*/ 64 w 69"/>
                  <a:gd name="T47" fmla="*/ 106 h 110"/>
                  <a:gd name="T48" fmla="*/ 61 w 69"/>
                  <a:gd name="T49" fmla="*/ 109 h 110"/>
                  <a:gd name="T50" fmla="*/ 59 w 69"/>
                  <a:gd name="T51" fmla="*/ 110 h 110"/>
                  <a:gd name="T52" fmla="*/ 55 w 69"/>
                  <a:gd name="T53" fmla="*/ 109 h 110"/>
                  <a:gd name="T54" fmla="*/ 53 w 69"/>
                  <a:gd name="T55" fmla="*/ 106 h 110"/>
                  <a:gd name="T56" fmla="*/ 49 w 69"/>
                  <a:gd name="T57" fmla="*/ 103 h 110"/>
                  <a:gd name="T58" fmla="*/ 47 w 69"/>
                  <a:gd name="T59" fmla="*/ 98 h 110"/>
                  <a:gd name="T60" fmla="*/ 44 w 69"/>
                  <a:gd name="T61" fmla="*/ 92 h 110"/>
                  <a:gd name="T62" fmla="*/ 42 w 69"/>
                  <a:gd name="T63" fmla="*/ 84 h 110"/>
                  <a:gd name="T64" fmla="*/ 41 w 69"/>
                  <a:gd name="T65" fmla="*/ 76 h 110"/>
                  <a:gd name="T66" fmla="*/ 38 w 69"/>
                  <a:gd name="T67" fmla="*/ 65 h 110"/>
                  <a:gd name="T68" fmla="*/ 31 w 69"/>
                  <a:gd name="T69" fmla="*/ 47 h 110"/>
                  <a:gd name="T70" fmla="*/ 26 w 69"/>
                  <a:gd name="T71" fmla="*/ 37 h 110"/>
                  <a:gd name="T72" fmla="*/ 23 w 69"/>
                  <a:gd name="T73" fmla="*/ 32 h 110"/>
                  <a:gd name="T74" fmla="*/ 20 w 69"/>
                  <a:gd name="T75" fmla="*/ 28 h 110"/>
                  <a:gd name="T76" fmla="*/ 16 w 69"/>
                  <a:gd name="T77" fmla="*/ 25 h 110"/>
                  <a:gd name="T78" fmla="*/ 12 w 69"/>
                  <a:gd name="T79" fmla="*/ 23 h 110"/>
                  <a:gd name="T80" fmla="*/ 11 w 69"/>
                  <a:gd name="T81" fmla="*/ 2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9" h="110">
                    <a:moveTo>
                      <a:pt x="11" y="23"/>
                    </a:moveTo>
                    <a:lnTo>
                      <a:pt x="9" y="22"/>
                    </a:lnTo>
                    <a:lnTo>
                      <a:pt x="6" y="21"/>
                    </a:lnTo>
                    <a:lnTo>
                      <a:pt x="4" y="20"/>
                    </a:lnTo>
                    <a:lnTo>
                      <a:pt x="3" y="18"/>
                    </a:lnTo>
                    <a:lnTo>
                      <a:pt x="1" y="16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43" y="1"/>
                    </a:lnTo>
                    <a:lnTo>
                      <a:pt x="49" y="3"/>
                    </a:lnTo>
                    <a:lnTo>
                      <a:pt x="52" y="4"/>
                    </a:lnTo>
                    <a:lnTo>
                      <a:pt x="53" y="5"/>
                    </a:lnTo>
                    <a:lnTo>
                      <a:pt x="54" y="6"/>
                    </a:lnTo>
                    <a:lnTo>
                      <a:pt x="55" y="9"/>
                    </a:lnTo>
                    <a:lnTo>
                      <a:pt x="56" y="10"/>
                    </a:lnTo>
                    <a:lnTo>
                      <a:pt x="58" y="14"/>
                    </a:lnTo>
                    <a:lnTo>
                      <a:pt x="59" y="16"/>
                    </a:lnTo>
                    <a:lnTo>
                      <a:pt x="60" y="20"/>
                    </a:lnTo>
                    <a:lnTo>
                      <a:pt x="61" y="23"/>
                    </a:lnTo>
                    <a:lnTo>
                      <a:pt x="63" y="27"/>
                    </a:lnTo>
                    <a:lnTo>
                      <a:pt x="64" y="32"/>
                    </a:lnTo>
                    <a:lnTo>
                      <a:pt x="65" y="37"/>
                    </a:lnTo>
                    <a:lnTo>
                      <a:pt x="65" y="42"/>
                    </a:lnTo>
                    <a:lnTo>
                      <a:pt x="66" y="48"/>
                    </a:lnTo>
                    <a:lnTo>
                      <a:pt x="67" y="59"/>
                    </a:lnTo>
                    <a:lnTo>
                      <a:pt x="67" y="65"/>
                    </a:lnTo>
                    <a:lnTo>
                      <a:pt x="67" y="71"/>
                    </a:lnTo>
                    <a:lnTo>
                      <a:pt x="69" y="76"/>
                    </a:lnTo>
                    <a:lnTo>
                      <a:pt x="69" y="81"/>
                    </a:lnTo>
                    <a:lnTo>
                      <a:pt x="69" y="86"/>
                    </a:lnTo>
                    <a:lnTo>
                      <a:pt x="67" y="89"/>
                    </a:lnTo>
                    <a:lnTo>
                      <a:pt x="67" y="93"/>
                    </a:lnTo>
                    <a:lnTo>
                      <a:pt x="67" y="97"/>
                    </a:lnTo>
                    <a:lnTo>
                      <a:pt x="66" y="99"/>
                    </a:lnTo>
                    <a:lnTo>
                      <a:pt x="66" y="101"/>
                    </a:lnTo>
                    <a:lnTo>
                      <a:pt x="65" y="104"/>
                    </a:lnTo>
                    <a:lnTo>
                      <a:pt x="64" y="106"/>
                    </a:lnTo>
                    <a:lnTo>
                      <a:pt x="63" y="108"/>
                    </a:lnTo>
                    <a:lnTo>
                      <a:pt x="61" y="109"/>
                    </a:lnTo>
                    <a:lnTo>
                      <a:pt x="60" y="109"/>
                    </a:lnTo>
                    <a:lnTo>
                      <a:pt x="59" y="110"/>
                    </a:lnTo>
                    <a:lnTo>
                      <a:pt x="56" y="109"/>
                    </a:lnTo>
                    <a:lnTo>
                      <a:pt x="55" y="109"/>
                    </a:lnTo>
                    <a:lnTo>
                      <a:pt x="54" y="108"/>
                    </a:lnTo>
                    <a:lnTo>
                      <a:pt x="53" y="106"/>
                    </a:lnTo>
                    <a:lnTo>
                      <a:pt x="50" y="105"/>
                    </a:lnTo>
                    <a:lnTo>
                      <a:pt x="49" y="103"/>
                    </a:lnTo>
                    <a:lnTo>
                      <a:pt x="48" y="101"/>
                    </a:lnTo>
                    <a:lnTo>
                      <a:pt x="47" y="98"/>
                    </a:lnTo>
                    <a:lnTo>
                      <a:pt x="45" y="95"/>
                    </a:lnTo>
                    <a:lnTo>
                      <a:pt x="44" y="92"/>
                    </a:lnTo>
                    <a:lnTo>
                      <a:pt x="43" y="88"/>
                    </a:lnTo>
                    <a:lnTo>
                      <a:pt x="42" y="84"/>
                    </a:lnTo>
                    <a:lnTo>
                      <a:pt x="41" y="80"/>
                    </a:lnTo>
                    <a:lnTo>
                      <a:pt x="41" y="76"/>
                    </a:lnTo>
                    <a:lnTo>
                      <a:pt x="39" y="70"/>
                    </a:lnTo>
                    <a:lnTo>
                      <a:pt x="38" y="65"/>
                    </a:lnTo>
                    <a:lnTo>
                      <a:pt x="34" y="55"/>
                    </a:lnTo>
                    <a:lnTo>
                      <a:pt x="31" y="47"/>
                    </a:lnTo>
                    <a:lnTo>
                      <a:pt x="28" y="40"/>
                    </a:lnTo>
                    <a:lnTo>
                      <a:pt x="26" y="37"/>
                    </a:lnTo>
                    <a:lnTo>
                      <a:pt x="25" y="34"/>
                    </a:lnTo>
                    <a:lnTo>
                      <a:pt x="23" y="32"/>
                    </a:lnTo>
                    <a:lnTo>
                      <a:pt x="21" y="29"/>
                    </a:lnTo>
                    <a:lnTo>
                      <a:pt x="20" y="28"/>
                    </a:lnTo>
                    <a:lnTo>
                      <a:pt x="19" y="26"/>
                    </a:lnTo>
                    <a:lnTo>
                      <a:pt x="16" y="25"/>
                    </a:lnTo>
                    <a:lnTo>
                      <a:pt x="15" y="25"/>
                    </a:lnTo>
                    <a:lnTo>
                      <a:pt x="12" y="23"/>
                    </a:lnTo>
                    <a:lnTo>
                      <a:pt x="11" y="23"/>
                    </a:lnTo>
                    <a:lnTo>
                      <a:pt x="11" y="23"/>
                    </a:lnTo>
                  </a:path>
                </a:pathLst>
              </a:custGeom>
              <a:solidFill>
                <a:schemeClr val="tx1"/>
              </a:solidFill>
              <a:ln w="889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105"/>
              <p:cNvSpPr>
                <a:spLocks/>
              </p:cNvSpPr>
              <p:nvPr/>
            </p:nvSpPr>
            <p:spPr bwMode="auto">
              <a:xfrm>
                <a:off x="1446061" y="5927164"/>
                <a:ext cx="677007" cy="633793"/>
              </a:xfrm>
              <a:custGeom>
                <a:avLst/>
                <a:gdLst>
                  <a:gd name="T0" fmla="*/ 271 w 282"/>
                  <a:gd name="T1" fmla="*/ 82 h 264"/>
                  <a:gd name="T2" fmla="*/ 247 w 282"/>
                  <a:gd name="T3" fmla="*/ 108 h 264"/>
                  <a:gd name="T4" fmla="*/ 211 w 282"/>
                  <a:gd name="T5" fmla="*/ 143 h 264"/>
                  <a:gd name="T6" fmla="*/ 171 w 282"/>
                  <a:gd name="T7" fmla="*/ 179 h 264"/>
                  <a:gd name="T8" fmla="*/ 141 w 282"/>
                  <a:gd name="T9" fmla="*/ 199 h 264"/>
                  <a:gd name="T10" fmla="*/ 112 w 282"/>
                  <a:gd name="T11" fmla="*/ 218 h 264"/>
                  <a:gd name="T12" fmla="*/ 83 w 282"/>
                  <a:gd name="T13" fmla="*/ 231 h 264"/>
                  <a:gd name="T14" fmla="*/ 59 w 282"/>
                  <a:gd name="T15" fmla="*/ 241 h 264"/>
                  <a:gd name="T16" fmla="*/ 46 w 282"/>
                  <a:gd name="T17" fmla="*/ 247 h 264"/>
                  <a:gd name="T18" fmla="*/ 34 w 282"/>
                  <a:gd name="T19" fmla="*/ 252 h 264"/>
                  <a:gd name="T20" fmla="*/ 24 w 282"/>
                  <a:gd name="T21" fmla="*/ 256 h 264"/>
                  <a:gd name="T22" fmla="*/ 15 w 282"/>
                  <a:gd name="T23" fmla="*/ 259 h 264"/>
                  <a:gd name="T24" fmla="*/ 8 w 282"/>
                  <a:gd name="T25" fmla="*/ 262 h 264"/>
                  <a:gd name="T26" fmla="*/ 3 w 282"/>
                  <a:gd name="T27" fmla="*/ 264 h 264"/>
                  <a:gd name="T28" fmla="*/ 1 w 282"/>
                  <a:gd name="T29" fmla="*/ 264 h 264"/>
                  <a:gd name="T30" fmla="*/ 0 w 282"/>
                  <a:gd name="T31" fmla="*/ 264 h 264"/>
                  <a:gd name="T32" fmla="*/ 1 w 282"/>
                  <a:gd name="T33" fmla="*/ 262 h 264"/>
                  <a:gd name="T34" fmla="*/ 4 w 282"/>
                  <a:gd name="T35" fmla="*/ 258 h 264"/>
                  <a:gd name="T36" fmla="*/ 9 w 282"/>
                  <a:gd name="T37" fmla="*/ 253 h 264"/>
                  <a:gd name="T38" fmla="*/ 18 w 282"/>
                  <a:gd name="T39" fmla="*/ 248 h 264"/>
                  <a:gd name="T40" fmla="*/ 28 w 282"/>
                  <a:gd name="T41" fmla="*/ 241 h 264"/>
                  <a:gd name="T42" fmla="*/ 41 w 282"/>
                  <a:gd name="T43" fmla="*/ 232 h 264"/>
                  <a:gd name="T44" fmla="*/ 56 w 282"/>
                  <a:gd name="T45" fmla="*/ 223 h 264"/>
                  <a:gd name="T46" fmla="*/ 80 w 282"/>
                  <a:gd name="T47" fmla="*/ 207 h 264"/>
                  <a:gd name="T48" fmla="*/ 112 w 282"/>
                  <a:gd name="T49" fmla="*/ 186 h 264"/>
                  <a:gd name="T50" fmla="*/ 142 w 282"/>
                  <a:gd name="T51" fmla="*/ 164 h 264"/>
                  <a:gd name="T52" fmla="*/ 169 w 282"/>
                  <a:gd name="T53" fmla="*/ 140 h 264"/>
                  <a:gd name="T54" fmla="*/ 194 w 282"/>
                  <a:gd name="T55" fmla="*/ 115 h 264"/>
                  <a:gd name="T56" fmla="*/ 217 w 282"/>
                  <a:gd name="T57" fmla="*/ 87 h 264"/>
                  <a:gd name="T58" fmla="*/ 240 w 282"/>
                  <a:gd name="T59" fmla="*/ 55 h 264"/>
                  <a:gd name="T60" fmla="*/ 263 w 282"/>
                  <a:gd name="T61" fmla="*/ 20 h 264"/>
                  <a:gd name="T62" fmla="*/ 282 w 282"/>
                  <a:gd name="T63" fmla="*/ 69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2" h="264">
                    <a:moveTo>
                      <a:pt x="282" y="69"/>
                    </a:moveTo>
                    <a:lnTo>
                      <a:pt x="271" y="82"/>
                    </a:lnTo>
                    <a:lnTo>
                      <a:pt x="260" y="94"/>
                    </a:lnTo>
                    <a:lnTo>
                      <a:pt x="247" y="108"/>
                    </a:lnTo>
                    <a:lnTo>
                      <a:pt x="235" y="120"/>
                    </a:lnTo>
                    <a:lnTo>
                      <a:pt x="211" y="143"/>
                    </a:lnTo>
                    <a:lnTo>
                      <a:pt x="185" y="166"/>
                    </a:lnTo>
                    <a:lnTo>
                      <a:pt x="171" y="179"/>
                    </a:lnTo>
                    <a:lnTo>
                      <a:pt x="156" y="190"/>
                    </a:lnTo>
                    <a:lnTo>
                      <a:pt x="141" y="199"/>
                    </a:lnTo>
                    <a:lnTo>
                      <a:pt x="128" y="209"/>
                    </a:lnTo>
                    <a:lnTo>
                      <a:pt x="112" y="218"/>
                    </a:lnTo>
                    <a:lnTo>
                      <a:pt x="97" y="225"/>
                    </a:lnTo>
                    <a:lnTo>
                      <a:pt x="83" y="231"/>
                    </a:lnTo>
                    <a:lnTo>
                      <a:pt x="68" y="237"/>
                    </a:lnTo>
                    <a:lnTo>
                      <a:pt x="59" y="241"/>
                    </a:lnTo>
                    <a:lnTo>
                      <a:pt x="53" y="245"/>
                    </a:lnTo>
                    <a:lnTo>
                      <a:pt x="46" y="247"/>
                    </a:lnTo>
                    <a:lnTo>
                      <a:pt x="40" y="249"/>
                    </a:lnTo>
                    <a:lnTo>
                      <a:pt x="34" y="252"/>
                    </a:lnTo>
                    <a:lnTo>
                      <a:pt x="29" y="254"/>
                    </a:lnTo>
                    <a:lnTo>
                      <a:pt x="24" y="256"/>
                    </a:lnTo>
                    <a:lnTo>
                      <a:pt x="19" y="258"/>
                    </a:lnTo>
                    <a:lnTo>
                      <a:pt x="15" y="259"/>
                    </a:lnTo>
                    <a:lnTo>
                      <a:pt x="12" y="260"/>
                    </a:lnTo>
                    <a:lnTo>
                      <a:pt x="8" y="262"/>
                    </a:lnTo>
                    <a:lnTo>
                      <a:pt x="6" y="263"/>
                    </a:lnTo>
                    <a:lnTo>
                      <a:pt x="3" y="264"/>
                    </a:lnTo>
                    <a:lnTo>
                      <a:pt x="2" y="264"/>
                    </a:lnTo>
                    <a:lnTo>
                      <a:pt x="1" y="264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0" y="263"/>
                    </a:lnTo>
                    <a:lnTo>
                      <a:pt x="1" y="262"/>
                    </a:lnTo>
                    <a:lnTo>
                      <a:pt x="2" y="260"/>
                    </a:lnTo>
                    <a:lnTo>
                      <a:pt x="4" y="258"/>
                    </a:lnTo>
                    <a:lnTo>
                      <a:pt x="7" y="256"/>
                    </a:lnTo>
                    <a:lnTo>
                      <a:pt x="9" y="253"/>
                    </a:lnTo>
                    <a:lnTo>
                      <a:pt x="13" y="251"/>
                    </a:lnTo>
                    <a:lnTo>
                      <a:pt x="18" y="248"/>
                    </a:lnTo>
                    <a:lnTo>
                      <a:pt x="23" y="245"/>
                    </a:lnTo>
                    <a:lnTo>
                      <a:pt x="28" y="241"/>
                    </a:lnTo>
                    <a:lnTo>
                      <a:pt x="34" y="237"/>
                    </a:lnTo>
                    <a:lnTo>
                      <a:pt x="41" y="232"/>
                    </a:lnTo>
                    <a:lnTo>
                      <a:pt x="48" y="227"/>
                    </a:lnTo>
                    <a:lnTo>
                      <a:pt x="56" y="223"/>
                    </a:lnTo>
                    <a:lnTo>
                      <a:pt x="64" y="216"/>
                    </a:lnTo>
                    <a:lnTo>
                      <a:pt x="80" y="207"/>
                    </a:lnTo>
                    <a:lnTo>
                      <a:pt x="97" y="196"/>
                    </a:lnTo>
                    <a:lnTo>
                      <a:pt x="112" y="186"/>
                    </a:lnTo>
                    <a:lnTo>
                      <a:pt x="128" y="175"/>
                    </a:lnTo>
                    <a:lnTo>
                      <a:pt x="142" y="164"/>
                    </a:lnTo>
                    <a:lnTo>
                      <a:pt x="156" y="152"/>
                    </a:lnTo>
                    <a:lnTo>
                      <a:pt x="169" y="140"/>
                    </a:lnTo>
                    <a:lnTo>
                      <a:pt x="182" y="129"/>
                    </a:lnTo>
                    <a:lnTo>
                      <a:pt x="194" y="115"/>
                    </a:lnTo>
                    <a:lnTo>
                      <a:pt x="206" y="102"/>
                    </a:lnTo>
                    <a:lnTo>
                      <a:pt x="217" y="87"/>
                    </a:lnTo>
                    <a:lnTo>
                      <a:pt x="229" y="72"/>
                    </a:lnTo>
                    <a:lnTo>
                      <a:pt x="240" y="55"/>
                    </a:lnTo>
                    <a:lnTo>
                      <a:pt x="252" y="38"/>
                    </a:lnTo>
                    <a:lnTo>
                      <a:pt x="263" y="20"/>
                    </a:lnTo>
                    <a:lnTo>
                      <a:pt x="276" y="0"/>
                    </a:lnTo>
                    <a:lnTo>
                      <a:pt x="282" y="69"/>
                    </a:lnTo>
                    <a:lnTo>
                      <a:pt x="282" y="69"/>
                    </a:lnTo>
                  </a:path>
                </a:pathLst>
              </a:custGeom>
              <a:solidFill>
                <a:schemeClr val="tx1"/>
              </a:solidFill>
              <a:ln w="889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06"/>
              <p:cNvSpPr>
                <a:spLocks/>
              </p:cNvSpPr>
              <p:nvPr/>
            </p:nvSpPr>
            <p:spPr bwMode="auto">
              <a:xfrm>
                <a:off x="2123068" y="6020791"/>
                <a:ext cx="984300" cy="513757"/>
              </a:xfrm>
              <a:custGeom>
                <a:avLst/>
                <a:gdLst>
                  <a:gd name="T0" fmla="*/ 345 w 410"/>
                  <a:gd name="T1" fmla="*/ 168 h 214"/>
                  <a:gd name="T2" fmla="*/ 362 w 410"/>
                  <a:gd name="T3" fmla="*/ 171 h 214"/>
                  <a:gd name="T4" fmla="*/ 376 w 410"/>
                  <a:gd name="T5" fmla="*/ 174 h 214"/>
                  <a:gd name="T6" fmla="*/ 387 w 410"/>
                  <a:gd name="T7" fmla="*/ 177 h 214"/>
                  <a:gd name="T8" fmla="*/ 396 w 410"/>
                  <a:gd name="T9" fmla="*/ 180 h 214"/>
                  <a:gd name="T10" fmla="*/ 403 w 410"/>
                  <a:gd name="T11" fmla="*/ 182 h 214"/>
                  <a:gd name="T12" fmla="*/ 407 w 410"/>
                  <a:gd name="T13" fmla="*/ 185 h 214"/>
                  <a:gd name="T14" fmla="*/ 410 w 410"/>
                  <a:gd name="T15" fmla="*/ 186 h 214"/>
                  <a:gd name="T16" fmla="*/ 410 w 410"/>
                  <a:gd name="T17" fmla="*/ 188 h 214"/>
                  <a:gd name="T18" fmla="*/ 406 w 410"/>
                  <a:gd name="T19" fmla="*/ 191 h 214"/>
                  <a:gd name="T20" fmla="*/ 400 w 410"/>
                  <a:gd name="T21" fmla="*/ 195 h 214"/>
                  <a:gd name="T22" fmla="*/ 392 w 410"/>
                  <a:gd name="T23" fmla="*/ 197 h 214"/>
                  <a:gd name="T24" fmla="*/ 381 w 410"/>
                  <a:gd name="T25" fmla="*/ 199 h 214"/>
                  <a:gd name="T26" fmla="*/ 366 w 410"/>
                  <a:gd name="T27" fmla="*/ 202 h 214"/>
                  <a:gd name="T28" fmla="*/ 349 w 410"/>
                  <a:gd name="T29" fmla="*/ 204 h 214"/>
                  <a:gd name="T30" fmla="*/ 328 w 410"/>
                  <a:gd name="T31" fmla="*/ 207 h 214"/>
                  <a:gd name="T32" fmla="*/ 305 w 410"/>
                  <a:gd name="T33" fmla="*/ 209 h 214"/>
                  <a:gd name="T34" fmla="*/ 285 w 410"/>
                  <a:gd name="T35" fmla="*/ 212 h 214"/>
                  <a:gd name="T36" fmla="*/ 269 w 410"/>
                  <a:gd name="T37" fmla="*/ 213 h 214"/>
                  <a:gd name="T38" fmla="*/ 258 w 410"/>
                  <a:gd name="T39" fmla="*/ 214 h 214"/>
                  <a:gd name="T40" fmla="*/ 250 w 410"/>
                  <a:gd name="T41" fmla="*/ 213 h 214"/>
                  <a:gd name="T42" fmla="*/ 240 w 410"/>
                  <a:gd name="T43" fmla="*/ 212 h 214"/>
                  <a:gd name="T44" fmla="*/ 230 w 410"/>
                  <a:gd name="T45" fmla="*/ 209 h 214"/>
                  <a:gd name="T46" fmla="*/ 219 w 410"/>
                  <a:gd name="T47" fmla="*/ 204 h 214"/>
                  <a:gd name="T48" fmla="*/ 212 w 410"/>
                  <a:gd name="T49" fmla="*/ 201 h 214"/>
                  <a:gd name="T50" fmla="*/ 208 w 410"/>
                  <a:gd name="T51" fmla="*/ 198 h 214"/>
                  <a:gd name="T52" fmla="*/ 202 w 410"/>
                  <a:gd name="T53" fmla="*/ 193 h 214"/>
                  <a:gd name="T54" fmla="*/ 195 w 410"/>
                  <a:gd name="T55" fmla="*/ 188 h 214"/>
                  <a:gd name="T56" fmla="*/ 188 w 410"/>
                  <a:gd name="T57" fmla="*/ 182 h 214"/>
                  <a:gd name="T58" fmla="*/ 178 w 410"/>
                  <a:gd name="T59" fmla="*/ 175 h 214"/>
                  <a:gd name="T60" fmla="*/ 167 w 410"/>
                  <a:gd name="T61" fmla="*/ 166 h 214"/>
                  <a:gd name="T62" fmla="*/ 155 w 410"/>
                  <a:gd name="T63" fmla="*/ 155 h 214"/>
                  <a:gd name="T64" fmla="*/ 141 w 410"/>
                  <a:gd name="T65" fmla="*/ 145 h 214"/>
                  <a:gd name="T66" fmla="*/ 127 w 410"/>
                  <a:gd name="T67" fmla="*/ 132 h 214"/>
                  <a:gd name="T68" fmla="*/ 110 w 410"/>
                  <a:gd name="T69" fmla="*/ 119 h 214"/>
                  <a:gd name="T70" fmla="*/ 92 w 410"/>
                  <a:gd name="T71" fmla="*/ 104 h 214"/>
                  <a:gd name="T72" fmla="*/ 74 w 410"/>
                  <a:gd name="T73" fmla="*/ 87 h 214"/>
                  <a:gd name="T74" fmla="*/ 55 w 410"/>
                  <a:gd name="T75" fmla="*/ 70 h 214"/>
                  <a:gd name="T76" fmla="*/ 34 w 410"/>
                  <a:gd name="T77" fmla="*/ 52 h 214"/>
                  <a:gd name="T78" fmla="*/ 11 w 410"/>
                  <a:gd name="T79" fmla="*/ 31 h 214"/>
                  <a:gd name="T80" fmla="*/ 2 w 410"/>
                  <a:gd name="T81" fmla="*/ 0 h 214"/>
                  <a:gd name="T82" fmla="*/ 30 w 410"/>
                  <a:gd name="T83" fmla="*/ 20 h 214"/>
                  <a:gd name="T84" fmla="*/ 56 w 410"/>
                  <a:gd name="T85" fmla="*/ 38 h 214"/>
                  <a:gd name="T86" fmla="*/ 79 w 410"/>
                  <a:gd name="T87" fmla="*/ 54 h 214"/>
                  <a:gd name="T88" fmla="*/ 99 w 410"/>
                  <a:gd name="T89" fmla="*/ 68 h 214"/>
                  <a:gd name="T90" fmla="*/ 117 w 410"/>
                  <a:gd name="T91" fmla="*/ 79 h 214"/>
                  <a:gd name="T92" fmla="*/ 131 w 410"/>
                  <a:gd name="T93" fmla="*/ 88 h 214"/>
                  <a:gd name="T94" fmla="*/ 142 w 410"/>
                  <a:gd name="T95" fmla="*/ 96 h 214"/>
                  <a:gd name="T96" fmla="*/ 152 w 410"/>
                  <a:gd name="T97" fmla="*/ 101 h 214"/>
                  <a:gd name="T98" fmla="*/ 168 w 410"/>
                  <a:gd name="T99" fmla="*/ 110 h 214"/>
                  <a:gd name="T100" fmla="*/ 185 w 410"/>
                  <a:gd name="T101" fmla="*/ 119 h 214"/>
                  <a:gd name="T102" fmla="*/ 205 w 410"/>
                  <a:gd name="T103" fmla="*/ 126 h 214"/>
                  <a:gd name="T104" fmla="*/ 226 w 410"/>
                  <a:gd name="T105" fmla="*/ 134 h 214"/>
                  <a:gd name="T106" fmla="*/ 247 w 410"/>
                  <a:gd name="T107" fmla="*/ 141 h 214"/>
                  <a:gd name="T108" fmla="*/ 273 w 410"/>
                  <a:gd name="T109" fmla="*/ 148 h 214"/>
                  <a:gd name="T110" fmla="*/ 304 w 410"/>
                  <a:gd name="T111" fmla="*/ 157 h 214"/>
                  <a:gd name="T112" fmla="*/ 337 w 410"/>
                  <a:gd name="T113" fmla="*/ 16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10" h="214">
                    <a:moveTo>
                      <a:pt x="337" y="166"/>
                    </a:moveTo>
                    <a:lnTo>
                      <a:pt x="345" y="168"/>
                    </a:lnTo>
                    <a:lnTo>
                      <a:pt x="354" y="169"/>
                    </a:lnTo>
                    <a:lnTo>
                      <a:pt x="362" y="171"/>
                    </a:lnTo>
                    <a:lnTo>
                      <a:pt x="370" y="173"/>
                    </a:lnTo>
                    <a:lnTo>
                      <a:pt x="376" y="174"/>
                    </a:lnTo>
                    <a:lnTo>
                      <a:pt x="382" y="176"/>
                    </a:lnTo>
                    <a:lnTo>
                      <a:pt x="387" y="177"/>
                    </a:lnTo>
                    <a:lnTo>
                      <a:pt x="392" y="179"/>
                    </a:lnTo>
                    <a:lnTo>
                      <a:pt x="396" y="180"/>
                    </a:lnTo>
                    <a:lnTo>
                      <a:pt x="400" y="181"/>
                    </a:lnTo>
                    <a:lnTo>
                      <a:pt x="403" y="182"/>
                    </a:lnTo>
                    <a:lnTo>
                      <a:pt x="405" y="184"/>
                    </a:lnTo>
                    <a:lnTo>
                      <a:pt x="407" y="185"/>
                    </a:lnTo>
                    <a:lnTo>
                      <a:pt x="409" y="186"/>
                    </a:lnTo>
                    <a:lnTo>
                      <a:pt x="410" y="186"/>
                    </a:lnTo>
                    <a:lnTo>
                      <a:pt x="410" y="187"/>
                    </a:lnTo>
                    <a:lnTo>
                      <a:pt x="410" y="188"/>
                    </a:lnTo>
                    <a:lnTo>
                      <a:pt x="409" y="190"/>
                    </a:lnTo>
                    <a:lnTo>
                      <a:pt x="406" y="191"/>
                    </a:lnTo>
                    <a:lnTo>
                      <a:pt x="404" y="193"/>
                    </a:lnTo>
                    <a:lnTo>
                      <a:pt x="400" y="195"/>
                    </a:lnTo>
                    <a:lnTo>
                      <a:pt x="396" y="196"/>
                    </a:lnTo>
                    <a:lnTo>
                      <a:pt x="392" y="197"/>
                    </a:lnTo>
                    <a:lnTo>
                      <a:pt x="387" y="198"/>
                    </a:lnTo>
                    <a:lnTo>
                      <a:pt x="381" y="199"/>
                    </a:lnTo>
                    <a:lnTo>
                      <a:pt x="374" y="201"/>
                    </a:lnTo>
                    <a:lnTo>
                      <a:pt x="366" y="202"/>
                    </a:lnTo>
                    <a:lnTo>
                      <a:pt x="357" y="203"/>
                    </a:lnTo>
                    <a:lnTo>
                      <a:pt x="349" y="204"/>
                    </a:lnTo>
                    <a:lnTo>
                      <a:pt x="339" y="206"/>
                    </a:lnTo>
                    <a:lnTo>
                      <a:pt x="328" y="207"/>
                    </a:lnTo>
                    <a:lnTo>
                      <a:pt x="316" y="208"/>
                    </a:lnTo>
                    <a:lnTo>
                      <a:pt x="305" y="209"/>
                    </a:lnTo>
                    <a:lnTo>
                      <a:pt x="294" y="212"/>
                    </a:lnTo>
                    <a:lnTo>
                      <a:pt x="285" y="212"/>
                    </a:lnTo>
                    <a:lnTo>
                      <a:pt x="277" y="213"/>
                    </a:lnTo>
                    <a:lnTo>
                      <a:pt x="269" y="213"/>
                    </a:lnTo>
                    <a:lnTo>
                      <a:pt x="263" y="213"/>
                    </a:lnTo>
                    <a:lnTo>
                      <a:pt x="258" y="214"/>
                    </a:lnTo>
                    <a:lnTo>
                      <a:pt x="255" y="214"/>
                    </a:lnTo>
                    <a:lnTo>
                      <a:pt x="250" y="213"/>
                    </a:lnTo>
                    <a:lnTo>
                      <a:pt x="245" y="213"/>
                    </a:lnTo>
                    <a:lnTo>
                      <a:pt x="240" y="212"/>
                    </a:lnTo>
                    <a:lnTo>
                      <a:pt x="235" y="210"/>
                    </a:lnTo>
                    <a:lnTo>
                      <a:pt x="230" y="209"/>
                    </a:lnTo>
                    <a:lnTo>
                      <a:pt x="224" y="208"/>
                    </a:lnTo>
                    <a:lnTo>
                      <a:pt x="219" y="204"/>
                    </a:lnTo>
                    <a:lnTo>
                      <a:pt x="213" y="202"/>
                    </a:lnTo>
                    <a:lnTo>
                      <a:pt x="212" y="201"/>
                    </a:lnTo>
                    <a:lnTo>
                      <a:pt x="210" y="199"/>
                    </a:lnTo>
                    <a:lnTo>
                      <a:pt x="208" y="198"/>
                    </a:lnTo>
                    <a:lnTo>
                      <a:pt x="205" y="196"/>
                    </a:lnTo>
                    <a:lnTo>
                      <a:pt x="202" y="193"/>
                    </a:lnTo>
                    <a:lnTo>
                      <a:pt x="199" y="191"/>
                    </a:lnTo>
                    <a:lnTo>
                      <a:pt x="195" y="188"/>
                    </a:lnTo>
                    <a:lnTo>
                      <a:pt x="191" y="186"/>
                    </a:lnTo>
                    <a:lnTo>
                      <a:pt x="188" y="182"/>
                    </a:lnTo>
                    <a:lnTo>
                      <a:pt x="183" y="179"/>
                    </a:lnTo>
                    <a:lnTo>
                      <a:pt x="178" y="175"/>
                    </a:lnTo>
                    <a:lnTo>
                      <a:pt x="172" y="170"/>
                    </a:lnTo>
                    <a:lnTo>
                      <a:pt x="167" y="166"/>
                    </a:lnTo>
                    <a:lnTo>
                      <a:pt x="161" y="162"/>
                    </a:lnTo>
                    <a:lnTo>
                      <a:pt x="155" y="155"/>
                    </a:lnTo>
                    <a:lnTo>
                      <a:pt x="147" y="151"/>
                    </a:lnTo>
                    <a:lnTo>
                      <a:pt x="141" y="145"/>
                    </a:lnTo>
                    <a:lnTo>
                      <a:pt x="134" y="138"/>
                    </a:lnTo>
                    <a:lnTo>
                      <a:pt x="127" y="132"/>
                    </a:lnTo>
                    <a:lnTo>
                      <a:pt x="118" y="126"/>
                    </a:lnTo>
                    <a:lnTo>
                      <a:pt x="110" y="119"/>
                    </a:lnTo>
                    <a:lnTo>
                      <a:pt x="102" y="112"/>
                    </a:lnTo>
                    <a:lnTo>
                      <a:pt x="92" y="104"/>
                    </a:lnTo>
                    <a:lnTo>
                      <a:pt x="84" y="96"/>
                    </a:lnTo>
                    <a:lnTo>
                      <a:pt x="74" y="87"/>
                    </a:lnTo>
                    <a:lnTo>
                      <a:pt x="64" y="79"/>
                    </a:lnTo>
                    <a:lnTo>
                      <a:pt x="55" y="70"/>
                    </a:lnTo>
                    <a:lnTo>
                      <a:pt x="44" y="61"/>
                    </a:lnTo>
                    <a:lnTo>
                      <a:pt x="34" y="52"/>
                    </a:lnTo>
                    <a:lnTo>
                      <a:pt x="23" y="42"/>
                    </a:lnTo>
                    <a:lnTo>
                      <a:pt x="11" y="31"/>
                    </a:lnTo>
                    <a:lnTo>
                      <a:pt x="0" y="21"/>
                    </a:lnTo>
                    <a:lnTo>
                      <a:pt x="2" y="0"/>
                    </a:lnTo>
                    <a:lnTo>
                      <a:pt x="17" y="10"/>
                    </a:lnTo>
                    <a:lnTo>
                      <a:pt x="30" y="20"/>
                    </a:lnTo>
                    <a:lnTo>
                      <a:pt x="44" y="30"/>
                    </a:lnTo>
                    <a:lnTo>
                      <a:pt x="56" y="38"/>
                    </a:lnTo>
                    <a:lnTo>
                      <a:pt x="68" y="47"/>
                    </a:lnTo>
                    <a:lnTo>
                      <a:pt x="79" y="54"/>
                    </a:lnTo>
                    <a:lnTo>
                      <a:pt x="89" y="60"/>
                    </a:lnTo>
                    <a:lnTo>
                      <a:pt x="99" y="68"/>
                    </a:lnTo>
                    <a:lnTo>
                      <a:pt x="108" y="74"/>
                    </a:lnTo>
                    <a:lnTo>
                      <a:pt x="117" y="79"/>
                    </a:lnTo>
                    <a:lnTo>
                      <a:pt x="124" y="83"/>
                    </a:lnTo>
                    <a:lnTo>
                      <a:pt x="131" y="88"/>
                    </a:lnTo>
                    <a:lnTo>
                      <a:pt x="138" y="92"/>
                    </a:lnTo>
                    <a:lnTo>
                      <a:pt x="142" y="96"/>
                    </a:lnTo>
                    <a:lnTo>
                      <a:pt x="147" y="98"/>
                    </a:lnTo>
                    <a:lnTo>
                      <a:pt x="152" y="101"/>
                    </a:lnTo>
                    <a:lnTo>
                      <a:pt x="160" y="105"/>
                    </a:lnTo>
                    <a:lnTo>
                      <a:pt x="168" y="110"/>
                    </a:lnTo>
                    <a:lnTo>
                      <a:pt x="177" y="114"/>
                    </a:lnTo>
                    <a:lnTo>
                      <a:pt x="185" y="119"/>
                    </a:lnTo>
                    <a:lnTo>
                      <a:pt x="195" y="123"/>
                    </a:lnTo>
                    <a:lnTo>
                      <a:pt x="205" y="126"/>
                    </a:lnTo>
                    <a:lnTo>
                      <a:pt x="215" y="130"/>
                    </a:lnTo>
                    <a:lnTo>
                      <a:pt x="226" y="134"/>
                    </a:lnTo>
                    <a:lnTo>
                      <a:pt x="235" y="137"/>
                    </a:lnTo>
                    <a:lnTo>
                      <a:pt x="247" y="141"/>
                    </a:lnTo>
                    <a:lnTo>
                      <a:pt x="260" y="145"/>
                    </a:lnTo>
                    <a:lnTo>
                      <a:pt x="273" y="148"/>
                    </a:lnTo>
                    <a:lnTo>
                      <a:pt x="288" y="153"/>
                    </a:lnTo>
                    <a:lnTo>
                      <a:pt x="304" y="157"/>
                    </a:lnTo>
                    <a:lnTo>
                      <a:pt x="320" y="162"/>
                    </a:lnTo>
                    <a:lnTo>
                      <a:pt x="337" y="166"/>
                    </a:lnTo>
                    <a:lnTo>
                      <a:pt x="337" y="166"/>
                    </a:lnTo>
                  </a:path>
                </a:pathLst>
              </a:custGeom>
              <a:solidFill>
                <a:schemeClr val="tx1"/>
              </a:solidFill>
              <a:ln w="889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任意多边形 39"/>
              <p:cNvSpPr>
                <a:spLocks/>
              </p:cNvSpPr>
              <p:nvPr/>
            </p:nvSpPr>
            <p:spPr bwMode="auto">
              <a:xfrm>
                <a:off x="2419334" y="5822110"/>
                <a:ext cx="202828" cy="335524"/>
              </a:xfrm>
              <a:custGeom>
                <a:avLst/>
                <a:gdLst>
                  <a:gd name="connsiteX0" fmla="*/ 136798 w 202828"/>
                  <a:gd name="connsiteY0" fmla="*/ 45 h 335524"/>
                  <a:gd name="connsiteX1" fmla="*/ 190516 w 202828"/>
                  <a:gd name="connsiteY1" fmla="*/ 12292 h 335524"/>
                  <a:gd name="connsiteX2" fmla="*/ 202828 w 202828"/>
                  <a:gd name="connsiteY2" fmla="*/ 14344 h 335524"/>
                  <a:gd name="connsiteX3" fmla="*/ 198285 w 202828"/>
                  <a:gd name="connsiteY3" fmla="*/ 23429 h 335524"/>
                  <a:gd name="connsiteX4" fmla="*/ 188683 w 202828"/>
                  <a:gd name="connsiteY4" fmla="*/ 30631 h 335524"/>
                  <a:gd name="connsiteX5" fmla="*/ 181480 w 202828"/>
                  <a:gd name="connsiteY5" fmla="*/ 35433 h 335524"/>
                  <a:gd name="connsiteX6" fmla="*/ 174278 w 202828"/>
                  <a:gd name="connsiteY6" fmla="*/ 37833 h 335524"/>
                  <a:gd name="connsiteX7" fmla="*/ 167076 w 202828"/>
                  <a:gd name="connsiteY7" fmla="*/ 45035 h 335524"/>
                  <a:gd name="connsiteX8" fmla="*/ 159874 w 202828"/>
                  <a:gd name="connsiteY8" fmla="*/ 57039 h 335524"/>
                  <a:gd name="connsiteX9" fmla="*/ 155072 w 202828"/>
                  <a:gd name="connsiteY9" fmla="*/ 66642 h 335524"/>
                  <a:gd name="connsiteX10" fmla="*/ 147870 w 202828"/>
                  <a:gd name="connsiteY10" fmla="*/ 83447 h 335524"/>
                  <a:gd name="connsiteX11" fmla="*/ 145469 w 202828"/>
                  <a:gd name="connsiteY11" fmla="*/ 100252 h 335524"/>
                  <a:gd name="connsiteX12" fmla="*/ 143069 w 202828"/>
                  <a:gd name="connsiteY12" fmla="*/ 117057 h 335524"/>
                  <a:gd name="connsiteX13" fmla="*/ 140668 w 202828"/>
                  <a:gd name="connsiteY13" fmla="*/ 141065 h 335524"/>
                  <a:gd name="connsiteX14" fmla="*/ 135866 w 202828"/>
                  <a:gd name="connsiteY14" fmla="*/ 165072 h 335524"/>
                  <a:gd name="connsiteX15" fmla="*/ 131065 w 202828"/>
                  <a:gd name="connsiteY15" fmla="*/ 184278 h 335524"/>
                  <a:gd name="connsiteX16" fmla="*/ 123863 w 202828"/>
                  <a:gd name="connsiteY16" fmla="*/ 205885 h 335524"/>
                  <a:gd name="connsiteX17" fmla="*/ 119061 w 202828"/>
                  <a:gd name="connsiteY17" fmla="*/ 222690 h 335524"/>
                  <a:gd name="connsiteX18" fmla="*/ 109458 w 202828"/>
                  <a:gd name="connsiteY18" fmla="*/ 241896 h 335524"/>
                  <a:gd name="connsiteX19" fmla="*/ 97455 w 202828"/>
                  <a:gd name="connsiteY19" fmla="*/ 256300 h 335524"/>
                  <a:gd name="connsiteX20" fmla="*/ 87852 w 202828"/>
                  <a:gd name="connsiteY20" fmla="*/ 270704 h 335524"/>
                  <a:gd name="connsiteX21" fmla="*/ 75848 w 202828"/>
                  <a:gd name="connsiteY21" fmla="*/ 285109 h 335524"/>
                  <a:gd name="connsiteX22" fmla="*/ 63844 w 202828"/>
                  <a:gd name="connsiteY22" fmla="*/ 297112 h 335524"/>
                  <a:gd name="connsiteX23" fmla="*/ 51841 w 202828"/>
                  <a:gd name="connsiteY23" fmla="*/ 309116 h 335524"/>
                  <a:gd name="connsiteX24" fmla="*/ 42238 w 202828"/>
                  <a:gd name="connsiteY24" fmla="*/ 316318 h 335524"/>
                  <a:gd name="connsiteX25" fmla="*/ 30234 w 202828"/>
                  <a:gd name="connsiteY25" fmla="*/ 325921 h 335524"/>
                  <a:gd name="connsiteX26" fmla="*/ 25433 w 202828"/>
                  <a:gd name="connsiteY26" fmla="*/ 330723 h 335524"/>
                  <a:gd name="connsiteX27" fmla="*/ 15830 w 202828"/>
                  <a:gd name="connsiteY27" fmla="*/ 335524 h 335524"/>
                  <a:gd name="connsiteX28" fmla="*/ 11028 w 202828"/>
                  <a:gd name="connsiteY28" fmla="*/ 335524 h 335524"/>
                  <a:gd name="connsiteX29" fmla="*/ 3826 w 202828"/>
                  <a:gd name="connsiteY29" fmla="*/ 335524 h 335524"/>
                  <a:gd name="connsiteX30" fmla="*/ 0 w 202828"/>
                  <a:gd name="connsiteY30" fmla="*/ 335524 h 335524"/>
                  <a:gd name="connsiteX31" fmla="*/ 4779 w 202828"/>
                  <a:gd name="connsiteY31" fmla="*/ 321855 h 335524"/>
                  <a:gd name="connsiteX32" fmla="*/ 6819 w 202828"/>
                  <a:gd name="connsiteY32" fmla="*/ 189676 h 335524"/>
                  <a:gd name="connsiteX33" fmla="*/ 4725 w 202828"/>
                  <a:gd name="connsiteY33" fmla="*/ 183453 h 335524"/>
                  <a:gd name="connsiteX34" fmla="*/ 11028 w 202828"/>
                  <a:gd name="connsiteY34" fmla="*/ 181877 h 335524"/>
                  <a:gd name="connsiteX35" fmla="*/ 15830 w 202828"/>
                  <a:gd name="connsiteY35" fmla="*/ 177076 h 335524"/>
                  <a:gd name="connsiteX36" fmla="*/ 18230 w 202828"/>
                  <a:gd name="connsiteY36" fmla="*/ 169874 h 335524"/>
                  <a:gd name="connsiteX37" fmla="*/ 23032 w 202828"/>
                  <a:gd name="connsiteY37" fmla="*/ 165072 h 335524"/>
                  <a:gd name="connsiteX38" fmla="*/ 25433 w 202828"/>
                  <a:gd name="connsiteY38" fmla="*/ 155469 h 335524"/>
                  <a:gd name="connsiteX39" fmla="*/ 27833 w 202828"/>
                  <a:gd name="connsiteY39" fmla="*/ 145866 h 335524"/>
                  <a:gd name="connsiteX40" fmla="*/ 30234 w 202828"/>
                  <a:gd name="connsiteY40" fmla="*/ 138664 h 335524"/>
                  <a:gd name="connsiteX41" fmla="*/ 30234 w 202828"/>
                  <a:gd name="connsiteY41" fmla="*/ 126660 h 335524"/>
                  <a:gd name="connsiteX42" fmla="*/ 35036 w 202828"/>
                  <a:gd name="connsiteY42" fmla="*/ 114657 h 335524"/>
                  <a:gd name="connsiteX43" fmla="*/ 37436 w 202828"/>
                  <a:gd name="connsiteY43" fmla="*/ 100252 h 335524"/>
                  <a:gd name="connsiteX44" fmla="*/ 39837 w 202828"/>
                  <a:gd name="connsiteY44" fmla="*/ 85848 h 335524"/>
                  <a:gd name="connsiteX45" fmla="*/ 42238 w 202828"/>
                  <a:gd name="connsiteY45" fmla="*/ 71444 h 335524"/>
                  <a:gd name="connsiteX46" fmla="*/ 42238 w 202828"/>
                  <a:gd name="connsiteY46" fmla="*/ 57039 h 335524"/>
                  <a:gd name="connsiteX47" fmla="*/ 44639 w 202828"/>
                  <a:gd name="connsiteY47" fmla="*/ 45035 h 335524"/>
                  <a:gd name="connsiteX48" fmla="*/ 44639 w 202828"/>
                  <a:gd name="connsiteY48" fmla="*/ 33032 h 335524"/>
                  <a:gd name="connsiteX49" fmla="*/ 44639 w 202828"/>
                  <a:gd name="connsiteY49" fmla="*/ 23429 h 335524"/>
                  <a:gd name="connsiteX50" fmla="*/ 42238 w 202828"/>
                  <a:gd name="connsiteY50" fmla="*/ 13826 h 335524"/>
                  <a:gd name="connsiteX51" fmla="*/ 42238 w 202828"/>
                  <a:gd name="connsiteY51" fmla="*/ 11753 h 335524"/>
                  <a:gd name="connsiteX52" fmla="*/ 75390 w 202828"/>
                  <a:gd name="connsiteY52" fmla="*/ 7419 h 335524"/>
                  <a:gd name="connsiteX53" fmla="*/ 136798 w 202828"/>
                  <a:gd name="connsiteY53" fmla="*/ 45 h 335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202828" h="335524">
                    <a:moveTo>
                      <a:pt x="136798" y="45"/>
                    </a:moveTo>
                    <a:cubicBezTo>
                      <a:pt x="153677" y="-448"/>
                      <a:pt x="163062" y="3142"/>
                      <a:pt x="190516" y="12292"/>
                    </a:cubicBezTo>
                    <a:lnTo>
                      <a:pt x="202828" y="14344"/>
                    </a:lnTo>
                    <a:lnTo>
                      <a:pt x="198285" y="23429"/>
                    </a:lnTo>
                    <a:lnTo>
                      <a:pt x="188683" y="30631"/>
                    </a:lnTo>
                    <a:lnTo>
                      <a:pt x="181480" y="35433"/>
                    </a:lnTo>
                    <a:lnTo>
                      <a:pt x="174278" y="37833"/>
                    </a:lnTo>
                    <a:lnTo>
                      <a:pt x="167076" y="45035"/>
                    </a:lnTo>
                    <a:lnTo>
                      <a:pt x="159874" y="57039"/>
                    </a:lnTo>
                    <a:lnTo>
                      <a:pt x="155072" y="66642"/>
                    </a:lnTo>
                    <a:lnTo>
                      <a:pt x="147870" y="83447"/>
                    </a:lnTo>
                    <a:lnTo>
                      <a:pt x="145469" y="100252"/>
                    </a:lnTo>
                    <a:lnTo>
                      <a:pt x="143069" y="117057"/>
                    </a:lnTo>
                    <a:lnTo>
                      <a:pt x="140668" y="141065"/>
                    </a:lnTo>
                    <a:lnTo>
                      <a:pt x="135866" y="165072"/>
                    </a:lnTo>
                    <a:lnTo>
                      <a:pt x="131065" y="184278"/>
                    </a:lnTo>
                    <a:lnTo>
                      <a:pt x="123863" y="205885"/>
                    </a:lnTo>
                    <a:lnTo>
                      <a:pt x="119061" y="222690"/>
                    </a:lnTo>
                    <a:lnTo>
                      <a:pt x="109458" y="241896"/>
                    </a:lnTo>
                    <a:lnTo>
                      <a:pt x="97455" y="256300"/>
                    </a:lnTo>
                    <a:lnTo>
                      <a:pt x="87852" y="270704"/>
                    </a:lnTo>
                    <a:lnTo>
                      <a:pt x="75848" y="285109"/>
                    </a:lnTo>
                    <a:lnTo>
                      <a:pt x="63844" y="297112"/>
                    </a:lnTo>
                    <a:lnTo>
                      <a:pt x="51841" y="309116"/>
                    </a:lnTo>
                    <a:lnTo>
                      <a:pt x="42238" y="316318"/>
                    </a:lnTo>
                    <a:lnTo>
                      <a:pt x="30234" y="325921"/>
                    </a:lnTo>
                    <a:lnTo>
                      <a:pt x="25433" y="330723"/>
                    </a:lnTo>
                    <a:lnTo>
                      <a:pt x="15830" y="335524"/>
                    </a:lnTo>
                    <a:lnTo>
                      <a:pt x="11028" y="335524"/>
                    </a:lnTo>
                    <a:lnTo>
                      <a:pt x="3826" y="335524"/>
                    </a:lnTo>
                    <a:lnTo>
                      <a:pt x="0" y="335524"/>
                    </a:lnTo>
                    <a:lnTo>
                      <a:pt x="4779" y="321855"/>
                    </a:lnTo>
                    <a:cubicBezTo>
                      <a:pt x="12245" y="213612"/>
                      <a:pt x="19662" y="228103"/>
                      <a:pt x="6819" y="189676"/>
                    </a:cubicBezTo>
                    <a:lnTo>
                      <a:pt x="4725" y="183453"/>
                    </a:lnTo>
                    <a:lnTo>
                      <a:pt x="11028" y="181877"/>
                    </a:lnTo>
                    <a:lnTo>
                      <a:pt x="15830" y="177076"/>
                    </a:lnTo>
                    <a:lnTo>
                      <a:pt x="18230" y="169874"/>
                    </a:lnTo>
                    <a:lnTo>
                      <a:pt x="23032" y="165072"/>
                    </a:lnTo>
                    <a:lnTo>
                      <a:pt x="25433" y="155469"/>
                    </a:lnTo>
                    <a:lnTo>
                      <a:pt x="27833" y="145866"/>
                    </a:lnTo>
                    <a:lnTo>
                      <a:pt x="30234" y="138664"/>
                    </a:lnTo>
                    <a:lnTo>
                      <a:pt x="30234" y="126660"/>
                    </a:lnTo>
                    <a:lnTo>
                      <a:pt x="35036" y="114657"/>
                    </a:lnTo>
                    <a:lnTo>
                      <a:pt x="37436" y="100252"/>
                    </a:lnTo>
                    <a:lnTo>
                      <a:pt x="39837" y="85848"/>
                    </a:lnTo>
                    <a:lnTo>
                      <a:pt x="42238" y="71444"/>
                    </a:lnTo>
                    <a:lnTo>
                      <a:pt x="42238" y="57039"/>
                    </a:lnTo>
                    <a:lnTo>
                      <a:pt x="44639" y="45035"/>
                    </a:lnTo>
                    <a:lnTo>
                      <a:pt x="44639" y="33032"/>
                    </a:lnTo>
                    <a:lnTo>
                      <a:pt x="44639" y="23429"/>
                    </a:lnTo>
                    <a:lnTo>
                      <a:pt x="42238" y="13826"/>
                    </a:lnTo>
                    <a:lnTo>
                      <a:pt x="42238" y="11753"/>
                    </a:lnTo>
                    <a:lnTo>
                      <a:pt x="75390" y="7419"/>
                    </a:lnTo>
                    <a:cubicBezTo>
                      <a:pt x="107264" y="3081"/>
                      <a:pt x="124139" y="415"/>
                      <a:pt x="136798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 w="889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41" name="任意多边形 40"/>
              <p:cNvSpPr>
                <a:spLocks/>
              </p:cNvSpPr>
              <p:nvPr/>
            </p:nvSpPr>
            <p:spPr bwMode="auto">
              <a:xfrm>
                <a:off x="1791767" y="5735105"/>
                <a:ext cx="837856" cy="213665"/>
              </a:xfrm>
              <a:custGeom>
                <a:avLst/>
                <a:gdLst>
                  <a:gd name="connsiteX0" fmla="*/ 696213 w 837856"/>
                  <a:gd name="connsiteY0" fmla="*/ 0 h 213665"/>
                  <a:gd name="connsiteX1" fmla="*/ 698614 w 837856"/>
                  <a:gd name="connsiteY1" fmla="*/ 2401 h 213665"/>
                  <a:gd name="connsiteX2" fmla="*/ 705816 w 837856"/>
                  <a:gd name="connsiteY2" fmla="*/ 2401 h 213665"/>
                  <a:gd name="connsiteX3" fmla="*/ 710617 w 837856"/>
                  <a:gd name="connsiteY3" fmla="*/ 4802 h 213665"/>
                  <a:gd name="connsiteX4" fmla="*/ 720220 w 837856"/>
                  <a:gd name="connsiteY4" fmla="*/ 12004 h 213665"/>
                  <a:gd name="connsiteX5" fmla="*/ 732224 w 837856"/>
                  <a:gd name="connsiteY5" fmla="*/ 14405 h 213665"/>
                  <a:gd name="connsiteX6" fmla="*/ 744228 w 837856"/>
                  <a:gd name="connsiteY6" fmla="*/ 24007 h 213665"/>
                  <a:gd name="connsiteX7" fmla="*/ 758632 w 837856"/>
                  <a:gd name="connsiteY7" fmla="*/ 28809 h 213665"/>
                  <a:gd name="connsiteX8" fmla="*/ 773036 w 837856"/>
                  <a:gd name="connsiteY8" fmla="*/ 38412 h 213665"/>
                  <a:gd name="connsiteX9" fmla="*/ 787441 w 837856"/>
                  <a:gd name="connsiteY9" fmla="*/ 43213 h 213665"/>
                  <a:gd name="connsiteX10" fmla="*/ 801845 w 837856"/>
                  <a:gd name="connsiteY10" fmla="*/ 52816 h 213665"/>
                  <a:gd name="connsiteX11" fmla="*/ 811448 w 837856"/>
                  <a:gd name="connsiteY11" fmla="*/ 60018 h 213665"/>
                  <a:gd name="connsiteX12" fmla="*/ 821051 w 837856"/>
                  <a:gd name="connsiteY12" fmla="*/ 67221 h 213665"/>
                  <a:gd name="connsiteX13" fmla="*/ 828253 w 837856"/>
                  <a:gd name="connsiteY13" fmla="*/ 76824 h 213665"/>
                  <a:gd name="connsiteX14" fmla="*/ 830654 w 837856"/>
                  <a:gd name="connsiteY14" fmla="*/ 81625 h 213665"/>
                  <a:gd name="connsiteX15" fmla="*/ 835455 w 837856"/>
                  <a:gd name="connsiteY15" fmla="*/ 86427 h 213665"/>
                  <a:gd name="connsiteX16" fmla="*/ 837856 w 837856"/>
                  <a:gd name="connsiteY16" fmla="*/ 93629 h 213665"/>
                  <a:gd name="connsiteX17" fmla="*/ 830654 w 837856"/>
                  <a:gd name="connsiteY17" fmla="*/ 100831 h 213665"/>
                  <a:gd name="connsiteX18" fmla="*/ 830395 w 837856"/>
                  <a:gd name="connsiteY18" fmla="*/ 101349 h 213665"/>
                  <a:gd name="connsiteX19" fmla="*/ 818083 w 837856"/>
                  <a:gd name="connsiteY19" fmla="*/ 99297 h 213665"/>
                  <a:gd name="connsiteX20" fmla="*/ 702957 w 837856"/>
                  <a:gd name="connsiteY20" fmla="*/ 94424 h 213665"/>
                  <a:gd name="connsiteX21" fmla="*/ 669805 w 837856"/>
                  <a:gd name="connsiteY21" fmla="*/ 98758 h 213665"/>
                  <a:gd name="connsiteX22" fmla="*/ 669805 w 837856"/>
                  <a:gd name="connsiteY22" fmla="*/ 96029 h 213665"/>
                  <a:gd name="connsiteX23" fmla="*/ 667404 w 837856"/>
                  <a:gd name="connsiteY23" fmla="*/ 93629 h 213665"/>
                  <a:gd name="connsiteX24" fmla="*/ 665003 w 837856"/>
                  <a:gd name="connsiteY24" fmla="*/ 91228 h 213665"/>
                  <a:gd name="connsiteX25" fmla="*/ 657801 w 837856"/>
                  <a:gd name="connsiteY25" fmla="*/ 91228 h 213665"/>
                  <a:gd name="connsiteX26" fmla="*/ 650599 w 837856"/>
                  <a:gd name="connsiteY26" fmla="*/ 91228 h 213665"/>
                  <a:gd name="connsiteX27" fmla="*/ 638595 w 837856"/>
                  <a:gd name="connsiteY27" fmla="*/ 91228 h 213665"/>
                  <a:gd name="connsiteX28" fmla="*/ 624191 w 837856"/>
                  <a:gd name="connsiteY28" fmla="*/ 93629 h 213665"/>
                  <a:gd name="connsiteX29" fmla="*/ 609786 w 837856"/>
                  <a:gd name="connsiteY29" fmla="*/ 96029 h 213665"/>
                  <a:gd name="connsiteX30" fmla="*/ 588180 w 837856"/>
                  <a:gd name="connsiteY30" fmla="*/ 96029 h 213665"/>
                  <a:gd name="connsiteX31" fmla="*/ 571375 w 837856"/>
                  <a:gd name="connsiteY31" fmla="*/ 98430 h 213665"/>
                  <a:gd name="connsiteX32" fmla="*/ 564173 w 837856"/>
                  <a:gd name="connsiteY32" fmla="*/ 100831 h 213665"/>
                  <a:gd name="connsiteX33" fmla="*/ 556970 w 837856"/>
                  <a:gd name="connsiteY33" fmla="*/ 100831 h 213665"/>
                  <a:gd name="connsiteX34" fmla="*/ 549768 w 837856"/>
                  <a:gd name="connsiteY34" fmla="*/ 105632 h 213665"/>
                  <a:gd name="connsiteX35" fmla="*/ 542566 w 837856"/>
                  <a:gd name="connsiteY35" fmla="*/ 108033 h 213665"/>
                  <a:gd name="connsiteX36" fmla="*/ 532963 w 837856"/>
                  <a:gd name="connsiteY36" fmla="*/ 108033 h 213665"/>
                  <a:gd name="connsiteX37" fmla="*/ 523360 w 837856"/>
                  <a:gd name="connsiteY37" fmla="*/ 110434 h 213665"/>
                  <a:gd name="connsiteX38" fmla="*/ 511356 w 837856"/>
                  <a:gd name="connsiteY38" fmla="*/ 112835 h 213665"/>
                  <a:gd name="connsiteX39" fmla="*/ 504154 w 837856"/>
                  <a:gd name="connsiteY39" fmla="*/ 112835 h 213665"/>
                  <a:gd name="connsiteX40" fmla="*/ 492151 w 837856"/>
                  <a:gd name="connsiteY40" fmla="*/ 117636 h 213665"/>
                  <a:gd name="connsiteX41" fmla="*/ 477746 w 837856"/>
                  <a:gd name="connsiteY41" fmla="*/ 120037 h 213665"/>
                  <a:gd name="connsiteX42" fmla="*/ 465742 w 837856"/>
                  <a:gd name="connsiteY42" fmla="*/ 122438 h 213665"/>
                  <a:gd name="connsiteX43" fmla="*/ 451338 w 837856"/>
                  <a:gd name="connsiteY43" fmla="*/ 124838 h 213665"/>
                  <a:gd name="connsiteX44" fmla="*/ 436934 w 837856"/>
                  <a:gd name="connsiteY44" fmla="*/ 127239 h 213665"/>
                  <a:gd name="connsiteX45" fmla="*/ 417728 w 837856"/>
                  <a:gd name="connsiteY45" fmla="*/ 132040 h 213665"/>
                  <a:gd name="connsiteX46" fmla="*/ 400923 w 837856"/>
                  <a:gd name="connsiteY46" fmla="*/ 134441 h 213665"/>
                  <a:gd name="connsiteX47" fmla="*/ 384118 w 837856"/>
                  <a:gd name="connsiteY47" fmla="*/ 136842 h 213665"/>
                  <a:gd name="connsiteX48" fmla="*/ 364912 w 837856"/>
                  <a:gd name="connsiteY48" fmla="*/ 144044 h 213665"/>
                  <a:gd name="connsiteX49" fmla="*/ 348107 w 837856"/>
                  <a:gd name="connsiteY49" fmla="*/ 146445 h 213665"/>
                  <a:gd name="connsiteX50" fmla="*/ 326500 w 837856"/>
                  <a:gd name="connsiteY50" fmla="*/ 148846 h 213665"/>
                  <a:gd name="connsiteX51" fmla="*/ 307294 w 837856"/>
                  <a:gd name="connsiteY51" fmla="*/ 153647 h 213665"/>
                  <a:gd name="connsiteX52" fmla="*/ 285687 w 837856"/>
                  <a:gd name="connsiteY52" fmla="*/ 158449 h 213665"/>
                  <a:gd name="connsiteX53" fmla="*/ 264081 w 837856"/>
                  <a:gd name="connsiteY53" fmla="*/ 160849 h 213665"/>
                  <a:gd name="connsiteX54" fmla="*/ 240073 w 837856"/>
                  <a:gd name="connsiteY54" fmla="*/ 165651 h 213665"/>
                  <a:gd name="connsiteX55" fmla="*/ 216066 w 837856"/>
                  <a:gd name="connsiteY55" fmla="*/ 172853 h 213665"/>
                  <a:gd name="connsiteX56" fmla="*/ 192059 w 837856"/>
                  <a:gd name="connsiteY56" fmla="*/ 175254 h 213665"/>
                  <a:gd name="connsiteX57" fmla="*/ 165651 w 837856"/>
                  <a:gd name="connsiteY57" fmla="*/ 180055 h 213665"/>
                  <a:gd name="connsiteX58" fmla="*/ 139243 w 837856"/>
                  <a:gd name="connsiteY58" fmla="*/ 187257 h 213665"/>
                  <a:gd name="connsiteX59" fmla="*/ 112835 w 837856"/>
                  <a:gd name="connsiteY59" fmla="*/ 189658 h 213665"/>
                  <a:gd name="connsiteX60" fmla="*/ 86426 w 837856"/>
                  <a:gd name="connsiteY60" fmla="*/ 196860 h 213665"/>
                  <a:gd name="connsiteX61" fmla="*/ 57618 w 837856"/>
                  <a:gd name="connsiteY61" fmla="*/ 201662 h 213665"/>
                  <a:gd name="connsiteX62" fmla="*/ 28809 w 837856"/>
                  <a:gd name="connsiteY62" fmla="*/ 206463 h 213665"/>
                  <a:gd name="connsiteX63" fmla="*/ 0 w 837856"/>
                  <a:gd name="connsiteY63" fmla="*/ 213665 h 213665"/>
                  <a:gd name="connsiteX64" fmla="*/ 0 w 837856"/>
                  <a:gd name="connsiteY64" fmla="*/ 148846 h 213665"/>
                  <a:gd name="connsiteX65" fmla="*/ 16805 w 837856"/>
                  <a:gd name="connsiteY65" fmla="*/ 146445 h 213665"/>
                  <a:gd name="connsiteX66" fmla="*/ 38412 w 837856"/>
                  <a:gd name="connsiteY66" fmla="*/ 144044 h 213665"/>
                  <a:gd name="connsiteX67" fmla="*/ 57618 w 837856"/>
                  <a:gd name="connsiteY67" fmla="*/ 139243 h 213665"/>
                  <a:gd name="connsiteX68" fmla="*/ 79224 w 837856"/>
                  <a:gd name="connsiteY68" fmla="*/ 136842 h 213665"/>
                  <a:gd name="connsiteX69" fmla="*/ 100831 w 837856"/>
                  <a:gd name="connsiteY69" fmla="*/ 134441 h 213665"/>
                  <a:gd name="connsiteX70" fmla="*/ 124838 w 837856"/>
                  <a:gd name="connsiteY70" fmla="*/ 132040 h 213665"/>
                  <a:gd name="connsiteX71" fmla="*/ 148846 w 837856"/>
                  <a:gd name="connsiteY71" fmla="*/ 127239 h 213665"/>
                  <a:gd name="connsiteX72" fmla="*/ 172853 w 837856"/>
                  <a:gd name="connsiteY72" fmla="*/ 122438 h 213665"/>
                  <a:gd name="connsiteX73" fmla="*/ 199261 w 837856"/>
                  <a:gd name="connsiteY73" fmla="*/ 120037 h 213665"/>
                  <a:gd name="connsiteX74" fmla="*/ 225669 w 837856"/>
                  <a:gd name="connsiteY74" fmla="*/ 112835 h 213665"/>
                  <a:gd name="connsiteX75" fmla="*/ 278485 w 837856"/>
                  <a:gd name="connsiteY75" fmla="*/ 100831 h 213665"/>
                  <a:gd name="connsiteX76" fmla="*/ 333702 w 837856"/>
                  <a:gd name="connsiteY76" fmla="*/ 93629 h 213665"/>
                  <a:gd name="connsiteX77" fmla="*/ 393720 w 837856"/>
                  <a:gd name="connsiteY77" fmla="*/ 79224 h 213665"/>
                  <a:gd name="connsiteX78" fmla="*/ 424930 w 837856"/>
                  <a:gd name="connsiteY78" fmla="*/ 72022 h 213665"/>
                  <a:gd name="connsiteX79" fmla="*/ 451338 w 837856"/>
                  <a:gd name="connsiteY79" fmla="*/ 67221 h 213665"/>
                  <a:gd name="connsiteX80" fmla="*/ 477746 w 837856"/>
                  <a:gd name="connsiteY80" fmla="*/ 60018 h 213665"/>
                  <a:gd name="connsiteX81" fmla="*/ 499353 w 837856"/>
                  <a:gd name="connsiteY81" fmla="*/ 55217 h 213665"/>
                  <a:gd name="connsiteX82" fmla="*/ 523360 w 837856"/>
                  <a:gd name="connsiteY82" fmla="*/ 50416 h 213665"/>
                  <a:gd name="connsiteX83" fmla="*/ 544967 w 837856"/>
                  <a:gd name="connsiteY83" fmla="*/ 43213 h 213665"/>
                  <a:gd name="connsiteX84" fmla="*/ 564173 w 837856"/>
                  <a:gd name="connsiteY84" fmla="*/ 40813 h 213665"/>
                  <a:gd name="connsiteX85" fmla="*/ 583378 w 837856"/>
                  <a:gd name="connsiteY85" fmla="*/ 38412 h 213665"/>
                  <a:gd name="connsiteX86" fmla="*/ 597783 w 837856"/>
                  <a:gd name="connsiteY86" fmla="*/ 31210 h 213665"/>
                  <a:gd name="connsiteX87" fmla="*/ 612187 w 837856"/>
                  <a:gd name="connsiteY87" fmla="*/ 28809 h 213665"/>
                  <a:gd name="connsiteX88" fmla="*/ 624191 w 837856"/>
                  <a:gd name="connsiteY88" fmla="*/ 26408 h 213665"/>
                  <a:gd name="connsiteX89" fmla="*/ 631393 w 837856"/>
                  <a:gd name="connsiteY89" fmla="*/ 24007 h 213665"/>
                  <a:gd name="connsiteX90" fmla="*/ 640996 w 837856"/>
                  <a:gd name="connsiteY90" fmla="*/ 19206 h 213665"/>
                  <a:gd name="connsiteX91" fmla="*/ 645797 w 837856"/>
                  <a:gd name="connsiteY91" fmla="*/ 16805 h 213665"/>
                  <a:gd name="connsiteX92" fmla="*/ 653000 w 837856"/>
                  <a:gd name="connsiteY92" fmla="*/ 16805 h 213665"/>
                  <a:gd name="connsiteX93" fmla="*/ 653000 w 837856"/>
                  <a:gd name="connsiteY93" fmla="*/ 14405 h 213665"/>
                  <a:gd name="connsiteX94" fmla="*/ 665003 w 837856"/>
                  <a:gd name="connsiteY94" fmla="*/ 7202 h 213665"/>
                  <a:gd name="connsiteX95" fmla="*/ 677007 w 837856"/>
                  <a:gd name="connsiteY95" fmla="*/ 4802 h 213665"/>
                  <a:gd name="connsiteX96" fmla="*/ 684209 w 837856"/>
                  <a:gd name="connsiteY96" fmla="*/ 2401 h 213665"/>
                  <a:gd name="connsiteX97" fmla="*/ 696213 w 837856"/>
                  <a:gd name="connsiteY97" fmla="*/ 0 h 213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837856" h="213665">
                    <a:moveTo>
                      <a:pt x="696213" y="0"/>
                    </a:moveTo>
                    <a:lnTo>
                      <a:pt x="698614" y="2401"/>
                    </a:lnTo>
                    <a:lnTo>
                      <a:pt x="705816" y="2401"/>
                    </a:lnTo>
                    <a:lnTo>
                      <a:pt x="710617" y="4802"/>
                    </a:lnTo>
                    <a:lnTo>
                      <a:pt x="720220" y="12004"/>
                    </a:lnTo>
                    <a:lnTo>
                      <a:pt x="732224" y="14405"/>
                    </a:lnTo>
                    <a:lnTo>
                      <a:pt x="744228" y="24007"/>
                    </a:lnTo>
                    <a:lnTo>
                      <a:pt x="758632" y="28809"/>
                    </a:lnTo>
                    <a:lnTo>
                      <a:pt x="773036" y="38412"/>
                    </a:lnTo>
                    <a:lnTo>
                      <a:pt x="787441" y="43213"/>
                    </a:lnTo>
                    <a:lnTo>
                      <a:pt x="801845" y="52816"/>
                    </a:lnTo>
                    <a:lnTo>
                      <a:pt x="811448" y="60018"/>
                    </a:lnTo>
                    <a:lnTo>
                      <a:pt x="821051" y="67221"/>
                    </a:lnTo>
                    <a:lnTo>
                      <a:pt x="828253" y="76824"/>
                    </a:lnTo>
                    <a:lnTo>
                      <a:pt x="830654" y="81625"/>
                    </a:lnTo>
                    <a:lnTo>
                      <a:pt x="835455" y="86427"/>
                    </a:lnTo>
                    <a:lnTo>
                      <a:pt x="837856" y="93629"/>
                    </a:lnTo>
                    <a:lnTo>
                      <a:pt x="830654" y="100831"/>
                    </a:lnTo>
                    <a:lnTo>
                      <a:pt x="830395" y="101349"/>
                    </a:lnTo>
                    <a:lnTo>
                      <a:pt x="818083" y="99297"/>
                    </a:lnTo>
                    <a:cubicBezTo>
                      <a:pt x="770039" y="83284"/>
                      <a:pt x="777330" y="84301"/>
                      <a:pt x="702957" y="94424"/>
                    </a:cubicBezTo>
                    <a:lnTo>
                      <a:pt x="669805" y="98758"/>
                    </a:lnTo>
                    <a:lnTo>
                      <a:pt x="669805" y="96029"/>
                    </a:lnTo>
                    <a:lnTo>
                      <a:pt x="667404" y="93629"/>
                    </a:lnTo>
                    <a:lnTo>
                      <a:pt x="665003" y="91228"/>
                    </a:lnTo>
                    <a:lnTo>
                      <a:pt x="657801" y="91228"/>
                    </a:lnTo>
                    <a:lnTo>
                      <a:pt x="650599" y="91228"/>
                    </a:lnTo>
                    <a:lnTo>
                      <a:pt x="638595" y="91228"/>
                    </a:lnTo>
                    <a:lnTo>
                      <a:pt x="624191" y="93629"/>
                    </a:lnTo>
                    <a:lnTo>
                      <a:pt x="609786" y="96029"/>
                    </a:lnTo>
                    <a:lnTo>
                      <a:pt x="588180" y="96029"/>
                    </a:lnTo>
                    <a:lnTo>
                      <a:pt x="571375" y="98430"/>
                    </a:lnTo>
                    <a:lnTo>
                      <a:pt x="564173" y="100831"/>
                    </a:lnTo>
                    <a:lnTo>
                      <a:pt x="556970" y="100831"/>
                    </a:lnTo>
                    <a:lnTo>
                      <a:pt x="549768" y="105632"/>
                    </a:lnTo>
                    <a:lnTo>
                      <a:pt x="542566" y="108033"/>
                    </a:lnTo>
                    <a:lnTo>
                      <a:pt x="532963" y="108033"/>
                    </a:lnTo>
                    <a:lnTo>
                      <a:pt x="523360" y="110434"/>
                    </a:lnTo>
                    <a:lnTo>
                      <a:pt x="511356" y="112835"/>
                    </a:lnTo>
                    <a:lnTo>
                      <a:pt x="504154" y="112835"/>
                    </a:lnTo>
                    <a:lnTo>
                      <a:pt x="492151" y="117636"/>
                    </a:lnTo>
                    <a:lnTo>
                      <a:pt x="477746" y="120037"/>
                    </a:lnTo>
                    <a:lnTo>
                      <a:pt x="465742" y="122438"/>
                    </a:lnTo>
                    <a:lnTo>
                      <a:pt x="451338" y="124838"/>
                    </a:lnTo>
                    <a:lnTo>
                      <a:pt x="436934" y="127239"/>
                    </a:lnTo>
                    <a:lnTo>
                      <a:pt x="417728" y="132040"/>
                    </a:lnTo>
                    <a:lnTo>
                      <a:pt x="400923" y="134441"/>
                    </a:lnTo>
                    <a:lnTo>
                      <a:pt x="384118" y="136842"/>
                    </a:lnTo>
                    <a:lnTo>
                      <a:pt x="364912" y="144044"/>
                    </a:lnTo>
                    <a:lnTo>
                      <a:pt x="348107" y="146445"/>
                    </a:lnTo>
                    <a:lnTo>
                      <a:pt x="326500" y="148846"/>
                    </a:lnTo>
                    <a:lnTo>
                      <a:pt x="307294" y="153647"/>
                    </a:lnTo>
                    <a:lnTo>
                      <a:pt x="285687" y="158449"/>
                    </a:lnTo>
                    <a:lnTo>
                      <a:pt x="264081" y="160849"/>
                    </a:lnTo>
                    <a:lnTo>
                      <a:pt x="240073" y="165651"/>
                    </a:lnTo>
                    <a:lnTo>
                      <a:pt x="216066" y="172853"/>
                    </a:lnTo>
                    <a:lnTo>
                      <a:pt x="192059" y="175254"/>
                    </a:lnTo>
                    <a:lnTo>
                      <a:pt x="165651" y="180055"/>
                    </a:lnTo>
                    <a:lnTo>
                      <a:pt x="139243" y="187257"/>
                    </a:lnTo>
                    <a:lnTo>
                      <a:pt x="112835" y="189658"/>
                    </a:lnTo>
                    <a:lnTo>
                      <a:pt x="86426" y="196860"/>
                    </a:lnTo>
                    <a:lnTo>
                      <a:pt x="57618" y="201662"/>
                    </a:lnTo>
                    <a:lnTo>
                      <a:pt x="28809" y="206463"/>
                    </a:lnTo>
                    <a:lnTo>
                      <a:pt x="0" y="213665"/>
                    </a:lnTo>
                    <a:lnTo>
                      <a:pt x="0" y="148846"/>
                    </a:lnTo>
                    <a:lnTo>
                      <a:pt x="16805" y="146445"/>
                    </a:lnTo>
                    <a:lnTo>
                      <a:pt x="38412" y="144044"/>
                    </a:lnTo>
                    <a:lnTo>
                      <a:pt x="57618" y="139243"/>
                    </a:lnTo>
                    <a:lnTo>
                      <a:pt x="79224" y="136842"/>
                    </a:lnTo>
                    <a:lnTo>
                      <a:pt x="100831" y="134441"/>
                    </a:lnTo>
                    <a:lnTo>
                      <a:pt x="124838" y="132040"/>
                    </a:lnTo>
                    <a:lnTo>
                      <a:pt x="148846" y="127239"/>
                    </a:lnTo>
                    <a:lnTo>
                      <a:pt x="172853" y="122438"/>
                    </a:lnTo>
                    <a:lnTo>
                      <a:pt x="199261" y="120037"/>
                    </a:lnTo>
                    <a:lnTo>
                      <a:pt x="225669" y="112835"/>
                    </a:lnTo>
                    <a:lnTo>
                      <a:pt x="278485" y="100831"/>
                    </a:lnTo>
                    <a:lnTo>
                      <a:pt x="333702" y="93629"/>
                    </a:lnTo>
                    <a:lnTo>
                      <a:pt x="393720" y="79224"/>
                    </a:lnTo>
                    <a:lnTo>
                      <a:pt x="424930" y="72022"/>
                    </a:lnTo>
                    <a:lnTo>
                      <a:pt x="451338" y="67221"/>
                    </a:lnTo>
                    <a:lnTo>
                      <a:pt x="477746" y="60018"/>
                    </a:lnTo>
                    <a:lnTo>
                      <a:pt x="499353" y="55217"/>
                    </a:lnTo>
                    <a:lnTo>
                      <a:pt x="523360" y="50416"/>
                    </a:lnTo>
                    <a:lnTo>
                      <a:pt x="544967" y="43213"/>
                    </a:lnTo>
                    <a:lnTo>
                      <a:pt x="564173" y="40813"/>
                    </a:lnTo>
                    <a:lnTo>
                      <a:pt x="583378" y="38412"/>
                    </a:lnTo>
                    <a:lnTo>
                      <a:pt x="597783" y="31210"/>
                    </a:lnTo>
                    <a:lnTo>
                      <a:pt x="612187" y="28809"/>
                    </a:lnTo>
                    <a:lnTo>
                      <a:pt x="624191" y="26408"/>
                    </a:lnTo>
                    <a:lnTo>
                      <a:pt x="631393" y="24007"/>
                    </a:lnTo>
                    <a:lnTo>
                      <a:pt x="640996" y="19206"/>
                    </a:lnTo>
                    <a:lnTo>
                      <a:pt x="645797" y="16805"/>
                    </a:lnTo>
                    <a:lnTo>
                      <a:pt x="653000" y="16805"/>
                    </a:lnTo>
                    <a:lnTo>
                      <a:pt x="653000" y="14405"/>
                    </a:lnTo>
                    <a:lnTo>
                      <a:pt x="665003" y="7202"/>
                    </a:lnTo>
                    <a:lnTo>
                      <a:pt x="677007" y="4802"/>
                    </a:lnTo>
                    <a:lnTo>
                      <a:pt x="684209" y="2401"/>
                    </a:lnTo>
                    <a:lnTo>
                      <a:pt x="696213" y="0"/>
                    </a:lnTo>
                    <a:close/>
                  </a:path>
                </a:pathLst>
              </a:custGeom>
              <a:solidFill>
                <a:schemeClr val="tx1"/>
              </a:solidFill>
              <a:ln w="889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42" name="任意多边形 41"/>
              <p:cNvSpPr>
                <a:spLocks/>
              </p:cNvSpPr>
              <p:nvPr/>
            </p:nvSpPr>
            <p:spPr bwMode="auto">
              <a:xfrm>
                <a:off x="2295922" y="6004528"/>
                <a:ext cx="137213" cy="156048"/>
              </a:xfrm>
              <a:custGeom>
                <a:avLst/>
                <a:gdLst>
                  <a:gd name="connsiteX0" fmla="*/ 4802 w 137213"/>
                  <a:gd name="connsiteY0" fmla="*/ 0 h 156048"/>
                  <a:gd name="connsiteX1" fmla="*/ 12004 w 137213"/>
                  <a:gd name="connsiteY1" fmla="*/ 0 h 156048"/>
                  <a:gd name="connsiteX2" fmla="*/ 16805 w 137213"/>
                  <a:gd name="connsiteY2" fmla="*/ 0 h 156048"/>
                  <a:gd name="connsiteX3" fmla="*/ 26408 w 137213"/>
                  <a:gd name="connsiteY3" fmla="*/ 0 h 156048"/>
                  <a:gd name="connsiteX4" fmla="*/ 38412 w 137213"/>
                  <a:gd name="connsiteY4" fmla="*/ 0 h 156048"/>
                  <a:gd name="connsiteX5" fmla="*/ 48015 w 137213"/>
                  <a:gd name="connsiteY5" fmla="*/ 2401 h 156048"/>
                  <a:gd name="connsiteX6" fmla="*/ 67221 w 137213"/>
                  <a:gd name="connsiteY6" fmla="*/ 4802 h 156048"/>
                  <a:gd name="connsiteX7" fmla="*/ 81625 w 137213"/>
                  <a:gd name="connsiteY7" fmla="*/ 9603 h 156048"/>
                  <a:gd name="connsiteX8" fmla="*/ 93629 w 137213"/>
                  <a:gd name="connsiteY8" fmla="*/ 9603 h 156048"/>
                  <a:gd name="connsiteX9" fmla="*/ 108033 w 137213"/>
                  <a:gd name="connsiteY9" fmla="*/ 9603 h 156048"/>
                  <a:gd name="connsiteX10" fmla="*/ 117636 w 137213"/>
                  <a:gd name="connsiteY10" fmla="*/ 9603 h 156048"/>
                  <a:gd name="connsiteX11" fmla="*/ 124838 w 137213"/>
                  <a:gd name="connsiteY11" fmla="*/ 4802 h 156048"/>
                  <a:gd name="connsiteX12" fmla="*/ 128138 w 137213"/>
                  <a:gd name="connsiteY12" fmla="*/ 3977 h 156048"/>
                  <a:gd name="connsiteX13" fmla="*/ 130232 w 137213"/>
                  <a:gd name="connsiteY13" fmla="*/ 10200 h 156048"/>
                  <a:gd name="connsiteX14" fmla="*/ 128192 w 137213"/>
                  <a:gd name="connsiteY14" fmla="*/ 142379 h 156048"/>
                  <a:gd name="connsiteX15" fmla="*/ 123413 w 137213"/>
                  <a:gd name="connsiteY15" fmla="*/ 156048 h 156048"/>
                  <a:gd name="connsiteX16" fmla="*/ 122438 w 137213"/>
                  <a:gd name="connsiteY16" fmla="*/ 156048 h 156048"/>
                  <a:gd name="connsiteX17" fmla="*/ 120037 w 137213"/>
                  <a:gd name="connsiteY17" fmla="*/ 151247 h 156048"/>
                  <a:gd name="connsiteX18" fmla="*/ 117636 w 137213"/>
                  <a:gd name="connsiteY18" fmla="*/ 148846 h 156048"/>
                  <a:gd name="connsiteX19" fmla="*/ 110434 w 137213"/>
                  <a:gd name="connsiteY19" fmla="*/ 144044 h 156048"/>
                  <a:gd name="connsiteX20" fmla="*/ 108033 w 137213"/>
                  <a:gd name="connsiteY20" fmla="*/ 139243 h 156048"/>
                  <a:gd name="connsiteX21" fmla="*/ 105632 w 137213"/>
                  <a:gd name="connsiteY21" fmla="*/ 134442 h 156048"/>
                  <a:gd name="connsiteX22" fmla="*/ 100831 w 137213"/>
                  <a:gd name="connsiteY22" fmla="*/ 124839 h 156048"/>
                  <a:gd name="connsiteX23" fmla="*/ 100831 w 137213"/>
                  <a:gd name="connsiteY23" fmla="*/ 120037 h 156048"/>
                  <a:gd name="connsiteX24" fmla="*/ 98430 w 137213"/>
                  <a:gd name="connsiteY24" fmla="*/ 110434 h 156048"/>
                  <a:gd name="connsiteX25" fmla="*/ 93629 w 137213"/>
                  <a:gd name="connsiteY25" fmla="*/ 103232 h 156048"/>
                  <a:gd name="connsiteX26" fmla="*/ 91228 w 137213"/>
                  <a:gd name="connsiteY26" fmla="*/ 93629 h 156048"/>
                  <a:gd name="connsiteX27" fmla="*/ 84026 w 137213"/>
                  <a:gd name="connsiteY27" fmla="*/ 81625 h 156048"/>
                  <a:gd name="connsiteX28" fmla="*/ 74423 w 137213"/>
                  <a:gd name="connsiteY28" fmla="*/ 72022 h 156048"/>
                  <a:gd name="connsiteX29" fmla="*/ 67221 w 137213"/>
                  <a:gd name="connsiteY29" fmla="*/ 64820 h 156048"/>
                  <a:gd name="connsiteX30" fmla="*/ 55217 w 137213"/>
                  <a:gd name="connsiteY30" fmla="*/ 55217 h 156048"/>
                  <a:gd name="connsiteX31" fmla="*/ 43213 w 137213"/>
                  <a:gd name="connsiteY31" fmla="*/ 45614 h 156048"/>
                  <a:gd name="connsiteX32" fmla="*/ 31210 w 137213"/>
                  <a:gd name="connsiteY32" fmla="*/ 40813 h 156048"/>
                  <a:gd name="connsiteX33" fmla="*/ 21607 w 137213"/>
                  <a:gd name="connsiteY33" fmla="*/ 31210 h 156048"/>
                  <a:gd name="connsiteX34" fmla="*/ 14405 w 137213"/>
                  <a:gd name="connsiteY34" fmla="*/ 26409 h 156048"/>
                  <a:gd name="connsiteX35" fmla="*/ 7202 w 137213"/>
                  <a:gd name="connsiteY35" fmla="*/ 19206 h 156048"/>
                  <a:gd name="connsiteX36" fmla="*/ 2401 w 137213"/>
                  <a:gd name="connsiteY36" fmla="*/ 14405 h 156048"/>
                  <a:gd name="connsiteX37" fmla="*/ 0 w 137213"/>
                  <a:gd name="connsiteY37" fmla="*/ 12004 h 156048"/>
                  <a:gd name="connsiteX38" fmla="*/ 0 w 137213"/>
                  <a:gd name="connsiteY38" fmla="*/ 9603 h 156048"/>
                  <a:gd name="connsiteX39" fmla="*/ 2401 w 137213"/>
                  <a:gd name="connsiteY39" fmla="*/ 4802 h 156048"/>
                  <a:gd name="connsiteX40" fmla="*/ 2401 w 137213"/>
                  <a:gd name="connsiteY40" fmla="*/ 2401 h 156048"/>
                  <a:gd name="connsiteX41" fmla="*/ 4802 w 137213"/>
                  <a:gd name="connsiteY41" fmla="*/ 0 h 15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37213" h="156048">
                    <a:moveTo>
                      <a:pt x="4802" y="0"/>
                    </a:moveTo>
                    <a:lnTo>
                      <a:pt x="12004" y="0"/>
                    </a:lnTo>
                    <a:lnTo>
                      <a:pt x="16805" y="0"/>
                    </a:lnTo>
                    <a:lnTo>
                      <a:pt x="26408" y="0"/>
                    </a:lnTo>
                    <a:lnTo>
                      <a:pt x="38412" y="0"/>
                    </a:lnTo>
                    <a:lnTo>
                      <a:pt x="48015" y="2401"/>
                    </a:lnTo>
                    <a:lnTo>
                      <a:pt x="67221" y="4802"/>
                    </a:lnTo>
                    <a:lnTo>
                      <a:pt x="81625" y="9603"/>
                    </a:lnTo>
                    <a:lnTo>
                      <a:pt x="93629" y="9603"/>
                    </a:lnTo>
                    <a:lnTo>
                      <a:pt x="108033" y="9603"/>
                    </a:lnTo>
                    <a:lnTo>
                      <a:pt x="117636" y="9603"/>
                    </a:lnTo>
                    <a:lnTo>
                      <a:pt x="124838" y="4802"/>
                    </a:lnTo>
                    <a:lnTo>
                      <a:pt x="128138" y="3977"/>
                    </a:lnTo>
                    <a:lnTo>
                      <a:pt x="130232" y="10200"/>
                    </a:lnTo>
                    <a:cubicBezTo>
                      <a:pt x="143075" y="48627"/>
                      <a:pt x="135658" y="34136"/>
                      <a:pt x="128192" y="142379"/>
                    </a:cubicBezTo>
                    <a:lnTo>
                      <a:pt x="123413" y="156048"/>
                    </a:lnTo>
                    <a:lnTo>
                      <a:pt x="122438" y="156048"/>
                    </a:lnTo>
                    <a:lnTo>
                      <a:pt x="120037" y="151247"/>
                    </a:lnTo>
                    <a:lnTo>
                      <a:pt x="117636" y="148846"/>
                    </a:lnTo>
                    <a:lnTo>
                      <a:pt x="110434" y="144044"/>
                    </a:lnTo>
                    <a:lnTo>
                      <a:pt x="108033" y="139243"/>
                    </a:lnTo>
                    <a:lnTo>
                      <a:pt x="105632" y="134442"/>
                    </a:lnTo>
                    <a:lnTo>
                      <a:pt x="100831" y="124839"/>
                    </a:lnTo>
                    <a:lnTo>
                      <a:pt x="100831" y="120037"/>
                    </a:lnTo>
                    <a:lnTo>
                      <a:pt x="98430" y="110434"/>
                    </a:lnTo>
                    <a:lnTo>
                      <a:pt x="93629" y="103232"/>
                    </a:lnTo>
                    <a:lnTo>
                      <a:pt x="91228" y="93629"/>
                    </a:lnTo>
                    <a:lnTo>
                      <a:pt x="84026" y="81625"/>
                    </a:lnTo>
                    <a:lnTo>
                      <a:pt x="74423" y="72022"/>
                    </a:lnTo>
                    <a:lnTo>
                      <a:pt x="67221" y="64820"/>
                    </a:lnTo>
                    <a:lnTo>
                      <a:pt x="55217" y="55217"/>
                    </a:lnTo>
                    <a:lnTo>
                      <a:pt x="43213" y="45614"/>
                    </a:lnTo>
                    <a:lnTo>
                      <a:pt x="31210" y="40813"/>
                    </a:lnTo>
                    <a:lnTo>
                      <a:pt x="21607" y="31210"/>
                    </a:lnTo>
                    <a:lnTo>
                      <a:pt x="14405" y="26409"/>
                    </a:lnTo>
                    <a:lnTo>
                      <a:pt x="7202" y="19206"/>
                    </a:lnTo>
                    <a:lnTo>
                      <a:pt x="2401" y="14405"/>
                    </a:lnTo>
                    <a:lnTo>
                      <a:pt x="0" y="12004"/>
                    </a:lnTo>
                    <a:lnTo>
                      <a:pt x="0" y="9603"/>
                    </a:lnTo>
                    <a:lnTo>
                      <a:pt x="2401" y="4802"/>
                    </a:lnTo>
                    <a:lnTo>
                      <a:pt x="2401" y="2401"/>
                    </a:lnTo>
                    <a:lnTo>
                      <a:pt x="4802" y="0"/>
                    </a:lnTo>
                    <a:close/>
                  </a:path>
                </a:pathLst>
              </a:custGeom>
              <a:solidFill>
                <a:schemeClr val="tx1"/>
              </a:solidFill>
              <a:ln w="889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291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96208" y="518024"/>
            <a:ext cx="17636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</a:t>
            </a:r>
            <a:endParaRPr lang="zh-CN" altLang="en-US" sz="6600"/>
          </a:p>
        </p:txBody>
      </p:sp>
      <p:sp>
        <p:nvSpPr>
          <p:cNvPr id="21" name="TextBox 20"/>
          <p:cNvSpPr txBox="1"/>
          <p:nvPr/>
        </p:nvSpPr>
        <p:spPr>
          <a:xfrm>
            <a:off x="3635900" y="2126704"/>
            <a:ext cx="5040559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下</a:t>
            </a:r>
            <a:r>
              <a:rPr lang="zh-CN" altLang="en-US" dirty="0" smtClean="0"/>
              <a:t>半部分“存”中的撇，要稍稍穿插在草字头中间，注意笔画之间的避让。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24" name="矩形 23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1187624" y="1953853"/>
            <a:ext cx="1767217" cy="1842033"/>
            <a:chOff x="5984876" y="2528888"/>
            <a:chExt cx="1087438" cy="1133475"/>
          </a:xfrm>
        </p:grpSpPr>
        <p:sp>
          <p:nvSpPr>
            <p:cNvPr id="28" name="Freeform 107"/>
            <p:cNvSpPr>
              <a:spLocks/>
            </p:cNvSpPr>
            <p:nvPr/>
          </p:nvSpPr>
          <p:spPr bwMode="auto">
            <a:xfrm>
              <a:off x="6327776" y="2570163"/>
              <a:ext cx="112713" cy="268287"/>
            </a:xfrm>
            <a:custGeom>
              <a:avLst/>
              <a:gdLst>
                <a:gd name="T0" fmla="*/ 33 w 71"/>
                <a:gd name="T1" fmla="*/ 98 h 169"/>
                <a:gd name="T2" fmla="*/ 30 w 71"/>
                <a:gd name="T3" fmla="*/ 84 h 169"/>
                <a:gd name="T4" fmla="*/ 27 w 71"/>
                <a:gd name="T5" fmla="*/ 70 h 169"/>
                <a:gd name="T6" fmla="*/ 24 w 71"/>
                <a:gd name="T7" fmla="*/ 58 h 169"/>
                <a:gd name="T8" fmla="*/ 22 w 71"/>
                <a:gd name="T9" fmla="*/ 48 h 169"/>
                <a:gd name="T10" fmla="*/ 18 w 71"/>
                <a:gd name="T11" fmla="*/ 40 h 169"/>
                <a:gd name="T12" fmla="*/ 14 w 71"/>
                <a:gd name="T13" fmla="*/ 33 h 169"/>
                <a:gd name="T14" fmla="*/ 12 w 71"/>
                <a:gd name="T15" fmla="*/ 29 h 169"/>
                <a:gd name="T16" fmla="*/ 7 w 71"/>
                <a:gd name="T17" fmla="*/ 22 h 169"/>
                <a:gd name="T18" fmla="*/ 2 w 71"/>
                <a:gd name="T19" fmla="*/ 16 h 169"/>
                <a:gd name="T20" fmla="*/ 0 w 71"/>
                <a:gd name="T21" fmla="*/ 10 h 169"/>
                <a:gd name="T22" fmla="*/ 0 w 71"/>
                <a:gd name="T23" fmla="*/ 5 h 169"/>
                <a:gd name="T24" fmla="*/ 2 w 71"/>
                <a:gd name="T25" fmla="*/ 2 h 169"/>
                <a:gd name="T26" fmla="*/ 8 w 71"/>
                <a:gd name="T27" fmla="*/ 0 h 169"/>
                <a:gd name="T28" fmla="*/ 17 w 71"/>
                <a:gd name="T29" fmla="*/ 0 h 169"/>
                <a:gd name="T30" fmla="*/ 29 w 71"/>
                <a:gd name="T31" fmla="*/ 3 h 169"/>
                <a:gd name="T32" fmla="*/ 43 w 71"/>
                <a:gd name="T33" fmla="*/ 8 h 169"/>
                <a:gd name="T34" fmla="*/ 54 w 71"/>
                <a:gd name="T35" fmla="*/ 13 h 169"/>
                <a:gd name="T36" fmla="*/ 62 w 71"/>
                <a:gd name="T37" fmla="*/ 16 h 169"/>
                <a:gd name="T38" fmla="*/ 67 w 71"/>
                <a:gd name="T39" fmla="*/ 21 h 169"/>
                <a:gd name="T40" fmla="*/ 69 w 71"/>
                <a:gd name="T41" fmla="*/ 27 h 169"/>
                <a:gd name="T42" fmla="*/ 71 w 71"/>
                <a:gd name="T43" fmla="*/ 37 h 169"/>
                <a:gd name="T44" fmla="*/ 71 w 71"/>
                <a:gd name="T45" fmla="*/ 52 h 169"/>
                <a:gd name="T46" fmla="*/ 71 w 71"/>
                <a:gd name="T47" fmla="*/ 60 h 169"/>
                <a:gd name="T48" fmla="*/ 69 w 71"/>
                <a:gd name="T49" fmla="*/ 71 h 169"/>
                <a:gd name="T50" fmla="*/ 68 w 71"/>
                <a:gd name="T51" fmla="*/ 82 h 169"/>
                <a:gd name="T52" fmla="*/ 67 w 71"/>
                <a:gd name="T53" fmla="*/ 105 h 169"/>
                <a:gd name="T54" fmla="*/ 65 w 71"/>
                <a:gd name="T55" fmla="*/ 124 h 169"/>
                <a:gd name="T56" fmla="*/ 63 w 71"/>
                <a:gd name="T57" fmla="*/ 140 h 169"/>
                <a:gd name="T58" fmla="*/ 63 w 71"/>
                <a:gd name="T59" fmla="*/ 151 h 169"/>
                <a:gd name="T60" fmla="*/ 61 w 71"/>
                <a:gd name="T61" fmla="*/ 158 h 169"/>
                <a:gd name="T62" fmla="*/ 58 w 71"/>
                <a:gd name="T63" fmla="*/ 164 h 169"/>
                <a:gd name="T64" fmla="*/ 55 w 71"/>
                <a:gd name="T65" fmla="*/ 168 h 169"/>
                <a:gd name="T66" fmla="*/ 51 w 71"/>
                <a:gd name="T67" fmla="*/ 169 h 169"/>
                <a:gd name="T68" fmla="*/ 49 w 71"/>
                <a:gd name="T69" fmla="*/ 168 h 169"/>
                <a:gd name="T70" fmla="*/ 46 w 71"/>
                <a:gd name="T71" fmla="*/ 164 h 169"/>
                <a:gd name="T72" fmla="*/ 45 w 71"/>
                <a:gd name="T73" fmla="*/ 159 h 169"/>
                <a:gd name="T74" fmla="*/ 43 w 71"/>
                <a:gd name="T75" fmla="*/ 153 h 169"/>
                <a:gd name="T76" fmla="*/ 40 w 71"/>
                <a:gd name="T77" fmla="*/ 145 h 169"/>
                <a:gd name="T78" fmla="*/ 38 w 71"/>
                <a:gd name="T79" fmla="*/ 134 h 169"/>
                <a:gd name="T80" fmla="*/ 35 w 71"/>
                <a:gd name="T81" fmla="*/ 121 h 169"/>
                <a:gd name="T82" fmla="*/ 34 w 71"/>
                <a:gd name="T83" fmla="*/ 10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1" h="169">
                  <a:moveTo>
                    <a:pt x="34" y="107"/>
                  </a:moveTo>
                  <a:lnTo>
                    <a:pt x="33" y="98"/>
                  </a:lnTo>
                  <a:lnTo>
                    <a:pt x="32" y="91"/>
                  </a:lnTo>
                  <a:lnTo>
                    <a:pt x="30" y="84"/>
                  </a:lnTo>
                  <a:lnTo>
                    <a:pt x="29" y="76"/>
                  </a:lnTo>
                  <a:lnTo>
                    <a:pt x="27" y="70"/>
                  </a:lnTo>
                  <a:lnTo>
                    <a:pt x="25" y="64"/>
                  </a:lnTo>
                  <a:lnTo>
                    <a:pt x="24" y="58"/>
                  </a:lnTo>
                  <a:lnTo>
                    <a:pt x="23" y="53"/>
                  </a:lnTo>
                  <a:lnTo>
                    <a:pt x="22" y="48"/>
                  </a:lnTo>
                  <a:lnTo>
                    <a:pt x="19" y="43"/>
                  </a:lnTo>
                  <a:lnTo>
                    <a:pt x="18" y="40"/>
                  </a:lnTo>
                  <a:lnTo>
                    <a:pt x="17" y="36"/>
                  </a:lnTo>
                  <a:lnTo>
                    <a:pt x="14" y="33"/>
                  </a:lnTo>
                  <a:lnTo>
                    <a:pt x="13" y="30"/>
                  </a:lnTo>
                  <a:lnTo>
                    <a:pt x="12" y="29"/>
                  </a:lnTo>
                  <a:lnTo>
                    <a:pt x="10" y="26"/>
                  </a:lnTo>
                  <a:lnTo>
                    <a:pt x="7" y="22"/>
                  </a:lnTo>
                  <a:lnTo>
                    <a:pt x="5" y="20"/>
                  </a:lnTo>
                  <a:lnTo>
                    <a:pt x="2" y="16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9" y="3"/>
                  </a:lnTo>
                  <a:lnTo>
                    <a:pt x="36" y="5"/>
                  </a:lnTo>
                  <a:lnTo>
                    <a:pt x="43" y="8"/>
                  </a:lnTo>
                  <a:lnTo>
                    <a:pt x="49" y="10"/>
                  </a:lnTo>
                  <a:lnTo>
                    <a:pt x="54" y="13"/>
                  </a:lnTo>
                  <a:lnTo>
                    <a:pt x="58" y="14"/>
                  </a:lnTo>
                  <a:lnTo>
                    <a:pt x="62" y="16"/>
                  </a:lnTo>
                  <a:lnTo>
                    <a:pt x="65" y="19"/>
                  </a:lnTo>
                  <a:lnTo>
                    <a:pt x="67" y="21"/>
                  </a:lnTo>
                  <a:lnTo>
                    <a:pt x="68" y="24"/>
                  </a:lnTo>
                  <a:lnTo>
                    <a:pt x="69" y="27"/>
                  </a:lnTo>
                  <a:lnTo>
                    <a:pt x="71" y="31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1" y="52"/>
                  </a:lnTo>
                  <a:lnTo>
                    <a:pt x="71" y="57"/>
                  </a:lnTo>
                  <a:lnTo>
                    <a:pt x="71" y="60"/>
                  </a:lnTo>
                  <a:lnTo>
                    <a:pt x="69" y="65"/>
                  </a:lnTo>
                  <a:lnTo>
                    <a:pt x="69" y="71"/>
                  </a:lnTo>
                  <a:lnTo>
                    <a:pt x="69" y="76"/>
                  </a:lnTo>
                  <a:lnTo>
                    <a:pt x="68" y="82"/>
                  </a:lnTo>
                  <a:lnTo>
                    <a:pt x="68" y="94"/>
                  </a:lnTo>
                  <a:lnTo>
                    <a:pt x="67" y="105"/>
                  </a:lnTo>
                  <a:lnTo>
                    <a:pt x="66" y="115"/>
                  </a:lnTo>
                  <a:lnTo>
                    <a:pt x="65" y="124"/>
                  </a:lnTo>
                  <a:lnTo>
                    <a:pt x="63" y="132"/>
                  </a:lnTo>
                  <a:lnTo>
                    <a:pt x="63" y="140"/>
                  </a:lnTo>
                  <a:lnTo>
                    <a:pt x="63" y="146"/>
                  </a:lnTo>
                  <a:lnTo>
                    <a:pt x="63" y="151"/>
                  </a:lnTo>
                  <a:lnTo>
                    <a:pt x="62" y="154"/>
                  </a:lnTo>
                  <a:lnTo>
                    <a:pt x="61" y="158"/>
                  </a:lnTo>
                  <a:lnTo>
                    <a:pt x="60" y="162"/>
                  </a:lnTo>
                  <a:lnTo>
                    <a:pt x="58" y="164"/>
                  </a:lnTo>
                  <a:lnTo>
                    <a:pt x="56" y="167"/>
                  </a:lnTo>
                  <a:lnTo>
                    <a:pt x="55" y="168"/>
                  </a:lnTo>
                  <a:lnTo>
                    <a:pt x="54" y="168"/>
                  </a:lnTo>
                  <a:lnTo>
                    <a:pt x="51" y="169"/>
                  </a:lnTo>
                  <a:lnTo>
                    <a:pt x="50" y="168"/>
                  </a:lnTo>
                  <a:lnTo>
                    <a:pt x="49" y="168"/>
                  </a:lnTo>
                  <a:lnTo>
                    <a:pt x="47" y="167"/>
                  </a:lnTo>
                  <a:lnTo>
                    <a:pt x="46" y="164"/>
                  </a:lnTo>
                  <a:lnTo>
                    <a:pt x="45" y="163"/>
                  </a:lnTo>
                  <a:lnTo>
                    <a:pt x="45" y="159"/>
                  </a:lnTo>
                  <a:lnTo>
                    <a:pt x="44" y="157"/>
                  </a:lnTo>
                  <a:lnTo>
                    <a:pt x="43" y="153"/>
                  </a:lnTo>
                  <a:lnTo>
                    <a:pt x="41" y="149"/>
                  </a:lnTo>
                  <a:lnTo>
                    <a:pt x="40" y="145"/>
                  </a:lnTo>
                  <a:lnTo>
                    <a:pt x="39" y="140"/>
                  </a:lnTo>
                  <a:lnTo>
                    <a:pt x="38" y="134"/>
                  </a:lnTo>
                  <a:lnTo>
                    <a:pt x="36" y="127"/>
                  </a:lnTo>
                  <a:lnTo>
                    <a:pt x="35" y="121"/>
                  </a:lnTo>
                  <a:lnTo>
                    <a:pt x="34" y="114"/>
                  </a:lnTo>
                  <a:lnTo>
                    <a:pt x="34" y="107"/>
                  </a:lnTo>
                  <a:lnTo>
                    <a:pt x="34" y="10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08"/>
            <p:cNvSpPr>
              <a:spLocks/>
            </p:cNvSpPr>
            <p:nvPr/>
          </p:nvSpPr>
          <p:spPr bwMode="auto">
            <a:xfrm>
              <a:off x="6654801" y="2528888"/>
              <a:ext cx="127000" cy="276225"/>
            </a:xfrm>
            <a:custGeom>
              <a:avLst/>
              <a:gdLst>
                <a:gd name="T0" fmla="*/ 3 w 80"/>
                <a:gd name="T1" fmla="*/ 173 h 174"/>
                <a:gd name="T2" fmla="*/ 1 w 80"/>
                <a:gd name="T3" fmla="*/ 169 h 174"/>
                <a:gd name="T4" fmla="*/ 0 w 80"/>
                <a:gd name="T5" fmla="*/ 164 h 174"/>
                <a:gd name="T6" fmla="*/ 1 w 80"/>
                <a:gd name="T7" fmla="*/ 158 h 174"/>
                <a:gd name="T8" fmla="*/ 1 w 80"/>
                <a:gd name="T9" fmla="*/ 149 h 174"/>
                <a:gd name="T10" fmla="*/ 4 w 80"/>
                <a:gd name="T11" fmla="*/ 139 h 174"/>
                <a:gd name="T12" fmla="*/ 6 w 80"/>
                <a:gd name="T13" fmla="*/ 125 h 174"/>
                <a:gd name="T14" fmla="*/ 10 w 80"/>
                <a:gd name="T15" fmla="*/ 111 h 174"/>
                <a:gd name="T16" fmla="*/ 15 w 80"/>
                <a:gd name="T17" fmla="*/ 95 h 174"/>
                <a:gd name="T18" fmla="*/ 17 w 80"/>
                <a:gd name="T19" fmla="*/ 79 h 174"/>
                <a:gd name="T20" fmla="*/ 21 w 80"/>
                <a:gd name="T21" fmla="*/ 66 h 174"/>
                <a:gd name="T22" fmla="*/ 22 w 80"/>
                <a:gd name="T23" fmla="*/ 55 h 174"/>
                <a:gd name="T24" fmla="*/ 23 w 80"/>
                <a:gd name="T25" fmla="*/ 45 h 174"/>
                <a:gd name="T26" fmla="*/ 23 w 80"/>
                <a:gd name="T27" fmla="*/ 36 h 174"/>
                <a:gd name="T28" fmla="*/ 23 w 80"/>
                <a:gd name="T29" fmla="*/ 29 h 174"/>
                <a:gd name="T30" fmla="*/ 22 w 80"/>
                <a:gd name="T31" fmla="*/ 24 h 174"/>
                <a:gd name="T32" fmla="*/ 18 w 80"/>
                <a:gd name="T33" fmla="*/ 20 h 174"/>
                <a:gd name="T34" fmla="*/ 15 w 80"/>
                <a:gd name="T35" fmla="*/ 15 h 174"/>
                <a:gd name="T36" fmla="*/ 14 w 80"/>
                <a:gd name="T37" fmla="*/ 12 h 174"/>
                <a:gd name="T38" fmla="*/ 15 w 80"/>
                <a:gd name="T39" fmla="*/ 7 h 174"/>
                <a:gd name="T40" fmla="*/ 16 w 80"/>
                <a:gd name="T41" fmla="*/ 3 h 174"/>
                <a:gd name="T42" fmla="*/ 21 w 80"/>
                <a:gd name="T43" fmla="*/ 1 h 174"/>
                <a:gd name="T44" fmla="*/ 29 w 80"/>
                <a:gd name="T45" fmla="*/ 1 h 174"/>
                <a:gd name="T46" fmla="*/ 40 w 80"/>
                <a:gd name="T47" fmla="*/ 3 h 174"/>
                <a:gd name="T48" fmla="*/ 54 w 80"/>
                <a:gd name="T49" fmla="*/ 8 h 174"/>
                <a:gd name="T50" fmla="*/ 66 w 80"/>
                <a:gd name="T51" fmla="*/ 13 h 174"/>
                <a:gd name="T52" fmla="*/ 73 w 80"/>
                <a:gd name="T53" fmla="*/ 18 h 174"/>
                <a:gd name="T54" fmla="*/ 78 w 80"/>
                <a:gd name="T55" fmla="*/ 22 h 174"/>
                <a:gd name="T56" fmla="*/ 80 w 80"/>
                <a:gd name="T57" fmla="*/ 25 h 174"/>
                <a:gd name="T58" fmla="*/ 78 w 80"/>
                <a:gd name="T59" fmla="*/ 31 h 174"/>
                <a:gd name="T60" fmla="*/ 76 w 80"/>
                <a:gd name="T61" fmla="*/ 41 h 174"/>
                <a:gd name="T62" fmla="*/ 71 w 80"/>
                <a:gd name="T63" fmla="*/ 53 h 174"/>
                <a:gd name="T64" fmla="*/ 61 w 80"/>
                <a:gd name="T65" fmla="*/ 78 h 174"/>
                <a:gd name="T66" fmla="*/ 50 w 80"/>
                <a:gd name="T67" fmla="*/ 103 h 174"/>
                <a:gd name="T68" fmla="*/ 40 w 80"/>
                <a:gd name="T69" fmla="*/ 123 h 174"/>
                <a:gd name="T70" fmla="*/ 31 w 80"/>
                <a:gd name="T71" fmla="*/ 141 h 174"/>
                <a:gd name="T72" fmla="*/ 21 w 80"/>
                <a:gd name="T73" fmla="*/ 157 h 174"/>
                <a:gd name="T74" fmla="*/ 16 w 80"/>
                <a:gd name="T75" fmla="*/ 163 h 174"/>
                <a:gd name="T76" fmla="*/ 12 w 80"/>
                <a:gd name="T77" fmla="*/ 168 h 174"/>
                <a:gd name="T78" fmla="*/ 9 w 80"/>
                <a:gd name="T79" fmla="*/ 171 h 174"/>
                <a:gd name="T80" fmla="*/ 6 w 80"/>
                <a:gd name="T81" fmla="*/ 173 h 174"/>
                <a:gd name="T82" fmla="*/ 4 w 80"/>
                <a:gd name="T8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" h="174">
                  <a:moveTo>
                    <a:pt x="4" y="174"/>
                  </a:moveTo>
                  <a:lnTo>
                    <a:pt x="3" y="173"/>
                  </a:lnTo>
                  <a:lnTo>
                    <a:pt x="1" y="172"/>
                  </a:lnTo>
                  <a:lnTo>
                    <a:pt x="1" y="169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1" y="158"/>
                  </a:lnTo>
                  <a:lnTo>
                    <a:pt x="1" y="153"/>
                  </a:lnTo>
                  <a:lnTo>
                    <a:pt x="1" y="149"/>
                  </a:lnTo>
                  <a:lnTo>
                    <a:pt x="3" y="144"/>
                  </a:lnTo>
                  <a:lnTo>
                    <a:pt x="4" y="139"/>
                  </a:lnTo>
                  <a:lnTo>
                    <a:pt x="5" y="131"/>
                  </a:lnTo>
                  <a:lnTo>
                    <a:pt x="6" y="125"/>
                  </a:lnTo>
                  <a:lnTo>
                    <a:pt x="9" y="118"/>
                  </a:lnTo>
                  <a:lnTo>
                    <a:pt x="10" y="111"/>
                  </a:lnTo>
                  <a:lnTo>
                    <a:pt x="12" y="102"/>
                  </a:lnTo>
                  <a:lnTo>
                    <a:pt x="15" y="95"/>
                  </a:lnTo>
                  <a:lnTo>
                    <a:pt x="16" y="86"/>
                  </a:lnTo>
                  <a:lnTo>
                    <a:pt x="17" y="79"/>
                  </a:lnTo>
                  <a:lnTo>
                    <a:pt x="20" y="73"/>
                  </a:lnTo>
                  <a:lnTo>
                    <a:pt x="21" y="66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23" y="50"/>
                  </a:lnTo>
                  <a:lnTo>
                    <a:pt x="23" y="45"/>
                  </a:lnTo>
                  <a:lnTo>
                    <a:pt x="23" y="40"/>
                  </a:lnTo>
                  <a:lnTo>
                    <a:pt x="23" y="36"/>
                  </a:lnTo>
                  <a:lnTo>
                    <a:pt x="23" y="33"/>
                  </a:lnTo>
                  <a:lnTo>
                    <a:pt x="23" y="29"/>
                  </a:lnTo>
                  <a:lnTo>
                    <a:pt x="22" y="26"/>
                  </a:lnTo>
                  <a:lnTo>
                    <a:pt x="22" y="24"/>
                  </a:lnTo>
                  <a:lnTo>
                    <a:pt x="21" y="23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5" y="15"/>
                  </a:lnTo>
                  <a:lnTo>
                    <a:pt x="14" y="13"/>
                  </a:lnTo>
                  <a:lnTo>
                    <a:pt x="14" y="12"/>
                  </a:lnTo>
                  <a:lnTo>
                    <a:pt x="14" y="9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4" y="1"/>
                  </a:lnTo>
                  <a:lnTo>
                    <a:pt x="40" y="3"/>
                  </a:lnTo>
                  <a:lnTo>
                    <a:pt x="48" y="5"/>
                  </a:lnTo>
                  <a:lnTo>
                    <a:pt x="54" y="8"/>
                  </a:lnTo>
                  <a:lnTo>
                    <a:pt x="60" y="11"/>
                  </a:lnTo>
                  <a:lnTo>
                    <a:pt x="66" y="13"/>
                  </a:lnTo>
                  <a:lnTo>
                    <a:pt x="70" y="15"/>
                  </a:lnTo>
                  <a:lnTo>
                    <a:pt x="73" y="18"/>
                  </a:lnTo>
                  <a:lnTo>
                    <a:pt x="76" y="19"/>
                  </a:lnTo>
                  <a:lnTo>
                    <a:pt x="78" y="22"/>
                  </a:lnTo>
                  <a:lnTo>
                    <a:pt x="80" y="23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78" y="31"/>
                  </a:lnTo>
                  <a:lnTo>
                    <a:pt x="77" y="36"/>
                  </a:lnTo>
                  <a:lnTo>
                    <a:pt x="76" y="41"/>
                  </a:lnTo>
                  <a:lnTo>
                    <a:pt x="73" y="47"/>
                  </a:lnTo>
                  <a:lnTo>
                    <a:pt x="71" y="53"/>
                  </a:lnTo>
                  <a:lnTo>
                    <a:pt x="67" y="61"/>
                  </a:lnTo>
                  <a:lnTo>
                    <a:pt x="61" y="78"/>
                  </a:lnTo>
                  <a:lnTo>
                    <a:pt x="54" y="95"/>
                  </a:lnTo>
                  <a:lnTo>
                    <a:pt x="50" y="103"/>
                  </a:lnTo>
                  <a:lnTo>
                    <a:pt x="45" y="113"/>
                  </a:lnTo>
                  <a:lnTo>
                    <a:pt x="40" y="123"/>
                  </a:lnTo>
                  <a:lnTo>
                    <a:pt x="36" y="133"/>
                  </a:lnTo>
                  <a:lnTo>
                    <a:pt x="31" y="141"/>
                  </a:lnTo>
                  <a:lnTo>
                    <a:pt x="26" y="150"/>
                  </a:lnTo>
                  <a:lnTo>
                    <a:pt x="21" y="157"/>
                  </a:lnTo>
                  <a:lnTo>
                    <a:pt x="18" y="161"/>
                  </a:lnTo>
                  <a:lnTo>
                    <a:pt x="16" y="163"/>
                  </a:lnTo>
                  <a:lnTo>
                    <a:pt x="15" y="166"/>
                  </a:lnTo>
                  <a:lnTo>
                    <a:pt x="12" y="168"/>
                  </a:lnTo>
                  <a:lnTo>
                    <a:pt x="11" y="169"/>
                  </a:lnTo>
                  <a:lnTo>
                    <a:pt x="9" y="171"/>
                  </a:lnTo>
                  <a:lnTo>
                    <a:pt x="8" y="172"/>
                  </a:lnTo>
                  <a:lnTo>
                    <a:pt x="6" y="173"/>
                  </a:lnTo>
                  <a:lnTo>
                    <a:pt x="5" y="174"/>
                  </a:lnTo>
                  <a:lnTo>
                    <a:pt x="4" y="174"/>
                  </a:lnTo>
                  <a:lnTo>
                    <a:pt x="4" y="17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09"/>
            <p:cNvSpPr>
              <a:spLocks/>
            </p:cNvSpPr>
            <p:nvPr/>
          </p:nvSpPr>
          <p:spPr bwMode="auto">
            <a:xfrm>
              <a:off x="6132513" y="2635250"/>
              <a:ext cx="846138" cy="136525"/>
            </a:xfrm>
            <a:custGeom>
              <a:avLst/>
              <a:gdLst>
                <a:gd name="T0" fmla="*/ 2 w 533"/>
                <a:gd name="T1" fmla="*/ 64 h 86"/>
                <a:gd name="T2" fmla="*/ 0 w 533"/>
                <a:gd name="T3" fmla="*/ 58 h 86"/>
                <a:gd name="T4" fmla="*/ 1 w 533"/>
                <a:gd name="T5" fmla="*/ 53 h 86"/>
                <a:gd name="T6" fmla="*/ 13 w 533"/>
                <a:gd name="T7" fmla="*/ 53 h 86"/>
                <a:gd name="T8" fmla="*/ 23 w 533"/>
                <a:gd name="T9" fmla="*/ 55 h 86"/>
                <a:gd name="T10" fmla="*/ 34 w 533"/>
                <a:gd name="T11" fmla="*/ 55 h 86"/>
                <a:gd name="T12" fmla="*/ 50 w 533"/>
                <a:gd name="T13" fmla="*/ 53 h 86"/>
                <a:gd name="T14" fmla="*/ 69 w 533"/>
                <a:gd name="T15" fmla="*/ 52 h 86"/>
                <a:gd name="T16" fmla="*/ 94 w 533"/>
                <a:gd name="T17" fmla="*/ 50 h 86"/>
                <a:gd name="T18" fmla="*/ 123 w 533"/>
                <a:gd name="T19" fmla="*/ 46 h 86"/>
                <a:gd name="T20" fmla="*/ 155 w 533"/>
                <a:gd name="T21" fmla="*/ 43 h 86"/>
                <a:gd name="T22" fmla="*/ 190 w 533"/>
                <a:gd name="T23" fmla="*/ 38 h 86"/>
                <a:gd name="T24" fmla="*/ 228 w 533"/>
                <a:gd name="T25" fmla="*/ 33 h 86"/>
                <a:gd name="T26" fmla="*/ 312 w 533"/>
                <a:gd name="T27" fmla="*/ 18 h 86"/>
                <a:gd name="T28" fmla="*/ 354 w 533"/>
                <a:gd name="T29" fmla="*/ 12 h 86"/>
                <a:gd name="T30" fmla="*/ 388 w 533"/>
                <a:gd name="T31" fmla="*/ 7 h 86"/>
                <a:gd name="T32" fmla="*/ 417 w 533"/>
                <a:gd name="T33" fmla="*/ 3 h 86"/>
                <a:gd name="T34" fmla="*/ 438 w 533"/>
                <a:gd name="T35" fmla="*/ 1 h 86"/>
                <a:gd name="T36" fmla="*/ 452 w 533"/>
                <a:gd name="T37" fmla="*/ 0 h 86"/>
                <a:gd name="T38" fmla="*/ 478 w 533"/>
                <a:gd name="T39" fmla="*/ 2 h 86"/>
                <a:gd name="T40" fmla="*/ 505 w 533"/>
                <a:gd name="T41" fmla="*/ 8 h 86"/>
                <a:gd name="T42" fmla="*/ 517 w 533"/>
                <a:gd name="T43" fmla="*/ 14 h 86"/>
                <a:gd name="T44" fmla="*/ 527 w 533"/>
                <a:gd name="T45" fmla="*/ 22 h 86"/>
                <a:gd name="T46" fmla="*/ 533 w 533"/>
                <a:gd name="T47" fmla="*/ 30 h 86"/>
                <a:gd name="T48" fmla="*/ 533 w 533"/>
                <a:gd name="T49" fmla="*/ 34 h 86"/>
                <a:gd name="T50" fmla="*/ 529 w 533"/>
                <a:gd name="T51" fmla="*/ 36 h 86"/>
                <a:gd name="T52" fmla="*/ 521 w 533"/>
                <a:gd name="T53" fmla="*/ 39 h 86"/>
                <a:gd name="T54" fmla="*/ 509 w 533"/>
                <a:gd name="T55" fmla="*/ 40 h 86"/>
                <a:gd name="T56" fmla="*/ 490 w 533"/>
                <a:gd name="T57" fmla="*/ 41 h 86"/>
                <a:gd name="T58" fmla="*/ 467 w 533"/>
                <a:gd name="T59" fmla="*/ 41 h 86"/>
                <a:gd name="T60" fmla="*/ 431 w 533"/>
                <a:gd name="T61" fmla="*/ 41 h 86"/>
                <a:gd name="T62" fmla="*/ 374 w 533"/>
                <a:gd name="T63" fmla="*/ 44 h 86"/>
                <a:gd name="T64" fmla="*/ 324 w 533"/>
                <a:gd name="T65" fmla="*/ 46 h 86"/>
                <a:gd name="T66" fmla="*/ 277 w 533"/>
                <a:gd name="T67" fmla="*/ 52 h 86"/>
                <a:gd name="T68" fmla="*/ 233 w 533"/>
                <a:gd name="T69" fmla="*/ 58 h 86"/>
                <a:gd name="T70" fmla="*/ 195 w 533"/>
                <a:gd name="T71" fmla="*/ 66 h 86"/>
                <a:gd name="T72" fmla="*/ 119 w 533"/>
                <a:gd name="T73" fmla="*/ 78 h 86"/>
                <a:gd name="T74" fmla="*/ 83 w 533"/>
                <a:gd name="T75" fmla="*/ 82 h 86"/>
                <a:gd name="T76" fmla="*/ 67 w 533"/>
                <a:gd name="T77" fmla="*/ 83 h 86"/>
                <a:gd name="T78" fmla="*/ 53 w 533"/>
                <a:gd name="T79" fmla="*/ 84 h 86"/>
                <a:gd name="T80" fmla="*/ 43 w 533"/>
                <a:gd name="T81" fmla="*/ 85 h 86"/>
                <a:gd name="T82" fmla="*/ 36 w 533"/>
                <a:gd name="T83" fmla="*/ 86 h 86"/>
                <a:gd name="T84" fmla="*/ 30 w 533"/>
                <a:gd name="T85" fmla="*/ 85 h 86"/>
                <a:gd name="T86" fmla="*/ 20 w 533"/>
                <a:gd name="T87" fmla="*/ 82 h 86"/>
                <a:gd name="T88" fmla="*/ 11 w 533"/>
                <a:gd name="T89" fmla="*/ 7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3" h="86">
                  <a:moveTo>
                    <a:pt x="7" y="72"/>
                  </a:moveTo>
                  <a:lnTo>
                    <a:pt x="4" y="68"/>
                  </a:lnTo>
                  <a:lnTo>
                    <a:pt x="2" y="64"/>
                  </a:lnTo>
                  <a:lnTo>
                    <a:pt x="1" y="62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1" y="55"/>
                  </a:lnTo>
                  <a:lnTo>
                    <a:pt x="1" y="53"/>
                  </a:lnTo>
                  <a:lnTo>
                    <a:pt x="3" y="53"/>
                  </a:lnTo>
                  <a:lnTo>
                    <a:pt x="8" y="53"/>
                  </a:lnTo>
                  <a:lnTo>
                    <a:pt x="13" y="53"/>
                  </a:lnTo>
                  <a:lnTo>
                    <a:pt x="19" y="53"/>
                  </a:lnTo>
                  <a:lnTo>
                    <a:pt x="20" y="53"/>
                  </a:lnTo>
                  <a:lnTo>
                    <a:pt x="23" y="55"/>
                  </a:lnTo>
                  <a:lnTo>
                    <a:pt x="26" y="55"/>
                  </a:lnTo>
                  <a:lnTo>
                    <a:pt x="30" y="55"/>
                  </a:lnTo>
                  <a:lnTo>
                    <a:pt x="34" y="55"/>
                  </a:lnTo>
                  <a:lnTo>
                    <a:pt x="39" y="55"/>
                  </a:lnTo>
                  <a:lnTo>
                    <a:pt x="43" y="55"/>
                  </a:lnTo>
                  <a:lnTo>
                    <a:pt x="50" y="53"/>
                  </a:lnTo>
                  <a:lnTo>
                    <a:pt x="56" y="53"/>
                  </a:lnTo>
                  <a:lnTo>
                    <a:pt x="62" y="52"/>
                  </a:lnTo>
                  <a:lnTo>
                    <a:pt x="69" y="52"/>
                  </a:lnTo>
                  <a:lnTo>
                    <a:pt x="76" y="51"/>
                  </a:lnTo>
                  <a:lnTo>
                    <a:pt x="85" y="51"/>
                  </a:lnTo>
                  <a:lnTo>
                    <a:pt x="94" y="50"/>
                  </a:lnTo>
                  <a:lnTo>
                    <a:pt x="103" y="49"/>
                  </a:lnTo>
                  <a:lnTo>
                    <a:pt x="113" y="47"/>
                  </a:lnTo>
                  <a:lnTo>
                    <a:pt x="123" y="46"/>
                  </a:lnTo>
                  <a:lnTo>
                    <a:pt x="133" y="45"/>
                  </a:lnTo>
                  <a:lnTo>
                    <a:pt x="144" y="44"/>
                  </a:lnTo>
                  <a:lnTo>
                    <a:pt x="155" y="43"/>
                  </a:lnTo>
                  <a:lnTo>
                    <a:pt x="167" y="41"/>
                  </a:lnTo>
                  <a:lnTo>
                    <a:pt x="178" y="39"/>
                  </a:lnTo>
                  <a:lnTo>
                    <a:pt x="190" y="38"/>
                  </a:lnTo>
                  <a:lnTo>
                    <a:pt x="202" y="36"/>
                  </a:lnTo>
                  <a:lnTo>
                    <a:pt x="214" y="34"/>
                  </a:lnTo>
                  <a:lnTo>
                    <a:pt x="228" y="33"/>
                  </a:lnTo>
                  <a:lnTo>
                    <a:pt x="255" y="28"/>
                  </a:lnTo>
                  <a:lnTo>
                    <a:pt x="283" y="23"/>
                  </a:lnTo>
                  <a:lnTo>
                    <a:pt x="312" y="18"/>
                  </a:lnTo>
                  <a:lnTo>
                    <a:pt x="327" y="16"/>
                  </a:lnTo>
                  <a:lnTo>
                    <a:pt x="340" y="13"/>
                  </a:lnTo>
                  <a:lnTo>
                    <a:pt x="354" y="12"/>
                  </a:lnTo>
                  <a:lnTo>
                    <a:pt x="366" y="10"/>
                  </a:lnTo>
                  <a:lnTo>
                    <a:pt x="377" y="8"/>
                  </a:lnTo>
                  <a:lnTo>
                    <a:pt x="388" y="7"/>
                  </a:lnTo>
                  <a:lnTo>
                    <a:pt x="399" y="6"/>
                  </a:lnTo>
                  <a:lnTo>
                    <a:pt x="407" y="5"/>
                  </a:lnTo>
                  <a:lnTo>
                    <a:pt x="417" y="3"/>
                  </a:lnTo>
                  <a:lnTo>
                    <a:pt x="424" y="2"/>
                  </a:lnTo>
                  <a:lnTo>
                    <a:pt x="432" y="2"/>
                  </a:lnTo>
                  <a:lnTo>
                    <a:pt x="438" y="1"/>
                  </a:lnTo>
                  <a:lnTo>
                    <a:pt x="444" y="1"/>
                  </a:lnTo>
                  <a:lnTo>
                    <a:pt x="449" y="0"/>
                  </a:lnTo>
                  <a:lnTo>
                    <a:pt x="452" y="0"/>
                  </a:lnTo>
                  <a:lnTo>
                    <a:pt x="456" y="0"/>
                  </a:lnTo>
                  <a:lnTo>
                    <a:pt x="467" y="1"/>
                  </a:lnTo>
                  <a:lnTo>
                    <a:pt x="478" y="2"/>
                  </a:lnTo>
                  <a:lnTo>
                    <a:pt x="489" y="3"/>
                  </a:lnTo>
                  <a:lnTo>
                    <a:pt x="500" y="6"/>
                  </a:lnTo>
                  <a:lnTo>
                    <a:pt x="505" y="8"/>
                  </a:lnTo>
                  <a:lnTo>
                    <a:pt x="510" y="11"/>
                  </a:lnTo>
                  <a:lnTo>
                    <a:pt x="514" y="13"/>
                  </a:lnTo>
                  <a:lnTo>
                    <a:pt x="517" y="14"/>
                  </a:lnTo>
                  <a:lnTo>
                    <a:pt x="521" y="17"/>
                  </a:lnTo>
                  <a:lnTo>
                    <a:pt x="523" y="19"/>
                  </a:lnTo>
                  <a:lnTo>
                    <a:pt x="527" y="22"/>
                  </a:lnTo>
                  <a:lnTo>
                    <a:pt x="529" y="24"/>
                  </a:lnTo>
                  <a:lnTo>
                    <a:pt x="531" y="28"/>
                  </a:lnTo>
                  <a:lnTo>
                    <a:pt x="533" y="30"/>
                  </a:lnTo>
                  <a:lnTo>
                    <a:pt x="533" y="32"/>
                  </a:lnTo>
                  <a:lnTo>
                    <a:pt x="533" y="34"/>
                  </a:lnTo>
                  <a:lnTo>
                    <a:pt x="533" y="34"/>
                  </a:lnTo>
                  <a:lnTo>
                    <a:pt x="532" y="35"/>
                  </a:lnTo>
                  <a:lnTo>
                    <a:pt x="531" y="36"/>
                  </a:lnTo>
                  <a:lnTo>
                    <a:pt x="529" y="36"/>
                  </a:lnTo>
                  <a:lnTo>
                    <a:pt x="527" y="38"/>
                  </a:lnTo>
                  <a:lnTo>
                    <a:pt x="525" y="38"/>
                  </a:lnTo>
                  <a:lnTo>
                    <a:pt x="521" y="39"/>
                  </a:lnTo>
                  <a:lnTo>
                    <a:pt x="517" y="39"/>
                  </a:lnTo>
                  <a:lnTo>
                    <a:pt x="514" y="39"/>
                  </a:lnTo>
                  <a:lnTo>
                    <a:pt x="509" y="40"/>
                  </a:lnTo>
                  <a:lnTo>
                    <a:pt x="503" y="40"/>
                  </a:lnTo>
                  <a:lnTo>
                    <a:pt x="496" y="40"/>
                  </a:lnTo>
                  <a:lnTo>
                    <a:pt x="490" y="41"/>
                  </a:lnTo>
                  <a:lnTo>
                    <a:pt x="483" y="41"/>
                  </a:lnTo>
                  <a:lnTo>
                    <a:pt x="476" y="41"/>
                  </a:lnTo>
                  <a:lnTo>
                    <a:pt x="467" y="41"/>
                  </a:lnTo>
                  <a:lnTo>
                    <a:pt x="459" y="41"/>
                  </a:lnTo>
                  <a:lnTo>
                    <a:pt x="450" y="41"/>
                  </a:lnTo>
                  <a:lnTo>
                    <a:pt x="431" y="41"/>
                  </a:lnTo>
                  <a:lnTo>
                    <a:pt x="411" y="43"/>
                  </a:lnTo>
                  <a:lnTo>
                    <a:pt x="393" y="43"/>
                  </a:lnTo>
                  <a:lnTo>
                    <a:pt x="374" y="44"/>
                  </a:lnTo>
                  <a:lnTo>
                    <a:pt x="357" y="44"/>
                  </a:lnTo>
                  <a:lnTo>
                    <a:pt x="341" y="45"/>
                  </a:lnTo>
                  <a:lnTo>
                    <a:pt x="324" y="46"/>
                  </a:lnTo>
                  <a:lnTo>
                    <a:pt x="308" y="47"/>
                  </a:lnTo>
                  <a:lnTo>
                    <a:pt x="293" y="50"/>
                  </a:lnTo>
                  <a:lnTo>
                    <a:pt x="277" y="52"/>
                  </a:lnTo>
                  <a:lnTo>
                    <a:pt x="262" y="55"/>
                  </a:lnTo>
                  <a:lnTo>
                    <a:pt x="247" y="56"/>
                  </a:lnTo>
                  <a:lnTo>
                    <a:pt x="233" y="58"/>
                  </a:lnTo>
                  <a:lnTo>
                    <a:pt x="219" y="61"/>
                  </a:lnTo>
                  <a:lnTo>
                    <a:pt x="207" y="63"/>
                  </a:lnTo>
                  <a:lnTo>
                    <a:pt x="195" y="66"/>
                  </a:lnTo>
                  <a:lnTo>
                    <a:pt x="170" y="69"/>
                  </a:lnTo>
                  <a:lnTo>
                    <a:pt x="145" y="74"/>
                  </a:lnTo>
                  <a:lnTo>
                    <a:pt x="119" y="78"/>
                  </a:lnTo>
                  <a:lnTo>
                    <a:pt x="95" y="80"/>
                  </a:lnTo>
                  <a:lnTo>
                    <a:pt x="89" y="80"/>
                  </a:lnTo>
                  <a:lnTo>
                    <a:pt x="83" y="82"/>
                  </a:lnTo>
                  <a:lnTo>
                    <a:pt x="76" y="82"/>
                  </a:lnTo>
                  <a:lnTo>
                    <a:pt x="72" y="83"/>
                  </a:lnTo>
                  <a:lnTo>
                    <a:pt x="67" y="83"/>
                  </a:lnTo>
                  <a:lnTo>
                    <a:pt x="62" y="83"/>
                  </a:lnTo>
                  <a:lnTo>
                    <a:pt x="57" y="84"/>
                  </a:lnTo>
                  <a:lnTo>
                    <a:pt x="53" y="84"/>
                  </a:lnTo>
                  <a:lnTo>
                    <a:pt x="50" y="84"/>
                  </a:lnTo>
                  <a:lnTo>
                    <a:pt x="46" y="85"/>
                  </a:lnTo>
                  <a:lnTo>
                    <a:pt x="43" y="85"/>
                  </a:lnTo>
                  <a:lnTo>
                    <a:pt x="40" y="85"/>
                  </a:lnTo>
                  <a:lnTo>
                    <a:pt x="39" y="85"/>
                  </a:lnTo>
                  <a:lnTo>
                    <a:pt x="36" y="86"/>
                  </a:lnTo>
                  <a:lnTo>
                    <a:pt x="35" y="86"/>
                  </a:lnTo>
                  <a:lnTo>
                    <a:pt x="34" y="86"/>
                  </a:lnTo>
                  <a:lnTo>
                    <a:pt x="30" y="85"/>
                  </a:lnTo>
                  <a:lnTo>
                    <a:pt x="26" y="85"/>
                  </a:lnTo>
                  <a:lnTo>
                    <a:pt x="23" y="84"/>
                  </a:lnTo>
                  <a:lnTo>
                    <a:pt x="20" y="82"/>
                  </a:lnTo>
                  <a:lnTo>
                    <a:pt x="17" y="80"/>
                  </a:lnTo>
                  <a:lnTo>
                    <a:pt x="13" y="77"/>
                  </a:lnTo>
                  <a:lnTo>
                    <a:pt x="11" y="74"/>
                  </a:lnTo>
                  <a:lnTo>
                    <a:pt x="7" y="72"/>
                  </a:lnTo>
                  <a:lnTo>
                    <a:pt x="7" y="7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10"/>
            <p:cNvSpPr>
              <a:spLocks/>
            </p:cNvSpPr>
            <p:nvPr/>
          </p:nvSpPr>
          <p:spPr bwMode="auto">
            <a:xfrm>
              <a:off x="5984876" y="2801938"/>
              <a:ext cx="577850" cy="615950"/>
            </a:xfrm>
            <a:custGeom>
              <a:avLst/>
              <a:gdLst>
                <a:gd name="T0" fmla="*/ 304 w 364"/>
                <a:gd name="T1" fmla="*/ 17 h 388"/>
                <a:gd name="T2" fmla="*/ 304 w 364"/>
                <a:gd name="T3" fmla="*/ 6 h 388"/>
                <a:gd name="T4" fmla="*/ 306 w 364"/>
                <a:gd name="T5" fmla="*/ 1 h 388"/>
                <a:gd name="T6" fmla="*/ 311 w 364"/>
                <a:gd name="T7" fmla="*/ 0 h 388"/>
                <a:gd name="T8" fmla="*/ 320 w 364"/>
                <a:gd name="T9" fmla="*/ 0 h 388"/>
                <a:gd name="T10" fmla="*/ 332 w 364"/>
                <a:gd name="T11" fmla="*/ 5 h 388"/>
                <a:gd name="T12" fmla="*/ 345 w 364"/>
                <a:gd name="T13" fmla="*/ 12 h 388"/>
                <a:gd name="T14" fmla="*/ 355 w 364"/>
                <a:gd name="T15" fmla="*/ 19 h 388"/>
                <a:gd name="T16" fmla="*/ 360 w 364"/>
                <a:gd name="T17" fmla="*/ 23 h 388"/>
                <a:gd name="T18" fmla="*/ 362 w 364"/>
                <a:gd name="T19" fmla="*/ 28 h 388"/>
                <a:gd name="T20" fmla="*/ 364 w 364"/>
                <a:gd name="T21" fmla="*/ 33 h 388"/>
                <a:gd name="T22" fmla="*/ 364 w 364"/>
                <a:gd name="T23" fmla="*/ 38 h 388"/>
                <a:gd name="T24" fmla="*/ 361 w 364"/>
                <a:gd name="T25" fmla="*/ 46 h 388"/>
                <a:gd name="T26" fmla="*/ 356 w 364"/>
                <a:gd name="T27" fmla="*/ 55 h 388"/>
                <a:gd name="T28" fmla="*/ 350 w 364"/>
                <a:gd name="T29" fmla="*/ 67 h 388"/>
                <a:gd name="T30" fmla="*/ 340 w 364"/>
                <a:gd name="T31" fmla="*/ 80 h 388"/>
                <a:gd name="T32" fmla="*/ 328 w 364"/>
                <a:gd name="T33" fmla="*/ 96 h 388"/>
                <a:gd name="T34" fmla="*/ 315 w 364"/>
                <a:gd name="T35" fmla="*/ 115 h 388"/>
                <a:gd name="T36" fmla="*/ 301 w 364"/>
                <a:gd name="T37" fmla="*/ 135 h 388"/>
                <a:gd name="T38" fmla="*/ 284 w 364"/>
                <a:gd name="T39" fmla="*/ 160 h 388"/>
                <a:gd name="T40" fmla="*/ 266 w 364"/>
                <a:gd name="T41" fmla="*/ 183 h 388"/>
                <a:gd name="T42" fmla="*/ 237 w 364"/>
                <a:gd name="T43" fmla="*/ 216 h 388"/>
                <a:gd name="T44" fmla="*/ 207 w 364"/>
                <a:gd name="T45" fmla="*/ 248 h 388"/>
                <a:gd name="T46" fmla="*/ 189 w 364"/>
                <a:gd name="T47" fmla="*/ 267 h 388"/>
                <a:gd name="T48" fmla="*/ 172 w 364"/>
                <a:gd name="T49" fmla="*/ 284 h 388"/>
                <a:gd name="T50" fmla="*/ 156 w 364"/>
                <a:gd name="T51" fmla="*/ 299 h 388"/>
                <a:gd name="T52" fmla="*/ 141 w 364"/>
                <a:gd name="T53" fmla="*/ 310 h 388"/>
                <a:gd name="T54" fmla="*/ 123 w 364"/>
                <a:gd name="T55" fmla="*/ 323 h 388"/>
                <a:gd name="T56" fmla="*/ 101 w 364"/>
                <a:gd name="T57" fmla="*/ 338 h 388"/>
                <a:gd name="T58" fmla="*/ 75 w 364"/>
                <a:gd name="T59" fmla="*/ 353 h 388"/>
                <a:gd name="T60" fmla="*/ 55 w 364"/>
                <a:gd name="T61" fmla="*/ 365 h 388"/>
                <a:gd name="T62" fmla="*/ 42 w 364"/>
                <a:gd name="T63" fmla="*/ 371 h 388"/>
                <a:gd name="T64" fmla="*/ 31 w 364"/>
                <a:gd name="T65" fmla="*/ 377 h 388"/>
                <a:gd name="T66" fmla="*/ 22 w 364"/>
                <a:gd name="T67" fmla="*/ 382 h 388"/>
                <a:gd name="T68" fmla="*/ 14 w 364"/>
                <a:gd name="T69" fmla="*/ 384 h 388"/>
                <a:gd name="T70" fmla="*/ 8 w 364"/>
                <a:gd name="T71" fmla="*/ 387 h 388"/>
                <a:gd name="T72" fmla="*/ 3 w 364"/>
                <a:gd name="T73" fmla="*/ 388 h 388"/>
                <a:gd name="T74" fmla="*/ 1 w 364"/>
                <a:gd name="T75" fmla="*/ 388 h 388"/>
                <a:gd name="T76" fmla="*/ 0 w 364"/>
                <a:gd name="T77" fmla="*/ 387 h 388"/>
                <a:gd name="T78" fmla="*/ 2 w 364"/>
                <a:gd name="T79" fmla="*/ 383 h 388"/>
                <a:gd name="T80" fmla="*/ 7 w 364"/>
                <a:gd name="T81" fmla="*/ 378 h 388"/>
                <a:gd name="T82" fmla="*/ 16 w 364"/>
                <a:gd name="T83" fmla="*/ 370 h 388"/>
                <a:gd name="T84" fmla="*/ 27 w 364"/>
                <a:gd name="T85" fmla="*/ 360 h 388"/>
                <a:gd name="T86" fmla="*/ 41 w 364"/>
                <a:gd name="T87" fmla="*/ 348 h 388"/>
                <a:gd name="T88" fmla="*/ 58 w 364"/>
                <a:gd name="T89" fmla="*/ 333 h 388"/>
                <a:gd name="T90" fmla="*/ 79 w 364"/>
                <a:gd name="T91" fmla="*/ 317 h 388"/>
                <a:gd name="T92" fmla="*/ 114 w 364"/>
                <a:gd name="T93" fmla="*/ 288 h 388"/>
                <a:gd name="T94" fmla="*/ 158 w 364"/>
                <a:gd name="T95" fmla="*/ 246 h 388"/>
                <a:gd name="T96" fmla="*/ 199 w 364"/>
                <a:gd name="T97" fmla="*/ 204 h 388"/>
                <a:gd name="T98" fmla="*/ 235 w 364"/>
                <a:gd name="T99" fmla="*/ 156 h 388"/>
                <a:gd name="T100" fmla="*/ 260 w 364"/>
                <a:gd name="T101" fmla="*/ 121 h 388"/>
                <a:gd name="T102" fmla="*/ 273 w 364"/>
                <a:gd name="T103" fmla="*/ 99 h 388"/>
                <a:gd name="T104" fmla="*/ 284 w 364"/>
                <a:gd name="T105" fmla="*/ 79 h 388"/>
                <a:gd name="T106" fmla="*/ 293 w 364"/>
                <a:gd name="T107" fmla="*/ 63 h 388"/>
                <a:gd name="T108" fmla="*/ 299 w 364"/>
                <a:gd name="T109" fmla="*/ 50 h 388"/>
                <a:gd name="T110" fmla="*/ 304 w 364"/>
                <a:gd name="T111" fmla="*/ 39 h 388"/>
                <a:gd name="T112" fmla="*/ 306 w 364"/>
                <a:gd name="T113" fmla="*/ 30 h 388"/>
                <a:gd name="T114" fmla="*/ 306 w 364"/>
                <a:gd name="T115" fmla="*/ 24 h 388"/>
                <a:gd name="T116" fmla="*/ 305 w 364"/>
                <a:gd name="T117" fmla="*/ 23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4" h="388">
                  <a:moveTo>
                    <a:pt x="305" y="23"/>
                  </a:moveTo>
                  <a:lnTo>
                    <a:pt x="304" y="17"/>
                  </a:lnTo>
                  <a:lnTo>
                    <a:pt x="303" y="11"/>
                  </a:lnTo>
                  <a:lnTo>
                    <a:pt x="304" y="6"/>
                  </a:lnTo>
                  <a:lnTo>
                    <a:pt x="305" y="2"/>
                  </a:lnTo>
                  <a:lnTo>
                    <a:pt x="306" y="1"/>
                  </a:lnTo>
                  <a:lnTo>
                    <a:pt x="309" y="0"/>
                  </a:lnTo>
                  <a:lnTo>
                    <a:pt x="311" y="0"/>
                  </a:lnTo>
                  <a:lnTo>
                    <a:pt x="314" y="0"/>
                  </a:lnTo>
                  <a:lnTo>
                    <a:pt x="320" y="0"/>
                  </a:lnTo>
                  <a:lnTo>
                    <a:pt x="326" y="2"/>
                  </a:lnTo>
                  <a:lnTo>
                    <a:pt x="332" y="5"/>
                  </a:lnTo>
                  <a:lnTo>
                    <a:pt x="339" y="8"/>
                  </a:lnTo>
                  <a:lnTo>
                    <a:pt x="345" y="12"/>
                  </a:lnTo>
                  <a:lnTo>
                    <a:pt x="353" y="17"/>
                  </a:lnTo>
                  <a:lnTo>
                    <a:pt x="355" y="19"/>
                  </a:lnTo>
                  <a:lnTo>
                    <a:pt x="357" y="21"/>
                  </a:lnTo>
                  <a:lnTo>
                    <a:pt x="360" y="23"/>
                  </a:lnTo>
                  <a:lnTo>
                    <a:pt x="361" y="25"/>
                  </a:lnTo>
                  <a:lnTo>
                    <a:pt x="362" y="28"/>
                  </a:lnTo>
                  <a:lnTo>
                    <a:pt x="364" y="30"/>
                  </a:lnTo>
                  <a:lnTo>
                    <a:pt x="364" y="33"/>
                  </a:lnTo>
                  <a:lnTo>
                    <a:pt x="364" y="34"/>
                  </a:lnTo>
                  <a:lnTo>
                    <a:pt x="364" y="38"/>
                  </a:lnTo>
                  <a:lnTo>
                    <a:pt x="362" y="41"/>
                  </a:lnTo>
                  <a:lnTo>
                    <a:pt x="361" y="46"/>
                  </a:lnTo>
                  <a:lnTo>
                    <a:pt x="360" y="50"/>
                  </a:lnTo>
                  <a:lnTo>
                    <a:pt x="356" y="55"/>
                  </a:lnTo>
                  <a:lnTo>
                    <a:pt x="354" y="61"/>
                  </a:lnTo>
                  <a:lnTo>
                    <a:pt x="350" y="67"/>
                  </a:lnTo>
                  <a:lnTo>
                    <a:pt x="346" y="73"/>
                  </a:lnTo>
                  <a:lnTo>
                    <a:pt x="340" y="80"/>
                  </a:lnTo>
                  <a:lnTo>
                    <a:pt x="334" y="88"/>
                  </a:lnTo>
                  <a:lnTo>
                    <a:pt x="328" y="96"/>
                  </a:lnTo>
                  <a:lnTo>
                    <a:pt x="322" y="105"/>
                  </a:lnTo>
                  <a:lnTo>
                    <a:pt x="315" y="115"/>
                  </a:lnTo>
                  <a:lnTo>
                    <a:pt x="309" y="124"/>
                  </a:lnTo>
                  <a:lnTo>
                    <a:pt x="301" y="135"/>
                  </a:lnTo>
                  <a:lnTo>
                    <a:pt x="294" y="148"/>
                  </a:lnTo>
                  <a:lnTo>
                    <a:pt x="284" y="160"/>
                  </a:lnTo>
                  <a:lnTo>
                    <a:pt x="276" y="171"/>
                  </a:lnTo>
                  <a:lnTo>
                    <a:pt x="266" y="183"/>
                  </a:lnTo>
                  <a:lnTo>
                    <a:pt x="256" y="194"/>
                  </a:lnTo>
                  <a:lnTo>
                    <a:pt x="237" y="216"/>
                  </a:lnTo>
                  <a:lnTo>
                    <a:pt x="217" y="237"/>
                  </a:lnTo>
                  <a:lnTo>
                    <a:pt x="207" y="248"/>
                  </a:lnTo>
                  <a:lnTo>
                    <a:pt x="198" y="257"/>
                  </a:lnTo>
                  <a:lnTo>
                    <a:pt x="189" y="267"/>
                  </a:lnTo>
                  <a:lnTo>
                    <a:pt x="180" y="276"/>
                  </a:lnTo>
                  <a:lnTo>
                    <a:pt x="172" y="284"/>
                  </a:lnTo>
                  <a:lnTo>
                    <a:pt x="165" y="292"/>
                  </a:lnTo>
                  <a:lnTo>
                    <a:pt x="156" y="299"/>
                  </a:lnTo>
                  <a:lnTo>
                    <a:pt x="150" y="305"/>
                  </a:lnTo>
                  <a:lnTo>
                    <a:pt x="141" y="310"/>
                  </a:lnTo>
                  <a:lnTo>
                    <a:pt x="133" y="316"/>
                  </a:lnTo>
                  <a:lnTo>
                    <a:pt x="123" y="323"/>
                  </a:lnTo>
                  <a:lnTo>
                    <a:pt x="112" y="331"/>
                  </a:lnTo>
                  <a:lnTo>
                    <a:pt x="101" y="338"/>
                  </a:lnTo>
                  <a:lnTo>
                    <a:pt x="89" y="345"/>
                  </a:lnTo>
                  <a:lnTo>
                    <a:pt x="75" y="353"/>
                  </a:lnTo>
                  <a:lnTo>
                    <a:pt x="62" y="361"/>
                  </a:lnTo>
                  <a:lnTo>
                    <a:pt x="55" y="365"/>
                  </a:lnTo>
                  <a:lnTo>
                    <a:pt x="49" y="369"/>
                  </a:lnTo>
                  <a:lnTo>
                    <a:pt x="42" y="371"/>
                  </a:lnTo>
                  <a:lnTo>
                    <a:pt x="36" y="375"/>
                  </a:lnTo>
                  <a:lnTo>
                    <a:pt x="31" y="377"/>
                  </a:lnTo>
                  <a:lnTo>
                    <a:pt x="27" y="380"/>
                  </a:lnTo>
                  <a:lnTo>
                    <a:pt x="22" y="382"/>
                  </a:lnTo>
                  <a:lnTo>
                    <a:pt x="18" y="383"/>
                  </a:lnTo>
                  <a:lnTo>
                    <a:pt x="14" y="384"/>
                  </a:lnTo>
                  <a:lnTo>
                    <a:pt x="11" y="386"/>
                  </a:lnTo>
                  <a:lnTo>
                    <a:pt x="8" y="387"/>
                  </a:lnTo>
                  <a:lnTo>
                    <a:pt x="6" y="388"/>
                  </a:lnTo>
                  <a:lnTo>
                    <a:pt x="3" y="388"/>
                  </a:lnTo>
                  <a:lnTo>
                    <a:pt x="2" y="388"/>
                  </a:lnTo>
                  <a:lnTo>
                    <a:pt x="1" y="388"/>
                  </a:lnTo>
                  <a:lnTo>
                    <a:pt x="0" y="388"/>
                  </a:lnTo>
                  <a:lnTo>
                    <a:pt x="0" y="387"/>
                  </a:lnTo>
                  <a:lnTo>
                    <a:pt x="1" y="386"/>
                  </a:lnTo>
                  <a:lnTo>
                    <a:pt x="2" y="383"/>
                  </a:lnTo>
                  <a:lnTo>
                    <a:pt x="5" y="381"/>
                  </a:lnTo>
                  <a:lnTo>
                    <a:pt x="7" y="378"/>
                  </a:lnTo>
                  <a:lnTo>
                    <a:pt x="11" y="375"/>
                  </a:lnTo>
                  <a:lnTo>
                    <a:pt x="16" y="370"/>
                  </a:lnTo>
                  <a:lnTo>
                    <a:pt x="20" y="365"/>
                  </a:lnTo>
                  <a:lnTo>
                    <a:pt x="27" y="360"/>
                  </a:lnTo>
                  <a:lnTo>
                    <a:pt x="34" y="354"/>
                  </a:lnTo>
                  <a:lnTo>
                    <a:pt x="41" y="348"/>
                  </a:lnTo>
                  <a:lnTo>
                    <a:pt x="50" y="340"/>
                  </a:lnTo>
                  <a:lnTo>
                    <a:pt x="58" y="333"/>
                  </a:lnTo>
                  <a:lnTo>
                    <a:pt x="68" y="326"/>
                  </a:lnTo>
                  <a:lnTo>
                    <a:pt x="79" y="317"/>
                  </a:lnTo>
                  <a:lnTo>
                    <a:pt x="91" y="307"/>
                  </a:lnTo>
                  <a:lnTo>
                    <a:pt x="114" y="288"/>
                  </a:lnTo>
                  <a:lnTo>
                    <a:pt x="138" y="267"/>
                  </a:lnTo>
                  <a:lnTo>
                    <a:pt x="158" y="246"/>
                  </a:lnTo>
                  <a:lnTo>
                    <a:pt x="179" y="226"/>
                  </a:lnTo>
                  <a:lnTo>
                    <a:pt x="199" y="204"/>
                  </a:lnTo>
                  <a:lnTo>
                    <a:pt x="218" y="180"/>
                  </a:lnTo>
                  <a:lnTo>
                    <a:pt x="235" y="156"/>
                  </a:lnTo>
                  <a:lnTo>
                    <a:pt x="252" y="133"/>
                  </a:lnTo>
                  <a:lnTo>
                    <a:pt x="260" y="121"/>
                  </a:lnTo>
                  <a:lnTo>
                    <a:pt x="266" y="110"/>
                  </a:lnTo>
                  <a:lnTo>
                    <a:pt x="273" y="99"/>
                  </a:lnTo>
                  <a:lnTo>
                    <a:pt x="278" y="89"/>
                  </a:lnTo>
                  <a:lnTo>
                    <a:pt x="284" y="79"/>
                  </a:lnTo>
                  <a:lnTo>
                    <a:pt x="288" y="71"/>
                  </a:lnTo>
                  <a:lnTo>
                    <a:pt x="293" y="63"/>
                  </a:lnTo>
                  <a:lnTo>
                    <a:pt x="296" y="56"/>
                  </a:lnTo>
                  <a:lnTo>
                    <a:pt x="299" y="50"/>
                  </a:lnTo>
                  <a:lnTo>
                    <a:pt x="301" y="44"/>
                  </a:lnTo>
                  <a:lnTo>
                    <a:pt x="304" y="39"/>
                  </a:lnTo>
                  <a:lnTo>
                    <a:pt x="305" y="34"/>
                  </a:lnTo>
                  <a:lnTo>
                    <a:pt x="306" y="30"/>
                  </a:lnTo>
                  <a:lnTo>
                    <a:pt x="306" y="27"/>
                  </a:lnTo>
                  <a:lnTo>
                    <a:pt x="306" y="24"/>
                  </a:lnTo>
                  <a:lnTo>
                    <a:pt x="305" y="23"/>
                  </a:lnTo>
                  <a:lnTo>
                    <a:pt x="305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11"/>
            <p:cNvSpPr>
              <a:spLocks/>
            </p:cNvSpPr>
            <p:nvPr/>
          </p:nvSpPr>
          <p:spPr bwMode="auto">
            <a:xfrm>
              <a:off x="6235701" y="2847975"/>
              <a:ext cx="601663" cy="131762"/>
            </a:xfrm>
            <a:custGeom>
              <a:avLst/>
              <a:gdLst>
                <a:gd name="T0" fmla="*/ 97 w 379"/>
                <a:gd name="T1" fmla="*/ 76 h 83"/>
                <a:gd name="T2" fmla="*/ 77 w 379"/>
                <a:gd name="T3" fmla="*/ 79 h 83"/>
                <a:gd name="T4" fmla="*/ 70 w 379"/>
                <a:gd name="T5" fmla="*/ 81 h 83"/>
                <a:gd name="T6" fmla="*/ 63 w 379"/>
                <a:gd name="T7" fmla="*/ 82 h 83"/>
                <a:gd name="T8" fmla="*/ 58 w 379"/>
                <a:gd name="T9" fmla="*/ 82 h 83"/>
                <a:gd name="T10" fmla="*/ 53 w 379"/>
                <a:gd name="T11" fmla="*/ 82 h 83"/>
                <a:gd name="T12" fmla="*/ 51 w 379"/>
                <a:gd name="T13" fmla="*/ 83 h 83"/>
                <a:gd name="T14" fmla="*/ 37 w 379"/>
                <a:gd name="T15" fmla="*/ 81 h 83"/>
                <a:gd name="T16" fmla="*/ 24 w 379"/>
                <a:gd name="T17" fmla="*/ 77 h 83"/>
                <a:gd name="T18" fmla="*/ 11 w 379"/>
                <a:gd name="T19" fmla="*/ 70 h 83"/>
                <a:gd name="T20" fmla="*/ 7 w 379"/>
                <a:gd name="T21" fmla="*/ 66 h 83"/>
                <a:gd name="T22" fmla="*/ 4 w 379"/>
                <a:gd name="T23" fmla="*/ 62 h 83"/>
                <a:gd name="T24" fmla="*/ 0 w 379"/>
                <a:gd name="T25" fmla="*/ 60 h 83"/>
                <a:gd name="T26" fmla="*/ 2 w 379"/>
                <a:gd name="T27" fmla="*/ 57 h 83"/>
                <a:gd name="T28" fmla="*/ 5 w 379"/>
                <a:gd name="T29" fmla="*/ 55 h 83"/>
                <a:gd name="T30" fmla="*/ 13 w 379"/>
                <a:gd name="T31" fmla="*/ 53 h 83"/>
                <a:gd name="T32" fmla="*/ 21 w 379"/>
                <a:gd name="T33" fmla="*/ 53 h 83"/>
                <a:gd name="T34" fmla="*/ 32 w 379"/>
                <a:gd name="T35" fmla="*/ 53 h 83"/>
                <a:gd name="T36" fmla="*/ 44 w 379"/>
                <a:gd name="T37" fmla="*/ 51 h 83"/>
                <a:gd name="T38" fmla="*/ 59 w 379"/>
                <a:gd name="T39" fmla="*/ 50 h 83"/>
                <a:gd name="T40" fmla="*/ 68 w 379"/>
                <a:gd name="T41" fmla="*/ 49 h 83"/>
                <a:gd name="T42" fmla="*/ 80 w 379"/>
                <a:gd name="T43" fmla="*/ 46 h 83"/>
                <a:gd name="T44" fmla="*/ 93 w 379"/>
                <a:gd name="T45" fmla="*/ 44 h 83"/>
                <a:gd name="T46" fmla="*/ 110 w 379"/>
                <a:gd name="T47" fmla="*/ 42 h 83"/>
                <a:gd name="T48" fmla="*/ 130 w 379"/>
                <a:gd name="T49" fmla="*/ 38 h 83"/>
                <a:gd name="T50" fmla="*/ 152 w 379"/>
                <a:gd name="T51" fmla="*/ 33 h 83"/>
                <a:gd name="T52" fmla="*/ 177 w 379"/>
                <a:gd name="T53" fmla="*/ 28 h 83"/>
                <a:gd name="T54" fmla="*/ 206 w 379"/>
                <a:gd name="T55" fmla="*/ 23 h 83"/>
                <a:gd name="T56" fmla="*/ 234 w 379"/>
                <a:gd name="T57" fmla="*/ 18 h 83"/>
                <a:gd name="T58" fmla="*/ 259 w 379"/>
                <a:gd name="T59" fmla="*/ 14 h 83"/>
                <a:gd name="T60" fmla="*/ 281 w 379"/>
                <a:gd name="T61" fmla="*/ 9 h 83"/>
                <a:gd name="T62" fmla="*/ 301 w 379"/>
                <a:gd name="T63" fmla="*/ 6 h 83"/>
                <a:gd name="T64" fmla="*/ 317 w 379"/>
                <a:gd name="T65" fmla="*/ 3 h 83"/>
                <a:gd name="T66" fmla="*/ 330 w 379"/>
                <a:gd name="T67" fmla="*/ 1 h 83"/>
                <a:gd name="T68" fmla="*/ 340 w 379"/>
                <a:gd name="T69" fmla="*/ 0 h 83"/>
                <a:gd name="T70" fmla="*/ 347 w 379"/>
                <a:gd name="T71" fmla="*/ 0 h 83"/>
                <a:gd name="T72" fmla="*/ 357 w 379"/>
                <a:gd name="T73" fmla="*/ 0 h 83"/>
                <a:gd name="T74" fmla="*/ 366 w 379"/>
                <a:gd name="T75" fmla="*/ 3 h 83"/>
                <a:gd name="T76" fmla="*/ 373 w 379"/>
                <a:gd name="T77" fmla="*/ 6 h 83"/>
                <a:gd name="T78" fmla="*/ 379 w 379"/>
                <a:gd name="T79" fmla="*/ 11 h 83"/>
                <a:gd name="T80" fmla="*/ 379 w 379"/>
                <a:gd name="T81" fmla="*/ 17 h 83"/>
                <a:gd name="T82" fmla="*/ 377 w 379"/>
                <a:gd name="T83" fmla="*/ 22 h 83"/>
                <a:gd name="T84" fmla="*/ 369 w 379"/>
                <a:gd name="T85" fmla="*/ 26 h 83"/>
                <a:gd name="T86" fmla="*/ 358 w 379"/>
                <a:gd name="T87" fmla="*/ 29 h 83"/>
                <a:gd name="T88" fmla="*/ 351 w 379"/>
                <a:gd name="T89" fmla="*/ 32 h 83"/>
                <a:gd name="T90" fmla="*/ 341 w 379"/>
                <a:gd name="T91" fmla="*/ 33 h 83"/>
                <a:gd name="T92" fmla="*/ 330 w 379"/>
                <a:gd name="T93" fmla="*/ 35 h 83"/>
                <a:gd name="T94" fmla="*/ 317 w 379"/>
                <a:gd name="T95" fmla="*/ 38 h 83"/>
                <a:gd name="T96" fmla="*/ 302 w 379"/>
                <a:gd name="T97" fmla="*/ 40 h 83"/>
                <a:gd name="T98" fmla="*/ 285 w 379"/>
                <a:gd name="T99" fmla="*/ 44 h 83"/>
                <a:gd name="T100" fmla="*/ 267 w 379"/>
                <a:gd name="T101" fmla="*/ 46 h 83"/>
                <a:gd name="T102" fmla="*/ 247 w 379"/>
                <a:gd name="T103" fmla="*/ 50 h 83"/>
                <a:gd name="T104" fmla="*/ 206 w 379"/>
                <a:gd name="T105" fmla="*/ 56 h 83"/>
                <a:gd name="T106" fmla="*/ 176 w 379"/>
                <a:gd name="T107" fmla="*/ 60 h 83"/>
                <a:gd name="T108" fmla="*/ 159 w 379"/>
                <a:gd name="T109" fmla="*/ 64 h 83"/>
                <a:gd name="T110" fmla="*/ 143 w 379"/>
                <a:gd name="T111" fmla="*/ 66 h 83"/>
                <a:gd name="T112" fmla="*/ 129 w 379"/>
                <a:gd name="T113" fmla="*/ 68 h 83"/>
                <a:gd name="T114" fmla="*/ 115 w 379"/>
                <a:gd name="T115" fmla="*/ 72 h 83"/>
                <a:gd name="T116" fmla="*/ 109 w 379"/>
                <a:gd name="T117" fmla="*/ 7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9" h="83">
                  <a:moveTo>
                    <a:pt x="109" y="73"/>
                  </a:moveTo>
                  <a:lnTo>
                    <a:pt x="97" y="76"/>
                  </a:lnTo>
                  <a:lnTo>
                    <a:pt x="87" y="77"/>
                  </a:lnTo>
                  <a:lnTo>
                    <a:pt x="77" y="79"/>
                  </a:lnTo>
                  <a:lnTo>
                    <a:pt x="74" y="79"/>
                  </a:lnTo>
                  <a:lnTo>
                    <a:pt x="70" y="81"/>
                  </a:lnTo>
                  <a:lnTo>
                    <a:pt x="66" y="81"/>
                  </a:lnTo>
                  <a:lnTo>
                    <a:pt x="63" y="82"/>
                  </a:lnTo>
                  <a:lnTo>
                    <a:pt x="60" y="82"/>
                  </a:lnTo>
                  <a:lnTo>
                    <a:pt x="58" y="82"/>
                  </a:lnTo>
                  <a:lnTo>
                    <a:pt x="55" y="82"/>
                  </a:lnTo>
                  <a:lnTo>
                    <a:pt x="53" y="82"/>
                  </a:lnTo>
                  <a:lnTo>
                    <a:pt x="52" y="82"/>
                  </a:lnTo>
                  <a:lnTo>
                    <a:pt x="51" y="83"/>
                  </a:lnTo>
                  <a:lnTo>
                    <a:pt x="43" y="82"/>
                  </a:lnTo>
                  <a:lnTo>
                    <a:pt x="37" y="81"/>
                  </a:lnTo>
                  <a:lnTo>
                    <a:pt x="31" y="78"/>
                  </a:lnTo>
                  <a:lnTo>
                    <a:pt x="24" y="77"/>
                  </a:lnTo>
                  <a:lnTo>
                    <a:pt x="18" y="73"/>
                  </a:lnTo>
                  <a:lnTo>
                    <a:pt x="11" y="70"/>
                  </a:lnTo>
                  <a:lnTo>
                    <a:pt x="9" y="68"/>
                  </a:lnTo>
                  <a:lnTo>
                    <a:pt x="7" y="66"/>
                  </a:lnTo>
                  <a:lnTo>
                    <a:pt x="5" y="64"/>
                  </a:lnTo>
                  <a:lnTo>
                    <a:pt x="4" y="62"/>
                  </a:lnTo>
                  <a:lnTo>
                    <a:pt x="2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2" y="57"/>
                  </a:lnTo>
                  <a:lnTo>
                    <a:pt x="3" y="56"/>
                  </a:lnTo>
                  <a:lnTo>
                    <a:pt x="5" y="55"/>
                  </a:lnTo>
                  <a:lnTo>
                    <a:pt x="8" y="54"/>
                  </a:lnTo>
                  <a:lnTo>
                    <a:pt x="13" y="53"/>
                  </a:lnTo>
                  <a:lnTo>
                    <a:pt x="16" y="53"/>
                  </a:lnTo>
                  <a:lnTo>
                    <a:pt x="21" y="53"/>
                  </a:lnTo>
                  <a:lnTo>
                    <a:pt x="27" y="53"/>
                  </a:lnTo>
                  <a:lnTo>
                    <a:pt x="32" y="53"/>
                  </a:lnTo>
                  <a:lnTo>
                    <a:pt x="38" y="53"/>
                  </a:lnTo>
                  <a:lnTo>
                    <a:pt x="44" y="51"/>
                  </a:lnTo>
                  <a:lnTo>
                    <a:pt x="52" y="51"/>
                  </a:lnTo>
                  <a:lnTo>
                    <a:pt x="59" y="50"/>
                  </a:lnTo>
                  <a:lnTo>
                    <a:pt x="64" y="49"/>
                  </a:lnTo>
                  <a:lnTo>
                    <a:pt x="68" y="49"/>
                  </a:lnTo>
                  <a:lnTo>
                    <a:pt x="74" y="48"/>
                  </a:lnTo>
                  <a:lnTo>
                    <a:pt x="80" y="46"/>
                  </a:lnTo>
                  <a:lnTo>
                    <a:pt x="86" y="45"/>
                  </a:lnTo>
                  <a:lnTo>
                    <a:pt x="93" y="44"/>
                  </a:lnTo>
                  <a:lnTo>
                    <a:pt x="102" y="43"/>
                  </a:lnTo>
                  <a:lnTo>
                    <a:pt x="110" y="42"/>
                  </a:lnTo>
                  <a:lnTo>
                    <a:pt x="120" y="39"/>
                  </a:lnTo>
                  <a:lnTo>
                    <a:pt x="130" y="38"/>
                  </a:lnTo>
                  <a:lnTo>
                    <a:pt x="141" y="35"/>
                  </a:lnTo>
                  <a:lnTo>
                    <a:pt x="152" y="33"/>
                  </a:lnTo>
                  <a:lnTo>
                    <a:pt x="164" y="31"/>
                  </a:lnTo>
                  <a:lnTo>
                    <a:pt x="177" y="28"/>
                  </a:lnTo>
                  <a:lnTo>
                    <a:pt x="191" y="26"/>
                  </a:lnTo>
                  <a:lnTo>
                    <a:pt x="206" y="23"/>
                  </a:lnTo>
                  <a:lnTo>
                    <a:pt x="220" y="21"/>
                  </a:lnTo>
                  <a:lnTo>
                    <a:pt x="234" y="18"/>
                  </a:lnTo>
                  <a:lnTo>
                    <a:pt x="247" y="16"/>
                  </a:lnTo>
                  <a:lnTo>
                    <a:pt x="259" y="14"/>
                  </a:lnTo>
                  <a:lnTo>
                    <a:pt x="270" y="11"/>
                  </a:lnTo>
                  <a:lnTo>
                    <a:pt x="281" y="9"/>
                  </a:lnTo>
                  <a:lnTo>
                    <a:pt x="291" y="7"/>
                  </a:lnTo>
                  <a:lnTo>
                    <a:pt x="301" y="6"/>
                  </a:lnTo>
                  <a:lnTo>
                    <a:pt x="309" y="4"/>
                  </a:lnTo>
                  <a:lnTo>
                    <a:pt x="317" y="3"/>
                  </a:lnTo>
                  <a:lnTo>
                    <a:pt x="323" y="3"/>
                  </a:lnTo>
                  <a:lnTo>
                    <a:pt x="330" y="1"/>
                  </a:lnTo>
                  <a:lnTo>
                    <a:pt x="335" y="0"/>
                  </a:lnTo>
                  <a:lnTo>
                    <a:pt x="340" y="0"/>
                  </a:lnTo>
                  <a:lnTo>
                    <a:pt x="344" y="0"/>
                  </a:lnTo>
                  <a:lnTo>
                    <a:pt x="347" y="0"/>
                  </a:lnTo>
                  <a:lnTo>
                    <a:pt x="352" y="0"/>
                  </a:lnTo>
                  <a:lnTo>
                    <a:pt x="357" y="0"/>
                  </a:lnTo>
                  <a:lnTo>
                    <a:pt x="362" y="1"/>
                  </a:lnTo>
                  <a:lnTo>
                    <a:pt x="366" y="3"/>
                  </a:lnTo>
                  <a:lnTo>
                    <a:pt x="370" y="4"/>
                  </a:lnTo>
                  <a:lnTo>
                    <a:pt x="373" y="6"/>
                  </a:lnTo>
                  <a:lnTo>
                    <a:pt x="377" y="9"/>
                  </a:lnTo>
                  <a:lnTo>
                    <a:pt x="379" y="11"/>
                  </a:lnTo>
                  <a:lnTo>
                    <a:pt x="379" y="15"/>
                  </a:lnTo>
                  <a:lnTo>
                    <a:pt x="379" y="17"/>
                  </a:lnTo>
                  <a:lnTo>
                    <a:pt x="378" y="20"/>
                  </a:lnTo>
                  <a:lnTo>
                    <a:pt x="377" y="22"/>
                  </a:lnTo>
                  <a:lnTo>
                    <a:pt x="373" y="25"/>
                  </a:lnTo>
                  <a:lnTo>
                    <a:pt x="369" y="26"/>
                  </a:lnTo>
                  <a:lnTo>
                    <a:pt x="364" y="28"/>
                  </a:lnTo>
                  <a:lnTo>
                    <a:pt x="358" y="29"/>
                  </a:lnTo>
                  <a:lnTo>
                    <a:pt x="355" y="31"/>
                  </a:lnTo>
                  <a:lnTo>
                    <a:pt x="351" y="32"/>
                  </a:lnTo>
                  <a:lnTo>
                    <a:pt x="346" y="33"/>
                  </a:lnTo>
                  <a:lnTo>
                    <a:pt x="341" y="33"/>
                  </a:lnTo>
                  <a:lnTo>
                    <a:pt x="336" y="34"/>
                  </a:lnTo>
                  <a:lnTo>
                    <a:pt x="330" y="35"/>
                  </a:lnTo>
                  <a:lnTo>
                    <a:pt x="324" y="37"/>
                  </a:lnTo>
                  <a:lnTo>
                    <a:pt x="317" y="38"/>
                  </a:lnTo>
                  <a:lnTo>
                    <a:pt x="309" y="39"/>
                  </a:lnTo>
                  <a:lnTo>
                    <a:pt x="302" y="40"/>
                  </a:lnTo>
                  <a:lnTo>
                    <a:pt x="293" y="43"/>
                  </a:lnTo>
                  <a:lnTo>
                    <a:pt x="285" y="44"/>
                  </a:lnTo>
                  <a:lnTo>
                    <a:pt x="276" y="45"/>
                  </a:lnTo>
                  <a:lnTo>
                    <a:pt x="267" y="46"/>
                  </a:lnTo>
                  <a:lnTo>
                    <a:pt x="257" y="48"/>
                  </a:lnTo>
                  <a:lnTo>
                    <a:pt x="247" y="50"/>
                  </a:lnTo>
                  <a:lnTo>
                    <a:pt x="225" y="53"/>
                  </a:lnTo>
                  <a:lnTo>
                    <a:pt x="206" y="56"/>
                  </a:lnTo>
                  <a:lnTo>
                    <a:pt x="186" y="59"/>
                  </a:lnTo>
                  <a:lnTo>
                    <a:pt x="176" y="60"/>
                  </a:lnTo>
                  <a:lnTo>
                    <a:pt x="168" y="62"/>
                  </a:lnTo>
                  <a:lnTo>
                    <a:pt x="159" y="64"/>
                  </a:lnTo>
                  <a:lnTo>
                    <a:pt x="152" y="65"/>
                  </a:lnTo>
                  <a:lnTo>
                    <a:pt x="143" y="66"/>
                  </a:lnTo>
                  <a:lnTo>
                    <a:pt x="136" y="67"/>
                  </a:lnTo>
                  <a:lnTo>
                    <a:pt x="129" y="68"/>
                  </a:lnTo>
                  <a:lnTo>
                    <a:pt x="121" y="71"/>
                  </a:lnTo>
                  <a:lnTo>
                    <a:pt x="115" y="72"/>
                  </a:lnTo>
                  <a:lnTo>
                    <a:pt x="109" y="73"/>
                  </a:lnTo>
                  <a:lnTo>
                    <a:pt x="109" y="7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12"/>
            <p:cNvSpPr>
              <a:spLocks/>
            </p:cNvSpPr>
            <p:nvPr/>
          </p:nvSpPr>
          <p:spPr bwMode="auto">
            <a:xfrm>
              <a:off x="6497638" y="2994025"/>
              <a:ext cx="373063" cy="192087"/>
            </a:xfrm>
            <a:custGeom>
              <a:avLst/>
              <a:gdLst>
                <a:gd name="T0" fmla="*/ 126 w 235"/>
                <a:gd name="T1" fmla="*/ 112 h 121"/>
                <a:gd name="T2" fmla="*/ 135 w 235"/>
                <a:gd name="T3" fmla="*/ 95 h 121"/>
                <a:gd name="T4" fmla="*/ 143 w 235"/>
                <a:gd name="T5" fmla="*/ 81 h 121"/>
                <a:gd name="T6" fmla="*/ 149 w 235"/>
                <a:gd name="T7" fmla="*/ 68 h 121"/>
                <a:gd name="T8" fmla="*/ 154 w 235"/>
                <a:gd name="T9" fmla="*/ 58 h 121"/>
                <a:gd name="T10" fmla="*/ 158 w 235"/>
                <a:gd name="T11" fmla="*/ 50 h 121"/>
                <a:gd name="T12" fmla="*/ 160 w 235"/>
                <a:gd name="T13" fmla="*/ 44 h 121"/>
                <a:gd name="T14" fmla="*/ 161 w 235"/>
                <a:gd name="T15" fmla="*/ 40 h 121"/>
                <a:gd name="T16" fmla="*/ 161 w 235"/>
                <a:gd name="T17" fmla="*/ 38 h 121"/>
                <a:gd name="T18" fmla="*/ 159 w 235"/>
                <a:gd name="T19" fmla="*/ 38 h 121"/>
                <a:gd name="T20" fmla="*/ 155 w 235"/>
                <a:gd name="T21" fmla="*/ 36 h 121"/>
                <a:gd name="T22" fmla="*/ 150 w 235"/>
                <a:gd name="T23" fmla="*/ 38 h 121"/>
                <a:gd name="T24" fmla="*/ 144 w 235"/>
                <a:gd name="T25" fmla="*/ 38 h 121"/>
                <a:gd name="T26" fmla="*/ 136 w 235"/>
                <a:gd name="T27" fmla="*/ 39 h 121"/>
                <a:gd name="T28" fmla="*/ 126 w 235"/>
                <a:gd name="T29" fmla="*/ 41 h 121"/>
                <a:gd name="T30" fmla="*/ 115 w 235"/>
                <a:gd name="T31" fmla="*/ 44 h 121"/>
                <a:gd name="T32" fmla="*/ 103 w 235"/>
                <a:gd name="T33" fmla="*/ 47 h 121"/>
                <a:gd name="T34" fmla="*/ 89 w 235"/>
                <a:gd name="T35" fmla="*/ 50 h 121"/>
                <a:gd name="T36" fmla="*/ 77 w 235"/>
                <a:gd name="T37" fmla="*/ 52 h 121"/>
                <a:gd name="T38" fmla="*/ 66 w 235"/>
                <a:gd name="T39" fmla="*/ 55 h 121"/>
                <a:gd name="T40" fmla="*/ 58 w 235"/>
                <a:gd name="T41" fmla="*/ 56 h 121"/>
                <a:gd name="T42" fmla="*/ 50 w 235"/>
                <a:gd name="T43" fmla="*/ 57 h 121"/>
                <a:gd name="T44" fmla="*/ 44 w 235"/>
                <a:gd name="T45" fmla="*/ 58 h 121"/>
                <a:gd name="T46" fmla="*/ 39 w 235"/>
                <a:gd name="T47" fmla="*/ 58 h 121"/>
                <a:gd name="T48" fmla="*/ 28 w 235"/>
                <a:gd name="T49" fmla="*/ 58 h 121"/>
                <a:gd name="T50" fmla="*/ 17 w 235"/>
                <a:gd name="T51" fmla="*/ 55 h 121"/>
                <a:gd name="T52" fmla="*/ 9 w 235"/>
                <a:gd name="T53" fmla="*/ 52 h 121"/>
                <a:gd name="T54" fmla="*/ 4 w 235"/>
                <a:gd name="T55" fmla="*/ 50 h 121"/>
                <a:gd name="T56" fmla="*/ 1 w 235"/>
                <a:gd name="T57" fmla="*/ 46 h 121"/>
                <a:gd name="T58" fmla="*/ 0 w 235"/>
                <a:gd name="T59" fmla="*/ 44 h 121"/>
                <a:gd name="T60" fmla="*/ 0 w 235"/>
                <a:gd name="T61" fmla="*/ 40 h 121"/>
                <a:gd name="T62" fmla="*/ 3 w 235"/>
                <a:gd name="T63" fmla="*/ 38 h 121"/>
                <a:gd name="T64" fmla="*/ 8 w 235"/>
                <a:gd name="T65" fmla="*/ 36 h 121"/>
                <a:gd name="T66" fmla="*/ 15 w 235"/>
                <a:gd name="T67" fmla="*/ 35 h 121"/>
                <a:gd name="T68" fmla="*/ 25 w 235"/>
                <a:gd name="T69" fmla="*/ 35 h 121"/>
                <a:gd name="T70" fmla="*/ 38 w 235"/>
                <a:gd name="T71" fmla="*/ 34 h 121"/>
                <a:gd name="T72" fmla="*/ 56 w 235"/>
                <a:gd name="T73" fmla="*/ 31 h 121"/>
                <a:gd name="T74" fmla="*/ 78 w 235"/>
                <a:gd name="T75" fmla="*/ 27 h 121"/>
                <a:gd name="T76" fmla="*/ 103 w 235"/>
                <a:gd name="T77" fmla="*/ 20 h 121"/>
                <a:gd name="T78" fmla="*/ 125 w 235"/>
                <a:gd name="T79" fmla="*/ 17 h 121"/>
                <a:gd name="T80" fmla="*/ 143 w 235"/>
                <a:gd name="T81" fmla="*/ 12 h 121"/>
                <a:gd name="T82" fmla="*/ 157 w 235"/>
                <a:gd name="T83" fmla="*/ 8 h 121"/>
                <a:gd name="T84" fmla="*/ 169 w 235"/>
                <a:gd name="T85" fmla="*/ 3 h 121"/>
                <a:gd name="T86" fmla="*/ 182 w 235"/>
                <a:gd name="T87" fmla="*/ 0 h 121"/>
                <a:gd name="T88" fmla="*/ 190 w 235"/>
                <a:gd name="T89" fmla="*/ 1 h 121"/>
                <a:gd name="T90" fmla="*/ 196 w 235"/>
                <a:gd name="T91" fmla="*/ 5 h 121"/>
                <a:gd name="T92" fmla="*/ 203 w 235"/>
                <a:gd name="T93" fmla="*/ 8 h 121"/>
                <a:gd name="T94" fmla="*/ 212 w 235"/>
                <a:gd name="T95" fmla="*/ 14 h 121"/>
                <a:gd name="T96" fmla="*/ 221 w 235"/>
                <a:gd name="T97" fmla="*/ 22 h 121"/>
                <a:gd name="T98" fmla="*/ 227 w 235"/>
                <a:gd name="T99" fmla="*/ 29 h 121"/>
                <a:gd name="T100" fmla="*/ 232 w 235"/>
                <a:gd name="T101" fmla="*/ 35 h 121"/>
                <a:gd name="T102" fmla="*/ 233 w 235"/>
                <a:gd name="T103" fmla="*/ 40 h 121"/>
                <a:gd name="T104" fmla="*/ 231 w 235"/>
                <a:gd name="T105" fmla="*/ 45 h 121"/>
                <a:gd name="T106" fmla="*/ 222 w 235"/>
                <a:gd name="T107" fmla="*/ 50 h 121"/>
                <a:gd name="T108" fmla="*/ 215 w 235"/>
                <a:gd name="T109" fmla="*/ 51 h 121"/>
                <a:gd name="T110" fmla="*/ 210 w 235"/>
                <a:gd name="T111" fmla="*/ 53 h 121"/>
                <a:gd name="T112" fmla="*/ 203 w 235"/>
                <a:gd name="T113" fmla="*/ 58 h 121"/>
                <a:gd name="T114" fmla="*/ 194 w 235"/>
                <a:gd name="T115" fmla="*/ 66 h 121"/>
                <a:gd name="T116" fmla="*/ 185 w 235"/>
                <a:gd name="T117" fmla="*/ 74 h 121"/>
                <a:gd name="T118" fmla="*/ 174 w 235"/>
                <a:gd name="T119" fmla="*/ 85 h 121"/>
                <a:gd name="T120" fmla="*/ 160 w 235"/>
                <a:gd name="T121" fmla="*/ 99 h 121"/>
                <a:gd name="T122" fmla="*/ 146 w 235"/>
                <a:gd name="T123" fmla="*/ 113 h 121"/>
                <a:gd name="T124" fmla="*/ 138 w 235"/>
                <a:gd name="T12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" h="121">
                  <a:moveTo>
                    <a:pt x="138" y="121"/>
                  </a:moveTo>
                  <a:lnTo>
                    <a:pt x="126" y="112"/>
                  </a:lnTo>
                  <a:lnTo>
                    <a:pt x="131" y="103"/>
                  </a:lnTo>
                  <a:lnTo>
                    <a:pt x="135" y="95"/>
                  </a:lnTo>
                  <a:lnTo>
                    <a:pt x="139" y="88"/>
                  </a:lnTo>
                  <a:lnTo>
                    <a:pt x="143" y="81"/>
                  </a:lnTo>
                  <a:lnTo>
                    <a:pt x="146" y="74"/>
                  </a:lnTo>
                  <a:lnTo>
                    <a:pt x="149" y="68"/>
                  </a:lnTo>
                  <a:lnTo>
                    <a:pt x="152" y="63"/>
                  </a:lnTo>
                  <a:lnTo>
                    <a:pt x="154" y="58"/>
                  </a:lnTo>
                  <a:lnTo>
                    <a:pt x="157" y="55"/>
                  </a:lnTo>
                  <a:lnTo>
                    <a:pt x="158" y="50"/>
                  </a:lnTo>
                  <a:lnTo>
                    <a:pt x="159" y="47"/>
                  </a:lnTo>
                  <a:lnTo>
                    <a:pt x="160" y="44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1" y="39"/>
                  </a:lnTo>
                  <a:lnTo>
                    <a:pt x="161" y="38"/>
                  </a:lnTo>
                  <a:lnTo>
                    <a:pt x="160" y="38"/>
                  </a:lnTo>
                  <a:lnTo>
                    <a:pt x="159" y="38"/>
                  </a:lnTo>
                  <a:lnTo>
                    <a:pt x="158" y="38"/>
                  </a:lnTo>
                  <a:lnTo>
                    <a:pt x="155" y="36"/>
                  </a:lnTo>
                  <a:lnTo>
                    <a:pt x="153" y="36"/>
                  </a:lnTo>
                  <a:lnTo>
                    <a:pt x="150" y="38"/>
                  </a:lnTo>
                  <a:lnTo>
                    <a:pt x="147" y="38"/>
                  </a:lnTo>
                  <a:lnTo>
                    <a:pt x="144" y="38"/>
                  </a:lnTo>
                  <a:lnTo>
                    <a:pt x="139" y="39"/>
                  </a:lnTo>
                  <a:lnTo>
                    <a:pt x="136" y="39"/>
                  </a:lnTo>
                  <a:lnTo>
                    <a:pt x="131" y="40"/>
                  </a:lnTo>
                  <a:lnTo>
                    <a:pt x="126" y="41"/>
                  </a:lnTo>
                  <a:lnTo>
                    <a:pt x="121" y="42"/>
                  </a:lnTo>
                  <a:lnTo>
                    <a:pt x="115" y="44"/>
                  </a:lnTo>
                  <a:lnTo>
                    <a:pt x="109" y="45"/>
                  </a:lnTo>
                  <a:lnTo>
                    <a:pt x="103" y="47"/>
                  </a:lnTo>
                  <a:lnTo>
                    <a:pt x="96" y="49"/>
                  </a:lnTo>
                  <a:lnTo>
                    <a:pt x="89" y="50"/>
                  </a:lnTo>
                  <a:lnTo>
                    <a:pt x="83" y="51"/>
                  </a:lnTo>
                  <a:lnTo>
                    <a:pt x="77" y="52"/>
                  </a:lnTo>
                  <a:lnTo>
                    <a:pt x="71" y="53"/>
                  </a:lnTo>
                  <a:lnTo>
                    <a:pt x="66" y="55"/>
                  </a:lnTo>
                  <a:lnTo>
                    <a:pt x="63" y="56"/>
                  </a:lnTo>
                  <a:lnTo>
                    <a:pt x="58" y="56"/>
                  </a:lnTo>
                  <a:lnTo>
                    <a:pt x="54" y="57"/>
                  </a:lnTo>
                  <a:lnTo>
                    <a:pt x="50" y="57"/>
                  </a:lnTo>
                  <a:lnTo>
                    <a:pt x="47" y="58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39" y="58"/>
                  </a:lnTo>
                  <a:lnTo>
                    <a:pt x="34" y="58"/>
                  </a:lnTo>
                  <a:lnTo>
                    <a:pt x="28" y="58"/>
                  </a:lnTo>
                  <a:lnTo>
                    <a:pt x="23" y="57"/>
                  </a:lnTo>
                  <a:lnTo>
                    <a:pt x="17" y="55"/>
                  </a:lnTo>
                  <a:lnTo>
                    <a:pt x="11" y="53"/>
                  </a:lnTo>
                  <a:lnTo>
                    <a:pt x="9" y="52"/>
                  </a:lnTo>
                  <a:lnTo>
                    <a:pt x="6" y="51"/>
                  </a:lnTo>
                  <a:lnTo>
                    <a:pt x="4" y="50"/>
                  </a:lnTo>
                  <a:lnTo>
                    <a:pt x="3" y="49"/>
                  </a:lnTo>
                  <a:lnTo>
                    <a:pt x="1" y="46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3" y="38"/>
                  </a:lnTo>
                  <a:lnTo>
                    <a:pt x="4" y="38"/>
                  </a:lnTo>
                  <a:lnTo>
                    <a:pt x="8" y="36"/>
                  </a:lnTo>
                  <a:lnTo>
                    <a:pt x="11" y="35"/>
                  </a:lnTo>
                  <a:lnTo>
                    <a:pt x="15" y="3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31" y="35"/>
                  </a:lnTo>
                  <a:lnTo>
                    <a:pt x="38" y="34"/>
                  </a:lnTo>
                  <a:lnTo>
                    <a:pt x="47" y="33"/>
                  </a:lnTo>
                  <a:lnTo>
                    <a:pt x="56" y="31"/>
                  </a:lnTo>
                  <a:lnTo>
                    <a:pt x="66" y="29"/>
                  </a:lnTo>
                  <a:lnTo>
                    <a:pt x="78" y="27"/>
                  </a:lnTo>
                  <a:lnTo>
                    <a:pt x="91" y="23"/>
                  </a:lnTo>
                  <a:lnTo>
                    <a:pt x="103" y="20"/>
                  </a:lnTo>
                  <a:lnTo>
                    <a:pt x="115" y="19"/>
                  </a:lnTo>
                  <a:lnTo>
                    <a:pt x="125" y="17"/>
                  </a:lnTo>
                  <a:lnTo>
                    <a:pt x="135" y="14"/>
                  </a:lnTo>
                  <a:lnTo>
                    <a:pt x="143" y="12"/>
                  </a:lnTo>
                  <a:lnTo>
                    <a:pt x="150" y="9"/>
                  </a:lnTo>
                  <a:lnTo>
                    <a:pt x="157" y="8"/>
                  </a:lnTo>
                  <a:lnTo>
                    <a:pt x="161" y="6"/>
                  </a:lnTo>
                  <a:lnTo>
                    <a:pt x="169" y="3"/>
                  </a:lnTo>
                  <a:lnTo>
                    <a:pt x="176" y="1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0" y="1"/>
                  </a:lnTo>
                  <a:lnTo>
                    <a:pt x="192" y="2"/>
                  </a:lnTo>
                  <a:lnTo>
                    <a:pt x="196" y="5"/>
                  </a:lnTo>
                  <a:lnTo>
                    <a:pt x="199" y="6"/>
                  </a:lnTo>
                  <a:lnTo>
                    <a:pt x="203" y="8"/>
                  </a:lnTo>
                  <a:lnTo>
                    <a:pt x="207" y="11"/>
                  </a:lnTo>
                  <a:lnTo>
                    <a:pt x="212" y="14"/>
                  </a:lnTo>
                  <a:lnTo>
                    <a:pt x="216" y="17"/>
                  </a:lnTo>
                  <a:lnTo>
                    <a:pt x="221" y="22"/>
                  </a:lnTo>
                  <a:lnTo>
                    <a:pt x="225" y="25"/>
                  </a:lnTo>
                  <a:lnTo>
                    <a:pt x="227" y="29"/>
                  </a:lnTo>
                  <a:lnTo>
                    <a:pt x="230" y="33"/>
                  </a:lnTo>
                  <a:lnTo>
                    <a:pt x="232" y="35"/>
                  </a:lnTo>
                  <a:lnTo>
                    <a:pt x="233" y="38"/>
                  </a:lnTo>
                  <a:lnTo>
                    <a:pt x="233" y="40"/>
                  </a:lnTo>
                  <a:lnTo>
                    <a:pt x="235" y="41"/>
                  </a:lnTo>
                  <a:lnTo>
                    <a:pt x="231" y="45"/>
                  </a:lnTo>
                  <a:lnTo>
                    <a:pt x="227" y="47"/>
                  </a:lnTo>
                  <a:lnTo>
                    <a:pt x="222" y="50"/>
                  </a:lnTo>
                  <a:lnTo>
                    <a:pt x="216" y="50"/>
                  </a:lnTo>
                  <a:lnTo>
                    <a:pt x="215" y="51"/>
                  </a:lnTo>
                  <a:lnTo>
                    <a:pt x="213" y="52"/>
                  </a:lnTo>
                  <a:lnTo>
                    <a:pt x="210" y="53"/>
                  </a:lnTo>
                  <a:lnTo>
                    <a:pt x="207" y="56"/>
                  </a:lnTo>
                  <a:lnTo>
                    <a:pt x="203" y="58"/>
                  </a:lnTo>
                  <a:lnTo>
                    <a:pt x="199" y="62"/>
                  </a:lnTo>
                  <a:lnTo>
                    <a:pt x="194" y="66"/>
                  </a:lnTo>
                  <a:lnTo>
                    <a:pt x="191" y="69"/>
                  </a:lnTo>
                  <a:lnTo>
                    <a:pt x="185" y="74"/>
                  </a:lnTo>
                  <a:lnTo>
                    <a:pt x="180" y="79"/>
                  </a:lnTo>
                  <a:lnTo>
                    <a:pt x="174" y="85"/>
                  </a:lnTo>
                  <a:lnTo>
                    <a:pt x="168" y="91"/>
                  </a:lnTo>
                  <a:lnTo>
                    <a:pt x="160" y="99"/>
                  </a:lnTo>
                  <a:lnTo>
                    <a:pt x="153" y="105"/>
                  </a:lnTo>
                  <a:lnTo>
                    <a:pt x="146" y="113"/>
                  </a:lnTo>
                  <a:lnTo>
                    <a:pt x="138" y="121"/>
                  </a:lnTo>
                  <a:lnTo>
                    <a:pt x="138" y="12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13"/>
            <p:cNvSpPr>
              <a:spLocks/>
            </p:cNvSpPr>
            <p:nvPr/>
          </p:nvSpPr>
          <p:spPr bwMode="auto">
            <a:xfrm>
              <a:off x="6562726" y="3151188"/>
              <a:ext cx="212725" cy="511175"/>
            </a:xfrm>
            <a:custGeom>
              <a:avLst/>
              <a:gdLst>
                <a:gd name="T0" fmla="*/ 100 w 134"/>
                <a:gd name="T1" fmla="*/ 296 h 322"/>
                <a:gd name="T2" fmla="*/ 91 w 134"/>
                <a:gd name="T3" fmla="*/ 308 h 322"/>
                <a:gd name="T4" fmla="*/ 84 w 134"/>
                <a:gd name="T5" fmla="*/ 317 h 322"/>
                <a:gd name="T6" fmla="*/ 79 w 134"/>
                <a:gd name="T7" fmla="*/ 321 h 322"/>
                <a:gd name="T8" fmla="*/ 73 w 134"/>
                <a:gd name="T9" fmla="*/ 322 h 322"/>
                <a:gd name="T10" fmla="*/ 68 w 134"/>
                <a:gd name="T11" fmla="*/ 319 h 322"/>
                <a:gd name="T12" fmla="*/ 63 w 134"/>
                <a:gd name="T13" fmla="*/ 315 h 322"/>
                <a:gd name="T14" fmla="*/ 59 w 134"/>
                <a:gd name="T15" fmla="*/ 308 h 322"/>
                <a:gd name="T16" fmla="*/ 57 w 134"/>
                <a:gd name="T17" fmla="*/ 300 h 322"/>
                <a:gd name="T18" fmla="*/ 52 w 134"/>
                <a:gd name="T19" fmla="*/ 290 h 322"/>
                <a:gd name="T20" fmla="*/ 44 w 134"/>
                <a:gd name="T21" fmla="*/ 282 h 322"/>
                <a:gd name="T22" fmla="*/ 33 w 134"/>
                <a:gd name="T23" fmla="*/ 273 h 322"/>
                <a:gd name="T24" fmla="*/ 19 w 134"/>
                <a:gd name="T25" fmla="*/ 263 h 322"/>
                <a:gd name="T26" fmla="*/ 8 w 134"/>
                <a:gd name="T27" fmla="*/ 255 h 322"/>
                <a:gd name="T28" fmla="*/ 2 w 134"/>
                <a:gd name="T29" fmla="*/ 247 h 322"/>
                <a:gd name="T30" fmla="*/ 0 w 134"/>
                <a:gd name="T31" fmla="*/ 243 h 322"/>
                <a:gd name="T32" fmla="*/ 1 w 134"/>
                <a:gd name="T33" fmla="*/ 240 h 322"/>
                <a:gd name="T34" fmla="*/ 4 w 134"/>
                <a:gd name="T35" fmla="*/ 240 h 322"/>
                <a:gd name="T36" fmla="*/ 13 w 134"/>
                <a:gd name="T37" fmla="*/ 240 h 322"/>
                <a:gd name="T38" fmla="*/ 25 w 134"/>
                <a:gd name="T39" fmla="*/ 240 h 322"/>
                <a:gd name="T40" fmla="*/ 40 w 134"/>
                <a:gd name="T41" fmla="*/ 243 h 322"/>
                <a:gd name="T42" fmla="*/ 52 w 134"/>
                <a:gd name="T43" fmla="*/ 244 h 322"/>
                <a:gd name="T44" fmla="*/ 63 w 134"/>
                <a:gd name="T45" fmla="*/ 244 h 322"/>
                <a:gd name="T46" fmla="*/ 70 w 134"/>
                <a:gd name="T47" fmla="*/ 243 h 322"/>
                <a:gd name="T48" fmla="*/ 75 w 134"/>
                <a:gd name="T49" fmla="*/ 240 h 322"/>
                <a:gd name="T50" fmla="*/ 80 w 134"/>
                <a:gd name="T51" fmla="*/ 234 h 322"/>
                <a:gd name="T52" fmla="*/ 84 w 134"/>
                <a:gd name="T53" fmla="*/ 225 h 322"/>
                <a:gd name="T54" fmla="*/ 86 w 134"/>
                <a:gd name="T55" fmla="*/ 213 h 322"/>
                <a:gd name="T56" fmla="*/ 90 w 134"/>
                <a:gd name="T57" fmla="*/ 192 h 322"/>
                <a:gd name="T58" fmla="*/ 94 w 134"/>
                <a:gd name="T59" fmla="*/ 161 h 322"/>
                <a:gd name="T60" fmla="*/ 94 w 134"/>
                <a:gd name="T61" fmla="*/ 127 h 322"/>
                <a:gd name="T62" fmla="*/ 92 w 134"/>
                <a:gd name="T63" fmla="*/ 91 h 322"/>
                <a:gd name="T64" fmla="*/ 90 w 134"/>
                <a:gd name="T65" fmla="*/ 68 h 322"/>
                <a:gd name="T66" fmla="*/ 87 w 134"/>
                <a:gd name="T67" fmla="*/ 53 h 322"/>
                <a:gd name="T68" fmla="*/ 84 w 134"/>
                <a:gd name="T69" fmla="*/ 41 h 322"/>
                <a:gd name="T70" fmla="*/ 79 w 134"/>
                <a:gd name="T71" fmla="*/ 30 h 322"/>
                <a:gd name="T72" fmla="*/ 73 w 134"/>
                <a:gd name="T73" fmla="*/ 20 h 322"/>
                <a:gd name="T74" fmla="*/ 68 w 134"/>
                <a:gd name="T75" fmla="*/ 13 h 322"/>
                <a:gd name="T76" fmla="*/ 64 w 134"/>
                <a:gd name="T77" fmla="*/ 7 h 322"/>
                <a:gd name="T78" fmla="*/ 63 w 134"/>
                <a:gd name="T79" fmla="*/ 3 h 322"/>
                <a:gd name="T80" fmla="*/ 64 w 134"/>
                <a:gd name="T81" fmla="*/ 1 h 322"/>
                <a:gd name="T82" fmla="*/ 68 w 134"/>
                <a:gd name="T83" fmla="*/ 0 h 322"/>
                <a:gd name="T84" fmla="*/ 74 w 134"/>
                <a:gd name="T85" fmla="*/ 0 h 322"/>
                <a:gd name="T86" fmla="*/ 85 w 134"/>
                <a:gd name="T87" fmla="*/ 1 h 322"/>
                <a:gd name="T88" fmla="*/ 96 w 134"/>
                <a:gd name="T89" fmla="*/ 3 h 322"/>
                <a:gd name="T90" fmla="*/ 106 w 134"/>
                <a:gd name="T91" fmla="*/ 7 h 322"/>
                <a:gd name="T92" fmla="*/ 113 w 134"/>
                <a:gd name="T93" fmla="*/ 13 h 322"/>
                <a:gd name="T94" fmla="*/ 118 w 134"/>
                <a:gd name="T95" fmla="*/ 20 h 322"/>
                <a:gd name="T96" fmla="*/ 122 w 134"/>
                <a:gd name="T97" fmla="*/ 31 h 322"/>
                <a:gd name="T98" fmla="*/ 124 w 134"/>
                <a:gd name="T99" fmla="*/ 47 h 322"/>
                <a:gd name="T100" fmla="*/ 125 w 134"/>
                <a:gd name="T101" fmla="*/ 57 h 322"/>
                <a:gd name="T102" fmla="*/ 128 w 134"/>
                <a:gd name="T103" fmla="*/ 68 h 322"/>
                <a:gd name="T104" fmla="*/ 129 w 134"/>
                <a:gd name="T105" fmla="*/ 80 h 322"/>
                <a:gd name="T106" fmla="*/ 130 w 134"/>
                <a:gd name="T107" fmla="*/ 94 h 322"/>
                <a:gd name="T108" fmla="*/ 131 w 134"/>
                <a:gd name="T109" fmla="*/ 108 h 322"/>
                <a:gd name="T110" fmla="*/ 134 w 134"/>
                <a:gd name="T111" fmla="*/ 138 h 322"/>
                <a:gd name="T112" fmla="*/ 134 w 134"/>
                <a:gd name="T113" fmla="*/ 166 h 322"/>
                <a:gd name="T114" fmla="*/ 134 w 134"/>
                <a:gd name="T115" fmla="*/ 190 h 322"/>
                <a:gd name="T116" fmla="*/ 131 w 134"/>
                <a:gd name="T117" fmla="*/ 212 h 322"/>
                <a:gd name="T118" fmla="*/ 129 w 134"/>
                <a:gd name="T119" fmla="*/ 232 h 322"/>
                <a:gd name="T120" fmla="*/ 123 w 134"/>
                <a:gd name="T121" fmla="*/ 251 h 322"/>
                <a:gd name="T122" fmla="*/ 116 w 134"/>
                <a:gd name="T123" fmla="*/ 271 h 322"/>
                <a:gd name="T124" fmla="*/ 106 w 134"/>
                <a:gd name="T125" fmla="*/ 289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" h="322">
                  <a:moveTo>
                    <a:pt x="106" y="289"/>
                  </a:moveTo>
                  <a:lnTo>
                    <a:pt x="100" y="296"/>
                  </a:lnTo>
                  <a:lnTo>
                    <a:pt x="96" y="304"/>
                  </a:lnTo>
                  <a:lnTo>
                    <a:pt x="91" y="308"/>
                  </a:lnTo>
                  <a:lnTo>
                    <a:pt x="87" y="313"/>
                  </a:lnTo>
                  <a:lnTo>
                    <a:pt x="84" y="317"/>
                  </a:lnTo>
                  <a:lnTo>
                    <a:pt x="81" y="319"/>
                  </a:lnTo>
                  <a:lnTo>
                    <a:pt x="79" y="321"/>
                  </a:lnTo>
                  <a:lnTo>
                    <a:pt x="76" y="322"/>
                  </a:lnTo>
                  <a:lnTo>
                    <a:pt x="73" y="322"/>
                  </a:lnTo>
                  <a:lnTo>
                    <a:pt x="70" y="321"/>
                  </a:lnTo>
                  <a:lnTo>
                    <a:pt x="68" y="319"/>
                  </a:lnTo>
                  <a:lnTo>
                    <a:pt x="66" y="317"/>
                  </a:lnTo>
                  <a:lnTo>
                    <a:pt x="63" y="315"/>
                  </a:lnTo>
                  <a:lnTo>
                    <a:pt x="61" y="312"/>
                  </a:lnTo>
                  <a:lnTo>
                    <a:pt x="59" y="308"/>
                  </a:lnTo>
                  <a:lnTo>
                    <a:pt x="58" y="304"/>
                  </a:lnTo>
                  <a:lnTo>
                    <a:pt x="57" y="300"/>
                  </a:lnTo>
                  <a:lnTo>
                    <a:pt x="55" y="295"/>
                  </a:lnTo>
                  <a:lnTo>
                    <a:pt x="52" y="290"/>
                  </a:lnTo>
                  <a:lnTo>
                    <a:pt x="48" y="287"/>
                  </a:lnTo>
                  <a:lnTo>
                    <a:pt x="44" y="282"/>
                  </a:lnTo>
                  <a:lnTo>
                    <a:pt x="39" y="277"/>
                  </a:lnTo>
                  <a:lnTo>
                    <a:pt x="33" y="273"/>
                  </a:lnTo>
                  <a:lnTo>
                    <a:pt x="26" y="268"/>
                  </a:lnTo>
                  <a:lnTo>
                    <a:pt x="19" y="263"/>
                  </a:lnTo>
                  <a:lnTo>
                    <a:pt x="13" y="258"/>
                  </a:lnTo>
                  <a:lnTo>
                    <a:pt x="8" y="255"/>
                  </a:lnTo>
                  <a:lnTo>
                    <a:pt x="4" y="251"/>
                  </a:lnTo>
                  <a:lnTo>
                    <a:pt x="2" y="247"/>
                  </a:lnTo>
                  <a:lnTo>
                    <a:pt x="0" y="245"/>
                  </a:lnTo>
                  <a:lnTo>
                    <a:pt x="0" y="243"/>
                  </a:lnTo>
                  <a:lnTo>
                    <a:pt x="0" y="241"/>
                  </a:lnTo>
                  <a:lnTo>
                    <a:pt x="1" y="240"/>
                  </a:lnTo>
                  <a:lnTo>
                    <a:pt x="2" y="240"/>
                  </a:lnTo>
                  <a:lnTo>
                    <a:pt x="4" y="240"/>
                  </a:lnTo>
                  <a:lnTo>
                    <a:pt x="8" y="239"/>
                  </a:lnTo>
                  <a:lnTo>
                    <a:pt x="13" y="240"/>
                  </a:lnTo>
                  <a:lnTo>
                    <a:pt x="18" y="240"/>
                  </a:lnTo>
                  <a:lnTo>
                    <a:pt x="25" y="240"/>
                  </a:lnTo>
                  <a:lnTo>
                    <a:pt x="33" y="241"/>
                  </a:lnTo>
                  <a:lnTo>
                    <a:pt x="40" y="243"/>
                  </a:lnTo>
                  <a:lnTo>
                    <a:pt x="46" y="244"/>
                  </a:lnTo>
                  <a:lnTo>
                    <a:pt x="52" y="244"/>
                  </a:lnTo>
                  <a:lnTo>
                    <a:pt x="58" y="244"/>
                  </a:lnTo>
                  <a:lnTo>
                    <a:pt x="63" y="244"/>
                  </a:lnTo>
                  <a:lnTo>
                    <a:pt x="67" y="244"/>
                  </a:lnTo>
                  <a:lnTo>
                    <a:pt x="70" y="243"/>
                  </a:lnTo>
                  <a:lnTo>
                    <a:pt x="73" y="241"/>
                  </a:lnTo>
                  <a:lnTo>
                    <a:pt x="75" y="240"/>
                  </a:lnTo>
                  <a:lnTo>
                    <a:pt x="78" y="238"/>
                  </a:lnTo>
                  <a:lnTo>
                    <a:pt x="80" y="234"/>
                  </a:lnTo>
                  <a:lnTo>
                    <a:pt x="81" y="230"/>
                  </a:lnTo>
                  <a:lnTo>
                    <a:pt x="84" y="225"/>
                  </a:lnTo>
                  <a:lnTo>
                    <a:pt x="85" y="221"/>
                  </a:lnTo>
                  <a:lnTo>
                    <a:pt x="86" y="213"/>
                  </a:lnTo>
                  <a:lnTo>
                    <a:pt x="87" y="206"/>
                  </a:lnTo>
                  <a:lnTo>
                    <a:pt x="90" y="192"/>
                  </a:lnTo>
                  <a:lnTo>
                    <a:pt x="92" y="177"/>
                  </a:lnTo>
                  <a:lnTo>
                    <a:pt x="94" y="161"/>
                  </a:lnTo>
                  <a:lnTo>
                    <a:pt x="94" y="144"/>
                  </a:lnTo>
                  <a:lnTo>
                    <a:pt x="94" y="127"/>
                  </a:lnTo>
                  <a:lnTo>
                    <a:pt x="94" y="108"/>
                  </a:lnTo>
                  <a:lnTo>
                    <a:pt x="92" y="91"/>
                  </a:lnTo>
                  <a:lnTo>
                    <a:pt x="91" y="75"/>
                  </a:lnTo>
                  <a:lnTo>
                    <a:pt x="90" y="68"/>
                  </a:lnTo>
                  <a:lnTo>
                    <a:pt x="89" y="61"/>
                  </a:lnTo>
                  <a:lnTo>
                    <a:pt x="87" y="53"/>
                  </a:lnTo>
                  <a:lnTo>
                    <a:pt x="85" y="47"/>
                  </a:lnTo>
                  <a:lnTo>
                    <a:pt x="84" y="41"/>
                  </a:lnTo>
                  <a:lnTo>
                    <a:pt x="81" y="35"/>
                  </a:lnTo>
                  <a:lnTo>
                    <a:pt x="79" y="30"/>
                  </a:lnTo>
                  <a:lnTo>
                    <a:pt x="76" y="25"/>
                  </a:lnTo>
                  <a:lnTo>
                    <a:pt x="73" y="20"/>
                  </a:lnTo>
                  <a:lnTo>
                    <a:pt x="70" y="17"/>
                  </a:lnTo>
                  <a:lnTo>
                    <a:pt x="68" y="13"/>
                  </a:lnTo>
                  <a:lnTo>
                    <a:pt x="66" y="9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3" y="3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6" y="0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4" y="0"/>
                  </a:lnTo>
                  <a:lnTo>
                    <a:pt x="79" y="0"/>
                  </a:lnTo>
                  <a:lnTo>
                    <a:pt x="85" y="1"/>
                  </a:lnTo>
                  <a:lnTo>
                    <a:pt x="91" y="1"/>
                  </a:lnTo>
                  <a:lnTo>
                    <a:pt x="96" y="3"/>
                  </a:lnTo>
                  <a:lnTo>
                    <a:pt x="101" y="4"/>
                  </a:lnTo>
                  <a:lnTo>
                    <a:pt x="106" y="7"/>
                  </a:lnTo>
                  <a:lnTo>
                    <a:pt x="109" y="9"/>
                  </a:lnTo>
                  <a:lnTo>
                    <a:pt x="113" y="13"/>
                  </a:lnTo>
                  <a:lnTo>
                    <a:pt x="117" y="17"/>
                  </a:lnTo>
                  <a:lnTo>
                    <a:pt x="118" y="20"/>
                  </a:lnTo>
                  <a:lnTo>
                    <a:pt x="120" y="25"/>
                  </a:lnTo>
                  <a:lnTo>
                    <a:pt x="122" y="31"/>
                  </a:lnTo>
                  <a:lnTo>
                    <a:pt x="123" y="39"/>
                  </a:lnTo>
                  <a:lnTo>
                    <a:pt x="124" y="47"/>
                  </a:lnTo>
                  <a:lnTo>
                    <a:pt x="125" y="52"/>
                  </a:lnTo>
                  <a:lnTo>
                    <a:pt x="125" y="57"/>
                  </a:lnTo>
                  <a:lnTo>
                    <a:pt x="127" y="62"/>
                  </a:lnTo>
                  <a:lnTo>
                    <a:pt x="128" y="68"/>
                  </a:lnTo>
                  <a:lnTo>
                    <a:pt x="128" y="74"/>
                  </a:lnTo>
                  <a:lnTo>
                    <a:pt x="129" y="80"/>
                  </a:lnTo>
                  <a:lnTo>
                    <a:pt x="130" y="86"/>
                  </a:lnTo>
                  <a:lnTo>
                    <a:pt x="130" y="94"/>
                  </a:lnTo>
                  <a:lnTo>
                    <a:pt x="131" y="101"/>
                  </a:lnTo>
                  <a:lnTo>
                    <a:pt x="131" y="108"/>
                  </a:lnTo>
                  <a:lnTo>
                    <a:pt x="133" y="123"/>
                  </a:lnTo>
                  <a:lnTo>
                    <a:pt x="134" y="138"/>
                  </a:lnTo>
                  <a:lnTo>
                    <a:pt x="134" y="152"/>
                  </a:lnTo>
                  <a:lnTo>
                    <a:pt x="134" y="166"/>
                  </a:lnTo>
                  <a:lnTo>
                    <a:pt x="134" y="178"/>
                  </a:lnTo>
                  <a:lnTo>
                    <a:pt x="134" y="190"/>
                  </a:lnTo>
                  <a:lnTo>
                    <a:pt x="133" y="201"/>
                  </a:lnTo>
                  <a:lnTo>
                    <a:pt x="131" y="212"/>
                  </a:lnTo>
                  <a:lnTo>
                    <a:pt x="130" y="222"/>
                  </a:lnTo>
                  <a:lnTo>
                    <a:pt x="129" y="232"/>
                  </a:lnTo>
                  <a:lnTo>
                    <a:pt x="127" y="241"/>
                  </a:lnTo>
                  <a:lnTo>
                    <a:pt x="123" y="251"/>
                  </a:lnTo>
                  <a:lnTo>
                    <a:pt x="119" y="261"/>
                  </a:lnTo>
                  <a:lnTo>
                    <a:pt x="116" y="271"/>
                  </a:lnTo>
                  <a:lnTo>
                    <a:pt x="111" y="280"/>
                  </a:lnTo>
                  <a:lnTo>
                    <a:pt x="106" y="289"/>
                  </a:lnTo>
                  <a:lnTo>
                    <a:pt x="106" y="28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14"/>
            <p:cNvSpPr>
              <a:spLocks/>
            </p:cNvSpPr>
            <p:nvPr/>
          </p:nvSpPr>
          <p:spPr bwMode="auto">
            <a:xfrm>
              <a:off x="6375401" y="3186113"/>
              <a:ext cx="696913" cy="133350"/>
            </a:xfrm>
            <a:custGeom>
              <a:avLst/>
              <a:gdLst>
                <a:gd name="T0" fmla="*/ 92 w 439"/>
                <a:gd name="T1" fmla="*/ 74 h 84"/>
                <a:gd name="T2" fmla="*/ 72 w 439"/>
                <a:gd name="T3" fmla="*/ 79 h 84"/>
                <a:gd name="T4" fmla="*/ 64 w 439"/>
                <a:gd name="T5" fmla="*/ 80 h 84"/>
                <a:gd name="T6" fmla="*/ 57 w 439"/>
                <a:gd name="T7" fmla="*/ 81 h 84"/>
                <a:gd name="T8" fmla="*/ 52 w 439"/>
                <a:gd name="T9" fmla="*/ 83 h 84"/>
                <a:gd name="T10" fmla="*/ 47 w 439"/>
                <a:gd name="T11" fmla="*/ 83 h 84"/>
                <a:gd name="T12" fmla="*/ 44 w 439"/>
                <a:gd name="T13" fmla="*/ 84 h 84"/>
                <a:gd name="T14" fmla="*/ 38 w 439"/>
                <a:gd name="T15" fmla="*/ 83 h 84"/>
                <a:gd name="T16" fmla="*/ 30 w 439"/>
                <a:gd name="T17" fmla="*/ 79 h 84"/>
                <a:gd name="T18" fmla="*/ 16 w 439"/>
                <a:gd name="T19" fmla="*/ 72 h 84"/>
                <a:gd name="T20" fmla="*/ 0 w 439"/>
                <a:gd name="T21" fmla="*/ 63 h 84"/>
                <a:gd name="T22" fmla="*/ 9 w 439"/>
                <a:gd name="T23" fmla="*/ 59 h 84"/>
                <a:gd name="T24" fmla="*/ 20 w 439"/>
                <a:gd name="T25" fmla="*/ 57 h 84"/>
                <a:gd name="T26" fmla="*/ 33 w 439"/>
                <a:gd name="T27" fmla="*/ 53 h 84"/>
                <a:gd name="T28" fmla="*/ 50 w 439"/>
                <a:gd name="T29" fmla="*/ 51 h 84"/>
                <a:gd name="T30" fmla="*/ 60 w 439"/>
                <a:gd name="T31" fmla="*/ 50 h 84"/>
                <a:gd name="T32" fmla="*/ 72 w 439"/>
                <a:gd name="T33" fmla="*/ 47 h 84"/>
                <a:gd name="T34" fmla="*/ 89 w 439"/>
                <a:gd name="T35" fmla="*/ 45 h 84"/>
                <a:gd name="T36" fmla="*/ 109 w 439"/>
                <a:gd name="T37" fmla="*/ 42 h 84"/>
                <a:gd name="T38" fmla="*/ 133 w 439"/>
                <a:gd name="T39" fmla="*/ 39 h 84"/>
                <a:gd name="T40" fmla="*/ 159 w 439"/>
                <a:gd name="T41" fmla="*/ 34 h 84"/>
                <a:gd name="T42" fmla="*/ 190 w 439"/>
                <a:gd name="T43" fmla="*/ 29 h 84"/>
                <a:gd name="T44" fmla="*/ 224 w 439"/>
                <a:gd name="T45" fmla="*/ 24 h 84"/>
                <a:gd name="T46" fmla="*/ 256 w 439"/>
                <a:gd name="T47" fmla="*/ 19 h 84"/>
                <a:gd name="T48" fmla="*/ 285 w 439"/>
                <a:gd name="T49" fmla="*/ 14 h 84"/>
                <a:gd name="T50" fmla="*/ 310 w 439"/>
                <a:gd name="T51" fmla="*/ 9 h 84"/>
                <a:gd name="T52" fmla="*/ 332 w 439"/>
                <a:gd name="T53" fmla="*/ 7 h 84"/>
                <a:gd name="T54" fmla="*/ 351 w 439"/>
                <a:gd name="T55" fmla="*/ 3 h 84"/>
                <a:gd name="T56" fmla="*/ 367 w 439"/>
                <a:gd name="T57" fmla="*/ 2 h 84"/>
                <a:gd name="T58" fmla="*/ 378 w 439"/>
                <a:gd name="T59" fmla="*/ 1 h 84"/>
                <a:gd name="T60" fmla="*/ 385 w 439"/>
                <a:gd name="T61" fmla="*/ 0 h 84"/>
                <a:gd name="T62" fmla="*/ 404 w 439"/>
                <a:gd name="T63" fmla="*/ 2 h 84"/>
                <a:gd name="T64" fmla="*/ 420 w 439"/>
                <a:gd name="T65" fmla="*/ 9 h 84"/>
                <a:gd name="T66" fmla="*/ 431 w 439"/>
                <a:gd name="T67" fmla="*/ 22 h 84"/>
                <a:gd name="T68" fmla="*/ 437 w 439"/>
                <a:gd name="T69" fmla="*/ 33 h 84"/>
                <a:gd name="T70" fmla="*/ 439 w 439"/>
                <a:gd name="T71" fmla="*/ 39 h 84"/>
                <a:gd name="T72" fmla="*/ 437 w 439"/>
                <a:gd name="T73" fmla="*/ 42 h 84"/>
                <a:gd name="T74" fmla="*/ 434 w 439"/>
                <a:gd name="T75" fmla="*/ 44 h 84"/>
                <a:gd name="T76" fmla="*/ 429 w 439"/>
                <a:gd name="T77" fmla="*/ 45 h 84"/>
                <a:gd name="T78" fmla="*/ 425 w 439"/>
                <a:gd name="T79" fmla="*/ 46 h 84"/>
                <a:gd name="T80" fmla="*/ 419 w 439"/>
                <a:gd name="T81" fmla="*/ 46 h 84"/>
                <a:gd name="T82" fmla="*/ 413 w 439"/>
                <a:gd name="T83" fmla="*/ 47 h 84"/>
                <a:gd name="T84" fmla="*/ 396 w 439"/>
                <a:gd name="T85" fmla="*/ 47 h 84"/>
                <a:gd name="T86" fmla="*/ 376 w 439"/>
                <a:gd name="T87" fmla="*/ 46 h 84"/>
                <a:gd name="T88" fmla="*/ 352 w 439"/>
                <a:gd name="T89" fmla="*/ 44 h 84"/>
                <a:gd name="T90" fmla="*/ 323 w 439"/>
                <a:gd name="T91" fmla="*/ 44 h 84"/>
                <a:gd name="T92" fmla="*/ 291 w 439"/>
                <a:gd name="T93" fmla="*/ 45 h 84"/>
                <a:gd name="T94" fmla="*/ 254 w 439"/>
                <a:gd name="T95" fmla="*/ 48 h 84"/>
                <a:gd name="T96" fmla="*/ 215 w 439"/>
                <a:gd name="T97" fmla="*/ 53 h 84"/>
                <a:gd name="T98" fmla="*/ 177 w 439"/>
                <a:gd name="T99" fmla="*/ 57 h 84"/>
                <a:gd name="T100" fmla="*/ 144 w 439"/>
                <a:gd name="T101" fmla="*/ 62 h 84"/>
                <a:gd name="T102" fmla="*/ 115 w 439"/>
                <a:gd name="T103" fmla="*/ 68 h 84"/>
                <a:gd name="T104" fmla="*/ 103 w 439"/>
                <a:gd name="T105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9" h="84">
                  <a:moveTo>
                    <a:pt x="103" y="72"/>
                  </a:moveTo>
                  <a:lnTo>
                    <a:pt x="92" y="74"/>
                  </a:lnTo>
                  <a:lnTo>
                    <a:pt x="81" y="76"/>
                  </a:lnTo>
                  <a:lnTo>
                    <a:pt x="72" y="79"/>
                  </a:lnTo>
                  <a:lnTo>
                    <a:pt x="68" y="80"/>
                  </a:lnTo>
                  <a:lnTo>
                    <a:pt x="64" y="80"/>
                  </a:lnTo>
                  <a:lnTo>
                    <a:pt x="60" y="81"/>
                  </a:lnTo>
                  <a:lnTo>
                    <a:pt x="57" y="81"/>
                  </a:lnTo>
                  <a:lnTo>
                    <a:pt x="54" y="83"/>
                  </a:lnTo>
                  <a:lnTo>
                    <a:pt x="52" y="83"/>
                  </a:lnTo>
                  <a:lnTo>
                    <a:pt x="49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44" y="84"/>
                  </a:lnTo>
                  <a:lnTo>
                    <a:pt x="42" y="83"/>
                  </a:lnTo>
                  <a:lnTo>
                    <a:pt x="38" y="83"/>
                  </a:lnTo>
                  <a:lnTo>
                    <a:pt x="35" y="80"/>
                  </a:lnTo>
                  <a:lnTo>
                    <a:pt x="30" y="79"/>
                  </a:lnTo>
                  <a:lnTo>
                    <a:pt x="24" y="75"/>
                  </a:lnTo>
                  <a:lnTo>
                    <a:pt x="16" y="72"/>
                  </a:lnTo>
                  <a:lnTo>
                    <a:pt x="9" y="68"/>
                  </a:lnTo>
                  <a:lnTo>
                    <a:pt x="0" y="63"/>
                  </a:lnTo>
                  <a:lnTo>
                    <a:pt x="4" y="61"/>
                  </a:lnTo>
                  <a:lnTo>
                    <a:pt x="9" y="59"/>
                  </a:lnTo>
                  <a:lnTo>
                    <a:pt x="14" y="58"/>
                  </a:lnTo>
                  <a:lnTo>
                    <a:pt x="20" y="57"/>
                  </a:lnTo>
                  <a:lnTo>
                    <a:pt x="26" y="54"/>
                  </a:lnTo>
                  <a:lnTo>
                    <a:pt x="33" y="53"/>
                  </a:lnTo>
                  <a:lnTo>
                    <a:pt x="42" y="52"/>
                  </a:lnTo>
                  <a:lnTo>
                    <a:pt x="50" y="51"/>
                  </a:lnTo>
                  <a:lnTo>
                    <a:pt x="54" y="50"/>
                  </a:lnTo>
                  <a:lnTo>
                    <a:pt x="60" y="50"/>
                  </a:lnTo>
                  <a:lnTo>
                    <a:pt x="66" y="48"/>
                  </a:lnTo>
                  <a:lnTo>
                    <a:pt x="72" y="47"/>
                  </a:lnTo>
                  <a:lnTo>
                    <a:pt x="81" y="46"/>
                  </a:lnTo>
                  <a:lnTo>
                    <a:pt x="89" y="45"/>
                  </a:lnTo>
                  <a:lnTo>
                    <a:pt x="99" y="44"/>
                  </a:lnTo>
                  <a:lnTo>
                    <a:pt x="109" y="42"/>
                  </a:lnTo>
                  <a:lnTo>
                    <a:pt x="121" y="40"/>
                  </a:lnTo>
                  <a:lnTo>
                    <a:pt x="133" y="39"/>
                  </a:lnTo>
                  <a:lnTo>
                    <a:pt x="146" y="36"/>
                  </a:lnTo>
                  <a:lnTo>
                    <a:pt x="159" y="34"/>
                  </a:lnTo>
                  <a:lnTo>
                    <a:pt x="175" y="31"/>
                  </a:lnTo>
                  <a:lnTo>
                    <a:pt x="190" y="29"/>
                  </a:lnTo>
                  <a:lnTo>
                    <a:pt x="207" y="26"/>
                  </a:lnTo>
                  <a:lnTo>
                    <a:pt x="224" y="24"/>
                  </a:lnTo>
                  <a:lnTo>
                    <a:pt x="240" y="22"/>
                  </a:lnTo>
                  <a:lnTo>
                    <a:pt x="256" y="19"/>
                  </a:lnTo>
                  <a:lnTo>
                    <a:pt x="270" y="17"/>
                  </a:lnTo>
                  <a:lnTo>
                    <a:pt x="285" y="14"/>
                  </a:lnTo>
                  <a:lnTo>
                    <a:pt x="298" y="12"/>
                  </a:lnTo>
                  <a:lnTo>
                    <a:pt x="310" y="9"/>
                  </a:lnTo>
                  <a:lnTo>
                    <a:pt x="321" y="8"/>
                  </a:lnTo>
                  <a:lnTo>
                    <a:pt x="332" y="7"/>
                  </a:lnTo>
                  <a:lnTo>
                    <a:pt x="342" y="4"/>
                  </a:lnTo>
                  <a:lnTo>
                    <a:pt x="351" y="3"/>
                  </a:lnTo>
                  <a:lnTo>
                    <a:pt x="359" y="2"/>
                  </a:lnTo>
                  <a:lnTo>
                    <a:pt x="367" y="2"/>
                  </a:lnTo>
                  <a:lnTo>
                    <a:pt x="373" y="1"/>
                  </a:lnTo>
                  <a:lnTo>
                    <a:pt x="378" y="1"/>
                  </a:lnTo>
                  <a:lnTo>
                    <a:pt x="381" y="0"/>
                  </a:lnTo>
                  <a:lnTo>
                    <a:pt x="385" y="0"/>
                  </a:lnTo>
                  <a:lnTo>
                    <a:pt x="395" y="1"/>
                  </a:lnTo>
                  <a:lnTo>
                    <a:pt x="404" y="2"/>
                  </a:lnTo>
                  <a:lnTo>
                    <a:pt x="413" y="6"/>
                  </a:lnTo>
                  <a:lnTo>
                    <a:pt x="420" y="9"/>
                  </a:lnTo>
                  <a:lnTo>
                    <a:pt x="426" y="15"/>
                  </a:lnTo>
                  <a:lnTo>
                    <a:pt x="431" y="22"/>
                  </a:lnTo>
                  <a:lnTo>
                    <a:pt x="435" y="26"/>
                  </a:lnTo>
                  <a:lnTo>
                    <a:pt x="437" y="33"/>
                  </a:lnTo>
                  <a:lnTo>
                    <a:pt x="439" y="36"/>
                  </a:lnTo>
                  <a:lnTo>
                    <a:pt x="439" y="39"/>
                  </a:lnTo>
                  <a:lnTo>
                    <a:pt x="439" y="40"/>
                  </a:lnTo>
                  <a:lnTo>
                    <a:pt x="437" y="42"/>
                  </a:lnTo>
                  <a:lnTo>
                    <a:pt x="436" y="44"/>
                  </a:lnTo>
                  <a:lnTo>
                    <a:pt x="434" y="44"/>
                  </a:lnTo>
                  <a:lnTo>
                    <a:pt x="431" y="45"/>
                  </a:lnTo>
                  <a:lnTo>
                    <a:pt x="429" y="45"/>
                  </a:lnTo>
                  <a:lnTo>
                    <a:pt x="426" y="45"/>
                  </a:lnTo>
                  <a:lnTo>
                    <a:pt x="425" y="46"/>
                  </a:lnTo>
                  <a:lnTo>
                    <a:pt x="423" y="46"/>
                  </a:lnTo>
                  <a:lnTo>
                    <a:pt x="419" y="46"/>
                  </a:lnTo>
                  <a:lnTo>
                    <a:pt x="417" y="47"/>
                  </a:lnTo>
                  <a:lnTo>
                    <a:pt x="413" y="47"/>
                  </a:lnTo>
                  <a:lnTo>
                    <a:pt x="406" y="47"/>
                  </a:lnTo>
                  <a:lnTo>
                    <a:pt x="396" y="47"/>
                  </a:lnTo>
                  <a:lnTo>
                    <a:pt x="386" y="46"/>
                  </a:lnTo>
                  <a:lnTo>
                    <a:pt x="376" y="46"/>
                  </a:lnTo>
                  <a:lnTo>
                    <a:pt x="364" y="45"/>
                  </a:lnTo>
                  <a:lnTo>
                    <a:pt x="352" y="44"/>
                  </a:lnTo>
                  <a:lnTo>
                    <a:pt x="337" y="44"/>
                  </a:lnTo>
                  <a:lnTo>
                    <a:pt x="323" y="44"/>
                  </a:lnTo>
                  <a:lnTo>
                    <a:pt x="307" y="45"/>
                  </a:lnTo>
                  <a:lnTo>
                    <a:pt x="291" y="45"/>
                  </a:lnTo>
                  <a:lnTo>
                    <a:pt x="273" y="47"/>
                  </a:lnTo>
                  <a:lnTo>
                    <a:pt x="254" y="48"/>
                  </a:lnTo>
                  <a:lnTo>
                    <a:pt x="235" y="51"/>
                  </a:lnTo>
                  <a:lnTo>
                    <a:pt x="215" y="53"/>
                  </a:lnTo>
                  <a:lnTo>
                    <a:pt x="196" y="54"/>
                  </a:lnTo>
                  <a:lnTo>
                    <a:pt x="177" y="57"/>
                  </a:lnTo>
                  <a:lnTo>
                    <a:pt x="160" y="59"/>
                  </a:lnTo>
                  <a:lnTo>
                    <a:pt x="144" y="62"/>
                  </a:lnTo>
                  <a:lnTo>
                    <a:pt x="130" y="65"/>
                  </a:lnTo>
                  <a:lnTo>
                    <a:pt x="115" y="68"/>
                  </a:lnTo>
                  <a:lnTo>
                    <a:pt x="103" y="72"/>
                  </a:lnTo>
                  <a:lnTo>
                    <a:pt x="103" y="7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15"/>
            <p:cNvSpPr>
              <a:spLocks/>
            </p:cNvSpPr>
            <p:nvPr/>
          </p:nvSpPr>
          <p:spPr bwMode="auto">
            <a:xfrm>
              <a:off x="6249988" y="3109913"/>
              <a:ext cx="76200" cy="476250"/>
            </a:xfrm>
            <a:custGeom>
              <a:avLst/>
              <a:gdLst>
                <a:gd name="T0" fmla="*/ 12 w 48"/>
                <a:gd name="T1" fmla="*/ 0 h 300"/>
                <a:gd name="T2" fmla="*/ 18 w 48"/>
                <a:gd name="T3" fmla="*/ 0 h 300"/>
                <a:gd name="T4" fmla="*/ 28 w 48"/>
                <a:gd name="T5" fmla="*/ 2 h 300"/>
                <a:gd name="T6" fmla="*/ 40 w 48"/>
                <a:gd name="T7" fmla="*/ 6 h 300"/>
                <a:gd name="T8" fmla="*/ 48 w 48"/>
                <a:gd name="T9" fmla="*/ 22 h 300"/>
                <a:gd name="T10" fmla="*/ 48 w 48"/>
                <a:gd name="T11" fmla="*/ 46 h 300"/>
                <a:gd name="T12" fmla="*/ 46 w 48"/>
                <a:gd name="T13" fmla="*/ 70 h 300"/>
                <a:gd name="T14" fmla="*/ 46 w 48"/>
                <a:gd name="T15" fmla="*/ 92 h 300"/>
                <a:gd name="T16" fmla="*/ 46 w 48"/>
                <a:gd name="T17" fmla="*/ 112 h 300"/>
                <a:gd name="T18" fmla="*/ 46 w 48"/>
                <a:gd name="T19" fmla="*/ 132 h 300"/>
                <a:gd name="T20" fmla="*/ 45 w 48"/>
                <a:gd name="T21" fmla="*/ 149 h 300"/>
                <a:gd name="T22" fmla="*/ 45 w 48"/>
                <a:gd name="T23" fmla="*/ 166 h 300"/>
                <a:gd name="T24" fmla="*/ 45 w 48"/>
                <a:gd name="T25" fmla="*/ 182 h 300"/>
                <a:gd name="T26" fmla="*/ 44 w 48"/>
                <a:gd name="T27" fmla="*/ 195 h 300"/>
                <a:gd name="T28" fmla="*/ 44 w 48"/>
                <a:gd name="T29" fmla="*/ 209 h 300"/>
                <a:gd name="T30" fmla="*/ 43 w 48"/>
                <a:gd name="T31" fmla="*/ 220 h 300"/>
                <a:gd name="T32" fmla="*/ 42 w 48"/>
                <a:gd name="T33" fmla="*/ 231 h 300"/>
                <a:gd name="T34" fmla="*/ 42 w 48"/>
                <a:gd name="T35" fmla="*/ 239 h 300"/>
                <a:gd name="T36" fmla="*/ 40 w 48"/>
                <a:gd name="T37" fmla="*/ 247 h 300"/>
                <a:gd name="T38" fmla="*/ 39 w 48"/>
                <a:gd name="T39" fmla="*/ 253 h 300"/>
                <a:gd name="T40" fmla="*/ 37 w 48"/>
                <a:gd name="T41" fmla="*/ 261 h 300"/>
                <a:gd name="T42" fmla="*/ 34 w 48"/>
                <a:gd name="T43" fmla="*/ 271 h 300"/>
                <a:gd name="T44" fmla="*/ 32 w 48"/>
                <a:gd name="T45" fmla="*/ 280 h 300"/>
                <a:gd name="T46" fmla="*/ 28 w 48"/>
                <a:gd name="T47" fmla="*/ 286 h 300"/>
                <a:gd name="T48" fmla="*/ 27 w 48"/>
                <a:gd name="T49" fmla="*/ 292 h 300"/>
                <a:gd name="T50" fmla="*/ 24 w 48"/>
                <a:gd name="T51" fmla="*/ 295 h 300"/>
                <a:gd name="T52" fmla="*/ 23 w 48"/>
                <a:gd name="T53" fmla="*/ 299 h 300"/>
                <a:gd name="T54" fmla="*/ 22 w 48"/>
                <a:gd name="T55" fmla="*/ 300 h 300"/>
                <a:gd name="T56" fmla="*/ 18 w 48"/>
                <a:gd name="T57" fmla="*/ 299 h 300"/>
                <a:gd name="T58" fmla="*/ 15 w 48"/>
                <a:gd name="T59" fmla="*/ 294 h 300"/>
                <a:gd name="T60" fmla="*/ 11 w 48"/>
                <a:gd name="T61" fmla="*/ 287 h 300"/>
                <a:gd name="T62" fmla="*/ 7 w 48"/>
                <a:gd name="T63" fmla="*/ 277 h 300"/>
                <a:gd name="T64" fmla="*/ 5 w 48"/>
                <a:gd name="T65" fmla="*/ 265 h 300"/>
                <a:gd name="T66" fmla="*/ 4 w 48"/>
                <a:gd name="T67" fmla="*/ 255 h 300"/>
                <a:gd name="T68" fmla="*/ 1 w 48"/>
                <a:gd name="T69" fmla="*/ 247 h 300"/>
                <a:gd name="T70" fmla="*/ 0 w 48"/>
                <a:gd name="T71" fmla="*/ 240 h 300"/>
                <a:gd name="T72" fmla="*/ 0 w 48"/>
                <a:gd name="T73" fmla="*/ 236 h 300"/>
                <a:gd name="T74" fmla="*/ 1 w 48"/>
                <a:gd name="T75" fmla="*/ 228 h 300"/>
                <a:gd name="T76" fmla="*/ 4 w 48"/>
                <a:gd name="T77" fmla="*/ 220 h 300"/>
                <a:gd name="T78" fmla="*/ 5 w 48"/>
                <a:gd name="T79" fmla="*/ 209 h 300"/>
                <a:gd name="T80" fmla="*/ 7 w 48"/>
                <a:gd name="T81" fmla="*/ 199 h 300"/>
                <a:gd name="T82" fmla="*/ 7 w 48"/>
                <a:gd name="T83" fmla="*/ 190 h 300"/>
                <a:gd name="T84" fmla="*/ 9 w 48"/>
                <a:gd name="T85" fmla="*/ 182 h 300"/>
                <a:gd name="T86" fmla="*/ 10 w 48"/>
                <a:gd name="T87" fmla="*/ 171 h 300"/>
                <a:gd name="T88" fmla="*/ 11 w 48"/>
                <a:gd name="T89" fmla="*/ 159 h 300"/>
                <a:gd name="T90" fmla="*/ 12 w 48"/>
                <a:gd name="T91" fmla="*/ 145 h 300"/>
                <a:gd name="T92" fmla="*/ 13 w 48"/>
                <a:gd name="T93" fmla="*/ 129 h 300"/>
                <a:gd name="T94" fmla="*/ 15 w 48"/>
                <a:gd name="T95" fmla="*/ 113 h 300"/>
                <a:gd name="T96" fmla="*/ 15 w 48"/>
                <a:gd name="T97" fmla="*/ 96 h 300"/>
                <a:gd name="T98" fmla="*/ 15 w 48"/>
                <a:gd name="T99" fmla="*/ 81 h 300"/>
                <a:gd name="T100" fmla="*/ 15 w 48"/>
                <a:gd name="T101" fmla="*/ 67 h 300"/>
                <a:gd name="T102" fmla="*/ 13 w 48"/>
                <a:gd name="T103" fmla="*/ 55 h 300"/>
                <a:gd name="T104" fmla="*/ 12 w 48"/>
                <a:gd name="T105" fmla="*/ 44 h 300"/>
                <a:gd name="T106" fmla="*/ 12 w 48"/>
                <a:gd name="T107" fmla="*/ 34 h 300"/>
                <a:gd name="T108" fmla="*/ 11 w 48"/>
                <a:gd name="T109" fmla="*/ 27 h 300"/>
                <a:gd name="T110" fmla="*/ 10 w 48"/>
                <a:gd name="T111" fmla="*/ 21 h 300"/>
                <a:gd name="T112" fmla="*/ 7 w 48"/>
                <a:gd name="T113" fmla="*/ 16 h 300"/>
                <a:gd name="T114" fmla="*/ 5 w 48"/>
                <a:gd name="T115" fmla="*/ 10 h 300"/>
                <a:gd name="T116" fmla="*/ 5 w 48"/>
                <a:gd name="T117" fmla="*/ 5 h 300"/>
                <a:gd name="T118" fmla="*/ 7 w 48"/>
                <a:gd name="T119" fmla="*/ 2 h 300"/>
                <a:gd name="T120" fmla="*/ 10 w 48"/>
                <a:gd name="T121" fmla="*/ 1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" h="300">
                  <a:moveTo>
                    <a:pt x="10" y="1"/>
                  </a:move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3" y="1"/>
                  </a:lnTo>
                  <a:lnTo>
                    <a:pt x="28" y="2"/>
                  </a:lnTo>
                  <a:lnTo>
                    <a:pt x="33" y="4"/>
                  </a:lnTo>
                  <a:lnTo>
                    <a:pt x="40" y="6"/>
                  </a:lnTo>
                  <a:lnTo>
                    <a:pt x="48" y="10"/>
                  </a:lnTo>
                  <a:lnTo>
                    <a:pt x="48" y="22"/>
                  </a:lnTo>
                  <a:lnTo>
                    <a:pt x="48" y="34"/>
                  </a:lnTo>
                  <a:lnTo>
                    <a:pt x="48" y="46"/>
                  </a:lnTo>
                  <a:lnTo>
                    <a:pt x="48" y="59"/>
                  </a:lnTo>
                  <a:lnTo>
                    <a:pt x="46" y="70"/>
                  </a:lnTo>
                  <a:lnTo>
                    <a:pt x="46" y="81"/>
                  </a:lnTo>
                  <a:lnTo>
                    <a:pt x="46" y="92"/>
                  </a:lnTo>
                  <a:lnTo>
                    <a:pt x="46" y="101"/>
                  </a:lnTo>
                  <a:lnTo>
                    <a:pt x="46" y="112"/>
                  </a:lnTo>
                  <a:lnTo>
                    <a:pt x="46" y="122"/>
                  </a:lnTo>
                  <a:lnTo>
                    <a:pt x="46" y="132"/>
                  </a:lnTo>
                  <a:lnTo>
                    <a:pt x="46" y="140"/>
                  </a:lnTo>
                  <a:lnTo>
                    <a:pt x="45" y="149"/>
                  </a:lnTo>
                  <a:lnTo>
                    <a:pt x="45" y="157"/>
                  </a:lnTo>
                  <a:lnTo>
                    <a:pt x="45" y="166"/>
                  </a:lnTo>
                  <a:lnTo>
                    <a:pt x="45" y="173"/>
                  </a:lnTo>
                  <a:lnTo>
                    <a:pt x="45" y="182"/>
                  </a:lnTo>
                  <a:lnTo>
                    <a:pt x="44" y="189"/>
                  </a:lnTo>
                  <a:lnTo>
                    <a:pt x="44" y="195"/>
                  </a:lnTo>
                  <a:lnTo>
                    <a:pt x="44" y="203"/>
                  </a:lnTo>
                  <a:lnTo>
                    <a:pt x="44" y="209"/>
                  </a:lnTo>
                  <a:lnTo>
                    <a:pt x="43" y="215"/>
                  </a:lnTo>
                  <a:lnTo>
                    <a:pt x="43" y="220"/>
                  </a:lnTo>
                  <a:lnTo>
                    <a:pt x="43" y="225"/>
                  </a:lnTo>
                  <a:lnTo>
                    <a:pt x="42" y="231"/>
                  </a:lnTo>
                  <a:lnTo>
                    <a:pt x="42" y="234"/>
                  </a:lnTo>
                  <a:lnTo>
                    <a:pt x="42" y="239"/>
                  </a:lnTo>
                  <a:lnTo>
                    <a:pt x="40" y="243"/>
                  </a:lnTo>
                  <a:lnTo>
                    <a:pt x="40" y="247"/>
                  </a:lnTo>
                  <a:lnTo>
                    <a:pt x="39" y="250"/>
                  </a:lnTo>
                  <a:lnTo>
                    <a:pt x="39" y="253"/>
                  </a:lnTo>
                  <a:lnTo>
                    <a:pt x="39" y="256"/>
                  </a:lnTo>
                  <a:lnTo>
                    <a:pt x="37" y="261"/>
                  </a:lnTo>
                  <a:lnTo>
                    <a:pt x="35" y="266"/>
                  </a:lnTo>
                  <a:lnTo>
                    <a:pt x="34" y="271"/>
                  </a:lnTo>
                  <a:lnTo>
                    <a:pt x="33" y="276"/>
                  </a:lnTo>
                  <a:lnTo>
                    <a:pt x="32" y="280"/>
                  </a:lnTo>
                  <a:lnTo>
                    <a:pt x="29" y="283"/>
                  </a:lnTo>
                  <a:lnTo>
                    <a:pt x="28" y="286"/>
                  </a:lnTo>
                  <a:lnTo>
                    <a:pt x="28" y="289"/>
                  </a:lnTo>
                  <a:lnTo>
                    <a:pt x="27" y="292"/>
                  </a:lnTo>
                  <a:lnTo>
                    <a:pt x="26" y="294"/>
                  </a:lnTo>
                  <a:lnTo>
                    <a:pt x="24" y="295"/>
                  </a:lnTo>
                  <a:lnTo>
                    <a:pt x="23" y="298"/>
                  </a:lnTo>
                  <a:lnTo>
                    <a:pt x="23" y="299"/>
                  </a:lnTo>
                  <a:lnTo>
                    <a:pt x="22" y="299"/>
                  </a:lnTo>
                  <a:lnTo>
                    <a:pt x="22" y="300"/>
                  </a:lnTo>
                  <a:lnTo>
                    <a:pt x="21" y="300"/>
                  </a:lnTo>
                  <a:lnTo>
                    <a:pt x="18" y="299"/>
                  </a:lnTo>
                  <a:lnTo>
                    <a:pt x="16" y="297"/>
                  </a:lnTo>
                  <a:lnTo>
                    <a:pt x="15" y="294"/>
                  </a:lnTo>
                  <a:lnTo>
                    <a:pt x="12" y="291"/>
                  </a:lnTo>
                  <a:lnTo>
                    <a:pt x="11" y="287"/>
                  </a:lnTo>
                  <a:lnTo>
                    <a:pt x="9" y="282"/>
                  </a:lnTo>
                  <a:lnTo>
                    <a:pt x="7" y="277"/>
                  </a:lnTo>
                  <a:lnTo>
                    <a:pt x="6" y="271"/>
                  </a:lnTo>
                  <a:lnTo>
                    <a:pt x="5" y="265"/>
                  </a:lnTo>
                  <a:lnTo>
                    <a:pt x="4" y="260"/>
                  </a:lnTo>
                  <a:lnTo>
                    <a:pt x="4" y="255"/>
                  </a:lnTo>
                  <a:lnTo>
                    <a:pt x="2" y="251"/>
                  </a:lnTo>
                  <a:lnTo>
                    <a:pt x="1" y="247"/>
                  </a:lnTo>
                  <a:lnTo>
                    <a:pt x="1" y="243"/>
                  </a:lnTo>
                  <a:lnTo>
                    <a:pt x="0" y="240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1" y="232"/>
                  </a:lnTo>
                  <a:lnTo>
                    <a:pt x="1" y="228"/>
                  </a:lnTo>
                  <a:lnTo>
                    <a:pt x="2" y="225"/>
                  </a:lnTo>
                  <a:lnTo>
                    <a:pt x="4" y="220"/>
                  </a:lnTo>
                  <a:lnTo>
                    <a:pt x="4" y="215"/>
                  </a:lnTo>
                  <a:lnTo>
                    <a:pt x="5" y="209"/>
                  </a:lnTo>
                  <a:lnTo>
                    <a:pt x="6" y="203"/>
                  </a:lnTo>
                  <a:lnTo>
                    <a:pt x="7" y="199"/>
                  </a:lnTo>
                  <a:lnTo>
                    <a:pt x="7" y="195"/>
                  </a:lnTo>
                  <a:lnTo>
                    <a:pt x="7" y="190"/>
                  </a:lnTo>
                  <a:lnTo>
                    <a:pt x="9" y="187"/>
                  </a:lnTo>
                  <a:lnTo>
                    <a:pt x="9" y="182"/>
                  </a:lnTo>
                  <a:lnTo>
                    <a:pt x="10" y="176"/>
                  </a:lnTo>
                  <a:lnTo>
                    <a:pt x="10" y="171"/>
                  </a:lnTo>
                  <a:lnTo>
                    <a:pt x="11" y="165"/>
                  </a:lnTo>
                  <a:lnTo>
                    <a:pt x="11" y="159"/>
                  </a:lnTo>
                  <a:lnTo>
                    <a:pt x="12" y="151"/>
                  </a:lnTo>
                  <a:lnTo>
                    <a:pt x="12" y="145"/>
                  </a:lnTo>
                  <a:lnTo>
                    <a:pt x="12" y="138"/>
                  </a:lnTo>
                  <a:lnTo>
                    <a:pt x="13" y="129"/>
                  </a:lnTo>
                  <a:lnTo>
                    <a:pt x="13" y="122"/>
                  </a:lnTo>
                  <a:lnTo>
                    <a:pt x="15" y="113"/>
                  </a:lnTo>
                  <a:lnTo>
                    <a:pt x="15" y="105"/>
                  </a:lnTo>
                  <a:lnTo>
                    <a:pt x="15" y="96"/>
                  </a:lnTo>
                  <a:lnTo>
                    <a:pt x="15" y="89"/>
                  </a:lnTo>
                  <a:lnTo>
                    <a:pt x="15" y="81"/>
                  </a:lnTo>
                  <a:lnTo>
                    <a:pt x="15" y="74"/>
                  </a:lnTo>
                  <a:lnTo>
                    <a:pt x="15" y="67"/>
                  </a:lnTo>
                  <a:lnTo>
                    <a:pt x="13" y="61"/>
                  </a:lnTo>
                  <a:lnTo>
                    <a:pt x="13" y="55"/>
                  </a:lnTo>
                  <a:lnTo>
                    <a:pt x="13" y="49"/>
                  </a:lnTo>
                  <a:lnTo>
                    <a:pt x="12" y="44"/>
                  </a:lnTo>
                  <a:lnTo>
                    <a:pt x="12" y="39"/>
                  </a:lnTo>
                  <a:lnTo>
                    <a:pt x="12" y="34"/>
                  </a:lnTo>
                  <a:lnTo>
                    <a:pt x="11" y="30"/>
                  </a:lnTo>
                  <a:lnTo>
                    <a:pt x="11" y="27"/>
                  </a:lnTo>
                  <a:lnTo>
                    <a:pt x="10" y="23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7" y="16"/>
                  </a:lnTo>
                  <a:lnTo>
                    <a:pt x="6" y="12"/>
                  </a:lnTo>
                  <a:lnTo>
                    <a:pt x="5" y="10"/>
                  </a:lnTo>
                  <a:lnTo>
                    <a:pt x="5" y="7"/>
                  </a:lnTo>
                  <a:lnTo>
                    <a:pt x="5" y="5"/>
                  </a:lnTo>
                  <a:lnTo>
                    <a:pt x="6" y="4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0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Freeform 110"/>
          <p:cNvSpPr>
            <a:spLocks/>
          </p:cNvSpPr>
          <p:nvPr/>
        </p:nvSpPr>
        <p:spPr bwMode="auto">
          <a:xfrm>
            <a:off x="1187624" y="2397351"/>
            <a:ext cx="939075" cy="1000993"/>
          </a:xfrm>
          <a:custGeom>
            <a:avLst/>
            <a:gdLst>
              <a:gd name="T0" fmla="*/ 304 w 364"/>
              <a:gd name="T1" fmla="*/ 17 h 388"/>
              <a:gd name="T2" fmla="*/ 304 w 364"/>
              <a:gd name="T3" fmla="*/ 6 h 388"/>
              <a:gd name="T4" fmla="*/ 306 w 364"/>
              <a:gd name="T5" fmla="*/ 1 h 388"/>
              <a:gd name="T6" fmla="*/ 311 w 364"/>
              <a:gd name="T7" fmla="*/ 0 h 388"/>
              <a:gd name="T8" fmla="*/ 320 w 364"/>
              <a:gd name="T9" fmla="*/ 0 h 388"/>
              <a:gd name="T10" fmla="*/ 332 w 364"/>
              <a:gd name="T11" fmla="*/ 5 h 388"/>
              <a:gd name="T12" fmla="*/ 345 w 364"/>
              <a:gd name="T13" fmla="*/ 12 h 388"/>
              <a:gd name="T14" fmla="*/ 355 w 364"/>
              <a:gd name="T15" fmla="*/ 19 h 388"/>
              <a:gd name="T16" fmla="*/ 360 w 364"/>
              <a:gd name="T17" fmla="*/ 23 h 388"/>
              <a:gd name="T18" fmla="*/ 362 w 364"/>
              <a:gd name="T19" fmla="*/ 28 h 388"/>
              <a:gd name="T20" fmla="*/ 364 w 364"/>
              <a:gd name="T21" fmla="*/ 33 h 388"/>
              <a:gd name="T22" fmla="*/ 364 w 364"/>
              <a:gd name="T23" fmla="*/ 38 h 388"/>
              <a:gd name="T24" fmla="*/ 361 w 364"/>
              <a:gd name="T25" fmla="*/ 46 h 388"/>
              <a:gd name="T26" fmla="*/ 356 w 364"/>
              <a:gd name="T27" fmla="*/ 55 h 388"/>
              <a:gd name="T28" fmla="*/ 350 w 364"/>
              <a:gd name="T29" fmla="*/ 67 h 388"/>
              <a:gd name="T30" fmla="*/ 340 w 364"/>
              <a:gd name="T31" fmla="*/ 80 h 388"/>
              <a:gd name="T32" fmla="*/ 328 w 364"/>
              <a:gd name="T33" fmla="*/ 96 h 388"/>
              <a:gd name="T34" fmla="*/ 315 w 364"/>
              <a:gd name="T35" fmla="*/ 115 h 388"/>
              <a:gd name="T36" fmla="*/ 301 w 364"/>
              <a:gd name="T37" fmla="*/ 135 h 388"/>
              <a:gd name="T38" fmla="*/ 284 w 364"/>
              <a:gd name="T39" fmla="*/ 160 h 388"/>
              <a:gd name="T40" fmla="*/ 266 w 364"/>
              <a:gd name="T41" fmla="*/ 183 h 388"/>
              <a:gd name="T42" fmla="*/ 237 w 364"/>
              <a:gd name="T43" fmla="*/ 216 h 388"/>
              <a:gd name="T44" fmla="*/ 207 w 364"/>
              <a:gd name="T45" fmla="*/ 248 h 388"/>
              <a:gd name="T46" fmla="*/ 189 w 364"/>
              <a:gd name="T47" fmla="*/ 267 h 388"/>
              <a:gd name="T48" fmla="*/ 172 w 364"/>
              <a:gd name="T49" fmla="*/ 284 h 388"/>
              <a:gd name="T50" fmla="*/ 156 w 364"/>
              <a:gd name="T51" fmla="*/ 299 h 388"/>
              <a:gd name="T52" fmla="*/ 141 w 364"/>
              <a:gd name="T53" fmla="*/ 310 h 388"/>
              <a:gd name="T54" fmla="*/ 123 w 364"/>
              <a:gd name="T55" fmla="*/ 323 h 388"/>
              <a:gd name="T56" fmla="*/ 101 w 364"/>
              <a:gd name="T57" fmla="*/ 338 h 388"/>
              <a:gd name="T58" fmla="*/ 75 w 364"/>
              <a:gd name="T59" fmla="*/ 353 h 388"/>
              <a:gd name="T60" fmla="*/ 55 w 364"/>
              <a:gd name="T61" fmla="*/ 365 h 388"/>
              <a:gd name="T62" fmla="*/ 42 w 364"/>
              <a:gd name="T63" fmla="*/ 371 h 388"/>
              <a:gd name="T64" fmla="*/ 31 w 364"/>
              <a:gd name="T65" fmla="*/ 377 h 388"/>
              <a:gd name="T66" fmla="*/ 22 w 364"/>
              <a:gd name="T67" fmla="*/ 382 h 388"/>
              <a:gd name="T68" fmla="*/ 14 w 364"/>
              <a:gd name="T69" fmla="*/ 384 h 388"/>
              <a:gd name="T70" fmla="*/ 8 w 364"/>
              <a:gd name="T71" fmla="*/ 387 h 388"/>
              <a:gd name="T72" fmla="*/ 3 w 364"/>
              <a:gd name="T73" fmla="*/ 388 h 388"/>
              <a:gd name="T74" fmla="*/ 1 w 364"/>
              <a:gd name="T75" fmla="*/ 388 h 388"/>
              <a:gd name="T76" fmla="*/ 0 w 364"/>
              <a:gd name="T77" fmla="*/ 387 h 388"/>
              <a:gd name="T78" fmla="*/ 2 w 364"/>
              <a:gd name="T79" fmla="*/ 383 h 388"/>
              <a:gd name="T80" fmla="*/ 7 w 364"/>
              <a:gd name="T81" fmla="*/ 378 h 388"/>
              <a:gd name="T82" fmla="*/ 16 w 364"/>
              <a:gd name="T83" fmla="*/ 370 h 388"/>
              <a:gd name="T84" fmla="*/ 27 w 364"/>
              <a:gd name="T85" fmla="*/ 360 h 388"/>
              <a:gd name="T86" fmla="*/ 41 w 364"/>
              <a:gd name="T87" fmla="*/ 348 h 388"/>
              <a:gd name="T88" fmla="*/ 58 w 364"/>
              <a:gd name="T89" fmla="*/ 333 h 388"/>
              <a:gd name="T90" fmla="*/ 79 w 364"/>
              <a:gd name="T91" fmla="*/ 317 h 388"/>
              <a:gd name="T92" fmla="*/ 114 w 364"/>
              <a:gd name="T93" fmla="*/ 288 h 388"/>
              <a:gd name="T94" fmla="*/ 158 w 364"/>
              <a:gd name="T95" fmla="*/ 246 h 388"/>
              <a:gd name="T96" fmla="*/ 199 w 364"/>
              <a:gd name="T97" fmla="*/ 204 h 388"/>
              <a:gd name="T98" fmla="*/ 235 w 364"/>
              <a:gd name="T99" fmla="*/ 156 h 388"/>
              <a:gd name="T100" fmla="*/ 260 w 364"/>
              <a:gd name="T101" fmla="*/ 121 h 388"/>
              <a:gd name="T102" fmla="*/ 273 w 364"/>
              <a:gd name="T103" fmla="*/ 99 h 388"/>
              <a:gd name="T104" fmla="*/ 284 w 364"/>
              <a:gd name="T105" fmla="*/ 79 h 388"/>
              <a:gd name="T106" fmla="*/ 293 w 364"/>
              <a:gd name="T107" fmla="*/ 63 h 388"/>
              <a:gd name="T108" fmla="*/ 299 w 364"/>
              <a:gd name="T109" fmla="*/ 50 h 388"/>
              <a:gd name="T110" fmla="*/ 304 w 364"/>
              <a:gd name="T111" fmla="*/ 39 h 388"/>
              <a:gd name="T112" fmla="*/ 306 w 364"/>
              <a:gd name="T113" fmla="*/ 30 h 388"/>
              <a:gd name="T114" fmla="*/ 306 w 364"/>
              <a:gd name="T115" fmla="*/ 24 h 388"/>
              <a:gd name="T116" fmla="*/ 305 w 364"/>
              <a:gd name="T117" fmla="*/ 23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64" h="388">
                <a:moveTo>
                  <a:pt x="305" y="23"/>
                </a:moveTo>
                <a:lnTo>
                  <a:pt x="304" y="17"/>
                </a:lnTo>
                <a:lnTo>
                  <a:pt x="303" y="11"/>
                </a:lnTo>
                <a:lnTo>
                  <a:pt x="304" y="6"/>
                </a:lnTo>
                <a:lnTo>
                  <a:pt x="305" y="2"/>
                </a:lnTo>
                <a:lnTo>
                  <a:pt x="306" y="1"/>
                </a:lnTo>
                <a:lnTo>
                  <a:pt x="309" y="0"/>
                </a:lnTo>
                <a:lnTo>
                  <a:pt x="311" y="0"/>
                </a:lnTo>
                <a:lnTo>
                  <a:pt x="314" y="0"/>
                </a:lnTo>
                <a:lnTo>
                  <a:pt x="320" y="0"/>
                </a:lnTo>
                <a:lnTo>
                  <a:pt x="326" y="2"/>
                </a:lnTo>
                <a:lnTo>
                  <a:pt x="332" y="5"/>
                </a:lnTo>
                <a:lnTo>
                  <a:pt x="339" y="8"/>
                </a:lnTo>
                <a:lnTo>
                  <a:pt x="345" y="12"/>
                </a:lnTo>
                <a:lnTo>
                  <a:pt x="353" y="17"/>
                </a:lnTo>
                <a:lnTo>
                  <a:pt x="355" y="19"/>
                </a:lnTo>
                <a:lnTo>
                  <a:pt x="357" y="21"/>
                </a:lnTo>
                <a:lnTo>
                  <a:pt x="360" y="23"/>
                </a:lnTo>
                <a:lnTo>
                  <a:pt x="361" y="25"/>
                </a:lnTo>
                <a:lnTo>
                  <a:pt x="362" y="28"/>
                </a:lnTo>
                <a:lnTo>
                  <a:pt x="364" y="30"/>
                </a:lnTo>
                <a:lnTo>
                  <a:pt x="364" y="33"/>
                </a:lnTo>
                <a:lnTo>
                  <a:pt x="364" y="34"/>
                </a:lnTo>
                <a:lnTo>
                  <a:pt x="364" y="38"/>
                </a:lnTo>
                <a:lnTo>
                  <a:pt x="362" y="41"/>
                </a:lnTo>
                <a:lnTo>
                  <a:pt x="361" y="46"/>
                </a:lnTo>
                <a:lnTo>
                  <a:pt x="360" y="50"/>
                </a:lnTo>
                <a:lnTo>
                  <a:pt x="356" y="55"/>
                </a:lnTo>
                <a:lnTo>
                  <a:pt x="354" y="61"/>
                </a:lnTo>
                <a:lnTo>
                  <a:pt x="350" y="67"/>
                </a:lnTo>
                <a:lnTo>
                  <a:pt x="346" y="73"/>
                </a:lnTo>
                <a:lnTo>
                  <a:pt x="340" y="80"/>
                </a:lnTo>
                <a:lnTo>
                  <a:pt x="334" y="88"/>
                </a:lnTo>
                <a:lnTo>
                  <a:pt x="328" y="96"/>
                </a:lnTo>
                <a:lnTo>
                  <a:pt x="322" y="105"/>
                </a:lnTo>
                <a:lnTo>
                  <a:pt x="315" y="115"/>
                </a:lnTo>
                <a:lnTo>
                  <a:pt x="309" y="124"/>
                </a:lnTo>
                <a:lnTo>
                  <a:pt x="301" y="135"/>
                </a:lnTo>
                <a:lnTo>
                  <a:pt x="294" y="148"/>
                </a:lnTo>
                <a:lnTo>
                  <a:pt x="284" y="160"/>
                </a:lnTo>
                <a:lnTo>
                  <a:pt x="276" y="171"/>
                </a:lnTo>
                <a:lnTo>
                  <a:pt x="266" y="183"/>
                </a:lnTo>
                <a:lnTo>
                  <a:pt x="256" y="194"/>
                </a:lnTo>
                <a:lnTo>
                  <a:pt x="237" y="216"/>
                </a:lnTo>
                <a:lnTo>
                  <a:pt x="217" y="237"/>
                </a:lnTo>
                <a:lnTo>
                  <a:pt x="207" y="248"/>
                </a:lnTo>
                <a:lnTo>
                  <a:pt x="198" y="257"/>
                </a:lnTo>
                <a:lnTo>
                  <a:pt x="189" y="267"/>
                </a:lnTo>
                <a:lnTo>
                  <a:pt x="180" y="276"/>
                </a:lnTo>
                <a:lnTo>
                  <a:pt x="172" y="284"/>
                </a:lnTo>
                <a:lnTo>
                  <a:pt x="165" y="292"/>
                </a:lnTo>
                <a:lnTo>
                  <a:pt x="156" y="299"/>
                </a:lnTo>
                <a:lnTo>
                  <a:pt x="150" y="305"/>
                </a:lnTo>
                <a:lnTo>
                  <a:pt x="141" y="310"/>
                </a:lnTo>
                <a:lnTo>
                  <a:pt x="133" y="316"/>
                </a:lnTo>
                <a:lnTo>
                  <a:pt x="123" y="323"/>
                </a:lnTo>
                <a:lnTo>
                  <a:pt x="112" y="331"/>
                </a:lnTo>
                <a:lnTo>
                  <a:pt x="101" y="338"/>
                </a:lnTo>
                <a:lnTo>
                  <a:pt x="89" y="345"/>
                </a:lnTo>
                <a:lnTo>
                  <a:pt x="75" y="353"/>
                </a:lnTo>
                <a:lnTo>
                  <a:pt x="62" y="361"/>
                </a:lnTo>
                <a:lnTo>
                  <a:pt x="55" y="365"/>
                </a:lnTo>
                <a:lnTo>
                  <a:pt x="49" y="369"/>
                </a:lnTo>
                <a:lnTo>
                  <a:pt x="42" y="371"/>
                </a:lnTo>
                <a:lnTo>
                  <a:pt x="36" y="375"/>
                </a:lnTo>
                <a:lnTo>
                  <a:pt x="31" y="377"/>
                </a:lnTo>
                <a:lnTo>
                  <a:pt x="27" y="380"/>
                </a:lnTo>
                <a:lnTo>
                  <a:pt x="22" y="382"/>
                </a:lnTo>
                <a:lnTo>
                  <a:pt x="18" y="383"/>
                </a:lnTo>
                <a:lnTo>
                  <a:pt x="14" y="384"/>
                </a:lnTo>
                <a:lnTo>
                  <a:pt x="11" y="386"/>
                </a:lnTo>
                <a:lnTo>
                  <a:pt x="8" y="387"/>
                </a:lnTo>
                <a:lnTo>
                  <a:pt x="6" y="388"/>
                </a:lnTo>
                <a:lnTo>
                  <a:pt x="3" y="388"/>
                </a:lnTo>
                <a:lnTo>
                  <a:pt x="2" y="388"/>
                </a:lnTo>
                <a:lnTo>
                  <a:pt x="1" y="388"/>
                </a:lnTo>
                <a:lnTo>
                  <a:pt x="0" y="388"/>
                </a:lnTo>
                <a:lnTo>
                  <a:pt x="0" y="387"/>
                </a:lnTo>
                <a:lnTo>
                  <a:pt x="1" y="386"/>
                </a:lnTo>
                <a:lnTo>
                  <a:pt x="2" y="383"/>
                </a:lnTo>
                <a:lnTo>
                  <a:pt x="5" y="381"/>
                </a:lnTo>
                <a:lnTo>
                  <a:pt x="7" y="378"/>
                </a:lnTo>
                <a:lnTo>
                  <a:pt x="11" y="375"/>
                </a:lnTo>
                <a:lnTo>
                  <a:pt x="16" y="370"/>
                </a:lnTo>
                <a:lnTo>
                  <a:pt x="20" y="365"/>
                </a:lnTo>
                <a:lnTo>
                  <a:pt x="27" y="360"/>
                </a:lnTo>
                <a:lnTo>
                  <a:pt x="34" y="354"/>
                </a:lnTo>
                <a:lnTo>
                  <a:pt x="41" y="348"/>
                </a:lnTo>
                <a:lnTo>
                  <a:pt x="50" y="340"/>
                </a:lnTo>
                <a:lnTo>
                  <a:pt x="58" y="333"/>
                </a:lnTo>
                <a:lnTo>
                  <a:pt x="68" y="326"/>
                </a:lnTo>
                <a:lnTo>
                  <a:pt x="79" y="317"/>
                </a:lnTo>
                <a:lnTo>
                  <a:pt x="91" y="307"/>
                </a:lnTo>
                <a:lnTo>
                  <a:pt x="114" y="288"/>
                </a:lnTo>
                <a:lnTo>
                  <a:pt x="138" y="267"/>
                </a:lnTo>
                <a:lnTo>
                  <a:pt x="158" y="246"/>
                </a:lnTo>
                <a:lnTo>
                  <a:pt x="179" y="226"/>
                </a:lnTo>
                <a:lnTo>
                  <a:pt x="199" y="204"/>
                </a:lnTo>
                <a:lnTo>
                  <a:pt x="218" y="180"/>
                </a:lnTo>
                <a:lnTo>
                  <a:pt x="235" y="156"/>
                </a:lnTo>
                <a:lnTo>
                  <a:pt x="252" y="133"/>
                </a:lnTo>
                <a:lnTo>
                  <a:pt x="260" y="121"/>
                </a:lnTo>
                <a:lnTo>
                  <a:pt x="266" y="110"/>
                </a:lnTo>
                <a:lnTo>
                  <a:pt x="273" y="99"/>
                </a:lnTo>
                <a:lnTo>
                  <a:pt x="278" y="89"/>
                </a:lnTo>
                <a:lnTo>
                  <a:pt x="284" y="79"/>
                </a:lnTo>
                <a:lnTo>
                  <a:pt x="288" y="71"/>
                </a:lnTo>
                <a:lnTo>
                  <a:pt x="293" y="63"/>
                </a:lnTo>
                <a:lnTo>
                  <a:pt x="296" y="56"/>
                </a:lnTo>
                <a:lnTo>
                  <a:pt x="299" y="50"/>
                </a:lnTo>
                <a:lnTo>
                  <a:pt x="301" y="44"/>
                </a:lnTo>
                <a:lnTo>
                  <a:pt x="304" y="39"/>
                </a:lnTo>
                <a:lnTo>
                  <a:pt x="305" y="34"/>
                </a:lnTo>
                <a:lnTo>
                  <a:pt x="306" y="30"/>
                </a:lnTo>
                <a:lnTo>
                  <a:pt x="306" y="27"/>
                </a:lnTo>
                <a:lnTo>
                  <a:pt x="306" y="24"/>
                </a:lnTo>
                <a:lnTo>
                  <a:pt x="305" y="23"/>
                </a:lnTo>
                <a:lnTo>
                  <a:pt x="305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2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58" y="1341988"/>
            <a:ext cx="1934210" cy="2741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664668" y="1131590"/>
            <a:ext cx="6011788" cy="3231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4000" b="1" dirty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田忌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，生卒年不详，姓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田，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名忌，字期，又曰期思，封于徐州（今山东滕州南），故又称徐州子期。战国时期齐国名将。</a:t>
            </a:r>
          </a:p>
        </p:txBody>
      </p:sp>
      <p:sp>
        <p:nvSpPr>
          <p:cNvPr id="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93132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了解相关资料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7" name="Picture 2" descr="E:\24春\图\包图网的图\矢量骏马剪影素材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 t="60980" r="69238" b="20108"/>
          <a:stretch/>
        </p:blipFill>
        <p:spPr bwMode="auto">
          <a:xfrm>
            <a:off x="179512" y="290141"/>
            <a:ext cx="1391330" cy="78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83768" y="699542"/>
            <a:ext cx="612068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ea typeface="楷体" panose="02010609060101010101" pitchFamily="49" charset="-122"/>
                <a:sym typeface="+mn-ea"/>
              </a:rPr>
              <a:t>     </a:t>
            </a:r>
            <a:r>
              <a:rPr lang="en-US" altLang="zh-CN" sz="3200" b="1" dirty="0" smtClean="0"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4000" b="1" dirty="0" smtClean="0">
                <a:solidFill>
                  <a:srgbClr val="4325D9"/>
                </a:solidFill>
                <a:ea typeface="楷体" panose="02010609060101010101" pitchFamily="49" charset="-122"/>
                <a:sym typeface="+mn-ea"/>
              </a:rPr>
              <a:t>齐</a:t>
            </a:r>
            <a:r>
              <a:rPr lang="zh-CN" altLang="en-US" sz="4000" b="1" dirty="0">
                <a:solidFill>
                  <a:srgbClr val="4325D9"/>
                </a:solidFill>
                <a:ea typeface="楷体" panose="02010609060101010101" pitchFamily="49" charset="-122"/>
                <a:sym typeface="+mn-ea"/>
              </a:rPr>
              <a:t>威王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（公元前378年―公元前320年</a:t>
            </a:r>
            <a:r>
              <a:rPr lang="zh-CN" altLang="en-US" sz="3200" b="1">
                <a:ea typeface="楷体" panose="02010609060101010101" pitchFamily="49" charset="-122"/>
                <a:sym typeface="+mn-ea"/>
              </a:rPr>
              <a:t>），</a:t>
            </a:r>
            <a:r>
              <a:rPr lang="zh-CN" altLang="en-US" sz="3200" b="1" smtClean="0">
                <a:ea typeface="楷体" panose="02010609060101010101" pitchFamily="49" charset="-122"/>
                <a:sym typeface="+mn-ea"/>
              </a:rPr>
              <a:t>妫（</a:t>
            </a:r>
            <a:r>
              <a:rPr lang="en-US" altLang="zh-CN" sz="3200" b="1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  <a:sym typeface="+mn-ea"/>
              </a:rPr>
              <a:t>guī</a:t>
            </a:r>
            <a:r>
              <a:rPr lang="zh-CN" altLang="en-US" sz="3200" b="1" smtClean="0">
                <a:ea typeface="楷体" panose="02010609060101010101" pitchFamily="49" charset="-122"/>
                <a:sym typeface="+mn-ea"/>
              </a:rPr>
              <a:t>）姓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，田氏，名因齐，齐桓公（与春秋五霸之首的齐桓公非同一人）田午之子，战国时期齐国国君，公元前356年―公元前320年在位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17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12" y="1174606"/>
            <a:ext cx="1983740" cy="2621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/>
          </p:cNvPicPr>
          <p:nvPr/>
        </p:nvPicPr>
        <p:blipFill rotWithShape="1">
          <a:blip r:embed="rId2"/>
          <a:srcRect l="7421" t="4229" r="15429"/>
          <a:stretch/>
        </p:blipFill>
        <p:spPr>
          <a:xfrm>
            <a:off x="6447357" y="949964"/>
            <a:ext cx="2013077" cy="2922822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11560" y="843559"/>
            <a:ext cx="5616624" cy="31393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3600" b="1" dirty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孙膑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，战国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初期军事家，兵家代表人物。孙膑原名不详，因受过膑刑故名孙膑。代表作《孙膑兵法》。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71671" y="699542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/>
              <a:t>        </a:t>
            </a:r>
            <a:r>
              <a:rPr lang="zh-CN" altLang="zh-CN" sz="3200" b="1" dirty="0" smtClean="0">
                <a:solidFill>
                  <a:srgbClr val="00B0F0"/>
                </a:solidFill>
              </a:rPr>
              <a:t>《</a:t>
            </a:r>
            <a:r>
              <a:rPr lang="zh-CN" altLang="zh-CN" sz="3200" b="1" dirty="0">
                <a:solidFill>
                  <a:srgbClr val="00B0F0"/>
                </a:solidFill>
              </a:rPr>
              <a:t>田忌赛马》</a:t>
            </a:r>
            <a:r>
              <a:rPr lang="zh-CN" altLang="zh-CN" sz="2800" b="1" dirty="0"/>
              <a:t>出自《史记》卷六十五：《孙子吴起列传第五》。《史记》</a:t>
            </a:r>
            <a:r>
              <a:rPr lang="zh-CN" altLang="zh-CN" sz="2800" b="1" dirty="0" smtClean="0"/>
              <a:t>是</a:t>
            </a:r>
            <a:r>
              <a:rPr lang="zh-CN" altLang="en-US" sz="2800" b="1" dirty="0" smtClean="0"/>
              <a:t>由</a:t>
            </a:r>
            <a:r>
              <a:rPr lang="zh-CN" altLang="zh-CN" sz="2800" b="1" dirty="0" smtClean="0"/>
              <a:t>西</a:t>
            </a:r>
            <a:r>
              <a:rPr lang="zh-CN" altLang="zh-CN" sz="2800" b="1" dirty="0"/>
              <a:t>汉著名史学家司马迁撰写</a:t>
            </a:r>
            <a:r>
              <a:rPr lang="zh-CN" altLang="zh-CN" sz="2800" b="1" dirty="0" smtClean="0"/>
              <a:t>的</a:t>
            </a:r>
            <a:r>
              <a:rPr lang="zh-CN" altLang="en-US" sz="2800" b="1" dirty="0" smtClean="0"/>
              <a:t>，是</a:t>
            </a:r>
            <a:r>
              <a:rPr lang="zh-CN" altLang="zh-CN" sz="2800" b="1" dirty="0" smtClean="0"/>
              <a:t>中国第</a:t>
            </a:r>
            <a:r>
              <a:rPr lang="zh-CN" altLang="zh-CN" sz="2800" b="1" dirty="0"/>
              <a:t>一部纪传体通</a:t>
            </a:r>
            <a:r>
              <a:rPr lang="zh-CN" altLang="zh-CN" sz="2800" b="1" dirty="0" smtClean="0"/>
              <a:t>史</a:t>
            </a:r>
            <a:r>
              <a:rPr lang="zh-CN" altLang="en-US" sz="2800" b="1" dirty="0" smtClean="0"/>
              <a:t>。</a:t>
            </a:r>
            <a:r>
              <a:rPr lang="zh-CN" altLang="zh-CN" sz="2800" b="1" dirty="0" smtClean="0"/>
              <a:t>该</a:t>
            </a:r>
            <a:r>
              <a:rPr lang="zh-CN" altLang="zh-CN" sz="2800" b="1" dirty="0"/>
              <a:t>书记载了上</a:t>
            </a:r>
            <a:r>
              <a:rPr lang="zh-CN" altLang="zh-CN" sz="2800" b="1" dirty="0" smtClean="0"/>
              <a:t>至传</a:t>
            </a:r>
            <a:r>
              <a:rPr lang="zh-CN" altLang="zh-CN" sz="2800" b="1" dirty="0"/>
              <a:t>说中的黄</a:t>
            </a:r>
            <a:r>
              <a:rPr lang="zh-CN" altLang="zh-CN" sz="2800" b="1" dirty="0" smtClean="0"/>
              <a:t>帝，</a:t>
            </a:r>
            <a:r>
              <a:rPr lang="zh-CN" altLang="zh-CN" sz="2800" b="1" dirty="0"/>
              <a:t>下至汉武</a:t>
            </a:r>
            <a:r>
              <a:rPr lang="zh-CN" altLang="zh-CN" sz="2800" b="1" dirty="0" smtClean="0"/>
              <a:t>帝共</a:t>
            </a:r>
            <a:r>
              <a:rPr lang="en-US" altLang="zh-CN" sz="2800" b="1" dirty="0" smtClean="0"/>
              <a:t>3000</a:t>
            </a:r>
            <a:r>
              <a:rPr lang="zh-CN" altLang="zh-CN" sz="2800" b="1" dirty="0" smtClean="0"/>
              <a:t>年</a:t>
            </a:r>
            <a:r>
              <a:rPr lang="zh-CN" altLang="en-US" sz="2800" b="1" dirty="0" smtClean="0"/>
              <a:t>左右</a:t>
            </a:r>
            <a:r>
              <a:rPr lang="zh-CN" altLang="zh-CN" sz="2800" b="1" dirty="0" smtClean="0"/>
              <a:t>的</a:t>
            </a:r>
            <a:r>
              <a:rPr lang="zh-CN" altLang="zh-CN" sz="2800" b="1" dirty="0"/>
              <a:t>历史</a:t>
            </a:r>
            <a:r>
              <a:rPr lang="zh-CN" altLang="zh-CN" sz="2800" b="1" dirty="0" smtClean="0"/>
              <a:t>。</a:t>
            </a:r>
            <a:r>
              <a:rPr lang="en-US" altLang="zh-CN" sz="2800" b="1" dirty="0" smtClean="0"/>
              <a:t>《</a:t>
            </a:r>
            <a:r>
              <a:rPr lang="zh-CN" altLang="en-US" sz="2800" b="1" dirty="0" smtClean="0"/>
              <a:t>史记</a:t>
            </a:r>
            <a:r>
              <a:rPr lang="en-US" altLang="zh-CN" sz="2800" b="1" dirty="0" smtClean="0"/>
              <a:t>》</a:t>
            </a:r>
            <a:r>
              <a:rPr lang="zh-CN" altLang="zh-CN" sz="2800" b="1" dirty="0" smtClean="0"/>
              <a:t>是</a:t>
            </a:r>
            <a:r>
              <a:rPr lang="zh-CN" altLang="zh-CN" sz="2800" b="1" dirty="0"/>
              <a:t>“二十四史”之首，被公认为是中国史书的典范，鲁迅称它为“史家之绝唱，无韵之离骚</a:t>
            </a:r>
            <a:r>
              <a:rPr lang="zh-CN" altLang="zh-CN" sz="2800" b="1" dirty="0" smtClean="0"/>
              <a:t>”。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049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任务，获得故事内容！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2" descr="E:\23秋\PPT图片\书图标图形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91262"/>
            <a:ext cx="4032448" cy="35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12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234780" y="1650166"/>
            <a:ext cx="606447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读故事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探</a:t>
            </a:r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究三局两胜的秘密 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880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685111" y="1273907"/>
            <a:ext cx="8101262" cy="18651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    自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读课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文题目，了解课文主要写了什么，再默读全文，边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读边思考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：田忌赛马的结果是什么？为什么是这个结果？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92321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初步了解故事内容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Picture 2" descr="E:\24春\图\包图网的图\矢量骏马剪影素材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 t="60980" r="69238" b="20108"/>
          <a:stretch/>
        </p:blipFill>
        <p:spPr bwMode="auto">
          <a:xfrm>
            <a:off x="179512" y="290141"/>
            <a:ext cx="1391330" cy="78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/>
          <p:cNvSpPr/>
          <p:nvPr/>
        </p:nvSpPr>
        <p:spPr>
          <a:xfrm>
            <a:off x="685111" y="3205135"/>
            <a:ext cx="7200800" cy="61206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比赛结果是田忌赢了比赛。</a:t>
            </a:r>
            <a:endParaRPr 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5111" y="4083904"/>
            <a:ext cx="8016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因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为有孙膑给田忌出谋划策，田忌才能获胜。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115616" y="1563638"/>
            <a:ext cx="698477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课文是按照什么顺序写的？写了哪几部分内容？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51520" y="339503"/>
            <a:ext cx="7694484" cy="4613361"/>
            <a:chOff x="251520" y="339503"/>
            <a:chExt cx="7694484" cy="4613361"/>
          </a:xfrm>
        </p:grpSpPr>
        <p:grpSp>
          <p:nvGrpSpPr>
            <p:cNvPr id="2" name="组合 1"/>
            <p:cNvGrpSpPr/>
            <p:nvPr/>
          </p:nvGrpSpPr>
          <p:grpSpPr>
            <a:xfrm>
              <a:off x="251520" y="339503"/>
              <a:ext cx="7694484" cy="4613361"/>
              <a:chOff x="1186248" y="607310"/>
              <a:chExt cx="6210317" cy="3723503"/>
            </a:xfrm>
          </p:grpSpPr>
          <p:pic>
            <p:nvPicPr>
              <p:cNvPr id="2050" name="Picture 2" descr="E:\22春\资源\图片\课本图片\P85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0" t="2805" b="15558"/>
              <a:stretch/>
            </p:blipFill>
            <p:spPr bwMode="auto">
              <a:xfrm>
                <a:off x="1186248" y="607310"/>
                <a:ext cx="3110465" cy="37235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1" name="Picture 3" descr="E:\22春\资源\图片\课本图片\P86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37" b="49399"/>
              <a:stretch/>
            </p:blipFill>
            <p:spPr bwMode="auto">
              <a:xfrm>
                <a:off x="4296713" y="618555"/>
                <a:ext cx="3099852" cy="23091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" name="TextBox 2"/>
            <p:cNvSpPr txBox="1"/>
            <p:nvPr/>
          </p:nvSpPr>
          <p:spPr>
            <a:xfrm>
              <a:off x="597218" y="1275605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97218" y="1638256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2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5456" y="2184413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3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7218" y="2571750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4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5456" y="278777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5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5456" y="2955979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6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5456" y="3154318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7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1560" y="3516092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8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3694" y="3713556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9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6860" y="3883111"/>
              <a:ext cx="558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10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9552" y="4468672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11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39500" y="691304"/>
              <a:ext cx="5040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12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59028" y="1059582"/>
              <a:ext cx="5040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13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53842" y="1419622"/>
              <a:ext cx="465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14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53257" y="1621779"/>
              <a:ext cx="5040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15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50205" y="1990027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>
                  <a:solidFill>
                    <a:srgbClr val="FF0000"/>
                  </a:solidFill>
                </a:rPr>
                <a:t>16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568410" y="1235676"/>
            <a:ext cx="2150076" cy="1005016"/>
          </a:xfrm>
          <a:prstGeom prst="rect">
            <a:avLst/>
          </a:prstGeom>
          <a:grpFill/>
          <a:ln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68410" y="2258740"/>
            <a:ext cx="3211502" cy="1681162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8410" y="3939901"/>
            <a:ext cx="3211502" cy="957855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384834" y="734542"/>
            <a:ext cx="3211502" cy="1524198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6501" y="1436029"/>
            <a:ext cx="1770307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        交代故事背景。</a:t>
            </a:r>
            <a:endParaRPr lang="zh-CN" altLang="en-US" sz="2000" b="1"/>
          </a:p>
        </p:txBody>
      </p:sp>
      <p:sp>
        <p:nvSpPr>
          <p:cNvPr id="28" name="TextBox 27"/>
          <p:cNvSpPr txBox="1"/>
          <p:nvPr/>
        </p:nvSpPr>
        <p:spPr>
          <a:xfrm>
            <a:off x="973734" y="2587719"/>
            <a:ext cx="2374130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        写孙膑向田忌表明自己有必胜的办法。</a:t>
            </a:r>
            <a:endParaRPr lang="zh-CN" altLang="en-US" sz="2000" b="1"/>
          </a:p>
        </p:txBody>
      </p:sp>
      <p:sp>
        <p:nvSpPr>
          <p:cNvPr id="29" name="TextBox 28"/>
          <p:cNvSpPr txBox="1"/>
          <p:nvPr/>
        </p:nvSpPr>
        <p:spPr>
          <a:xfrm>
            <a:off x="5105431" y="1059582"/>
            <a:ext cx="1770307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        写赛马的过程及结果。</a:t>
            </a:r>
            <a:endParaRPr lang="zh-CN" altLang="en-US" sz="2000" b="1"/>
          </a:p>
        </p:txBody>
      </p:sp>
      <p:sp>
        <p:nvSpPr>
          <p:cNvPr id="23" name="TextBox 22"/>
          <p:cNvSpPr txBox="1"/>
          <p:nvPr/>
        </p:nvSpPr>
        <p:spPr>
          <a:xfrm>
            <a:off x="4427984" y="3524403"/>
            <a:ext cx="3378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/>
              <a:t>        课文是按照事情发展的顺序写的。</a:t>
            </a:r>
            <a:endParaRPr lang="zh-CN" altLang="en-US" sz="2400" b="1"/>
          </a:p>
        </p:txBody>
      </p:sp>
    </p:spTree>
    <p:extLst>
      <p:ext uri="{BB962C8B-B14F-4D97-AF65-F5344CB8AC3E}">
        <p14:creationId xmlns:p14="http://schemas.microsoft.com/office/powerpoint/2010/main" val="424501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 animBg="1"/>
      <p:bldP spid="24" grpId="0" animBg="1"/>
      <p:bldP spid="25" grpId="0" animBg="1"/>
      <p:bldP spid="26" grpId="0" animBg="1"/>
      <p:bldP spid="5" grpId="0" animBg="1"/>
      <p:bldP spid="28" grpId="0" animBg="1"/>
      <p:bldP spid="29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75177" y="1635646"/>
            <a:ext cx="7344816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20000"/>
              </a:lnSpc>
            </a:pP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默读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文第</a:t>
            </a:r>
            <a:r>
              <a:rPr kumimoji="1"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kumimoji="1"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自然段，说说众人的马具备怎样的条件。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923214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把握故事中的关键信息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Picture 2" descr="E:\24春\图\包图网的图\矢量骏马剪影素材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 t="60980" r="69238" b="20108"/>
          <a:stretch/>
        </p:blipFill>
        <p:spPr bwMode="auto">
          <a:xfrm>
            <a:off x="179512" y="290141"/>
            <a:ext cx="1391330" cy="78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28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971601" y="3053907"/>
            <a:ext cx="6352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+mn-ea"/>
              </a:rPr>
              <a:t>一是</a:t>
            </a:r>
            <a:r>
              <a:rPr lang="zh-CN" altLang="en-US" sz="2800" b="1">
                <a:latin typeface="+mn-ea"/>
              </a:rPr>
              <a:t>整</a:t>
            </a:r>
            <a:r>
              <a:rPr lang="zh-CN" altLang="en-US" sz="2800" b="1" smtClean="0">
                <a:latin typeface="+mn-ea"/>
              </a:rPr>
              <a:t>体来看，马的脚力差不多</a:t>
            </a:r>
            <a:endParaRPr lang="zh-CN" altLang="en-US" sz="2800" b="1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7584" y="843558"/>
            <a:ext cx="7430246" cy="1806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孙膑是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齐国大将田忌的门客，田忌对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他非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常赏识。</a:t>
            </a: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忌经常同齐威王及贵族们赛马。孙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膑看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了几场比赛后发现，大家的马脚力相差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不多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，而且都能分成上、中、下三等。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809916" y="2177204"/>
            <a:ext cx="5372316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40721" y="2623509"/>
            <a:ext cx="242149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71600" y="3795886"/>
            <a:ext cx="7368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+mn-ea"/>
              </a:rPr>
              <a:t>二是每个人的马有差别，都可分为三等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52320" y="2988116"/>
            <a:ext cx="615553" cy="18158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+mn-ea"/>
              </a:rPr>
              <a:t>缺一不可</a:t>
            </a:r>
          </a:p>
        </p:txBody>
      </p:sp>
      <p:sp>
        <p:nvSpPr>
          <p:cNvPr id="13" name="右大括号 12"/>
          <p:cNvSpPr/>
          <p:nvPr/>
        </p:nvSpPr>
        <p:spPr>
          <a:xfrm>
            <a:off x="7201791" y="3219822"/>
            <a:ext cx="250530" cy="922187"/>
          </a:xfrm>
          <a:prstGeom prst="rightBrac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65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1" grpId="0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115616" y="1419622"/>
            <a:ext cx="7094884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20000"/>
              </a:lnSpc>
            </a:pP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默读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文第</a:t>
            </a:r>
            <a:r>
              <a:rPr kumimoji="1"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3—9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说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说这部分内容有什么作用。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6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590032"/>
            <a:ext cx="792087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天，孙膑对田忌说：“将军，我有个办法，保证能让您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在赛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马时获胜。”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忌问道：“你是说换几匹更好的马？”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孙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膑说：“一匹也不用换。”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忌有些不明白：“那怎么能有赢的把握呢？”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孙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膑胸有成竹地说：“将军请放心，按照我的主意办，一定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能让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您赢。”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忌很信任孙膑，决定全听他的。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是，他同齐威王及贵族们约好一起赛马。</a:t>
            </a:r>
          </a:p>
        </p:txBody>
      </p:sp>
      <p:sp>
        <p:nvSpPr>
          <p:cNvPr id="27" name="爆炸形 1 26"/>
          <p:cNvSpPr/>
          <p:nvPr/>
        </p:nvSpPr>
        <p:spPr>
          <a:xfrm>
            <a:off x="2870778" y="1059582"/>
            <a:ext cx="4464496" cy="2386446"/>
          </a:xfrm>
          <a:prstGeom prst="irregularSeal1">
            <a:avLst/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引发田忌赛马的关键因素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049" name="直接连接符 2048"/>
          <p:cNvCxnSpPr/>
          <p:nvPr/>
        </p:nvCxnSpPr>
        <p:spPr>
          <a:xfrm>
            <a:off x="1261948" y="4104167"/>
            <a:ext cx="2427821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208507" y="3205565"/>
            <a:ext cx="2033482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33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755576" y="1347614"/>
            <a:ext cx="7704856" cy="1786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20000"/>
              </a:lnSpc>
            </a:pP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默读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文第</a:t>
            </a:r>
            <a:r>
              <a:rPr kumimoji="1"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10—16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自然段，说说在比赛过程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和知道结果时，田忌有什么反应，以及他这样反应的原因。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018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699542"/>
            <a:ext cx="8383726" cy="2480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第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一场，田忌先用下等马对齐威王的上等马，齐威王的马遥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遥领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先。田忌输了，但他不动声色，一点儿都不着急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接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着，第二场比赛开始了。田忌用上等马对齐威王的中等马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了第二场。田忌微微一笑。</a:t>
            </a:r>
          </a:p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第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三场，田忌用中等马对齐威王的下等马，又胜了一场。田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忌满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意地笑了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411760" y="1516797"/>
            <a:ext cx="3456384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332533" y="2308885"/>
            <a:ext cx="2006388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39552" y="3132860"/>
            <a:ext cx="2376264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标注 26"/>
          <p:cNvSpPr/>
          <p:nvPr/>
        </p:nvSpPr>
        <p:spPr>
          <a:xfrm>
            <a:off x="2208458" y="3507854"/>
            <a:ext cx="5099846" cy="1055608"/>
          </a:xfrm>
          <a:prstGeom prst="wedgeRoundRectCallout">
            <a:avLst>
              <a:gd name="adj1" fmla="val -39986"/>
              <a:gd name="adj2" fmla="val -76387"/>
              <a:gd name="adj3" fmla="val 16667"/>
            </a:avLst>
          </a:prstGeom>
          <a:solidFill>
            <a:schemeClr val="bg1"/>
          </a:solidFill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smtClean="0">
                <a:solidFill>
                  <a:schemeClr val="tx1"/>
                </a:solidFill>
                <a:latin typeface="+mn-ea"/>
              </a:rPr>
              <a:t>    </a:t>
            </a:r>
            <a:r>
              <a:rPr lang="zh-CN" altLang="en-US" sz="2800" b="1" smtClean="0">
                <a:solidFill>
                  <a:schemeClr val="tx1"/>
                </a:solidFill>
                <a:latin typeface="+mn-ea"/>
              </a:rPr>
              <a:t>田忌相信孙膑的策略一定能让自己赢得比赛。</a:t>
            </a:r>
            <a:endParaRPr lang="zh-CN" altLang="en-US" sz="2800" b="1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744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"/>
          <p:cNvSpPr txBox="1"/>
          <p:nvPr/>
        </p:nvSpPr>
        <p:spPr>
          <a:xfrm>
            <a:off x="101826" y="134512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" name="TextBox 48"/>
          <p:cNvSpPr txBox="1"/>
          <p:nvPr/>
        </p:nvSpPr>
        <p:spPr>
          <a:xfrm>
            <a:off x="3100538" y="986400"/>
            <a:ext cx="4495798" cy="99257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7200" b="1">
                <a:ln w="0"/>
                <a:effectLst>
                  <a:glow rad="1320800">
                    <a:schemeClr val="bg1">
                      <a:alpha val="26000"/>
                    </a:schemeClr>
                  </a:glow>
                  <a:outerShdw dist="38100" dir="2700000" algn="tl" rotWithShape="0">
                    <a:schemeClr val="bg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zh-CN" altLang="en-US" sz="6000" smtClean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田</a:t>
            </a:r>
            <a:r>
              <a:rPr lang="zh-CN" altLang="en-US" sz="60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忌赛马</a:t>
            </a: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2290654" y="986056"/>
            <a:ext cx="1224000" cy="1152001"/>
            <a:chOff x="1683887" y="876657"/>
            <a:chExt cx="1479838" cy="1393196"/>
          </a:xfrm>
        </p:grpSpPr>
        <p:pic>
          <p:nvPicPr>
            <p:cNvPr id="13" name="图片 3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79838" cy="1393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886042" y="947449"/>
              <a:ext cx="975231" cy="1116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5" name="Picture 3" descr="C:\Users\BJBFB01\Pictures\第二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/>
          <p:cNvSpPr>
            <a:spLocks noChangeArrowheads="1"/>
          </p:cNvSpPr>
          <p:nvPr/>
        </p:nvSpPr>
        <p:spPr bwMode="auto">
          <a:xfrm>
            <a:off x="5839010" y="3852978"/>
            <a:ext cx="2816225" cy="715089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7" name="Picture 2" descr="E:\24春\图\五下题目旁的图处理后\1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0" b="7130"/>
          <a:stretch/>
        </p:blipFill>
        <p:spPr bwMode="auto">
          <a:xfrm>
            <a:off x="1012538" y="2431041"/>
            <a:ext cx="432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239" y="2070491"/>
            <a:ext cx="5826133" cy="2822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6"/>
          <p:cNvSpPr txBox="1"/>
          <p:nvPr/>
        </p:nvSpPr>
        <p:spPr>
          <a:xfrm>
            <a:off x="670127" y="987574"/>
            <a:ext cx="8007002" cy="11264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默读课文，把</a:t>
            </a:r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齐威王和田忌赛马的对阵图连</a:t>
            </a:r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kumimoji="1"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连，并说一说赛马的过程及结果。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3648532" y="3101391"/>
            <a:ext cx="1643548" cy="12241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3648532" y="3072901"/>
            <a:ext cx="1643548" cy="6405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3648532" y="3741949"/>
            <a:ext cx="1643548" cy="6120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06723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推想制订计策的思维过程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Picture 2" descr="E:\24春\图\包图网的图\矢量骏马剪影素材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 t="60980" r="69238" b="20108"/>
          <a:stretch/>
        </p:blipFill>
        <p:spPr bwMode="auto">
          <a:xfrm>
            <a:off x="179512" y="290141"/>
            <a:ext cx="1391330" cy="78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14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" t="69371" r="42253" b="-782"/>
          <a:stretch/>
        </p:blipFill>
        <p:spPr bwMode="auto">
          <a:xfrm>
            <a:off x="3026977" y="1042767"/>
            <a:ext cx="1148009" cy="122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33" t="37033" r="1" b="35481"/>
          <a:stretch/>
        </p:blipFill>
        <p:spPr bwMode="auto">
          <a:xfrm>
            <a:off x="2994434" y="3544310"/>
            <a:ext cx="1119888" cy="1074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61" b="69242"/>
          <a:stretch/>
        </p:blipFill>
        <p:spPr bwMode="auto">
          <a:xfrm>
            <a:off x="5968073" y="1022950"/>
            <a:ext cx="1229028" cy="120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9"/>
          <p:cNvSpPr txBox="1"/>
          <p:nvPr/>
        </p:nvSpPr>
        <p:spPr>
          <a:xfrm>
            <a:off x="5786309" y="398413"/>
            <a:ext cx="1261884" cy="52322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齐威王</a:t>
            </a:r>
          </a:p>
        </p:txBody>
      </p:sp>
      <p:sp>
        <p:nvSpPr>
          <p:cNvPr id="3" name="文本框 12"/>
          <p:cNvSpPr txBox="1"/>
          <p:nvPr/>
        </p:nvSpPr>
        <p:spPr>
          <a:xfrm>
            <a:off x="2184944" y="392346"/>
            <a:ext cx="902811" cy="52322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田忌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60295" y="1173088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上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769" y="3657317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25316" y="1184770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下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62845" y="1419366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第一场</a:t>
            </a:r>
            <a:endParaRPr lang="zh-CN" altLang="en-US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162845" y="2545202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第二场</a:t>
            </a:r>
            <a:endParaRPr lang="zh-CN" altLang="en-US" sz="3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162845" y="3925723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第三场</a:t>
            </a:r>
            <a:endParaRPr lang="zh-CN" altLang="en-US" sz="3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457140" y="1042767"/>
            <a:ext cx="1122972" cy="11079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败</a:t>
            </a:r>
          </a:p>
        </p:txBody>
      </p:sp>
      <p:sp>
        <p:nvSpPr>
          <p:cNvPr id="28" name="矩形 27"/>
          <p:cNvSpPr/>
          <p:nvPr/>
        </p:nvSpPr>
        <p:spPr>
          <a:xfrm>
            <a:off x="4331197" y="2040399"/>
            <a:ext cx="12153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胜</a:t>
            </a:r>
            <a:endParaRPr lang="zh-CN" altLang="en-US" sz="80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61037" y="3408551"/>
            <a:ext cx="12153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胜</a:t>
            </a:r>
            <a:endParaRPr lang="zh-CN" altLang="en-US" sz="80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61" b="69242"/>
          <a:stretch/>
        </p:blipFill>
        <p:spPr bwMode="auto">
          <a:xfrm>
            <a:off x="2885294" y="2236260"/>
            <a:ext cx="1229028" cy="120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077516" y="2386398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上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33" t="37033" r="1" b="35481"/>
          <a:stretch/>
        </p:blipFill>
        <p:spPr bwMode="auto">
          <a:xfrm>
            <a:off x="6160295" y="2265336"/>
            <a:ext cx="1119888" cy="1074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6290630" y="2378343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" t="69371" r="42253" b="-782"/>
          <a:stretch/>
        </p:blipFill>
        <p:spPr bwMode="auto">
          <a:xfrm>
            <a:off x="6160295" y="3408551"/>
            <a:ext cx="1148009" cy="122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379270" y="3768491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下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197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899592" y="1275606"/>
            <a:ext cx="7416824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20000"/>
              </a:lnSpc>
            </a:pP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为什么还是原来的马，孙膑只是对马的出场顺序作了一些安排，就能使田忌稳操胜券呢？从文中找出相关信息。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296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89294" y="2981288"/>
            <a:ext cx="770485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孙膑观察到这样的情形后，心里会怎样想来让田忌赢得比赛？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7584" y="843558"/>
            <a:ext cx="7430246" cy="1806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孙膑是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齐国大将田忌的门客，田忌对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他非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常赏识。</a:t>
            </a: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忌经常同齐威王及贵族们赛马。孙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膑看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了几场比赛后发现，大家的马脚力相差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不多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，而且都能分成上、中、下三等。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27584" y="2177204"/>
            <a:ext cx="7354648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40721" y="2623509"/>
            <a:ext cx="242149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12160" y="1746920"/>
            <a:ext cx="201622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59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9"/>
          <p:cNvSpPr txBox="1"/>
          <p:nvPr/>
        </p:nvSpPr>
        <p:spPr>
          <a:xfrm>
            <a:off x="7340823" y="1582574"/>
            <a:ext cx="615553" cy="11695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齐</a:t>
            </a:r>
            <a:r>
              <a:rPr lang="zh-CN" altLang="en-US">
                <a:solidFill>
                  <a:schemeClr val="tx1"/>
                </a:solidFill>
              </a:rPr>
              <a:t>威</a:t>
            </a:r>
            <a:r>
              <a:rPr lang="zh-CN" altLang="en-US" smtClean="0">
                <a:solidFill>
                  <a:schemeClr val="tx1"/>
                </a:solidFill>
              </a:rPr>
              <a:t>王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文本框 12"/>
          <p:cNvSpPr txBox="1"/>
          <p:nvPr/>
        </p:nvSpPr>
        <p:spPr>
          <a:xfrm>
            <a:off x="827586" y="1582574"/>
            <a:ext cx="615553" cy="8104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田忌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723" y="1826199"/>
            <a:ext cx="1681658" cy="148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246521" y="69083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首先：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99229" y="728931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上等马对上等马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4820" y="3509595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上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93450" y="3509595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上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082" y="1697291"/>
            <a:ext cx="1660174" cy="161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11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462545" y="69083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接着：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15253" y="728931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中等马对中等马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37199" y="3471265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14433" y="3521643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7340823" y="1582574"/>
            <a:ext cx="615553" cy="11695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齐</a:t>
            </a:r>
            <a:r>
              <a:rPr lang="zh-CN" altLang="en-US">
                <a:solidFill>
                  <a:schemeClr val="tx1"/>
                </a:solidFill>
              </a:rPr>
              <a:t>威</a:t>
            </a:r>
            <a:r>
              <a:rPr lang="zh-CN" altLang="en-US" smtClean="0">
                <a:solidFill>
                  <a:schemeClr val="tx1"/>
                </a:solidFill>
              </a:rPr>
              <a:t>王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7" name="文本框 12"/>
          <p:cNvSpPr txBox="1"/>
          <p:nvPr/>
        </p:nvSpPr>
        <p:spPr>
          <a:xfrm>
            <a:off x="827586" y="1582574"/>
            <a:ext cx="615553" cy="8104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田忌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769199"/>
            <a:ext cx="1728192" cy="157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35533"/>
            <a:ext cx="1700313" cy="17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4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462545" y="69083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然后：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15253" y="728931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下等马对下等马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66359" y="3511223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下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91053" y="3511223"/>
            <a:ext cx="59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下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7340823" y="1582574"/>
            <a:ext cx="615553" cy="11695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齐</a:t>
            </a:r>
            <a:r>
              <a:rPr lang="zh-CN" altLang="en-US">
                <a:solidFill>
                  <a:schemeClr val="tx1"/>
                </a:solidFill>
              </a:rPr>
              <a:t>威</a:t>
            </a:r>
            <a:r>
              <a:rPr lang="zh-CN" altLang="en-US" smtClean="0">
                <a:solidFill>
                  <a:schemeClr val="tx1"/>
                </a:solidFill>
              </a:rPr>
              <a:t>王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文本框 12"/>
          <p:cNvSpPr txBox="1"/>
          <p:nvPr/>
        </p:nvSpPr>
        <p:spPr>
          <a:xfrm>
            <a:off x="827586" y="1582574"/>
            <a:ext cx="615553" cy="8104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田忌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23688"/>
            <a:ext cx="1617855" cy="15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79662"/>
            <a:ext cx="1518233" cy="1562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98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37872" y="699542"/>
            <a:ext cx="7704856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至少有两个等级中的马跑得第一才能获胜。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514832"/>
            <a:ext cx="8568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+mn-ea"/>
              </a:rPr>
              <a:t>    如果用同等级的马去比拼，胜负还是难以预料；但是要用田忌的下等马对齐威王的上等马，用田忌的上等马对齐威王的中等马，用田忌的中等马对齐威王的下等马，就极有可能实现三局两胜，从而保证最终的胜利。</a:t>
            </a:r>
            <a:endParaRPr lang="zh-CN" altLang="en-US" sz="2800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088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683568" y="2139702"/>
            <a:ext cx="781333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田忌在赛马时为什么会那样泰然自若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？</a:t>
            </a:r>
            <a:r>
              <a:rPr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</a:p>
        </p:txBody>
      </p:sp>
      <p:sp>
        <p:nvSpPr>
          <p:cNvPr id="7" name="文本框 1"/>
          <p:cNvSpPr txBox="1"/>
          <p:nvPr/>
        </p:nvSpPr>
        <p:spPr>
          <a:xfrm>
            <a:off x="1835696" y="1491630"/>
            <a:ext cx="1627369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观察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仔细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4211960" y="1491630"/>
            <a:ext cx="2348720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分析</a:t>
            </a: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细致合理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33388" y="771550"/>
            <a:ext cx="6466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孙膑给你留下了怎样的印象？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1164" y="2928772"/>
            <a:ext cx="7827987" cy="138499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/>
              <a:t>        田忌在赛马时泰然自若，是因为他按照孙膑的策略安排了马的出场顺序，认为自己能稳操胜券，所以即使输了第一场也不急躁。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64493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43608" y="843558"/>
            <a:ext cx="727280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3900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历史上有不少像“田忌赛马”这样运用谋略取得胜利的故事，找一找相关资料，和同学交流。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47080" y="3029640"/>
            <a:ext cx="1742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4325D9"/>
                </a:solidFill>
              </a:rPr>
              <a:t>淝</a:t>
            </a:r>
            <a:r>
              <a:rPr lang="zh-CN" altLang="en-US" sz="2800" b="1" dirty="0" smtClean="0">
                <a:solidFill>
                  <a:srgbClr val="4325D9"/>
                </a:solidFill>
              </a:rPr>
              <a:t>水</a:t>
            </a:r>
            <a:r>
              <a:rPr lang="zh-CN" altLang="en-US" sz="2800" b="1">
                <a:solidFill>
                  <a:srgbClr val="4325D9"/>
                </a:solidFill>
              </a:rPr>
              <a:t>之</a:t>
            </a:r>
            <a:r>
              <a:rPr lang="zh-CN" altLang="en-US" sz="2800" b="1" smtClean="0">
                <a:solidFill>
                  <a:srgbClr val="4325D9"/>
                </a:solidFill>
              </a:rPr>
              <a:t>战</a:t>
            </a:r>
            <a:endParaRPr lang="zh-CN" altLang="en-US" sz="2800" b="1" dirty="0">
              <a:solidFill>
                <a:srgbClr val="4325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77427" y="3029640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4325D9"/>
                </a:solidFill>
              </a:rPr>
              <a:t>长勺之战 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82825" y="3029640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4325D9"/>
                </a:solidFill>
              </a:rPr>
              <a:t>赤壁之战 </a:t>
            </a:r>
          </a:p>
        </p:txBody>
      </p:sp>
      <p:sp>
        <p:nvSpPr>
          <p:cNvPr id="7" name="矩形 6"/>
          <p:cNvSpPr/>
          <p:nvPr/>
        </p:nvSpPr>
        <p:spPr>
          <a:xfrm>
            <a:off x="3788547" y="3867894"/>
            <a:ext cx="9060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b="1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4325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88223" y="3029640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4325D9"/>
                </a:solidFill>
              </a:rPr>
              <a:t>空城计</a:t>
            </a:r>
          </a:p>
        </p:txBody>
      </p:sp>
    </p:spTree>
    <p:extLst>
      <p:ext uri="{BB962C8B-B14F-4D97-AF65-F5344CB8AC3E}">
        <p14:creationId xmlns:p14="http://schemas.microsoft.com/office/powerpoint/2010/main" val="17880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59" y="915566"/>
            <a:ext cx="8136903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用自己的话讲讲这个故事，可以简要地讲，也可以创造性地讲。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2283718"/>
            <a:ext cx="75608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endParaRPr lang="en-US" altLang="zh-CN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）简</a:t>
            </a:r>
            <a:r>
              <a:rPr lang="zh-CN" altLang="en-US" sz="2400" b="1" dirty="0"/>
              <a:t>要地</a:t>
            </a:r>
            <a:r>
              <a:rPr lang="zh-CN" altLang="en-US" sz="2400" b="1" dirty="0" smtClean="0"/>
              <a:t>讲：注</a:t>
            </a:r>
            <a:r>
              <a:rPr lang="zh-CN" altLang="en-US" sz="2400" b="1" dirty="0"/>
              <a:t>意不要遗漏故事的主要情节和关键信息，对话采用转述的形式</a:t>
            </a:r>
            <a:r>
              <a:rPr lang="zh-CN" altLang="en-US" sz="2400" b="1" dirty="0" smtClean="0"/>
              <a:t>。</a:t>
            </a:r>
            <a:endParaRPr lang="en-US" altLang="zh-CN" sz="2400" b="1" dirty="0" smtClean="0"/>
          </a:p>
          <a:p>
            <a:r>
              <a:rPr lang="zh-CN" altLang="en-US" sz="2400" b="1" dirty="0"/>
              <a:t>（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）创造性地讲：在适当的地方合理丰富情节。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882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6">
            <a:extLst>
              <a:ext uri="{FF2B5EF4-FFF2-40B4-BE49-F238E27FC236}">
                <a16:creationId xmlns:a16="http://schemas.microsoft.com/office/drawing/2014/main" xmlns="" id="{C8C60DD7-FF01-A846-F461-A2A5FE697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991477"/>
              </p:ext>
            </p:extLst>
          </p:nvPr>
        </p:nvGraphicFramePr>
        <p:xfrm>
          <a:off x="971600" y="987574"/>
          <a:ext cx="7392144" cy="27044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96072">
                  <a:extLst>
                    <a:ext uri="{9D8B030D-6E8A-4147-A177-3AD203B41FA5}">
                      <a16:colId xmlns:a16="http://schemas.microsoft.com/office/drawing/2014/main" xmlns="" val="3183175225"/>
                    </a:ext>
                  </a:extLst>
                </a:gridCol>
                <a:gridCol w="3696072">
                  <a:extLst>
                    <a:ext uri="{9D8B030D-6E8A-4147-A177-3AD203B41FA5}">
                      <a16:colId xmlns:a16="http://schemas.microsoft.com/office/drawing/2014/main" xmlns="" val="1787525415"/>
                    </a:ext>
                  </a:extLst>
                </a:gridCol>
              </a:tblGrid>
              <a:tr h="540354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讲故事评</a:t>
                      </a:r>
                      <a:r>
                        <a:rPr lang="zh-CN" altLang="en-US" sz="2800" dirty="0" smtClean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价</a:t>
                      </a: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表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1415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故事情节完整，语句连贯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145612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zh-CN" altLang="en-US" sz="2400" b="1" kern="12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想象合理，能在故事中加入合理丰富的情节</a:t>
                      </a:r>
                      <a:endParaRPr lang="zh-CN" altLang="en-US" sz="2400" b="1" kern="1200" dirty="0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6548780"/>
                  </a:ext>
                </a:extLst>
              </a:tr>
              <a:tr h="357278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zh-CN" altLang="en-US" sz="2400" b="1" kern="1200" smtClean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能结合自己的理解和感受，把故事讲得更生动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4577880"/>
                  </a:ext>
                </a:extLst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5457557" y="1613687"/>
            <a:ext cx="2268422" cy="360040"/>
            <a:chOff x="5687954" y="1751964"/>
            <a:chExt cx="2268422" cy="360040"/>
          </a:xfrm>
        </p:grpSpPr>
        <p:sp>
          <p:nvSpPr>
            <p:cNvPr id="4" name="五角星 3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五角星 4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五角星 5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五角星 6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五角星 7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457557" y="2273807"/>
            <a:ext cx="2268422" cy="360040"/>
            <a:chOff x="5687954" y="1751964"/>
            <a:chExt cx="2268422" cy="360040"/>
          </a:xfrm>
        </p:grpSpPr>
        <p:sp>
          <p:nvSpPr>
            <p:cNvPr id="10" name="五角星 9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五角星 10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五角星 11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五角星 12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五角星 13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457557" y="3095875"/>
            <a:ext cx="2268422" cy="360040"/>
            <a:chOff x="5687954" y="1751964"/>
            <a:chExt cx="2268422" cy="360040"/>
          </a:xfrm>
        </p:grpSpPr>
        <p:sp>
          <p:nvSpPr>
            <p:cNvPr id="16" name="五角星 15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五角星 16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五角星 17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五角星 19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267494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41681" y="459378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课外书屋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16134" y="1203598"/>
            <a:ext cx="52250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+mn-ea"/>
              </a:rPr>
              <a:t>    《</a:t>
            </a:r>
            <a:r>
              <a:rPr lang="zh-CN" altLang="en-US" sz="2400" b="1">
                <a:latin typeface="+mn-ea"/>
              </a:rPr>
              <a:t>少年品读史记</a:t>
            </a:r>
            <a:r>
              <a:rPr lang="en-US" altLang="zh-CN" sz="2400" b="1" smtClean="0">
                <a:latin typeface="+mn-ea"/>
              </a:rPr>
              <a:t>》</a:t>
            </a:r>
            <a:r>
              <a:rPr lang="zh-CN" altLang="en-US" sz="2400" b="1"/>
              <a:t>共五册，分别是：圣贤的足迹、天子与诸侯、谋国与安邦、国乱思良将、士人的绝唱</a:t>
            </a:r>
            <a:r>
              <a:rPr lang="zh-CN" altLang="en-US" sz="2400" b="1" smtClean="0"/>
              <a:t>。这套书从</a:t>
            </a:r>
            <a:r>
              <a:rPr lang="en-US" altLang="zh-CN" sz="2400" b="1"/>
              <a:t>《</a:t>
            </a:r>
            <a:r>
              <a:rPr lang="zh-CN" altLang="en-US" sz="2400" b="1"/>
              <a:t>史记</a:t>
            </a:r>
            <a:r>
              <a:rPr lang="en-US" altLang="zh-CN" sz="2400" b="1"/>
              <a:t>》</a:t>
            </a:r>
            <a:r>
              <a:rPr lang="zh-CN" altLang="en-US" sz="2400" b="1"/>
              <a:t>中精选了八十个人物，根据历史资料，撰写成适合少年读者阅读的故</a:t>
            </a:r>
            <a:r>
              <a:rPr lang="zh-CN" altLang="en-US" sz="2400" b="1" smtClean="0"/>
              <a:t>事。故</a:t>
            </a:r>
            <a:r>
              <a:rPr lang="zh-CN" altLang="en-US" sz="2400" b="1"/>
              <a:t>事内容精彩丰</a:t>
            </a:r>
            <a:r>
              <a:rPr lang="zh-CN" altLang="en-US" sz="2400" b="1" smtClean="0"/>
              <a:t>富，引</a:t>
            </a:r>
            <a:r>
              <a:rPr lang="zh-CN" altLang="en-US" sz="2400" b="1"/>
              <a:t>导孩子体会</a:t>
            </a:r>
            <a:r>
              <a:rPr lang="en-US" altLang="zh-CN" sz="2400" b="1"/>
              <a:t>《</a:t>
            </a:r>
            <a:r>
              <a:rPr lang="zh-CN" altLang="en-US" sz="2400" b="1"/>
              <a:t>史记</a:t>
            </a:r>
            <a:r>
              <a:rPr lang="en-US" altLang="zh-CN" sz="2400" b="1"/>
              <a:t>》</a:t>
            </a:r>
            <a:r>
              <a:rPr lang="zh-CN" altLang="en-US" sz="2400" b="1"/>
              <a:t>中各种历史人物鲜活的人生：精彩事件处处闪耀着国学的魅力和历史的智</a:t>
            </a:r>
            <a:r>
              <a:rPr lang="zh-CN" altLang="en-US" sz="2400" b="1" smtClean="0"/>
              <a:t>慧。</a:t>
            </a:r>
            <a:endParaRPr lang="zh-CN" altLang="en-US" sz="2400" b="1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56" y="1203598"/>
            <a:ext cx="2939276" cy="3172720"/>
          </a:xfrm>
          <a:prstGeom prst="roundRect">
            <a:avLst>
              <a:gd name="adj" fmla="val 1666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772167" y="1122879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一、根据拼音写词语。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7770" y="2139702"/>
            <a:ext cx="799288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孙膑给田忌出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móu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    ）划策，让田忌在与齐威王的赛马中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yíng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    ）得了比赛。比赛结束后，田忌把孙膑引</a:t>
            </a:r>
            <a:r>
              <a:rPr lang="en-US" altLang="zh-CN" sz="28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jiàn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（    ）给了齐威王。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48625" y="217495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谋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32040" y="2699855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赢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80112" y="3223075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6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11560" y="483518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二、把下面的人物对话改写成转述的形式。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131590"/>
            <a:ext cx="8098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孙膑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胸有成竹地说：“将军请放心，按照我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的主意办，一定能让您赢。”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2931790"/>
            <a:ext cx="8098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齐威王好奇地问田忌：“你这样安排马的出场顺序，是不是有人给你出谋划策了？”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2139702"/>
            <a:ext cx="8098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孙膑</a:t>
            </a:r>
            <a:r>
              <a:rPr lang="zh-CN" altLang="en-US" sz="24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胸有成竹</a:t>
            </a:r>
            <a:r>
              <a:rPr lang="zh-CN" altLang="en-US" sz="24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地让将军放</a:t>
            </a:r>
            <a:r>
              <a:rPr lang="zh-CN" altLang="en-US" sz="24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心</a:t>
            </a:r>
            <a:r>
              <a:rPr lang="zh-CN" altLang="en-US" sz="24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，并说按照他的主意办，一定能让将军赢。</a:t>
            </a:r>
            <a:endParaRPr lang="en-US" altLang="zh-CN" sz="2400" b="1" dirty="0" smtClean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7584" y="3900993"/>
            <a:ext cx="8098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齐威王好奇地问田忌，他这样安排马的出场顺序，是不是有人给他出谋划策。</a:t>
            </a:r>
            <a:endParaRPr lang="en-US" altLang="zh-CN" sz="2400" b="1" dirty="0" smtClean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2310</Words>
  <Application>Microsoft Office PowerPoint</Application>
  <PresentationFormat>全屏显示(16:9)</PresentationFormat>
  <Paragraphs>167</Paragraphs>
  <Slides>40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0" baseType="lpstr">
      <vt:lpstr>Arial</vt:lpstr>
      <vt:lpstr>宋体</vt:lpstr>
      <vt:lpstr>Calibri</vt:lpstr>
      <vt:lpstr>TeamViewer15</vt:lpstr>
      <vt:lpstr>华文新魏</vt:lpstr>
      <vt:lpstr>楷体</vt:lpstr>
      <vt:lpstr>汉语拼音</vt:lpstr>
      <vt:lpstr>Times New Roman</vt:lpstr>
      <vt:lpstr>黑体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297</cp:revision>
  <dcterms:created xsi:type="dcterms:W3CDTF">2017-03-17T02:28:00Z</dcterms:created>
  <dcterms:modified xsi:type="dcterms:W3CDTF">2024-12-16T07:31:13Z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