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39"/>
  </p:notesMasterIdLst>
  <p:handoutMasterIdLst>
    <p:handoutMasterId r:id="rId40"/>
  </p:handoutMasterIdLst>
  <p:sldIdLst>
    <p:sldId id="1705" r:id="rId3"/>
    <p:sldId id="523" r:id="rId4"/>
    <p:sldId id="1680" r:id="rId5"/>
    <p:sldId id="1586" r:id="rId6"/>
    <p:sldId id="1585" r:id="rId7"/>
    <p:sldId id="1588" r:id="rId8"/>
    <p:sldId id="1650" r:id="rId9"/>
    <p:sldId id="1592" r:id="rId10"/>
    <p:sldId id="1651" r:id="rId11"/>
    <p:sldId id="1643" r:id="rId12"/>
    <p:sldId id="1681" r:id="rId13"/>
    <p:sldId id="1682" r:id="rId14"/>
    <p:sldId id="1683" r:id="rId15"/>
    <p:sldId id="1684" r:id="rId16"/>
    <p:sldId id="1688" r:id="rId17"/>
    <p:sldId id="1690" r:id="rId18"/>
    <p:sldId id="1691" r:id="rId19"/>
    <p:sldId id="1685" r:id="rId20"/>
    <p:sldId id="1686" r:id="rId21"/>
    <p:sldId id="1694" r:id="rId22"/>
    <p:sldId id="1693" r:id="rId23"/>
    <p:sldId id="1695" r:id="rId24"/>
    <p:sldId id="1692" r:id="rId25"/>
    <p:sldId id="1696" r:id="rId26"/>
    <p:sldId id="1698" r:id="rId27"/>
    <p:sldId id="1700" r:id="rId28"/>
    <p:sldId id="1701" r:id="rId29"/>
    <p:sldId id="1703" r:id="rId30"/>
    <p:sldId id="1704" r:id="rId31"/>
    <p:sldId id="1702" r:id="rId32"/>
    <p:sldId id="1620" r:id="rId33"/>
    <p:sldId id="1216" r:id="rId34"/>
    <p:sldId id="1004" r:id="rId35"/>
    <p:sldId id="1597" r:id="rId36"/>
    <p:sldId id="1017" r:id="rId37"/>
    <p:sldId id="1706" r:id="rId38"/>
  </p:sldIdLst>
  <p:sldSz cx="9144000" cy="5143500" type="screen16x9"/>
  <p:notesSz cx="6858000" cy="9144000"/>
  <p:embeddedFontLst>
    <p:embeddedFont>
      <p:font typeface="华文新魏" panose="02010800040101010101" pitchFamily="2" charset="-122"/>
      <p:regular r:id="rId41"/>
    </p:embeddedFont>
    <p:embeddedFont>
      <p:font typeface="汉语拼音" panose="020B0604020202020204" pitchFamily="34" charset="0"/>
      <p:regular r:id="rId42"/>
    </p:embeddedFont>
    <p:embeddedFont>
      <p:font typeface="华文楷体" panose="02010600040101010101" pitchFamily="2" charset="-122"/>
      <p:regular r:id="rId43"/>
    </p:embeddedFont>
    <p:embeddedFont>
      <p:font typeface="楷体" panose="02010609060101010101" pitchFamily="49" charset="-122"/>
      <p:regular r:id="rId44"/>
    </p:embeddedFont>
    <p:embeddedFont>
      <p:font typeface="黑体" panose="02010609060101010101" pitchFamily="49" charset="-122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2">
          <p15:clr>
            <a:srgbClr val="A4A3A4"/>
          </p15:clr>
        </p15:guide>
        <p15:guide id="2" pos="165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63">
          <p15:clr>
            <a:srgbClr val="A4A3A4"/>
          </p15:clr>
        </p15:guide>
        <p15:guide id="6" orient="horz" pos="1665">
          <p15:clr>
            <a:srgbClr val="A4A3A4"/>
          </p15:clr>
        </p15:guide>
        <p15:guide id="7" pos="3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9">
          <p15:clr>
            <a:srgbClr val="A4A3A4"/>
          </p15:clr>
        </p15:guide>
        <p15:guide id="2" pos="22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1FF"/>
    <a:srgbClr val="FFFFCC"/>
    <a:srgbClr val="F9D91B"/>
    <a:srgbClr val="F3D105"/>
    <a:srgbClr val="E4DF13"/>
    <a:srgbClr val="FAFA0A"/>
    <a:srgbClr val="FFFF00"/>
    <a:srgbClr val="FFF6E7"/>
    <a:srgbClr val="FFF7EB"/>
    <a:srgbClr val="432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31" autoAdjust="0"/>
    <p:restoredTop sz="94660"/>
  </p:normalViewPr>
  <p:slideViewPr>
    <p:cSldViewPr>
      <p:cViewPr varScale="1">
        <p:scale>
          <a:sx n="120" d="100"/>
          <a:sy n="120" d="100"/>
        </p:scale>
        <p:origin x="96" y="108"/>
      </p:cViewPr>
      <p:guideLst>
        <p:guide orient="horz" pos="2642"/>
        <p:guide pos="1655"/>
        <p:guide orient="horz"/>
        <p:guide pos="5738"/>
        <p:guide orient="horz" pos="2663"/>
        <p:guide orient="horz" pos="1665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79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9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6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1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1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主题概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.tupian114.com/20130429/04144068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92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97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97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19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072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0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6">
                <a:lumMod val="40000"/>
                <a:lumOff val="60000"/>
                <a:alpha val="14000"/>
              </a:schemeClr>
            </a:gs>
            <a:gs pos="50000">
              <a:schemeClr val="accent6">
                <a:lumMod val="40000"/>
                <a:lumOff val="60000"/>
                <a:alpha val="18000"/>
              </a:schemeClr>
            </a:gs>
            <a:gs pos="100000">
              <a:schemeClr val="accent6">
                <a:lumMod val="60000"/>
                <a:lumOff val="40000"/>
                <a:alpha val="1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age.tupian114.com/20130429/0414406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2360" y="4083919"/>
            <a:ext cx="1051645" cy="10094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0639" y="4134719"/>
            <a:ext cx="1051645" cy="10094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19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616;.mp4" TargetMode="External"/><Relationship Id="rId3" Type="http://schemas.openxmlformats.org/officeDocument/2006/relationships/hyperlink" Target="&#36164;&#26009;&#38142;&#25509;/&#35270;&#39057;/&#36194;.mp4" TargetMode="External"/><Relationship Id="rId7" Type="http://schemas.openxmlformats.org/officeDocument/2006/relationships/hyperlink" Target="&#36164;&#26009;&#38142;&#25509;/&#35270;&#39057;/&#31574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5830;.mp4" TargetMode="External"/><Relationship Id="rId5" Type="http://schemas.openxmlformats.org/officeDocument/2006/relationships/hyperlink" Target="&#36164;&#26009;&#38142;&#25509;/&#35270;&#39057;/&#25331;.mp4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gif"/><Relationship Id="rId4" Type="http://schemas.openxmlformats.org/officeDocument/2006/relationships/hyperlink" Target="&#36164;&#26009;&#38142;&#25509;/&#35270;&#39057;/&#19971;&#24425;&#20116;&#19979;&#35838;&#25991;&#26391;&#35835;16&#30000;&#24524;&#36187;&#39532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109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71662" y="134512"/>
            <a:ext cx="2456122" cy="430887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1300338" y="1419622"/>
            <a:ext cx="6295998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mtClean="0"/>
              <a:t>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田忌赛马</a:t>
            </a: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1796642" y="1538072"/>
            <a:ext cx="1109926" cy="1123074"/>
            <a:chOff x="1683888" y="860364"/>
            <a:chExt cx="1341920" cy="1358213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41920" cy="134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10290" y="860364"/>
              <a:ext cx="1068258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90" y="4304933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5" y="3512771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8393115" y="36572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5859465" y="36572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5" y="449067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68990" y="449067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90" y="88975"/>
            <a:ext cx="2816225" cy="715089"/>
            <a:chOff x="2843808" y="160982"/>
            <a:chExt cx="2816225" cy="715089"/>
          </a:xfrm>
        </p:grpSpPr>
        <p:sp>
          <p:nvSpPr>
            <p:cNvPr id="3" name="文本框 15"/>
            <p:cNvSpPr>
              <a:spLocks noChangeArrowheads="1"/>
            </p:cNvSpPr>
            <p:nvPr/>
          </p:nvSpPr>
          <p:spPr bwMode="auto">
            <a:xfrm>
              <a:off x="2843808" y="160982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4" name="iconfont-1191-870150"/>
            <p:cNvSpPr>
              <a:spLocks noChangeAspect="1"/>
            </p:cNvSpPr>
            <p:nvPr/>
          </p:nvSpPr>
          <p:spPr bwMode="auto">
            <a:xfrm>
              <a:off x="537745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iconfont-1191-870150"/>
            <p:cNvSpPr>
              <a:spLocks noChangeAspect="1"/>
            </p:cNvSpPr>
            <p:nvPr/>
          </p:nvSpPr>
          <p:spPr bwMode="auto">
            <a:xfrm rot="10800000">
              <a:off x="284380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051720" y="994912"/>
            <a:ext cx="3499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田忌是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谁？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223628" y="1826928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从题目中，你知道了本文主要讲了一件什么事？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hlinkClick r:id="rId3" action="ppaction://hlinksldjump"/>
          </p:cNvPr>
          <p:cNvSpPr/>
          <p:nvPr/>
        </p:nvSpPr>
        <p:spPr>
          <a:xfrm>
            <a:off x="2052762" y="2930975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课文主要写了田忌跟谁赛马？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91683" y="3761972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结果怎样？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6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8" y="981948"/>
            <a:ext cx="1934210" cy="2741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664668" y="771550"/>
            <a:ext cx="6011788" cy="3231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田忌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，生卒年不详，姓田氏，名忌，字期，又曰期思，封于徐州（今山东滕州南），故又称徐州子期。战国时期齐国名将。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83768" y="699542"/>
            <a:ext cx="612068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ea typeface="楷体" panose="02010609060101010101" pitchFamily="49" charset="-122"/>
                <a:sym typeface="+mn-ea"/>
              </a:rPr>
              <a:t>     </a:t>
            </a:r>
            <a:r>
              <a:rPr lang="en-US" altLang="zh-CN" sz="3200" b="1" dirty="0" smtClean="0"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000" b="1" dirty="0" smtClean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齐</a:t>
            </a:r>
            <a:r>
              <a:rPr lang="zh-CN" altLang="en-US" sz="4000" b="1" dirty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威王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（公元前378年―公元前320年），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妫（</a:t>
            </a:r>
            <a:r>
              <a:rPr lang="en-US" altLang="zh-CN" sz="3200" b="1" dirty="0" err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guī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）姓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，田氏，名因齐，齐桓公（与春秋五霸之首的齐桓公非同一人）田午之子，战国时期齐国国君，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公元前356年至公元前320年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在位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17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23" y="1174606"/>
            <a:ext cx="2092729" cy="2765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35696" y="1713467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出谋划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57678" y="171280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73970" y="171280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引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93404" y="1282323"/>
            <a:ext cx="98306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cè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59530" y="1203598"/>
            <a:ext cx="121672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jiàn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352452" y="2516623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略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52452" y="3332598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对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274692" y="2516623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推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274692" y="3332598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举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5">
            <a:extLst/>
          </p:cNvPr>
          <p:cNvSpPr txBox="1"/>
          <p:nvPr/>
        </p:nvSpPr>
        <p:spPr>
          <a:xfrm>
            <a:off x="827088" y="411163"/>
            <a:ext cx="16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41101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6" grpId="0"/>
      <p:bldP spid="90" grpId="0" animBg="1"/>
      <p:bldP spid="91" grpId="0" animBg="1"/>
      <p:bldP spid="92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7"/>
          <p:cNvGrpSpPr/>
          <p:nvPr/>
        </p:nvGrpSpPr>
        <p:grpSpPr>
          <a:xfrm>
            <a:off x="7215247" y="2328299"/>
            <a:ext cx="1029163" cy="1085656"/>
            <a:chOff x="2437" y="2032"/>
            <a:chExt cx="1244" cy="1264"/>
          </a:xfrm>
        </p:grpSpPr>
        <p:sp>
          <p:nvSpPr>
            <p:cNvPr id="2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8" name="组合 7"/>
          <p:cNvGrpSpPr/>
          <p:nvPr/>
        </p:nvGrpSpPr>
        <p:grpSpPr>
          <a:xfrm>
            <a:off x="5571763" y="2328299"/>
            <a:ext cx="1029163" cy="1085656"/>
            <a:chOff x="2437" y="2032"/>
            <a:chExt cx="1244" cy="1264"/>
          </a:xfrm>
        </p:grpSpPr>
        <p:sp>
          <p:nvSpPr>
            <p:cNvPr id="2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1" name="组合 7"/>
          <p:cNvGrpSpPr/>
          <p:nvPr/>
        </p:nvGrpSpPr>
        <p:grpSpPr>
          <a:xfrm>
            <a:off x="2424462" y="2328299"/>
            <a:ext cx="1029163" cy="1085656"/>
            <a:chOff x="2437" y="2032"/>
            <a:chExt cx="1244" cy="1264"/>
          </a:xfrm>
        </p:grpSpPr>
        <p:sp>
          <p:nvSpPr>
            <p:cNvPr id="4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7" name="组合 7"/>
          <p:cNvGrpSpPr/>
          <p:nvPr/>
        </p:nvGrpSpPr>
        <p:grpSpPr>
          <a:xfrm>
            <a:off x="776976" y="2328299"/>
            <a:ext cx="1029163" cy="1085656"/>
            <a:chOff x="2437" y="2032"/>
            <a:chExt cx="1244" cy="1264"/>
          </a:xfrm>
        </p:grpSpPr>
        <p:sp>
          <p:nvSpPr>
            <p:cNvPr id="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53" name="文本框 64"/>
          <p:cNvSpPr txBox="1"/>
          <p:nvPr/>
        </p:nvSpPr>
        <p:spPr>
          <a:xfrm>
            <a:off x="2482127" y="2304329"/>
            <a:ext cx="69880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文本框 64"/>
          <p:cNvSpPr txBox="1"/>
          <p:nvPr/>
        </p:nvSpPr>
        <p:spPr>
          <a:xfrm>
            <a:off x="5631870" y="2244632"/>
            <a:ext cx="692779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64"/>
          <p:cNvSpPr txBox="1"/>
          <p:nvPr/>
        </p:nvSpPr>
        <p:spPr>
          <a:xfrm>
            <a:off x="7223485" y="2269346"/>
            <a:ext cx="71007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27584" y="1756794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cè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63" name="文本框 64"/>
          <p:cNvSpPr txBox="1"/>
          <p:nvPr/>
        </p:nvSpPr>
        <p:spPr>
          <a:xfrm>
            <a:off x="818166" y="226313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赢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23268" y="1059582"/>
            <a:ext cx="1880234" cy="561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上下结构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7"/>
          <p:cNvGrpSpPr/>
          <p:nvPr/>
        </p:nvGrpSpPr>
        <p:grpSpPr>
          <a:xfrm>
            <a:off x="4008638" y="2304219"/>
            <a:ext cx="1029163" cy="1085656"/>
            <a:chOff x="2437" y="2032"/>
            <a:chExt cx="1244" cy="1264"/>
          </a:xfrm>
        </p:grpSpPr>
        <p:sp>
          <p:nvSpPr>
            <p:cNvPr id="4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文本框 64"/>
          <p:cNvSpPr txBox="1"/>
          <p:nvPr/>
        </p:nvSpPr>
        <p:spPr>
          <a:xfrm>
            <a:off x="4016876" y="2252870"/>
            <a:ext cx="67646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153634" y="1678910"/>
            <a:ext cx="474399" cy="650700"/>
          </a:xfrm>
          <a:prstGeom prst="line">
            <a:avLst/>
          </a:prstGeom>
          <a:ln w="19050">
            <a:solidFill>
              <a:srgbClr val="F9D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endCxn id="64" idx="2"/>
          </p:cNvCxnSpPr>
          <p:nvPr/>
        </p:nvCxnSpPr>
        <p:spPr>
          <a:xfrm flipV="1">
            <a:off x="2962369" y="1621274"/>
            <a:ext cx="1101016" cy="7242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>
            <a:stCxn id="29" idx="0"/>
            <a:endCxn id="64" idx="2"/>
          </p:cNvCxnSpPr>
          <p:nvPr/>
        </p:nvCxnSpPr>
        <p:spPr>
          <a:xfrm flipH="1" flipV="1">
            <a:off x="4063385" y="1621274"/>
            <a:ext cx="2023373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64" idx="2"/>
            <a:endCxn id="22" idx="0"/>
          </p:cNvCxnSpPr>
          <p:nvPr/>
        </p:nvCxnSpPr>
        <p:spPr>
          <a:xfrm>
            <a:off x="4063385" y="1621274"/>
            <a:ext cx="3666857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92406" y="1117218"/>
            <a:ext cx="1880234" cy="5616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左右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1" name="直接连接符 70"/>
          <p:cNvCxnSpPr>
            <a:stCxn id="62" idx="2"/>
            <a:endCxn id="70" idx="1"/>
          </p:cNvCxnSpPr>
          <p:nvPr/>
        </p:nvCxnSpPr>
        <p:spPr>
          <a:xfrm flipV="1">
            <a:off x="4572000" y="1398064"/>
            <a:ext cx="1720406" cy="881950"/>
          </a:xfrm>
          <a:prstGeom prst="line">
            <a:avLst/>
          </a:prstGeom>
          <a:ln w="19050">
            <a:solidFill>
              <a:srgbClr val="432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53" y="3441000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844" y="3439558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34" y="3409063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145" y="3427975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98" y="3429394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本框 15">
            <a:extLst/>
          </p:cNvPr>
          <p:cNvSpPr txBox="1"/>
          <p:nvPr/>
        </p:nvSpPr>
        <p:spPr>
          <a:xfrm>
            <a:off x="823171" y="296070"/>
            <a:ext cx="15843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52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4" y="26749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591396" y="1076668"/>
            <a:ext cx="2240137" cy="561692"/>
          </a:xfrm>
          <a:prstGeom prst="rect">
            <a:avLst/>
          </a:prstGeom>
          <a:solidFill>
            <a:srgbClr val="FFFFCC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57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2" grpId="1"/>
      <p:bldP spid="64" grpId="0" animBg="1"/>
      <p:bldP spid="70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866877" y="987574"/>
            <a:ext cx="1401775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endParaRPr lang="en-US" altLang="zh-CN" sz="4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1394083" y="1764097"/>
            <a:ext cx="2125898" cy="2080230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8" name="线形标注 2 47"/>
          <p:cNvSpPr/>
          <p:nvPr/>
        </p:nvSpPr>
        <p:spPr>
          <a:xfrm>
            <a:off x="4237693" y="1167627"/>
            <a:ext cx="1486435" cy="629386"/>
          </a:xfrm>
          <a:prstGeom prst="borderCallout2">
            <a:avLst>
              <a:gd name="adj1" fmla="val 50978"/>
              <a:gd name="adj2" fmla="val 153"/>
              <a:gd name="adj3" fmla="val 52681"/>
              <a:gd name="adj4" fmla="val -12153"/>
              <a:gd name="adj5" fmla="val 155845"/>
              <a:gd name="adj6" fmla="val -72768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扁</a:t>
            </a:r>
            <a:r>
              <a:rPr lang="zh-CN" altLang="en-US" sz="27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些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5" name="线形标注 2 54"/>
          <p:cNvSpPr/>
          <p:nvPr/>
        </p:nvSpPr>
        <p:spPr>
          <a:xfrm>
            <a:off x="4211960" y="3060792"/>
            <a:ext cx="3312368" cy="951117"/>
          </a:xfrm>
          <a:prstGeom prst="borderCallout2">
            <a:avLst>
              <a:gd name="adj1" fmla="val 50978"/>
              <a:gd name="adj2" fmla="val 153"/>
              <a:gd name="adj3" fmla="val 49485"/>
              <a:gd name="adj4" fmla="val -14160"/>
              <a:gd name="adj5" fmla="val 9660"/>
              <a:gd name="adj6" fmla="val -30052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下面部分整体比上面部分稍宽一</a:t>
            </a:r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点儿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6" name="TextBox 11"/>
          <p:cNvSpPr txBox="1">
            <a:spLocks noChangeArrowheads="1"/>
          </p:cNvSpPr>
          <p:nvPr/>
        </p:nvSpPr>
        <p:spPr bwMode="auto">
          <a:xfrm>
            <a:off x="3117228" y="267495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627786" y="340519"/>
            <a:ext cx="456833" cy="456366"/>
            <a:chOff x="631825" y="5181600"/>
            <a:chExt cx="1554163" cy="1552575"/>
          </a:xfrm>
        </p:grpSpPr>
        <p:sp>
          <p:nvSpPr>
            <p:cNvPr id="58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4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88816" y="1943016"/>
            <a:ext cx="1738143" cy="1696024"/>
            <a:chOff x="4008438" y="2087563"/>
            <a:chExt cx="982662" cy="958850"/>
          </a:xfrm>
        </p:grpSpPr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4402138" y="2087563"/>
              <a:ext cx="138112" cy="95250"/>
            </a:xfrm>
            <a:custGeom>
              <a:avLst/>
              <a:gdLst>
                <a:gd name="T0" fmla="*/ 75 w 87"/>
                <a:gd name="T1" fmla="*/ 121 h 121"/>
                <a:gd name="T2" fmla="*/ 73 w 87"/>
                <a:gd name="T3" fmla="*/ 119 h 121"/>
                <a:gd name="T4" fmla="*/ 71 w 87"/>
                <a:gd name="T5" fmla="*/ 117 h 121"/>
                <a:gd name="T6" fmla="*/ 67 w 87"/>
                <a:gd name="T7" fmla="*/ 113 h 121"/>
                <a:gd name="T8" fmla="*/ 63 w 87"/>
                <a:gd name="T9" fmla="*/ 107 h 121"/>
                <a:gd name="T10" fmla="*/ 57 w 87"/>
                <a:gd name="T11" fmla="*/ 102 h 121"/>
                <a:gd name="T12" fmla="*/ 52 w 87"/>
                <a:gd name="T13" fmla="*/ 92 h 121"/>
                <a:gd name="T14" fmla="*/ 44 w 87"/>
                <a:gd name="T15" fmla="*/ 83 h 121"/>
                <a:gd name="T16" fmla="*/ 36 w 87"/>
                <a:gd name="T17" fmla="*/ 71 h 121"/>
                <a:gd name="T18" fmla="*/ 27 w 87"/>
                <a:gd name="T19" fmla="*/ 60 h 121"/>
                <a:gd name="T20" fmla="*/ 20 w 87"/>
                <a:gd name="T21" fmla="*/ 48 h 121"/>
                <a:gd name="T22" fmla="*/ 14 w 87"/>
                <a:gd name="T23" fmla="*/ 39 h 121"/>
                <a:gd name="T24" fmla="*/ 9 w 87"/>
                <a:gd name="T25" fmla="*/ 29 h 121"/>
                <a:gd name="T26" fmla="*/ 5 w 87"/>
                <a:gd name="T27" fmla="*/ 21 h 121"/>
                <a:gd name="T28" fmla="*/ 3 w 87"/>
                <a:gd name="T29" fmla="*/ 16 h 121"/>
                <a:gd name="T30" fmla="*/ 0 w 87"/>
                <a:gd name="T31" fmla="*/ 10 h 121"/>
                <a:gd name="T32" fmla="*/ 0 w 87"/>
                <a:gd name="T33" fmla="*/ 4 h 121"/>
                <a:gd name="T34" fmla="*/ 8 w 87"/>
                <a:gd name="T35" fmla="*/ 2 h 121"/>
                <a:gd name="T36" fmla="*/ 14 w 87"/>
                <a:gd name="T37" fmla="*/ 2 h 121"/>
                <a:gd name="T38" fmla="*/ 21 w 87"/>
                <a:gd name="T39" fmla="*/ 0 h 121"/>
                <a:gd name="T40" fmla="*/ 27 w 87"/>
                <a:gd name="T41" fmla="*/ 0 h 121"/>
                <a:gd name="T42" fmla="*/ 34 w 87"/>
                <a:gd name="T43" fmla="*/ 0 h 121"/>
                <a:gd name="T44" fmla="*/ 39 w 87"/>
                <a:gd name="T45" fmla="*/ 2 h 121"/>
                <a:gd name="T46" fmla="*/ 45 w 87"/>
                <a:gd name="T47" fmla="*/ 2 h 121"/>
                <a:gd name="T48" fmla="*/ 50 w 87"/>
                <a:gd name="T49" fmla="*/ 4 h 121"/>
                <a:gd name="T50" fmla="*/ 55 w 87"/>
                <a:gd name="T51" fmla="*/ 8 h 121"/>
                <a:gd name="T52" fmla="*/ 59 w 87"/>
                <a:gd name="T53" fmla="*/ 10 h 121"/>
                <a:gd name="T54" fmla="*/ 63 w 87"/>
                <a:gd name="T55" fmla="*/ 14 h 121"/>
                <a:gd name="T56" fmla="*/ 67 w 87"/>
                <a:gd name="T57" fmla="*/ 16 h 121"/>
                <a:gd name="T58" fmla="*/ 73 w 87"/>
                <a:gd name="T59" fmla="*/ 23 h 121"/>
                <a:gd name="T60" fmla="*/ 80 w 87"/>
                <a:gd name="T61" fmla="*/ 33 h 121"/>
                <a:gd name="T62" fmla="*/ 84 w 87"/>
                <a:gd name="T63" fmla="*/ 44 h 121"/>
                <a:gd name="T64" fmla="*/ 85 w 87"/>
                <a:gd name="T65" fmla="*/ 50 h 121"/>
                <a:gd name="T66" fmla="*/ 86 w 87"/>
                <a:gd name="T67" fmla="*/ 58 h 121"/>
                <a:gd name="T68" fmla="*/ 86 w 87"/>
                <a:gd name="T69" fmla="*/ 64 h 121"/>
                <a:gd name="T70" fmla="*/ 87 w 87"/>
                <a:gd name="T71" fmla="*/ 69 h 121"/>
                <a:gd name="T72" fmla="*/ 86 w 87"/>
                <a:gd name="T73" fmla="*/ 75 h 121"/>
                <a:gd name="T74" fmla="*/ 86 w 87"/>
                <a:gd name="T75" fmla="*/ 83 h 121"/>
                <a:gd name="T76" fmla="*/ 85 w 87"/>
                <a:gd name="T77" fmla="*/ 90 h 121"/>
                <a:gd name="T78" fmla="*/ 84 w 87"/>
                <a:gd name="T79" fmla="*/ 96 h 121"/>
                <a:gd name="T80" fmla="*/ 82 w 87"/>
                <a:gd name="T81" fmla="*/ 102 h 121"/>
                <a:gd name="T82" fmla="*/ 80 w 87"/>
                <a:gd name="T83" fmla="*/ 107 h 121"/>
                <a:gd name="T84" fmla="*/ 78 w 87"/>
                <a:gd name="T85" fmla="*/ 111 h 121"/>
                <a:gd name="T86" fmla="*/ 77 w 87"/>
                <a:gd name="T87" fmla="*/ 115 h 121"/>
                <a:gd name="T88" fmla="*/ 76 w 87"/>
                <a:gd name="T89" fmla="*/ 117 h 121"/>
                <a:gd name="T90" fmla="*/ 75 w 87"/>
                <a:gd name="T91" fmla="*/ 121 h 121"/>
                <a:gd name="T92" fmla="*/ 75 w 87"/>
                <a:gd name="T9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21">
                  <a:moveTo>
                    <a:pt x="75" y="121"/>
                  </a:moveTo>
                  <a:lnTo>
                    <a:pt x="73" y="119"/>
                  </a:lnTo>
                  <a:lnTo>
                    <a:pt x="71" y="117"/>
                  </a:lnTo>
                  <a:lnTo>
                    <a:pt x="67" y="113"/>
                  </a:lnTo>
                  <a:lnTo>
                    <a:pt x="63" y="107"/>
                  </a:lnTo>
                  <a:lnTo>
                    <a:pt x="57" y="102"/>
                  </a:lnTo>
                  <a:lnTo>
                    <a:pt x="52" y="92"/>
                  </a:lnTo>
                  <a:lnTo>
                    <a:pt x="44" y="83"/>
                  </a:lnTo>
                  <a:lnTo>
                    <a:pt x="36" y="71"/>
                  </a:lnTo>
                  <a:lnTo>
                    <a:pt x="27" y="60"/>
                  </a:lnTo>
                  <a:lnTo>
                    <a:pt x="20" y="48"/>
                  </a:lnTo>
                  <a:lnTo>
                    <a:pt x="14" y="39"/>
                  </a:lnTo>
                  <a:lnTo>
                    <a:pt x="9" y="29"/>
                  </a:lnTo>
                  <a:lnTo>
                    <a:pt x="5" y="21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0" y="4"/>
                  </a:lnTo>
                  <a:lnTo>
                    <a:pt x="8" y="2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2"/>
                  </a:lnTo>
                  <a:lnTo>
                    <a:pt x="50" y="4"/>
                  </a:lnTo>
                  <a:lnTo>
                    <a:pt x="55" y="8"/>
                  </a:lnTo>
                  <a:lnTo>
                    <a:pt x="59" y="10"/>
                  </a:lnTo>
                  <a:lnTo>
                    <a:pt x="63" y="14"/>
                  </a:lnTo>
                  <a:lnTo>
                    <a:pt x="67" y="16"/>
                  </a:lnTo>
                  <a:lnTo>
                    <a:pt x="73" y="23"/>
                  </a:lnTo>
                  <a:lnTo>
                    <a:pt x="80" y="33"/>
                  </a:lnTo>
                  <a:lnTo>
                    <a:pt x="84" y="44"/>
                  </a:lnTo>
                  <a:lnTo>
                    <a:pt x="85" y="50"/>
                  </a:lnTo>
                  <a:lnTo>
                    <a:pt x="86" y="58"/>
                  </a:lnTo>
                  <a:lnTo>
                    <a:pt x="86" y="64"/>
                  </a:lnTo>
                  <a:lnTo>
                    <a:pt x="87" y="69"/>
                  </a:lnTo>
                  <a:lnTo>
                    <a:pt x="86" y="75"/>
                  </a:lnTo>
                  <a:lnTo>
                    <a:pt x="86" y="83"/>
                  </a:lnTo>
                  <a:lnTo>
                    <a:pt x="85" y="90"/>
                  </a:lnTo>
                  <a:lnTo>
                    <a:pt x="84" y="96"/>
                  </a:lnTo>
                  <a:lnTo>
                    <a:pt x="82" y="102"/>
                  </a:lnTo>
                  <a:lnTo>
                    <a:pt x="80" y="107"/>
                  </a:lnTo>
                  <a:lnTo>
                    <a:pt x="78" y="111"/>
                  </a:lnTo>
                  <a:lnTo>
                    <a:pt x="77" y="115"/>
                  </a:lnTo>
                  <a:lnTo>
                    <a:pt x="76" y="117"/>
                  </a:lnTo>
                  <a:lnTo>
                    <a:pt x="75" y="121"/>
                  </a:lnTo>
                  <a:lnTo>
                    <a:pt x="75" y="1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4110038" y="2173288"/>
              <a:ext cx="709612" cy="104775"/>
            </a:xfrm>
            <a:custGeom>
              <a:avLst/>
              <a:gdLst>
                <a:gd name="T0" fmla="*/ 132 w 447"/>
                <a:gd name="T1" fmla="*/ 63 h 132"/>
                <a:gd name="T2" fmla="*/ 165 w 447"/>
                <a:gd name="T3" fmla="*/ 56 h 132"/>
                <a:gd name="T4" fmla="*/ 204 w 447"/>
                <a:gd name="T5" fmla="*/ 46 h 132"/>
                <a:gd name="T6" fmla="*/ 247 w 447"/>
                <a:gd name="T7" fmla="*/ 35 h 132"/>
                <a:gd name="T8" fmla="*/ 280 w 447"/>
                <a:gd name="T9" fmla="*/ 25 h 132"/>
                <a:gd name="T10" fmla="*/ 302 w 447"/>
                <a:gd name="T11" fmla="*/ 19 h 132"/>
                <a:gd name="T12" fmla="*/ 321 w 447"/>
                <a:gd name="T13" fmla="*/ 14 h 132"/>
                <a:gd name="T14" fmla="*/ 338 w 447"/>
                <a:gd name="T15" fmla="*/ 10 h 132"/>
                <a:gd name="T16" fmla="*/ 353 w 447"/>
                <a:gd name="T17" fmla="*/ 6 h 132"/>
                <a:gd name="T18" fmla="*/ 366 w 447"/>
                <a:gd name="T19" fmla="*/ 2 h 132"/>
                <a:gd name="T20" fmla="*/ 378 w 447"/>
                <a:gd name="T21" fmla="*/ 0 h 132"/>
                <a:gd name="T22" fmla="*/ 387 w 447"/>
                <a:gd name="T23" fmla="*/ 0 h 132"/>
                <a:gd name="T24" fmla="*/ 398 w 447"/>
                <a:gd name="T25" fmla="*/ 0 h 132"/>
                <a:gd name="T26" fmla="*/ 411 w 447"/>
                <a:gd name="T27" fmla="*/ 4 h 132"/>
                <a:gd name="T28" fmla="*/ 421 w 447"/>
                <a:gd name="T29" fmla="*/ 12 h 132"/>
                <a:gd name="T30" fmla="*/ 430 w 447"/>
                <a:gd name="T31" fmla="*/ 21 h 132"/>
                <a:gd name="T32" fmla="*/ 438 w 447"/>
                <a:gd name="T33" fmla="*/ 33 h 132"/>
                <a:gd name="T34" fmla="*/ 443 w 447"/>
                <a:gd name="T35" fmla="*/ 44 h 132"/>
                <a:gd name="T36" fmla="*/ 446 w 447"/>
                <a:gd name="T37" fmla="*/ 52 h 132"/>
                <a:gd name="T38" fmla="*/ 447 w 447"/>
                <a:gd name="T39" fmla="*/ 58 h 132"/>
                <a:gd name="T40" fmla="*/ 446 w 447"/>
                <a:gd name="T41" fmla="*/ 62 h 132"/>
                <a:gd name="T42" fmla="*/ 442 w 447"/>
                <a:gd name="T43" fmla="*/ 63 h 132"/>
                <a:gd name="T44" fmla="*/ 437 w 447"/>
                <a:gd name="T45" fmla="*/ 65 h 132"/>
                <a:gd name="T46" fmla="*/ 429 w 447"/>
                <a:gd name="T47" fmla="*/ 67 h 132"/>
                <a:gd name="T48" fmla="*/ 419 w 447"/>
                <a:gd name="T49" fmla="*/ 69 h 132"/>
                <a:gd name="T50" fmla="*/ 407 w 447"/>
                <a:gd name="T51" fmla="*/ 69 h 132"/>
                <a:gd name="T52" fmla="*/ 393 w 447"/>
                <a:gd name="T53" fmla="*/ 71 h 132"/>
                <a:gd name="T54" fmla="*/ 378 w 447"/>
                <a:gd name="T55" fmla="*/ 71 h 132"/>
                <a:gd name="T56" fmla="*/ 351 w 447"/>
                <a:gd name="T57" fmla="*/ 71 h 132"/>
                <a:gd name="T58" fmla="*/ 315 w 447"/>
                <a:gd name="T59" fmla="*/ 73 h 132"/>
                <a:gd name="T60" fmla="*/ 280 w 447"/>
                <a:gd name="T61" fmla="*/ 79 h 132"/>
                <a:gd name="T62" fmla="*/ 247 w 447"/>
                <a:gd name="T63" fmla="*/ 84 h 132"/>
                <a:gd name="T64" fmla="*/ 200 w 447"/>
                <a:gd name="T65" fmla="*/ 96 h 132"/>
                <a:gd name="T66" fmla="*/ 155 w 447"/>
                <a:gd name="T67" fmla="*/ 107 h 132"/>
                <a:gd name="T68" fmla="*/ 127 w 447"/>
                <a:gd name="T69" fmla="*/ 113 h 132"/>
                <a:gd name="T70" fmla="*/ 100 w 447"/>
                <a:gd name="T71" fmla="*/ 119 h 132"/>
                <a:gd name="T72" fmla="*/ 77 w 447"/>
                <a:gd name="T73" fmla="*/ 125 h 132"/>
                <a:gd name="T74" fmla="*/ 68 w 447"/>
                <a:gd name="T75" fmla="*/ 128 h 132"/>
                <a:gd name="T76" fmla="*/ 60 w 447"/>
                <a:gd name="T77" fmla="*/ 130 h 132"/>
                <a:gd name="T78" fmla="*/ 52 w 447"/>
                <a:gd name="T79" fmla="*/ 130 h 132"/>
                <a:gd name="T80" fmla="*/ 47 w 447"/>
                <a:gd name="T81" fmla="*/ 132 h 132"/>
                <a:gd name="T82" fmla="*/ 43 w 447"/>
                <a:gd name="T83" fmla="*/ 132 h 132"/>
                <a:gd name="T84" fmla="*/ 36 w 447"/>
                <a:gd name="T85" fmla="*/ 128 h 132"/>
                <a:gd name="T86" fmla="*/ 25 w 447"/>
                <a:gd name="T87" fmla="*/ 119 h 132"/>
                <a:gd name="T88" fmla="*/ 14 w 447"/>
                <a:gd name="T89" fmla="*/ 104 h 132"/>
                <a:gd name="T90" fmla="*/ 0 w 447"/>
                <a:gd name="T91" fmla="*/ 83 h 132"/>
                <a:gd name="T92" fmla="*/ 55 w 447"/>
                <a:gd name="T93" fmla="*/ 75 h 132"/>
                <a:gd name="T94" fmla="*/ 115 w 447"/>
                <a:gd name="T95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7" h="132">
                  <a:moveTo>
                    <a:pt x="115" y="65"/>
                  </a:moveTo>
                  <a:lnTo>
                    <a:pt x="132" y="63"/>
                  </a:lnTo>
                  <a:lnTo>
                    <a:pt x="148" y="60"/>
                  </a:lnTo>
                  <a:lnTo>
                    <a:pt x="165" y="56"/>
                  </a:lnTo>
                  <a:lnTo>
                    <a:pt x="184" y="50"/>
                  </a:lnTo>
                  <a:lnTo>
                    <a:pt x="204" y="46"/>
                  </a:lnTo>
                  <a:lnTo>
                    <a:pt x="225" y="41"/>
                  </a:lnTo>
                  <a:lnTo>
                    <a:pt x="247" y="35"/>
                  </a:lnTo>
                  <a:lnTo>
                    <a:pt x="270" y="27"/>
                  </a:lnTo>
                  <a:lnTo>
                    <a:pt x="280" y="25"/>
                  </a:lnTo>
                  <a:lnTo>
                    <a:pt x="292" y="21"/>
                  </a:lnTo>
                  <a:lnTo>
                    <a:pt x="302" y="19"/>
                  </a:lnTo>
                  <a:lnTo>
                    <a:pt x="311" y="16"/>
                  </a:lnTo>
                  <a:lnTo>
                    <a:pt x="321" y="14"/>
                  </a:lnTo>
                  <a:lnTo>
                    <a:pt x="329" y="12"/>
                  </a:lnTo>
                  <a:lnTo>
                    <a:pt x="338" y="10"/>
                  </a:lnTo>
                  <a:lnTo>
                    <a:pt x="346" y="8"/>
                  </a:lnTo>
                  <a:lnTo>
                    <a:pt x="353" y="6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3" y="2"/>
                  </a:lnTo>
                  <a:lnTo>
                    <a:pt x="378" y="0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8" y="0"/>
                  </a:lnTo>
                  <a:lnTo>
                    <a:pt x="405" y="2"/>
                  </a:lnTo>
                  <a:lnTo>
                    <a:pt x="411" y="4"/>
                  </a:lnTo>
                  <a:lnTo>
                    <a:pt x="416" y="8"/>
                  </a:lnTo>
                  <a:lnTo>
                    <a:pt x="421" y="12"/>
                  </a:lnTo>
                  <a:lnTo>
                    <a:pt x="426" y="16"/>
                  </a:lnTo>
                  <a:lnTo>
                    <a:pt x="430" y="21"/>
                  </a:lnTo>
                  <a:lnTo>
                    <a:pt x="435" y="27"/>
                  </a:lnTo>
                  <a:lnTo>
                    <a:pt x="438" y="33"/>
                  </a:lnTo>
                  <a:lnTo>
                    <a:pt x="441" y="39"/>
                  </a:lnTo>
                  <a:lnTo>
                    <a:pt x="443" y="44"/>
                  </a:lnTo>
                  <a:lnTo>
                    <a:pt x="444" y="48"/>
                  </a:lnTo>
                  <a:lnTo>
                    <a:pt x="446" y="52"/>
                  </a:lnTo>
                  <a:lnTo>
                    <a:pt x="447" y="56"/>
                  </a:lnTo>
                  <a:lnTo>
                    <a:pt x="447" y="58"/>
                  </a:lnTo>
                  <a:lnTo>
                    <a:pt x="446" y="60"/>
                  </a:lnTo>
                  <a:lnTo>
                    <a:pt x="446" y="62"/>
                  </a:lnTo>
                  <a:lnTo>
                    <a:pt x="444" y="63"/>
                  </a:lnTo>
                  <a:lnTo>
                    <a:pt x="442" y="63"/>
                  </a:lnTo>
                  <a:lnTo>
                    <a:pt x="439" y="65"/>
                  </a:lnTo>
                  <a:lnTo>
                    <a:pt x="437" y="65"/>
                  </a:lnTo>
                  <a:lnTo>
                    <a:pt x="433" y="67"/>
                  </a:lnTo>
                  <a:lnTo>
                    <a:pt x="429" y="67"/>
                  </a:lnTo>
                  <a:lnTo>
                    <a:pt x="424" y="67"/>
                  </a:lnTo>
                  <a:lnTo>
                    <a:pt x="419" y="69"/>
                  </a:lnTo>
                  <a:lnTo>
                    <a:pt x="414" y="69"/>
                  </a:lnTo>
                  <a:lnTo>
                    <a:pt x="407" y="69"/>
                  </a:lnTo>
                  <a:lnTo>
                    <a:pt x="401" y="71"/>
                  </a:lnTo>
                  <a:lnTo>
                    <a:pt x="393" y="71"/>
                  </a:lnTo>
                  <a:lnTo>
                    <a:pt x="385" y="71"/>
                  </a:lnTo>
                  <a:lnTo>
                    <a:pt x="378" y="71"/>
                  </a:lnTo>
                  <a:lnTo>
                    <a:pt x="369" y="71"/>
                  </a:lnTo>
                  <a:lnTo>
                    <a:pt x="351" y="71"/>
                  </a:lnTo>
                  <a:lnTo>
                    <a:pt x="333" y="73"/>
                  </a:lnTo>
                  <a:lnTo>
                    <a:pt x="315" y="73"/>
                  </a:lnTo>
                  <a:lnTo>
                    <a:pt x="297" y="75"/>
                  </a:lnTo>
                  <a:lnTo>
                    <a:pt x="280" y="79"/>
                  </a:lnTo>
                  <a:lnTo>
                    <a:pt x="262" y="81"/>
                  </a:lnTo>
                  <a:lnTo>
                    <a:pt x="247" y="8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0" y="104"/>
                  </a:lnTo>
                  <a:lnTo>
                    <a:pt x="155" y="107"/>
                  </a:lnTo>
                  <a:lnTo>
                    <a:pt x="141" y="109"/>
                  </a:lnTo>
                  <a:lnTo>
                    <a:pt x="127" y="113"/>
                  </a:lnTo>
                  <a:lnTo>
                    <a:pt x="113" y="115"/>
                  </a:lnTo>
                  <a:lnTo>
                    <a:pt x="100" y="119"/>
                  </a:lnTo>
                  <a:lnTo>
                    <a:pt x="88" y="123"/>
                  </a:lnTo>
                  <a:lnTo>
                    <a:pt x="77" y="125"/>
                  </a:lnTo>
                  <a:lnTo>
                    <a:pt x="73" y="127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47" y="132"/>
                  </a:lnTo>
                  <a:lnTo>
                    <a:pt x="46" y="132"/>
                  </a:lnTo>
                  <a:lnTo>
                    <a:pt x="43" y="132"/>
                  </a:lnTo>
                  <a:lnTo>
                    <a:pt x="41" y="130"/>
                  </a:lnTo>
                  <a:lnTo>
                    <a:pt x="36" y="128"/>
                  </a:lnTo>
                  <a:lnTo>
                    <a:pt x="31" y="125"/>
                  </a:lnTo>
                  <a:lnTo>
                    <a:pt x="25" y="119"/>
                  </a:lnTo>
                  <a:lnTo>
                    <a:pt x="20" y="113"/>
                  </a:lnTo>
                  <a:lnTo>
                    <a:pt x="14" y="104"/>
                  </a:lnTo>
                  <a:lnTo>
                    <a:pt x="6" y="94"/>
                  </a:lnTo>
                  <a:lnTo>
                    <a:pt x="0" y="83"/>
                  </a:lnTo>
                  <a:lnTo>
                    <a:pt x="27" y="79"/>
                  </a:lnTo>
                  <a:lnTo>
                    <a:pt x="55" y="75"/>
                  </a:lnTo>
                  <a:lnTo>
                    <a:pt x="84" y="71"/>
                  </a:lnTo>
                  <a:lnTo>
                    <a:pt x="115" y="65"/>
                  </a:lnTo>
                  <a:lnTo>
                    <a:pt x="115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4279900" y="2243138"/>
              <a:ext cx="393700" cy="130175"/>
            </a:xfrm>
            <a:custGeom>
              <a:avLst/>
              <a:gdLst>
                <a:gd name="T0" fmla="*/ 7 w 248"/>
                <a:gd name="T1" fmla="*/ 90 h 165"/>
                <a:gd name="T2" fmla="*/ 8 w 248"/>
                <a:gd name="T3" fmla="*/ 84 h 165"/>
                <a:gd name="T4" fmla="*/ 9 w 248"/>
                <a:gd name="T5" fmla="*/ 77 h 165"/>
                <a:gd name="T6" fmla="*/ 12 w 248"/>
                <a:gd name="T7" fmla="*/ 61 h 165"/>
                <a:gd name="T8" fmla="*/ 12 w 248"/>
                <a:gd name="T9" fmla="*/ 35 h 165"/>
                <a:gd name="T10" fmla="*/ 11 w 248"/>
                <a:gd name="T11" fmla="*/ 0 h 165"/>
                <a:gd name="T12" fmla="*/ 39 w 248"/>
                <a:gd name="T13" fmla="*/ 14 h 165"/>
                <a:gd name="T14" fmla="*/ 39 w 248"/>
                <a:gd name="T15" fmla="*/ 39 h 165"/>
                <a:gd name="T16" fmla="*/ 39 w 248"/>
                <a:gd name="T17" fmla="*/ 58 h 165"/>
                <a:gd name="T18" fmla="*/ 39 w 248"/>
                <a:gd name="T19" fmla="*/ 71 h 165"/>
                <a:gd name="T20" fmla="*/ 39 w 248"/>
                <a:gd name="T21" fmla="*/ 82 h 165"/>
                <a:gd name="T22" fmla="*/ 41 w 248"/>
                <a:gd name="T23" fmla="*/ 90 h 165"/>
                <a:gd name="T24" fmla="*/ 45 w 248"/>
                <a:gd name="T25" fmla="*/ 96 h 165"/>
                <a:gd name="T26" fmla="*/ 52 w 248"/>
                <a:gd name="T27" fmla="*/ 98 h 165"/>
                <a:gd name="T28" fmla="*/ 57 w 248"/>
                <a:gd name="T29" fmla="*/ 98 h 165"/>
                <a:gd name="T30" fmla="*/ 62 w 248"/>
                <a:gd name="T31" fmla="*/ 98 h 165"/>
                <a:gd name="T32" fmla="*/ 68 w 248"/>
                <a:gd name="T33" fmla="*/ 98 h 165"/>
                <a:gd name="T34" fmla="*/ 77 w 248"/>
                <a:gd name="T35" fmla="*/ 96 h 165"/>
                <a:gd name="T36" fmla="*/ 88 w 248"/>
                <a:gd name="T37" fmla="*/ 92 h 165"/>
                <a:gd name="T38" fmla="*/ 99 w 248"/>
                <a:gd name="T39" fmla="*/ 90 h 165"/>
                <a:gd name="T40" fmla="*/ 112 w 248"/>
                <a:gd name="T41" fmla="*/ 84 h 165"/>
                <a:gd name="T42" fmla="*/ 127 w 248"/>
                <a:gd name="T43" fmla="*/ 81 h 165"/>
                <a:gd name="T44" fmla="*/ 143 w 248"/>
                <a:gd name="T45" fmla="*/ 73 h 165"/>
                <a:gd name="T46" fmla="*/ 158 w 248"/>
                <a:gd name="T47" fmla="*/ 69 h 165"/>
                <a:gd name="T48" fmla="*/ 171 w 248"/>
                <a:gd name="T49" fmla="*/ 63 h 165"/>
                <a:gd name="T50" fmla="*/ 182 w 248"/>
                <a:gd name="T51" fmla="*/ 61 h 165"/>
                <a:gd name="T52" fmla="*/ 191 w 248"/>
                <a:gd name="T53" fmla="*/ 58 h 165"/>
                <a:gd name="T54" fmla="*/ 200 w 248"/>
                <a:gd name="T55" fmla="*/ 56 h 165"/>
                <a:gd name="T56" fmla="*/ 205 w 248"/>
                <a:gd name="T57" fmla="*/ 56 h 165"/>
                <a:gd name="T58" fmla="*/ 211 w 248"/>
                <a:gd name="T59" fmla="*/ 56 h 165"/>
                <a:gd name="T60" fmla="*/ 216 w 248"/>
                <a:gd name="T61" fmla="*/ 56 h 165"/>
                <a:gd name="T62" fmla="*/ 225 w 248"/>
                <a:gd name="T63" fmla="*/ 58 h 165"/>
                <a:gd name="T64" fmla="*/ 237 w 248"/>
                <a:gd name="T65" fmla="*/ 65 h 165"/>
                <a:gd name="T66" fmla="*/ 243 w 248"/>
                <a:gd name="T67" fmla="*/ 75 h 165"/>
                <a:gd name="T68" fmla="*/ 246 w 248"/>
                <a:gd name="T69" fmla="*/ 82 h 165"/>
                <a:gd name="T70" fmla="*/ 248 w 248"/>
                <a:gd name="T71" fmla="*/ 88 h 165"/>
                <a:gd name="T72" fmla="*/ 248 w 248"/>
                <a:gd name="T73" fmla="*/ 94 h 165"/>
                <a:gd name="T74" fmla="*/ 244 w 248"/>
                <a:gd name="T75" fmla="*/ 102 h 165"/>
                <a:gd name="T76" fmla="*/ 240 w 248"/>
                <a:gd name="T77" fmla="*/ 103 h 165"/>
                <a:gd name="T78" fmla="*/ 235 w 248"/>
                <a:gd name="T79" fmla="*/ 103 h 165"/>
                <a:gd name="T80" fmla="*/ 227 w 248"/>
                <a:gd name="T81" fmla="*/ 103 h 165"/>
                <a:gd name="T82" fmla="*/ 216 w 248"/>
                <a:gd name="T83" fmla="*/ 105 h 165"/>
                <a:gd name="T84" fmla="*/ 199 w 248"/>
                <a:gd name="T85" fmla="*/ 107 h 165"/>
                <a:gd name="T86" fmla="*/ 185 w 248"/>
                <a:gd name="T87" fmla="*/ 109 h 165"/>
                <a:gd name="T88" fmla="*/ 168 w 248"/>
                <a:gd name="T89" fmla="*/ 111 h 165"/>
                <a:gd name="T90" fmla="*/ 134 w 248"/>
                <a:gd name="T91" fmla="*/ 121 h 165"/>
                <a:gd name="T92" fmla="*/ 89 w 248"/>
                <a:gd name="T93" fmla="*/ 132 h 165"/>
                <a:gd name="T94" fmla="*/ 67 w 248"/>
                <a:gd name="T95" fmla="*/ 136 h 165"/>
                <a:gd name="T96" fmla="*/ 52 w 248"/>
                <a:gd name="T97" fmla="*/ 142 h 165"/>
                <a:gd name="T98" fmla="*/ 40 w 248"/>
                <a:gd name="T99" fmla="*/ 149 h 165"/>
                <a:gd name="T100" fmla="*/ 34 w 248"/>
                <a:gd name="T101" fmla="*/ 153 h 165"/>
                <a:gd name="T102" fmla="*/ 30 w 248"/>
                <a:gd name="T103" fmla="*/ 157 h 165"/>
                <a:gd name="T104" fmla="*/ 25 w 248"/>
                <a:gd name="T105" fmla="*/ 163 h 165"/>
                <a:gd name="T106" fmla="*/ 22 w 248"/>
                <a:gd name="T107" fmla="*/ 165 h 165"/>
                <a:gd name="T108" fmla="*/ 20 w 248"/>
                <a:gd name="T109" fmla="*/ 163 h 165"/>
                <a:gd name="T110" fmla="*/ 16 w 248"/>
                <a:gd name="T111" fmla="*/ 161 h 165"/>
                <a:gd name="T112" fmla="*/ 12 w 248"/>
                <a:gd name="T113" fmla="*/ 155 h 165"/>
                <a:gd name="T114" fmla="*/ 8 w 248"/>
                <a:gd name="T115" fmla="*/ 147 h 165"/>
                <a:gd name="T116" fmla="*/ 2 w 248"/>
                <a:gd name="T117" fmla="*/ 132 h 165"/>
                <a:gd name="T118" fmla="*/ 0 w 248"/>
                <a:gd name="T119" fmla="*/ 123 h 165"/>
                <a:gd name="T120" fmla="*/ 0 w 248"/>
                <a:gd name="T121" fmla="*/ 119 h 165"/>
                <a:gd name="T122" fmla="*/ 2 w 248"/>
                <a:gd name="T123" fmla="*/ 109 h 165"/>
                <a:gd name="T124" fmla="*/ 6 w 248"/>
                <a:gd name="T125" fmla="*/ 9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165">
                  <a:moveTo>
                    <a:pt x="6" y="94"/>
                  </a:moveTo>
                  <a:lnTo>
                    <a:pt x="7" y="90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11" y="71"/>
                  </a:lnTo>
                  <a:lnTo>
                    <a:pt x="12" y="61"/>
                  </a:lnTo>
                  <a:lnTo>
                    <a:pt x="12" y="48"/>
                  </a:lnTo>
                  <a:lnTo>
                    <a:pt x="12" y="35"/>
                  </a:lnTo>
                  <a:lnTo>
                    <a:pt x="12" y="1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9" y="14"/>
                  </a:lnTo>
                  <a:lnTo>
                    <a:pt x="39" y="27"/>
                  </a:lnTo>
                  <a:lnTo>
                    <a:pt x="39" y="39"/>
                  </a:lnTo>
                  <a:lnTo>
                    <a:pt x="39" y="48"/>
                  </a:lnTo>
                  <a:lnTo>
                    <a:pt x="39" y="58"/>
                  </a:lnTo>
                  <a:lnTo>
                    <a:pt x="39" y="65"/>
                  </a:lnTo>
                  <a:lnTo>
                    <a:pt x="39" y="71"/>
                  </a:lnTo>
                  <a:lnTo>
                    <a:pt x="39" y="77"/>
                  </a:lnTo>
                  <a:lnTo>
                    <a:pt x="39" y="82"/>
                  </a:lnTo>
                  <a:lnTo>
                    <a:pt x="40" y="86"/>
                  </a:lnTo>
                  <a:lnTo>
                    <a:pt x="41" y="90"/>
                  </a:lnTo>
                  <a:lnTo>
                    <a:pt x="43" y="94"/>
                  </a:lnTo>
                  <a:lnTo>
                    <a:pt x="45" y="96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57" y="98"/>
                  </a:lnTo>
                  <a:lnTo>
                    <a:pt x="59" y="98"/>
                  </a:lnTo>
                  <a:lnTo>
                    <a:pt x="62" y="98"/>
                  </a:lnTo>
                  <a:lnTo>
                    <a:pt x="64" y="98"/>
                  </a:lnTo>
                  <a:lnTo>
                    <a:pt x="68" y="98"/>
                  </a:lnTo>
                  <a:lnTo>
                    <a:pt x="72" y="96"/>
                  </a:lnTo>
                  <a:lnTo>
                    <a:pt x="77" y="96"/>
                  </a:lnTo>
                  <a:lnTo>
                    <a:pt x="81" y="94"/>
                  </a:lnTo>
                  <a:lnTo>
                    <a:pt x="88" y="92"/>
                  </a:lnTo>
                  <a:lnTo>
                    <a:pt x="93" y="90"/>
                  </a:lnTo>
                  <a:lnTo>
                    <a:pt x="99" y="90"/>
                  </a:lnTo>
                  <a:lnTo>
                    <a:pt x="105" y="86"/>
                  </a:lnTo>
                  <a:lnTo>
                    <a:pt x="112" y="84"/>
                  </a:lnTo>
                  <a:lnTo>
                    <a:pt x="120" y="82"/>
                  </a:lnTo>
                  <a:lnTo>
                    <a:pt x="127" y="81"/>
                  </a:lnTo>
                  <a:lnTo>
                    <a:pt x="135" y="77"/>
                  </a:lnTo>
                  <a:lnTo>
                    <a:pt x="143" y="73"/>
                  </a:lnTo>
                  <a:lnTo>
                    <a:pt x="150" y="71"/>
                  </a:lnTo>
                  <a:lnTo>
                    <a:pt x="158" y="69"/>
                  </a:lnTo>
                  <a:lnTo>
                    <a:pt x="164" y="65"/>
                  </a:lnTo>
                  <a:lnTo>
                    <a:pt x="171" y="63"/>
                  </a:lnTo>
                  <a:lnTo>
                    <a:pt x="177" y="63"/>
                  </a:lnTo>
                  <a:lnTo>
                    <a:pt x="182" y="61"/>
                  </a:lnTo>
                  <a:lnTo>
                    <a:pt x="187" y="60"/>
                  </a:lnTo>
                  <a:lnTo>
                    <a:pt x="191" y="58"/>
                  </a:lnTo>
                  <a:lnTo>
                    <a:pt x="196" y="58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5" y="56"/>
                  </a:lnTo>
                  <a:lnTo>
                    <a:pt x="208" y="56"/>
                  </a:lnTo>
                  <a:lnTo>
                    <a:pt x="211" y="56"/>
                  </a:lnTo>
                  <a:lnTo>
                    <a:pt x="212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5" y="58"/>
                  </a:lnTo>
                  <a:lnTo>
                    <a:pt x="231" y="61"/>
                  </a:lnTo>
                  <a:lnTo>
                    <a:pt x="237" y="65"/>
                  </a:lnTo>
                  <a:lnTo>
                    <a:pt x="240" y="69"/>
                  </a:lnTo>
                  <a:lnTo>
                    <a:pt x="243" y="75"/>
                  </a:lnTo>
                  <a:lnTo>
                    <a:pt x="244" y="79"/>
                  </a:lnTo>
                  <a:lnTo>
                    <a:pt x="246" y="82"/>
                  </a:lnTo>
                  <a:lnTo>
                    <a:pt x="246" y="84"/>
                  </a:lnTo>
                  <a:lnTo>
                    <a:pt x="248" y="88"/>
                  </a:lnTo>
                  <a:lnTo>
                    <a:pt x="248" y="90"/>
                  </a:lnTo>
                  <a:lnTo>
                    <a:pt x="248" y="94"/>
                  </a:lnTo>
                  <a:lnTo>
                    <a:pt x="246" y="98"/>
                  </a:lnTo>
                  <a:lnTo>
                    <a:pt x="244" y="102"/>
                  </a:lnTo>
                  <a:lnTo>
                    <a:pt x="241" y="102"/>
                  </a:lnTo>
                  <a:lnTo>
                    <a:pt x="240" y="103"/>
                  </a:lnTo>
                  <a:lnTo>
                    <a:pt x="237" y="103"/>
                  </a:lnTo>
                  <a:lnTo>
                    <a:pt x="235" y="103"/>
                  </a:lnTo>
                  <a:lnTo>
                    <a:pt x="231" y="103"/>
                  </a:lnTo>
                  <a:lnTo>
                    <a:pt x="227" y="103"/>
                  </a:lnTo>
                  <a:lnTo>
                    <a:pt x="221" y="103"/>
                  </a:lnTo>
                  <a:lnTo>
                    <a:pt x="216" y="105"/>
                  </a:lnTo>
                  <a:lnTo>
                    <a:pt x="208" y="105"/>
                  </a:lnTo>
                  <a:lnTo>
                    <a:pt x="199" y="107"/>
                  </a:lnTo>
                  <a:lnTo>
                    <a:pt x="190" y="107"/>
                  </a:lnTo>
                  <a:lnTo>
                    <a:pt x="185" y="109"/>
                  </a:lnTo>
                  <a:lnTo>
                    <a:pt x="180" y="109"/>
                  </a:lnTo>
                  <a:lnTo>
                    <a:pt x="168" y="111"/>
                  </a:lnTo>
                  <a:lnTo>
                    <a:pt x="157" y="115"/>
                  </a:lnTo>
                  <a:lnTo>
                    <a:pt x="134" y="121"/>
                  </a:lnTo>
                  <a:lnTo>
                    <a:pt x="111" y="126"/>
                  </a:lnTo>
                  <a:lnTo>
                    <a:pt x="89" y="132"/>
                  </a:lnTo>
                  <a:lnTo>
                    <a:pt x="77" y="134"/>
                  </a:lnTo>
                  <a:lnTo>
                    <a:pt x="67" y="136"/>
                  </a:lnTo>
                  <a:lnTo>
                    <a:pt x="59" y="140"/>
                  </a:lnTo>
                  <a:lnTo>
                    <a:pt x="52" y="142"/>
                  </a:lnTo>
                  <a:lnTo>
                    <a:pt x="45" y="146"/>
                  </a:lnTo>
                  <a:lnTo>
                    <a:pt x="40" y="149"/>
                  </a:lnTo>
                  <a:lnTo>
                    <a:pt x="36" y="151"/>
                  </a:lnTo>
                  <a:lnTo>
                    <a:pt x="34" y="153"/>
                  </a:lnTo>
                  <a:lnTo>
                    <a:pt x="34" y="153"/>
                  </a:lnTo>
                  <a:lnTo>
                    <a:pt x="30" y="157"/>
                  </a:lnTo>
                  <a:lnTo>
                    <a:pt x="26" y="161"/>
                  </a:lnTo>
                  <a:lnTo>
                    <a:pt x="25" y="163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0" y="163"/>
                  </a:lnTo>
                  <a:lnTo>
                    <a:pt x="18" y="163"/>
                  </a:lnTo>
                  <a:lnTo>
                    <a:pt x="16" y="161"/>
                  </a:lnTo>
                  <a:lnTo>
                    <a:pt x="15" y="159"/>
                  </a:lnTo>
                  <a:lnTo>
                    <a:pt x="12" y="155"/>
                  </a:lnTo>
                  <a:lnTo>
                    <a:pt x="11" y="151"/>
                  </a:lnTo>
                  <a:lnTo>
                    <a:pt x="8" y="147"/>
                  </a:lnTo>
                  <a:lnTo>
                    <a:pt x="4" y="140"/>
                  </a:lnTo>
                  <a:lnTo>
                    <a:pt x="2" y="132"/>
                  </a:lnTo>
                  <a:lnTo>
                    <a:pt x="0" y="126"/>
                  </a:lnTo>
                  <a:lnTo>
                    <a:pt x="0" y="123"/>
                  </a:lnTo>
                  <a:lnTo>
                    <a:pt x="0" y="121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2" y="109"/>
                  </a:lnTo>
                  <a:lnTo>
                    <a:pt x="3" y="102"/>
                  </a:lnTo>
                  <a:lnTo>
                    <a:pt x="6" y="94"/>
                  </a:lnTo>
                  <a:lnTo>
                    <a:pt x="6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4268788" y="2406650"/>
              <a:ext cx="85725" cy="136525"/>
            </a:xfrm>
            <a:custGeom>
              <a:avLst/>
              <a:gdLst>
                <a:gd name="T0" fmla="*/ 5 w 54"/>
                <a:gd name="T1" fmla="*/ 34 h 172"/>
                <a:gd name="T2" fmla="*/ 2 w 54"/>
                <a:gd name="T3" fmla="*/ 28 h 172"/>
                <a:gd name="T4" fmla="*/ 1 w 54"/>
                <a:gd name="T5" fmla="*/ 23 h 172"/>
                <a:gd name="T6" fmla="*/ 0 w 54"/>
                <a:gd name="T7" fmla="*/ 19 h 172"/>
                <a:gd name="T8" fmla="*/ 0 w 54"/>
                <a:gd name="T9" fmla="*/ 13 h 172"/>
                <a:gd name="T10" fmla="*/ 0 w 54"/>
                <a:gd name="T11" fmla="*/ 9 h 172"/>
                <a:gd name="T12" fmla="*/ 0 w 54"/>
                <a:gd name="T13" fmla="*/ 7 h 172"/>
                <a:gd name="T14" fmla="*/ 1 w 54"/>
                <a:gd name="T15" fmla="*/ 4 h 172"/>
                <a:gd name="T16" fmla="*/ 1 w 54"/>
                <a:gd name="T17" fmla="*/ 2 h 172"/>
                <a:gd name="T18" fmla="*/ 2 w 54"/>
                <a:gd name="T19" fmla="*/ 0 h 172"/>
                <a:gd name="T20" fmla="*/ 5 w 54"/>
                <a:gd name="T21" fmla="*/ 0 h 172"/>
                <a:gd name="T22" fmla="*/ 7 w 54"/>
                <a:gd name="T23" fmla="*/ 0 h 172"/>
                <a:gd name="T24" fmla="*/ 10 w 54"/>
                <a:gd name="T25" fmla="*/ 0 h 172"/>
                <a:gd name="T26" fmla="*/ 15 w 54"/>
                <a:gd name="T27" fmla="*/ 2 h 172"/>
                <a:gd name="T28" fmla="*/ 19 w 54"/>
                <a:gd name="T29" fmla="*/ 5 h 172"/>
                <a:gd name="T30" fmla="*/ 25 w 54"/>
                <a:gd name="T31" fmla="*/ 9 h 172"/>
                <a:gd name="T32" fmla="*/ 32 w 54"/>
                <a:gd name="T33" fmla="*/ 13 h 172"/>
                <a:gd name="T34" fmla="*/ 43 w 54"/>
                <a:gd name="T35" fmla="*/ 91 h 172"/>
                <a:gd name="T36" fmla="*/ 54 w 54"/>
                <a:gd name="T37" fmla="*/ 172 h 172"/>
                <a:gd name="T38" fmla="*/ 51 w 54"/>
                <a:gd name="T39" fmla="*/ 172 h 172"/>
                <a:gd name="T40" fmla="*/ 48 w 54"/>
                <a:gd name="T41" fmla="*/ 172 h 172"/>
                <a:gd name="T42" fmla="*/ 47 w 54"/>
                <a:gd name="T43" fmla="*/ 172 h 172"/>
                <a:gd name="T44" fmla="*/ 45 w 54"/>
                <a:gd name="T45" fmla="*/ 172 h 172"/>
                <a:gd name="T46" fmla="*/ 42 w 54"/>
                <a:gd name="T47" fmla="*/ 170 h 172"/>
                <a:gd name="T48" fmla="*/ 41 w 54"/>
                <a:gd name="T49" fmla="*/ 168 h 172"/>
                <a:gd name="T50" fmla="*/ 38 w 54"/>
                <a:gd name="T51" fmla="*/ 166 h 172"/>
                <a:gd name="T52" fmla="*/ 37 w 54"/>
                <a:gd name="T53" fmla="*/ 162 h 172"/>
                <a:gd name="T54" fmla="*/ 34 w 54"/>
                <a:gd name="T55" fmla="*/ 158 h 172"/>
                <a:gd name="T56" fmla="*/ 33 w 54"/>
                <a:gd name="T57" fmla="*/ 155 h 172"/>
                <a:gd name="T58" fmla="*/ 32 w 54"/>
                <a:gd name="T59" fmla="*/ 151 h 172"/>
                <a:gd name="T60" fmla="*/ 29 w 54"/>
                <a:gd name="T61" fmla="*/ 145 h 172"/>
                <a:gd name="T62" fmla="*/ 28 w 54"/>
                <a:gd name="T63" fmla="*/ 139 h 172"/>
                <a:gd name="T64" fmla="*/ 27 w 54"/>
                <a:gd name="T65" fmla="*/ 132 h 172"/>
                <a:gd name="T66" fmla="*/ 25 w 54"/>
                <a:gd name="T67" fmla="*/ 124 h 172"/>
                <a:gd name="T68" fmla="*/ 24 w 54"/>
                <a:gd name="T69" fmla="*/ 116 h 172"/>
                <a:gd name="T70" fmla="*/ 20 w 54"/>
                <a:gd name="T71" fmla="*/ 103 h 172"/>
                <a:gd name="T72" fmla="*/ 18 w 54"/>
                <a:gd name="T73" fmla="*/ 90 h 172"/>
                <a:gd name="T74" fmla="*/ 15 w 54"/>
                <a:gd name="T75" fmla="*/ 78 h 172"/>
                <a:gd name="T76" fmla="*/ 13 w 54"/>
                <a:gd name="T77" fmla="*/ 67 h 172"/>
                <a:gd name="T78" fmla="*/ 10 w 54"/>
                <a:gd name="T79" fmla="*/ 57 h 172"/>
                <a:gd name="T80" fmla="*/ 9 w 54"/>
                <a:gd name="T81" fmla="*/ 49 h 172"/>
                <a:gd name="T82" fmla="*/ 6 w 54"/>
                <a:gd name="T83" fmla="*/ 42 h 172"/>
                <a:gd name="T84" fmla="*/ 5 w 54"/>
                <a:gd name="T85" fmla="*/ 34 h 172"/>
                <a:gd name="T86" fmla="*/ 5 w 54"/>
                <a:gd name="T87" fmla="*/ 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172">
                  <a:moveTo>
                    <a:pt x="5" y="34"/>
                  </a:moveTo>
                  <a:lnTo>
                    <a:pt x="2" y="28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5"/>
                  </a:lnTo>
                  <a:lnTo>
                    <a:pt x="25" y="9"/>
                  </a:lnTo>
                  <a:lnTo>
                    <a:pt x="32" y="13"/>
                  </a:lnTo>
                  <a:lnTo>
                    <a:pt x="43" y="91"/>
                  </a:lnTo>
                  <a:lnTo>
                    <a:pt x="54" y="172"/>
                  </a:lnTo>
                  <a:lnTo>
                    <a:pt x="51" y="172"/>
                  </a:lnTo>
                  <a:lnTo>
                    <a:pt x="48" y="172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2" y="170"/>
                  </a:lnTo>
                  <a:lnTo>
                    <a:pt x="41" y="168"/>
                  </a:lnTo>
                  <a:lnTo>
                    <a:pt x="38" y="166"/>
                  </a:lnTo>
                  <a:lnTo>
                    <a:pt x="37" y="162"/>
                  </a:lnTo>
                  <a:lnTo>
                    <a:pt x="34" y="158"/>
                  </a:lnTo>
                  <a:lnTo>
                    <a:pt x="33" y="155"/>
                  </a:lnTo>
                  <a:lnTo>
                    <a:pt x="32" y="151"/>
                  </a:lnTo>
                  <a:lnTo>
                    <a:pt x="29" y="145"/>
                  </a:lnTo>
                  <a:lnTo>
                    <a:pt x="28" y="139"/>
                  </a:lnTo>
                  <a:lnTo>
                    <a:pt x="27" y="132"/>
                  </a:lnTo>
                  <a:lnTo>
                    <a:pt x="25" y="124"/>
                  </a:lnTo>
                  <a:lnTo>
                    <a:pt x="24" y="116"/>
                  </a:lnTo>
                  <a:lnTo>
                    <a:pt x="20" y="103"/>
                  </a:lnTo>
                  <a:lnTo>
                    <a:pt x="18" y="90"/>
                  </a:lnTo>
                  <a:lnTo>
                    <a:pt x="15" y="78"/>
                  </a:lnTo>
                  <a:lnTo>
                    <a:pt x="13" y="67"/>
                  </a:lnTo>
                  <a:lnTo>
                    <a:pt x="10" y="57"/>
                  </a:lnTo>
                  <a:lnTo>
                    <a:pt x="9" y="49"/>
                  </a:lnTo>
                  <a:lnTo>
                    <a:pt x="6" y="42"/>
                  </a:lnTo>
                  <a:lnTo>
                    <a:pt x="5" y="34"/>
                  </a:lnTo>
                  <a:lnTo>
                    <a:pt x="5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4297363" y="2368550"/>
              <a:ext cx="420687" cy="119062"/>
            </a:xfrm>
            <a:custGeom>
              <a:avLst/>
              <a:gdLst>
                <a:gd name="T0" fmla="*/ 4 w 265"/>
                <a:gd name="T1" fmla="*/ 61 h 149"/>
                <a:gd name="T2" fmla="*/ 12 w 265"/>
                <a:gd name="T3" fmla="*/ 59 h 149"/>
                <a:gd name="T4" fmla="*/ 24 w 265"/>
                <a:gd name="T5" fmla="*/ 59 h 149"/>
                <a:gd name="T6" fmla="*/ 37 w 265"/>
                <a:gd name="T7" fmla="*/ 57 h 149"/>
                <a:gd name="T8" fmla="*/ 51 w 265"/>
                <a:gd name="T9" fmla="*/ 53 h 149"/>
                <a:gd name="T10" fmla="*/ 66 w 265"/>
                <a:gd name="T11" fmla="*/ 52 h 149"/>
                <a:gd name="T12" fmla="*/ 84 w 265"/>
                <a:gd name="T13" fmla="*/ 46 h 149"/>
                <a:gd name="T14" fmla="*/ 103 w 265"/>
                <a:gd name="T15" fmla="*/ 42 h 149"/>
                <a:gd name="T16" fmla="*/ 123 w 265"/>
                <a:gd name="T17" fmla="*/ 36 h 149"/>
                <a:gd name="T18" fmla="*/ 142 w 265"/>
                <a:gd name="T19" fmla="*/ 31 h 149"/>
                <a:gd name="T20" fmla="*/ 157 w 265"/>
                <a:gd name="T21" fmla="*/ 25 h 149"/>
                <a:gd name="T22" fmla="*/ 171 w 265"/>
                <a:gd name="T23" fmla="*/ 19 h 149"/>
                <a:gd name="T24" fmla="*/ 183 w 265"/>
                <a:gd name="T25" fmla="*/ 15 h 149"/>
                <a:gd name="T26" fmla="*/ 192 w 265"/>
                <a:gd name="T27" fmla="*/ 11 h 149"/>
                <a:gd name="T28" fmla="*/ 198 w 265"/>
                <a:gd name="T29" fmla="*/ 9 h 149"/>
                <a:gd name="T30" fmla="*/ 203 w 265"/>
                <a:gd name="T31" fmla="*/ 6 h 149"/>
                <a:gd name="T32" fmla="*/ 206 w 265"/>
                <a:gd name="T33" fmla="*/ 4 h 149"/>
                <a:gd name="T34" fmla="*/ 212 w 265"/>
                <a:gd name="T35" fmla="*/ 0 h 149"/>
                <a:gd name="T36" fmla="*/ 220 w 265"/>
                <a:gd name="T37" fmla="*/ 0 h 149"/>
                <a:gd name="T38" fmla="*/ 225 w 265"/>
                <a:gd name="T39" fmla="*/ 2 h 149"/>
                <a:gd name="T40" fmla="*/ 232 w 265"/>
                <a:gd name="T41" fmla="*/ 8 h 149"/>
                <a:gd name="T42" fmla="*/ 239 w 265"/>
                <a:gd name="T43" fmla="*/ 15 h 149"/>
                <a:gd name="T44" fmla="*/ 248 w 265"/>
                <a:gd name="T45" fmla="*/ 27 h 149"/>
                <a:gd name="T46" fmla="*/ 256 w 265"/>
                <a:gd name="T47" fmla="*/ 42 h 149"/>
                <a:gd name="T48" fmla="*/ 261 w 265"/>
                <a:gd name="T49" fmla="*/ 55 h 149"/>
                <a:gd name="T50" fmla="*/ 264 w 265"/>
                <a:gd name="T51" fmla="*/ 65 h 149"/>
                <a:gd name="T52" fmla="*/ 265 w 265"/>
                <a:gd name="T53" fmla="*/ 71 h 149"/>
                <a:gd name="T54" fmla="*/ 262 w 265"/>
                <a:gd name="T55" fmla="*/ 78 h 149"/>
                <a:gd name="T56" fmla="*/ 260 w 265"/>
                <a:gd name="T57" fmla="*/ 84 h 149"/>
                <a:gd name="T58" fmla="*/ 257 w 265"/>
                <a:gd name="T59" fmla="*/ 86 h 149"/>
                <a:gd name="T60" fmla="*/ 253 w 265"/>
                <a:gd name="T61" fmla="*/ 88 h 149"/>
                <a:gd name="T62" fmla="*/ 247 w 265"/>
                <a:gd name="T63" fmla="*/ 94 h 149"/>
                <a:gd name="T64" fmla="*/ 239 w 265"/>
                <a:gd name="T65" fmla="*/ 105 h 149"/>
                <a:gd name="T66" fmla="*/ 230 w 265"/>
                <a:gd name="T67" fmla="*/ 122 h 149"/>
                <a:gd name="T68" fmla="*/ 225 w 265"/>
                <a:gd name="T69" fmla="*/ 134 h 149"/>
                <a:gd name="T70" fmla="*/ 220 w 265"/>
                <a:gd name="T71" fmla="*/ 149 h 149"/>
                <a:gd name="T72" fmla="*/ 187 w 265"/>
                <a:gd name="T73" fmla="*/ 139 h 149"/>
                <a:gd name="T74" fmla="*/ 192 w 265"/>
                <a:gd name="T75" fmla="*/ 122 h 149"/>
                <a:gd name="T76" fmla="*/ 196 w 265"/>
                <a:gd name="T77" fmla="*/ 109 h 149"/>
                <a:gd name="T78" fmla="*/ 200 w 265"/>
                <a:gd name="T79" fmla="*/ 95 h 149"/>
                <a:gd name="T80" fmla="*/ 202 w 265"/>
                <a:gd name="T81" fmla="*/ 86 h 149"/>
                <a:gd name="T82" fmla="*/ 203 w 265"/>
                <a:gd name="T83" fmla="*/ 78 h 149"/>
                <a:gd name="T84" fmla="*/ 205 w 265"/>
                <a:gd name="T85" fmla="*/ 71 h 149"/>
                <a:gd name="T86" fmla="*/ 205 w 265"/>
                <a:gd name="T87" fmla="*/ 67 h 149"/>
                <a:gd name="T88" fmla="*/ 202 w 265"/>
                <a:gd name="T89" fmla="*/ 65 h 149"/>
                <a:gd name="T90" fmla="*/ 198 w 265"/>
                <a:gd name="T91" fmla="*/ 61 h 149"/>
                <a:gd name="T92" fmla="*/ 191 w 265"/>
                <a:gd name="T93" fmla="*/ 61 h 149"/>
                <a:gd name="T94" fmla="*/ 180 w 265"/>
                <a:gd name="T95" fmla="*/ 61 h 149"/>
                <a:gd name="T96" fmla="*/ 170 w 265"/>
                <a:gd name="T97" fmla="*/ 61 h 149"/>
                <a:gd name="T98" fmla="*/ 159 w 265"/>
                <a:gd name="T99" fmla="*/ 61 h 149"/>
                <a:gd name="T100" fmla="*/ 144 w 265"/>
                <a:gd name="T101" fmla="*/ 63 h 149"/>
                <a:gd name="T102" fmla="*/ 127 w 265"/>
                <a:gd name="T103" fmla="*/ 67 h 149"/>
                <a:gd name="T104" fmla="*/ 105 w 265"/>
                <a:gd name="T105" fmla="*/ 71 h 149"/>
                <a:gd name="T106" fmla="*/ 79 w 265"/>
                <a:gd name="T107" fmla="*/ 78 h 149"/>
                <a:gd name="T108" fmla="*/ 50 w 265"/>
                <a:gd name="T109" fmla="*/ 84 h 149"/>
                <a:gd name="T110" fmla="*/ 18 w 265"/>
                <a:gd name="T111" fmla="*/ 94 h 149"/>
                <a:gd name="T112" fmla="*/ 0 w 265"/>
                <a:gd name="T11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5" h="149">
                  <a:moveTo>
                    <a:pt x="0" y="61"/>
                  </a:moveTo>
                  <a:lnTo>
                    <a:pt x="4" y="61"/>
                  </a:lnTo>
                  <a:lnTo>
                    <a:pt x="9" y="59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29" y="57"/>
                  </a:lnTo>
                  <a:lnTo>
                    <a:pt x="37" y="57"/>
                  </a:lnTo>
                  <a:lnTo>
                    <a:pt x="43" y="55"/>
                  </a:lnTo>
                  <a:lnTo>
                    <a:pt x="51" y="53"/>
                  </a:lnTo>
                  <a:lnTo>
                    <a:pt x="59" y="53"/>
                  </a:lnTo>
                  <a:lnTo>
                    <a:pt x="66" y="52"/>
                  </a:lnTo>
                  <a:lnTo>
                    <a:pt x="75" y="50"/>
                  </a:lnTo>
                  <a:lnTo>
                    <a:pt x="84" y="46"/>
                  </a:lnTo>
                  <a:lnTo>
                    <a:pt x="93" y="44"/>
                  </a:lnTo>
                  <a:lnTo>
                    <a:pt x="103" y="42"/>
                  </a:lnTo>
                  <a:lnTo>
                    <a:pt x="114" y="38"/>
                  </a:lnTo>
                  <a:lnTo>
                    <a:pt x="123" y="36"/>
                  </a:lnTo>
                  <a:lnTo>
                    <a:pt x="133" y="32"/>
                  </a:lnTo>
                  <a:lnTo>
                    <a:pt x="142" y="31"/>
                  </a:lnTo>
                  <a:lnTo>
                    <a:pt x="150" y="27"/>
                  </a:lnTo>
                  <a:lnTo>
                    <a:pt x="157" y="25"/>
                  </a:lnTo>
                  <a:lnTo>
                    <a:pt x="165" y="23"/>
                  </a:lnTo>
                  <a:lnTo>
                    <a:pt x="171" y="19"/>
                  </a:lnTo>
                  <a:lnTo>
                    <a:pt x="178" y="17"/>
                  </a:lnTo>
                  <a:lnTo>
                    <a:pt x="183" y="15"/>
                  </a:lnTo>
                  <a:lnTo>
                    <a:pt x="188" y="13"/>
                  </a:lnTo>
                  <a:lnTo>
                    <a:pt x="192" y="11"/>
                  </a:lnTo>
                  <a:lnTo>
                    <a:pt x="196" y="11"/>
                  </a:lnTo>
                  <a:lnTo>
                    <a:pt x="198" y="9"/>
                  </a:lnTo>
                  <a:lnTo>
                    <a:pt x="201" y="8"/>
                  </a:lnTo>
                  <a:lnTo>
                    <a:pt x="203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2"/>
                  </a:lnTo>
                  <a:lnTo>
                    <a:pt x="212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25" y="2"/>
                  </a:lnTo>
                  <a:lnTo>
                    <a:pt x="228" y="4"/>
                  </a:lnTo>
                  <a:lnTo>
                    <a:pt x="232" y="8"/>
                  </a:lnTo>
                  <a:lnTo>
                    <a:pt x="235" y="11"/>
                  </a:lnTo>
                  <a:lnTo>
                    <a:pt x="239" y="15"/>
                  </a:lnTo>
                  <a:lnTo>
                    <a:pt x="243" y="21"/>
                  </a:lnTo>
                  <a:lnTo>
                    <a:pt x="248" y="27"/>
                  </a:lnTo>
                  <a:lnTo>
                    <a:pt x="252" y="36"/>
                  </a:lnTo>
                  <a:lnTo>
                    <a:pt x="256" y="42"/>
                  </a:lnTo>
                  <a:lnTo>
                    <a:pt x="258" y="50"/>
                  </a:lnTo>
                  <a:lnTo>
                    <a:pt x="261" y="55"/>
                  </a:lnTo>
                  <a:lnTo>
                    <a:pt x="262" y="61"/>
                  </a:lnTo>
                  <a:lnTo>
                    <a:pt x="264" y="65"/>
                  </a:lnTo>
                  <a:lnTo>
                    <a:pt x="265" y="69"/>
                  </a:lnTo>
                  <a:lnTo>
                    <a:pt x="265" y="71"/>
                  </a:lnTo>
                  <a:lnTo>
                    <a:pt x="264" y="74"/>
                  </a:lnTo>
                  <a:lnTo>
                    <a:pt x="262" y="78"/>
                  </a:lnTo>
                  <a:lnTo>
                    <a:pt x="261" y="82"/>
                  </a:lnTo>
                  <a:lnTo>
                    <a:pt x="260" y="84"/>
                  </a:lnTo>
                  <a:lnTo>
                    <a:pt x="258" y="86"/>
                  </a:lnTo>
                  <a:lnTo>
                    <a:pt x="257" y="86"/>
                  </a:lnTo>
                  <a:lnTo>
                    <a:pt x="256" y="88"/>
                  </a:lnTo>
                  <a:lnTo>
                    <a:pt x="253" y="88"/>
                  </a:lnTo>
                  <a:lnTo>
                    <a:pt x="251" y="90"/>
                  </a:lnTo>
                  <a:lnTo>
                    <a:pt x="247" y="94"/>
                  </a:lnTo>
                  <a:lnTo>
                    <a:pt x="243" y="99"/>
                  </a:lnTo>
                  <a:lnTo>
                    <a:pt x="239" y="105"/>
                  </a:lnTo>
                  <a:lnTo>
                    <a:pt x="235" y="113"/>
                  </a:lnTo>
                  <a:lnTo>
                    <a:pt x="230" y="122"/>
                  </a:lnTo>
                  <a:lnTo>
                    <a:pt x="228" y="128"/>
                  </a:lnTo>
                  <a:lnTo>
                    <a:pt x="225" y="134"/>
                  </a:lnTo>
                  <a:lnTo>
                    <a:pt x="223" y="141"/>
                  </a:lnTo>
                  <a:lnTo>
                    <a:pt x="220" y="149"/>
                  </a:lnTo>
                  <a:lnTo>
                    <a:pt x="184" y="149"/>
                  </a:lnTo>
                  <a:lnTo>
                    <a:pt x="187" y="139"/>
                  </a:lnTo>
                  <a:lnTo>
                    <a:pt x="189" y="130"/>
                  </a:lnTo>
                  <a:lnTo>
                    <a:pt x="192" y="122"/>
                  </a:lnTo>
                  <a:lnTo>
                    <a:pt x="194" y="115"/>
                  </a:lnTo>
                  <a:lnTo>
                    <a:pt x="196" y="109"/>
                  </a:lnTo>
                  <a:lnTo>
                    <a:pt x="197" y="101"/>
                  </a:lnTo>
                  <a:lnTo>
                    <a:pt x="200" y="95"/>
                  </a:lnTo>
                  <a:lnTo>
                    <a:pt x="201" y="90"/>
                  </a:lnTo>
                  <a:lnTo>
                    <a:pt x="202" y="86"/>
                  </a:lnTo>
                  <a:lnTo>
                    <a:pt x="203" y="82"/>
                  </a:lnTo>
                  <a:lnTo>
                    <a:pt x="203" y="78"/>
                  </a:lnTo>
                  <a:lnTo>
                    <a:pt x="205" y="74"/>
                  </a:lnTo>
                  <a:lnTo>
                    <a:pt x="205" y="71"/>
                  </a:lnTo>
                  <a:lnTo>
                    <a:pt x="205" y="69"/>
                  </a:lnTo>
                  <a:lnTo>
                    <a:pt x="205" y="67"/>
                  </a:lnTo>
                  <a:lnTo>
                    <a:pt x="205" y="67"/>
                  </a:lnTo>
                  <a:lnTo>
                    <a:pt x="202" y="65"/>
                  </a:lnTo>
                  <a:lnTo>
                    <a:pt x="201" y="63"/>
                  </a:lnTo>
                  <a:lnTo>
                    <a:pt x="198" y="61"/>
                  </a:lnTo>
                  <a:lnTo>
                    <a:pt x="194" y="61"/>
                  </a:lnTo>
                  <a:lnTo>
                    <a:pt x="191" y="61"/>
                  </a:lnTo>
                  <a:lnTo>
                    <a:pt x="185" y="61"/>
                  </a:lnTo>
                  <a:lnTo>
                    <a:pt x="180" y="61"/>
                  </a:lnTo>
                  <a:lnTo>
                    <a:pt x="174" y="61"/>
                  </a:lnTo>
                  <a:lnTo>
                    <a:pt x="170" y="61"/>
                  </a:lnTo>
                  <a:lnTo>
                    <a:pt x="165" y="61"/>
                  </a:lnTo>
                  <a:lnTo>
                    <a:pt x="159" y="61"/>
                  </a:lnTo>
                  <a:lnTo>
                    <a:pt x="152" y="63"/>
                  </a:lnTo>
                  <a:lnTo>
                    <a:pt x="144" y="63"/>
                  </a:lnTo>
                  <a:lnTo>
                    <a:pt x="135" y="65"/>
                  </a:lnTo>
                  <a:lnTo>
                    <a:pt x="127" y="67"/>
                  </a:lnTo>
                  <a:lnTo>
                    <a:pt x="116" y="69"/>
                  </a:lnTo>
                  <a:lnTo>
                    <a:pt x="105" y="71"/>
                  </a:lnTo>
                  <a:lnTo>
                    <a:pt x="92" y="74"/>
                  </a:lnTo>
                  <a:lnTo>
                    <a:pt x="79" y="78"/>
                  </a:lnTo>
                  <a:lnTo>
                    <a:pt x="65" y="80"/>
                  </a:lnTo>
                  <a:lnTo>
                    <a:pt x="50" y="84"/>
                  </a:lnTo>
                  <a:lnTo>
                    <a:pt x="34" y="90"/>
                  </a:lnTo>
                  <a:lnTo>
                    <a:pt x="18" y="94"/>
                  </a:lnTo>
                  <a:lnTo>
                    <a:pt x="0" y="99"/>
                  </a:lnTo>
                  <a:lnTo>
                    <a:pt x="0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4333875" y="2473325"/>
              <a:ext cx="327025" cy="61912"/>
            </a:xfrm>
            <a:custGeom>
              <a:avLst/>
              <a:gdLst>
                <a:gd name="T0" fmla="*/ 0 w 206"/>
                <a:gd name="T1" fmla="*/ 76 h 76"/>
                <a:gd name="T2" fmla="*/ 0 w 206"/>
                <a:gd name="T3" fmla="*/ 44 h 76"/>
                <a:gd name="T4" fmla="*/ 18 w 206"/>
                <a:gd name="T5" fmla="*/ 38 h 76"/>
                <a:gd name="T6" fmla="*/ 36 w 206"/>
                <a:gd name="T7" fmla="*/ 34 h 76"/>
                <a:gd name="T8" fmla="*/ 52 w 206"/>
                <a:gd name="T9" fmla="*/ 28 h 76"/>
                <a:gd name="T10" fmla="*/ 68 w 206"/>
                <a:gd name="T11" fmla="*/ 25 h 76"/>
                <a:gd name="T12" fmla="*/ 83 w 206"/>
                <a:gd name="T13" fmla="*/ 21 h 76"/>
                <a:gd name="T14" fmla="*/ 96 w 206"/>
                <a:gd name="T15" fmla="*/ 17 h 76"/>
                <a:gd name="T16" fmla="*/ 109 w 206"/>
                <a:gd name="T17" fmla="*/ 13 h 76"/>
                <a:gd name="T18" fmla="*/ 121 w 206"/>
                <a:gd name="T19" fmla="*/ 11 h 76"/>
                <a:gd name="T20" fmla="*/ 132 w 206"/>
                <a:gd name="T21" fmla="*/ 9 h 76"/>
                <a:gd name="T22" fmla="*/ 142 w 206"/>
                <a:gd name="T23" fmla="*/ 6 h 76"/>
                <a:gd name="T24" fmla="*/ 151 w 206"/>
                <a:gd name="T25" fmla="*/ 4 h 76"/>
                <a:gd name="T26" fmla="*/ 159 w 206"/>
                <a:gd name="T27" fmla="*/ 2 h 76"/>
                <a:gd name="T28" fmla="*/ 166 w 206"/>
                <a:gd name="T29" fmla="*/ 2 h 76"/>
                <a:gd name="T30" fmla="*/ 171 w 206"/>
                <a:gd name="T31" fmla="*/ 0 h 76"/>
                <a:gd name="T32" fmla="*/ 177 w 206"/>
                <a:gd name="T33" fmla="*/ 0 h 76"/>
                <a:gd name="T34" fmla="*/ 182 w 206"/>
                <a:gd name="T35" fmla="*/ 0 h 76"/>
                <a:gd name="T36" fmla="*/ 187 w 206"/>
                <a:gd name="T37" fmla="*/ 0 h 76"/>
                <a:gd name="T38" fmla="*/ 192 w 206"/>
                <a:gd name="T39" fmla="*/ 2 h 76"/>
                <a:gd name="T40" fmla="*/ 196 w 206"/>
                <a:gd name="T41" fmla="*/ 4 h 76"/>
                <a:gd name="T42" fmla="*/ 200 w 206"/>
                <a:gd name="T43" fmla="*/ 7 h 76"/>
                <a:gd name="T44" fmla="*/ 202 w 206"/>
                <a:gd name="T45" fmla="*/ 13 h 76"/>
                <a:gd name="T46" fmla="*/ 205 w 206"/>
                <a:gd name="T47" fmla="*/ 19 h 76"/>
                <a:gd name="T48" fmla="*/ 206 w 206"/>
                <a:gd name="T49" fmla="*/ 25 h 76"/>
                <a:gd name="T50" fmla="*/ 206 w 206"/>
                <a:gd name="T51" fmla="*/ 32 h 76"/>
                <a:gd name="T52" fmla="*/ 198 w 206"/>
                <a:gd name="T53" fmla="*/ 34 h 76"/>
                <a:gd name="T54" fmla="*/ 191 w 206"/>
                <a:gd name="T55" fmla="*/ 36 h 76"/>
                <a:gd name="T56" fmla="*/ 183 w 206"/>
                <a:gd name="T57" fmla="*/ 38 h 76"/>
                <a:gd name="T58" fmla="*/ 177 w 206"/>
                <a:gd name="T59" fmla="*/ 40 h 76"/>
                <a:gd name="T60" fmla="*/ 169 w 206"/>
                <a:gd name="T61" fmla="*/ 42 h 76"/>
                <a:gd name="T62" fmla="*/ 164 w 206"/>
                <a:gd name="T63" fmla="*/ 42 h 76"/>
                <a:gd name="T64" fmla="*/ 157 w 206"/>
                <a:gd name="T65" fmla="*/ 44 h 76"/>
                <a:gd name="T66" fmla="*/ 152 w 206"/>
                <a:gd name="T67" fmla="*/ 46 h 76"/>
                <a:gd name="T68" fmla="*/ 147 w 206"/>
                <a:gd name="T69" fmla="*/ 46 h 76"/>
                <a:gd name="T70" fmla="*/ 142 w 206"/>
                <a:gd name="T71" fmla="*/ 48 h 76"/>
                <a:gd name="T72" fmla="*/ 138 w 206"/>
                <a:gd name="T73" fmla="*/ 48 h 76"/>
                <a:gd name="T74" fmla="*/ 134 w 206"/>
                <a:gd name="T75" fmla="*/ 48 h 76"/>
                <a:gd name="T76" fmla="*/ 132 w 206"/>
                <a:gd name="T77" fmla="*/ 48 h 76"/>
                <a:gd name="T78" fmla="*/ 128 w 206"/>
                <a:gd name="T79" fmla="*/ 49 h 76"/>
                <a:gd name="T80" fmla="*/ 125 w 206"/>
                <a:gd name="T81" fmla="*/ 49 h 76"/>
                <a:gd name="T82" fmla="*/ 123 w 206"/>
                <a:gd name="T83" fmla="*/ 49 h 76"/>
                <a:gd name="T84" fmla="*/ 120 w 206"/>
                <a:gd name="T85" fmla="*/ 49 h 76"/>
                <a:gd name="T86" fmla="*/ 116 w 206"/>
                <a:gd name="T87" fmla="*/ 51 h 76"/>
                <a:gd name="T88" fmla="*/ 112 w 206"/>
                <a:gd name="T89" fmla="*/ 51 h 76"/>
                <a:gd name="T90" fmla="*/ 107 w 206"/>
                <a:gd name="T91" fmla="*/ 53 h 76"/>
                <a:gd name="T92" fmla="*/ 102 w 206"/>
                <a:gd name="T93" fmla="*/ 55 h 76"/>
                <a:gd name="T94" fmla="*/ 96 w 206"/>
                <a:gd name="T95" fmla="*/ 55 h 76"/>
                <a:gd name="T96" fmla="*/ 89 w 206"/>
                <a:gd name="T97" fmla="*/ 57 h 76"/>
                <a:gd name="T98" fmla="*/ 82 w 206"/>
                <a:gd name="T99" fmla="*/ 59 h 76"/>
                <a:gd name="T100" fmla="*/ 74 w 206"/>
                <a:gd name="T101" fmla="*/ 61 h 76"/>
                <a:gd name="T102" fmla="*/ 65 w 206"/>
                <a:gd name="T103" fmla="*/ 61 h 76"/>
                <a:gd name="T104" fmla="*/ 56 w 206"/>
                <a:gd name="T105" fmla="*/ 63 h 76"/>
                <a:gd name="T106" fmla="*/ 46 w 206"/>
                <a:gd name="T107" fmla="*/ 67 h 76"/>
                <a:gd name="T108" fmla="*/ 34 w 206"/>
                <a:gd name="T109" fmla="*/ 69 h 76"/>
                <a:gd name="T110" fmla="*/ 24 w 206"/>
                <a:gd name="T111" fmla="*/ 71 h 76"/>
                <a:gd name="T112" fmla="*/ 11 w 206"/>
                <a:gd name="T113" fmla="*/ 74 h 76"/>
                <a:gd name="T114" fmla="*/ 0 w 206"/>
                <a:gd name="T115" fmla="*/ 76 h 76"/>
                <a:gd name="T116" fmla="*/ 0 w 206"/>
                <a:gd name="T1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76">
                  <a:moveTo>
                    <a:pt x="0" y="76"/>
                  </a:moveTo>
                  <a:lnTo>
                    <a:pt x="0" y="44"/>
                  </a:lnTo>
                  <a:lnTo>
                    <a:pt x="18" y="38"/>
                  </a:lnTo>
                  <a:lnTo>
                    <a:pt x="36" y="34"/>
                  </a:lnTo>
                  <a:lnTo>
                    <a:pt x="52" y="28"/>
                  </a:lnTo>
                  <a:lnTo>
                    <a:pt x="68" y="25"/>
                  </a:lnTo>
                  <a:lnTo>
                    <a:pt x="83" y="21"/>
                  </a:lnTo>
                  <a:lnTo>
                    <a:pt x="96" y="17"/>
                  </a:lnTo>
                  <a:lnTo>
                    <a:pt x="109" y="13"/>
                  </a:lnTo>
                  <a:lnTo>
                    <a:pt x="121" y="11"/>
                  </a:lnTo>
                  <a:lnTo>
                    <a:pt x="132" y="9"/>
                  </a:lnTo>
                  <a:lnTo>
                    <a:pt x="142" y="6"/>
                  </a:lnTo>
                  <a:lnTo>
                    <a:pt x="151" y="4"/>
                  </a:lnTo>
                  <a:lnTo>
                    <a:pt x="159" y="2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7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2" y="2"/>
                  </a:lnTo>
                  <a:lnTo>
                    <a:pt x="196" y="4"/>
                  </a:lnTo>
                  <a:lnTo>
                    <a:pt x="200" y="7"/>
                  </a:lnTo>
                  <a:lnTo>
                    <a:pt x="202" y="13"/>
                  </a:lnTo>
                  <a:lnTo>
                    <a:pt x="205" y="19"/>
                  </a:lnTo>
                  <a:lnTo>
                    <a:pt x="206" y="25"/>
                  </a:lnTo>
                  <a:lnTo>
                    <a:pt x="206" y="32"/>
                  </a:lnTo>
                  <a:lnTo>
                    <a:pt x="198" y="34"/>
                  </a:lnTo>
                  <a:lnTo>
                    <a:pt x="191" y="36"/>
                  </a:lnTo>
                  <a:lnTo>
                    <a:pt x="183" y="38"/>
                  </a:lnTo>
                  <a:lnTo>
                    <a:pt x="177" y="40"/>
                  </a:lnTo>
                  <a:lnTo>
                    <a:pt x="169" y="42"/>
                  </a:lnTo>
                  <a:lnTo>
                    <a:pt x="164" y="42"/>
                  </a:lnTo>
                  <a:lnTo>
                    <a:pt x="157" y="44"/>
                  </a:lnTo>
                  <a:lnTo>
                    <a:pt x="152" y="46"/>
                  </a:lnTo>
                  <a:lnTo>
                    <a:pt x="147" y="46"/>
                  </a:lnTo>
                  <a:lnTo>
                    <a:pt x="142" y="48"/>
                  </a:lnTo>
                  <a:lnTo>
                    <a:pt x="138" y="48"/>
                  </a:lnTo>
                  <a:lnTo>
                    <a:pt x="134" y="48"/>
                  </a:lnTo>
                  <a:lnTo>
                    <a:pt x="132" y="48"/>
                  </a:lnTo>
                  <a:lnTo>
                    <a:pt x="128" y="49"/>
                  </a:lnTo>
                  <a:lnTo>
                    <a:pt x="125" y="49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07" y="53"/>
                  </a:lnTo>
                  <a:lnTo>
                    <a:pt x="102" y="55"/>
                  </a:lnTo>
                  <a:lnTo>
                    <a:pt x="96" y="55"/>
                  </a:lnTo>
                  <a:lnTo>
                    <a:pt x="89" y="57"/>
                  </a:lnTo>
                  <a:lnTo>
                    <a:pt x="82" y="59"/>
                  </a:lnTo>
                  <a:lnTo>
                    <a:pt x="74" y="61"/>
                  </a:lnTo>
                  <a:lnTo>
                    <a:pt x="65" y="61"/>
                  </a:lnTo>
                  <a:lnTo>
                    <a:pt x="56" y="63"/>
                  </a:lnTo>
                  <a:lnTo>
                    <a:pt x="46" y="67"/>
                  </a:lnTo>
                  <a:lnTo>
                    <a:pt x="34" y="69"/>
                  </a:lnTo>
                  <a:lnTo>
                    <a:pt x="24" y="71"/>
                  </a:lnTo>
                  <a:lnTo>
                    <a:pt x="11" y="74"/>
                  </a:lnTo>
                  <a:lnTo>
                    <a:pt x="0" y="76"/>
                  </a:lnTo>
                  <a:lnTo>
                    <a:pt x="0" y="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4008438" y="2590800"/>
              <a:ext cx="160337" cy="427037"/>
            </a:xfrm>
            <a:custGeom>
              <a:avLst/>
              <a:gdLst>
                <a:gd name="T0" fmla="*/ 69 w 101"/>
                <a:gd name="T1" fmla="*/ 31 h 539"/>
                <a:gd name="T2" fmla="*/ 69 w 101"/>
                <a:gd name="T3" fmla="*/ 15 h 539"/>
                <a:gd name="T4" fmla="*/ 71 w 101"/>
                <a:gd name="T5" fmla="*/ 6 h 539"/>
                <a:gd name="T6" fmla="*/ 77 w 101"/>
                <a:gd name="T7" fmla="*/ 2 h 539"/>
                <a:gd name="T8" fmla="*/ 86 w 101"/>
                <a:gd name="T9" fmla="*/ 0 h 539"/>
                <a:gd name="T10" fmla="*/ 95 w 101"/>
                <a:gd name="T11" fmla="*/ 2 h 539"/>
                <a:gd name="T12" fmla="*/ 98 w 101"/>
                <a:gd name="T13" fmla="*/ 4 h 539"/>
                <a:gd name="T14" fmla="*/ 100 w 101"/>
                <a:gd name="T15" fmla="*/ 8 h 539"/>
                <a:gd name="T16" fmla="*/ 101 w 101"/>
                <a:gd name="T17" fmla="*/ 13 h 539"/>
                <a:gd name="T18" fmla="*/ 101 w 101"/>
                <a:gd name="T19" fmla="*/ 21 h 539"/>
                <a:gd name="T20" fmla="*/ 101 w 101"/>
                <a:gd name="T21" fmla="*/ 32 h 539"/>
                <a:gd name="T22" fmla="*/ 101 w 101"/>
                <a:gd name="T23" fmla="*/ 46 h 539"/>
                <a:gd name="T24" fmla="*/ 101 w 101"/>
                <a:gd name="T25" fmla="*/ 65 h 539"/>
                <a:gd name="T26" fmla="*/ 101 w 101"/>
                <a:gd name="T27" fmla="*/ 84 h 539"/>
                <a:gd name="T28" fmla="*/ 100 w 101"/>
                <a:gd name="T29" fmla="*/ 109 h 539"/>
                <a:gd name="T30" fmla="*/ 98 w 101"/>
                <a:gd name="T31" fmla="*/ 147 h 539"/>
                <a:gd name="T32" fmla="*/ 95 w 101"/>
                <a:gd name="T33" fmla="*/ 199 h 539"/>
                <a:gd name="T34" fmla="*/ 91 w 101"/>
                <a:gd name="T35" fmla="*/ 248 h 539"/>
                <a:gd name="T36" fmla="*/ 86 w 101"/>
                <a:gd name="T37" fmla="*/ 296 h 539"/>
                <a:gd name="T38" fmla="*/ 78 w 101"/>
                <a:gd name="T39" fmla="*/ 344 h 539"/>
                <a:gd name="T40" fmla="*/ 68 w 101"/>
                <a:gd name="T41" fmla="*/ 388 h 539"/>
                <a:gd name="T42" fmla="*/ 56 w 101"/>
                <a:gd name="T43" fmla="*/ 428 h 539"/>
                <a:gd name="T44" fmla="*/ 43 w 101"/>
                <a:gd name="T45" fmla="*/ 462 h 539"/>
                <a:gd name="T46" fmla="*/ 32 w 101"/>
                <a:gd name="T47" fmla="*/ 485 h 539"/>
                <a:gd name="T48" fmla="*/ 25 w 101"/>
                <a:gd name="T49" fmla="*/ 501 h 539"/>
                <a:gd name="T50" fmla="*/ 19 w 101"/>
                <a:gd name="T51" fmla="*/ 512 h 539"/>
                <a:gd name="T52" fmla="*/ 13 w 101"/>
                <a:gd name="T53" fmla="*/ 522 h 539"/>
                <a:gd name="T54" fmla="*/ 9 w 101"/>
                <a:gd name="T55" fmla="*/ 529 h 539"/>
                <a:gd name="T56" fmla="*/ 5 w 101"/>
                <a:gd name="T57" fmla="*/ 535 h 539"/>
                <a:gd name="T58" fmla="*/ 2 w 101"/>
                <a:gd name="T59" fmla="*/ 539 h 539"/>
                <a:gd name="T60" fmla="*/ 1 w 101"/>
                <a:gd name="T61" fmla="*/ 539 h 539"/>
                <a:gd name="T62" fmla="*/ 0 w 101"/>
                <a:gd name="T63" fmla="*/ 537 h 539"/>
                <a:gd name="T64" fmla="*/ 0 w 101"/>
                <a:gd name="T65" fmla="*/ 533 h 539"/>
                <a:gd name="T66" fmla="*/ 1 w 101"/>
                <a:gd name="T67" fmla="*/ 527 h 539"/>
                <a:gd name="T68" fmla="*/ 4 w 101"/>
                <a:gd name="T69" fmla="*/ 514 h 539"/>
                <a:gd name="T70" fmla="*/ 11 w 101"/>
                <a:gd name="T71" fmla="*/ 491 h 539"/>
                <a:gd name="T72" fmla="*/ 22 w 101"/>
                <a:gd name="T73" fmla="*/ 462 h 539"/>
                <a:gd name="T74" fmla="*/ 32 w 101"/>
                <a:gd name="T75" fmla="*/ 430 h 539"/>
                <a:gd name="T76" fmla="*/ 42 w 101"/>
                <a:gd name="T77" fmla="*/ 392 h 539"/>
                <a:gd name="T78" fmla="*/ 51 w 101"/>
                <a:gd name="T79" fmla="*/ 350 h 539"/>
                <a:gd name="T80" fmla="*/ 57 w 101"/>
                <a:gd name="T81" fmla="*/ 302 h 539"/>
                <a:gd name="T82" fmla="*/ 64 w 101"/>
                <a:gd name="T83" fmla="*/ 258 h 539"/>
                <a:gd name="T84" fmla="*/ 68 w 101"/>
                <a:gd name="T85" fmla="*/ 216 h 539"/>
                <a:gd name="T86" fmla="*/ 71 w 101"/>
                <a:gd name="T87" fmla="*/ 178 h 539"/>
                <a:gd name="T88" fmla="*/ 74 w 101"/>
                <a:gd name="T89" fmla="*/ 143 h 539"/>
                <a:gd name="T90" fmla="*/ 74 w 101"/>
                <a:gd name="T91" fmla="*/ 113 h 539"/>
                <a:gd name="T92" fmla="*/ 73 w 101"/>
                <a:gd name="T93" fmla="*/ 86 h 539"/>
                <a:gd name="T94" fmla="*/ 71 w 101"/>
                <a:gd name="T95" fmla="*/ 61 h 539"/>
                <a:gd name="T96" fmla="*/ 69 w 101"/>
                <a:gd name="T97" fmla="*/ 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539">
                  <a:moveTo>
                    <a:pt x="69" y="38"/>
                  </a:moveTo>
                  <a:lnTo>
                    <a:pt x="69" y="31"/>
                  </a:lnTo>
                  <a:lnTo>
                    <a:pt x="68" y="21"/>
                  </a:lnTo>
                  <a:lnTo>
                    <a:pt x="69" y="15"/>
                  </a:lnTo>
                  <a:lnTo>
                    <a:pt x="69" y="10"/>
                  </a:lnTo>
                  <a:lnTo>
                    <a:pt x="71" y="6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95" y="2"/>
                  </a:lnTo>
                  <a:lnTo>
                    <a:pt x="96" y="4"/>
                  </a:lnTo>
                  <a:lnTo>
                    <a:pt x="98" y="4"/>
                  </a:lnTo>
                  <a:lnTo>
                    <a:pt x="100" y="6"/>
                  </a:lnTo>
                  <a:lnTo>
                    <a:pt x="100" y="8"/>
                  </a:lnTo>
                  <a:lnTo>
                    <a:pt x="100" y="10"/>
                  </a:lnTo>
                  <a:lnTo>
                    <a:pt x="101" y="13"/>
                  </a:lnTo>
                  <a:lnTo>
                    <a:pt x="101" y="17"/>
                  </a:lnTo>
                  <a:lnTo>
                    <a:pt x="101" y="21"/>
                  </a:lnTo>
                  <a:lnTo>
                    <a:pt x="101" y="27"/>
                  </a:lnTo>
                  <a:lnTo>
                    <a:pt x="101" y="32"/>
                  </a:lnTo>
                  <a:lnTo>
                    <a:pt x="101" y="38"/>
                  </a:lnTo>
                  <a:lnTo>
                    <a:pt x="101" y="46"/>
                  </a:lnTo>
                  <a:lnTo>
                    <a:pt x="101" y="55"/>
                  </a:lnTo>
                  <a:lnTo>
                    <a:pt x="101" y="65"/>
                  </a:lnTo>
                  <a:lnTo>
                    <a:pt x="101" y="74"/>
                  </a:lnTo>
                  <a:lnTo>
                    <a:pt x="101" y="84"/>
                  </a:lnTo>
                  <a:lnTo>
                    <a:pt x="100" y="96"/>
                  </a:lnTo>
                  <a:lnTo>
                    <a:pt x="100" y="109"/>
                  </a:lnTo>
                  <a:lnTo>
                    <a:pt x="100" y="122"/>
                  </a:lnTo>
                  <a:lnTo>
                    <a:pt x="98" y="147"/>
                  </a:lnTo>
                  <a:lnTo>
                    <a:pt x="97" y="174"/>
                  </a:lnTo>
                  <a:lnTo>
                    <a:pt x="95" y="199"/>
                  </a:lnTo>
                  <a:lnTo>
                    <a:pt x="93" y="224"/>
                  </a:lnTo>
                  <a:lnTo>
                    <a:pt x="91" y="248"/>
                  </a:lnTo>
                  <a:lnTo>
                    <a:pt x="88" y="273"/>
                  </a:lnTo>
                  <a:lnTo>
                    <a:pt x="86" y="296"/>
                  </a:lnTo>
                  <a:lnTo>
                    <a:pt x="83" y="319"/>
                  </a:lnTo>
                  <a:lnTo>
                    <a:pt x="78" y="344"/>
                  </a:lnTo>
                  <a:lnTo>
                    <a:pt x="74" y="367"/>
                  </a:lnTo>
                  <a:lnTo>
                    <a:pt x="68" y="388"/>
                  </a:lnTo>
                  <a:lnTo>
                    <a:pt x="63" y="409"/>
                  </a:lnTo>
                  <a:lnTo>
                    <a:pt x="56" y="428"/>
                  </a:lnTo>
                  <a:lnTo>
                    <a:pt x="50" y="445"/>
                  </a:lnTo>
                  <a:lnTo>
                    <a:pt x="43" y="462"/>
                  </a:lnTo>
                  <a:lnTo>
                    <a:pt x="36" y="478"/>
                  </a:lnTo>
                  <a:lnTo>
                    <a:pt x="32" y="485"/>
                  </a:lnTo>
                  <a:lnTo>
                    <a:pt x="28" y="493"/>
                  </a:lnTo>
                  <a:lnTo>
                    <a:pt x="25" y="501"/>
                  </a:lnTo>
                  <a:lnTo>
                    <a:pt x="22" y="506"/>
                  </a:lnTo>
                  <a:lnTo>
                    <a:pt x="19" y="512"/>
                  </a:lnTo>
                  <a:lnTo>
                    <a:pt x="15" y="518"/>
                  </a:lnTo>
                  <a:lnTo>
                    <a:pt x="13" y="522"/>
                  </a:lnTo>
                  <a:lnTo>
                    <a:pt x="11" y="527"/>
                  </a:lnTo>
                  <a:lnTo>
                    <a:pt x="9" y="529"/>
                  </a:lnTo>
                  <a:lnTo>
                    <a:pt x="7" y="533"/>
                  </a:lnTo>
                  <a:lnTo>
                    <a:pt x="5" y="535"/>
                  </a:lnTo>
                  <a:lnTo>
                    <a:pt x="4" y="537"/>
                  </a:lnTo>
                  <a:lnTo>
                    <a:pt x="2" y="539"/>
                  </a:lnTo>
                  <a:lnTo>
                    <a:pt x="1" y="539"/>
                  </a:lnTo>
                  <a:lnTo>
                    <a:pt x="1" y="539"/>
                  </a:lnTo>
                  <a:lnTo>
                    <a:pt x="0" y="539"/>
                  </a:lnTo>
                  <a:lnTo>
                    <a:pt x="0" y="537"/>
                  </a:lnTo>
                  <a:lnTo>
                    <a:pt x="0" y="535"/>
                  </a:lnTo>
                  <a:lnTo>
                    <a:pt x="0" y="533"/>
                  </a:lnTo>
                  <a:lnTo>
                    <a:pt x="0" y="529"/>
                  </a:lnTo>
                  <a:lnTo>
                    <a:pt x="1" y="527"/>
                  </a:lnTo>
                  <a:lnTo>
                    <a:pt x="1" y="524"/>
                  </a:lnTo>
                  <a:lnTo>
                    <a:pt x="4" y="514"/>
                  </a:lnTo>
                  <a:lnTo>
                    <a:pt x="7" y="505"/>
                  </a:lnTo>
                  <a:lnTo>
                    <a:pt x="11" y="491"/>
                  </a:lnTo>
                  <a:lnTo>
                    <a:pt x="16" y="478"/>
                  </a:lnTo>
                  <a:lnTo>
                    <a:pt x="22" y="462"/>
                  </a:lnTo>
                  <a:lnTo>
                    <a:pt x="27" y="447"/>
                  </a:lnTo>
                  <a:lnTo>
                    <a:pt x="32" y="430"/>
                  </a:lnTo>
                  <a:lnTo>
                    <a:pt x="37" y="411"/>
                  </a:lnTo>
                  <a:lnTo>
                    <a:pt x="42" y="392"/>
                  </a:lnTo>
                  <a:lnTo>
                    <a:pt x="47" y="371"/>
                  </a:lnTo>
                  <a:lnTo>
                    <a:pt x="51" y="350"/>
                  </a:lnTo>
                  <a:lnTo>
                    <a:pt x="55" y="327"/>
                  </a:lnTo>
                  <a:lnTo>
                    <a:pt x="57" y="302"/>
                  </a:lnTo>
                  <a:lnTo>
                    <a:pt x="61" y="281"/>
                  </a:lnTo>
                  <a:lnTo>
                    <a:pt x="64" y="258"/>
                  </a:lnTo>
                  <a:lnTo>
                    <a:pt x="66" y="237"/>
                  </a:lnTo>
                  <a:lnTo>
                    <a:pt x="68" y="216"/>
                  </a:lnTo>
                  <a:lnTo>
                    <a:pt x="70" y="197"/>
                  </a:lnTo>
                  <a:lnTo>
                    <a:pt x="71" y="178"/>
                  </a:lnTo>
                  <a:lnTo>
                    <a:pt x="73" y="160"/>
                  </a:lnTo>
                  <a:lnTo>
                    <a:pt x="74" y="143"/>
                  </a:lnTo>
                  <a:lnTo>
                    <a:pt x="74" y="128"/>
                  </a:lnTo>
                  <a:lnTo>
                    <a:pt x="74" y="113"/>
                  </a:lnTo>
                  <a:lnTo>
                    <a:pt x="74" y="97"/>
                  </a:lnTo>
                  <a:lnTo>
                    <a:pt x="73" y="86"/>
                  </a:lnTo>
                  <a:lnTo>
                    <a:pt x="71" y="73"/>
                  </a:lnTo>
                  <a:lnTo>
                    <a:pt x="71" y="61"/>
                  </a:lnTo>
                  <a:lnTo>
                    <a:pt x="70" y="50"/>
                  </a:lnTo>
                  <a:lnTo>
                    <a:pt x="69" y="38"/>
                  </a:lnTo>
                  <a:lnTo>
                    <a:pt x="69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17"/>
            <p:cNvSpPr>
              <a:spLocks/>
            </p:cNvSpPr>
            <p:nvPr/>
          </p:nvSpPr>
          <p:spPr bwMode="auto">
            <a:xfrm>
              <a:off x="4144963" y="2578100"/>
              <a:ext cx="174625" cy="439737"/>
            </a:xfrm>
            <a:custGeom>
              <a:avLst/>
              <a:gdLst>
                <a:gd name="T0" fmla="*/ 23 w 110"/>
                <a:gd name="T1" fmla="*/ 458 h 554"/>
                <a:gd name="T2" fmla="*/ 16 w 110"/>
                <a:gd name="T3" fmla="*/ 443 h 554"/>
                <a:gd name="T4" fmla="*/ 14 w 110"/>
                <a:gd name="T5" fmla="*/ 434 h 554"/>
                <a:gd name="T6" fmla="*/ 15 w 110"/>
                <a:gd name="T7" fmla="*/ 428 h 554"/>
                <a:gd name="T8" fmla="*/ 19 w 110"/>
                <a:gd name="T9" fmla="*/ 424 h 554"/>
                <a:gd name="T10" fmla="*/ 30 w 110"/>
                <a:gd name="T11" fmla="*/ 432 h 554"/>
                <a:gd name="T12" fmla="*/ 46 w 110"/>
                <a:gd name="T13" fmla="*/ 437 h 554"/>
                <a:gd name="T14" fmla="*/ 55 w 110"/>
                <a:gd name="T15" fmla="*/ 435 h 554"/>
                <a:gd name="T16" fmla="*/ 61 w 110"/>
                <a:gd name="T17" fmla="*/ 420 h 554"/>
                <a:gd name="T18" fmla="*/ 66 w 110"/>
                <a:gd name="T19" fmla="*/ 393 h 554"/>
                <a:gd name="T20" fmla="*/ 66 w 110"/>
                <a:gd name="T21" fmla="*/ 374 h 554"/>
                <a:gd name="T22" fmla="*/ 66 w 110"/>
                <a:gd name="T23" fmla="*/ 348 h 554"/>
                <a:gd name="T24" fmla="*/ 66 w 110"/>
                <a:gd name="T25" fmla="*/ 313 h 554"/>
                <a:gd name="T26" fmla="*/ 67 w 110"/>
                <a:gd name="T27" fmla="*/ 273 h 554"/>
                <a:gd name="T28" fmla="*/ 67 w 110"/>
                <a:gd name="T29" fmla="*/ 225 h 554"/>
                <a:gd name="T30" fmla="*/ 69 w 110"/>
                <a:gd name="T31" fmla="*/ 175 h 554"/>
                <a:gd name="T32" fmla="*/ 70 w 110"/>
                <a:gd name="T33" fmla="*/ 133 h 554"/>
                <a:gd name="T34" fmla="*/ 69 w 110"/>
                <a:gd name="T35" fmla="*/ 103 h 554"/>
                <a:gd name="T36" fmla="*/ 69 w 110"/>
                <a:gd name="T37" fmla="*/ 82 h 554"/>
                <a:gd name="T38" fmla="*/ 66 w 110"/>
                <a:gd name="T39" fmla="*/ 68 h 554"/>
                <a:gd name="T40" fmla="*/ 65 w 110"/>
                <a:gd name="T41" fmla="*/ 65 h 554"/>
                <a:gd name="T42" fmla="*/ 59 w 110"/>
                <a:gd name="T43" fmla="*/ 63 h 554"/>
                <a:gd name="T44" fmla="*/ 50 w 110"/>
                <a:gd name="T45" fmla="*/ 61 h 554"/>
                <a:gd name="T46" fmla="*/ 35 w 110"/>
                <a:gd name="T47" fmla="*/ 61 h 554"/>
                <a:gd name="T48" fmla="*/ 20 w 110"/>
                <a:gd name="T49" fmla="*/ 59 h 554"/>
                <a:gd name="T50" fmla="*/ 0 w 110"/>
                <a:gd name="T51" fmla="*/ 59 h 554"/>
                <a:gd name="T52" fmla="*/ 14 w 110"/>
                <a:gd name="T53" fmla="*/ 26 h 554"/>
                <a:gd name="T54" fmla="*/ 30 w 110"/>
                <a:gd name="T55" fmla="*/ 25 h 554"/>
                <a:gd name="T56" fmla="*/ 44 w 110"/>
                <a:gd name="T57" fmla="*/ 23 h 554"/>
                <a:gd name="T58" fmla="*/ 55 w 110"/>
                <a:gd name="T59" fmla="*/ 19 h 554"/>
                <a:gd name="T60" fmla="*/ 61 w 110"/>
                <a:gd name="T61" fmla="*/ 15 h 554"/>
                <a:gd name="T62" fmla="*/ 65 w 110"/>
                <a:gd name="T63" fmla="*/ 5 h 554"/>
                <a:gd name="T64" fmla="*/ 73 w 110"/>
                <a:gd name="T65" fmla="*/ 0 h 554"/>
                <a:gd name="T66" fmla="*/ 76 w 110"/>
                <a:gd name="T67" fmla="*/ 0 h 554"/>
                <a:gd name="T68" fmla="*/ 84 w 110"/>
                <a:gd name="T69" fmla="*/ 7 h 554"/>
                <a:gd name="T70" fmla="*/ 93 w 110"/>
                <a:gd name="T71" fmla="*/ 21 h 554"/>
                <a:gd name="T72" fmla="*/ 101 w 110"/>
                <a:gd name="T73" fmla="*/ 38 h 554"/>
                <a:gd name="T74" fmla="*/ 107 w 110"/>
                <a:gd name="T75" fmla="*/ 49 h 554"/>
                <a:gd name="T76" fmla="*/ 110 w 110"/>
                <a:gd name="T77" fmla="*/ 57 h 554"/>
                <a:gd name="T78" fmla="*/ 105 w 110"/>
                <a:gd name="T79" fmla="*/ 70 h 554"/>
                <a:gd name="T80" fmla="*/ 98 w 110"/>
                <a:gd name="T81" fmla="*/ 82 h 554"/>
                <a:gd name="T82" fmla="*/ 96 w 110"/>
                <a:gd name="T83" fmla="*/ 101 h 554"/>
                <a:gd name="T84" fmla="*/ 93 w 110"/>
                <a:gd name="T85" fmla="*/ 133 h 554"/>
                <a:gd name="T86" fmla="*/ 92 w 110"/>
                <a:gd name="T87" fmla="*/ 179 h 554"/>
                <a:gd name="T88" fmla="*/ 91 w 110"/>
                <a:gd name="T89" fmla="*/ 239 h 554"/>
                <a:gd name="T90" fmla="*/ 91 w 110"/>
                <a:gd name="T91" fmla="*/ 309 h 554"/>
                <a:gd name="T92" fmla="*/ 91 w 110"/>
                <a:gd name="T93" fmla="*/ 372 h 554"/>
                <a:gd name="T94" fmla="*/ 89 w 110"/>
                <a:gd name="T95" fmla="*/ 426 h 554"/>
                <a:gd name="T96" fmla="*/ 87 w 110"/>
                <a:gd name="T97" fmla="*/ 468 h 554"/>
                <a:gd name="T98" fmla="*/ 84 w 110"/>
                <a:gd name="T99" fmla="*/ 497 h 554"/>
                <a:gd name="T100" fmla="*/ 79 w 110"/>
                <a:gd name="T101" fmla="*/ 516 h 554"/>
                <a:gd name="T102" fmla="*/ 70 w 110"/>
                <a:gd name="T103" fmla="*/ 535 h 554"/>
                <a:gd name="T104" fmla="*/ 62 w 110"/>
                <a:gd name="T105" fmla="*/ 548 h 554"/>
                <a:gd name="T106" fmla="*/ 56 w 110"/>
                <a:gd name="T107" fmla="*/ 552 h 554"/>
                <a:gd name="T108" fmla="*/ 51 w 110"/>
                <a:gd name="T109" fmla="*/ 546 h 554"/>
                <a:gd name="T110" fmla="*/ 50 w 110"/>
                <a:gd name="T111" fmla="*/ 531 h 554"/>
                <a:gd name="T112" fmla="*/ 48 w 110"/>
                <a:gd name="T113" fmla="*/ 510 h 554"/>
                <a:gd name="T114" fmla="*/ 42 w 110"/>
                <a:gd name="T115" fmla="*/ 491 h 554"/>
                <a:gd name="T116" fmla="*/ 30 w 110"/>
                <a:gd name="T117" fmla="*/ 47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" h="554">
                  <a:moveTo>
                    <a:pt x="30" y="472"/>
                  </a:moveTo>
                  <a:lnTo>
                    <a:pt x="26" y="464"/>
                  </a:lnTo>
                  <a:lnTo>
                    <a:pt x="23" y="458"/>
                  </a:lnTo>
                  <a:lnTo>
                    <a:pt x="20" y="453"/>
                  </a:lnTo>
                  <a:lnTo>
                    <a:pt x="18" y="447"/>
                  </a:lnTo>
                  <a:lnTo>
                    <a:pt x="16" y="443"/>
                  </a:lnTo>
                  <a:lnTo>
                    <a:pt x="15" y="439"/>
                  </a:lnTo>
                  <a:lnTo>
                    <a:pt x="14" y="435"/>
                  </a:lnTo>
                  <a:lnTo>
                    <a:pt x="14" y="434"/>
                  </a:lnTo>
                  <a:lnTo>
                    <a:pt x="14" y="430"/>
                  </a:lnTo>
                  <a:lnTo>
                    <a:pt x="14" y="428"/>
                  </a:lnTo>
                  <a:lnTo>
                    <a:pt x="15" y="428"/>
                  </a:lnTo>
                  <a:lnTo>
                    <a:pt x="16" y="426"/>
                  </a:lnTo>
                  <a:lnTo>
                    <a:pt x="18" y="426"/>
                  </a:lnTo>
                  <a:lnTo>
                    <a:pt x="19" y="424"/>
                  </a:lnTo>
                  <a:lnTo>
                    <a:pt x="21" y="426"/>
                  </a:lnTo>
                  <a:lnTo>
                    <a:pt x="24" y="428"/>
                  </a:lnTo>
                  <a:lnTo>
                    <a:pt x="30" y="432"/>
                  </a:lnTo>
                  <a:lnTo>
                    <a:pt x="37" y="435"/>
                  </a:lnTo>
                  <a:lnTo>
                    <a:pt x="43" y="437"/>
                  </a:lnTo>
                  <a:lnTo>
                    <a:pt x="46" y="437"/>
                  </a:lnTo>
                  <a:lnTo>
                    <a:pt x="50" y="437"/>
                  </a:lnTo>
                  <a:lnTo>
                    <a:pt x="52" y="437"/>
                  </a:lnTo>
                  <a:lnTo>
                    <a:pt x="55" y="435"/>
                  </a:lnTo>
                  <a:lnTo>
                    <a:pt x="57" y="432"/>
                  </a:lnTo>
                  <a:lnTo>
                    <a:pt x="60" y="426"/>
                  </a:lnTo>
                  <a:lnTo>
                    <a:pt x="61" y="420"/>
                  </a:lnTo>
                  <a:lnTo>
                    <a:pt x="64" y="412"/>
                  </a:lnTo>
                  <a:lnTo>
                    <a:pt x="65" y="405"/>
                  </a:lnTo>
                  <a:lnTo>
                    <a:pt x="66" y="393"/>
                  </a:lnTo>
                  <a:lnTo>
                    <a:pt x="66" y="390"/>
                  </a:lnTo>
                  <a:lnTo>
                    <a:pt x="66" y="382"/>
                  </a:lnTo>
                  <a:lnTo>
                    <a:pt x="66" y="374"/>
                  </a:lnTo>
                  <a:lnTo>
                    <a:pt x="66" y="367"/>
                  </a:lnTo>
                  <a:lnTo>
                    <a:pt x="66" y="357"/>
                  </a:lnTo>
                  <a:lnTo>
                    <a:pt x="66" y="348"/>
                  </a:lnTo>
                  <a:lnTo>
                    <a:pt x="66" y="338"/>
                  </a:lnTo>
                  <a:lnTo>
                    <a:pt x="66" y="326"/>
                  </a:lnTo>
                  <a:lnTo>
                    <a:pt x="66" y="313"/>
                  </a:lnTo>
                  <a:lnTo>
                    <a:pt x="66" y="300"/>
                  </a:lnTo>
                  <a:lnTo>
                    <a:pt x="66" y="286"/>
                  </a:lnTo>
                  <a:lnTo>
                    <a:pt x="67" y="273"/>
                  </a:lnTo>
                  <a:lnTo>
                    <a:pt x="67" y="258"/>
                  </a:lnTo>
                  <a:lnTo>
                    <a:pt x="67" y="240"/>
                  </a:lnTo>
                  <a:lnTo>
                    <a:pt x="67" y="225"/>
                  </a:lnTo>
                  <a:lnTo>
                    <a:pt x="69" y="208"/>
                  </a:lnTo>
                  <a:lnTo>
                    <a:pt x="69" y="191"/>
                  </a:lnTo>
                  <a:lnTo>
                    <a:pt x="69" y="175"/>
                  </a:lnTo>
                  <a:lnTo>
                    <a:pt x="70" y="160"/>
                  </a:lnTo>
                  <a:lnTo>
                    <a:pt x="70" y="147"/>
                  </a:lnTo>
                  <a:lnTo>
                    <a:pt x="70" y="133"/>
                  </a:lnTo>
                  <a:lnTo>
                    <a:pt x="70" y="124"/>
                  </a:lnTo>
                  <a:lnTo>
                    <a:pt x="69" y="112"/>
                  </a:lnTo>
                  <a:lnTo>
                    <a:pt x="69" y="103"/>
                  </a:lnTo>
                  <a:lnTo>
                    <a:pt x="69" y="95"/>
                  </a:lnTo>
                  <a:lnTo>
                    <a:pt x="69" y="88"/>
                  </a:lnTo>
                  <a:lnTo>
                    <a:pt x="69" y="82"/>
                  </a:lnTo>
                  <a:lnTo>
                    <a:pt x="67" y="76"/>
                  </a:lnTo>
                  <a:lnTo>
                    <a:pt x="67" y="72"/>
                  </a:lnTo>
                  <a:lnTo>
                    <a:pt x="66" y="68"/>
                  </a:lnTo>
                  <a:lnTo>
                    <a:pt x="66" y="67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2" y="63"/>
                  </a:lnTo>
                  <a:lnTo>
                    <a:pt x="61" y="63"/>
                  </a:lnTo>
                  <a:lnTo>
                    <a:pt x="59" y="63"/>
                  </a:lnTo>
                  <a:lnTo>
                    <a:pt x="56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4" y="61"/>
                  </a:lnTo>
                  <a:lnTo>
                    <a:pt x="41" y="61"/>
                  </a:lnTo>
                  <a:lnTo>
                    <a:pt x="35" y="61"/>
                  </a:lnTo>
                  <a:lnTo>
                    <a:pt x="30" y="59"/>
                  </a:lnTo>
                  <a:lnTo>
                    <a:pt x="25" y="59"/>
                  </a:lnTo>
                  <a:lnTo>
                    <a:pt x="20" y="59"/>
                  </a:lnTo>
                  <a:lnTo>
                    <a:pt x="14" y="59"/>
                  </a:lnTo>
                  <a:lnTo>
                    <a:pt x="6" y="59"/>
                  </a:lnTo>
                  <a:lnTo>
                    <a:pt x="0" y="59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3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5" y="19"/>
                  </a:lnTo>
                  <a:lnTo>
                    <a:pt x="57" y="17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2" y="13"/>
                  </a:lnTo>
                  <a:lnTo>
                    <a:pt x="62" y="11"/>
                  </a:lnTo>
                  <a:lnTo>
                    <a:pt x="65" y="5"/>
                  </a:lnTo>
                  <a:lnTo>
                    <a:pt x="67" y="3"/>
                  </a:lnTo>
                  <a:lnTo>
                    <a:pt x="70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2" y="3"/>
                  </a:lnTo>
                  <a:lnTo>
                    <a:pt x="84" y="7"/>
                  </a:lnTo>
                  <a:lnTo>
                    <a:pt x="87" y="11"/>
                  </a:lnTo>
                  <a:lnTo>
                    <a:pt x="91" y="15"/>
                  </a:lnTo>
                  <a:lnTo>
                    <a:pt x="93" y="21"/>
                  </a:lnTo>
                  <a:lnTo>
                    <a:pt x="96" y="26"/>
                  </a:lnTo>
                  <a:lnTo>
                    <a:pt x="100" y="32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8" y="51"/>
                  </a:lnTo>
                  <a:lnTo>
                    <a:pt x="110" y="53"/>
                  </a:lnTo>
                  <a:lnTo>
                    <a:pt x="110" y="57"/>
                  </a:lnTo>
                  <a:lnTo>
                    <a:pt x="110" y="59"/>
                  </a:lnTo>
                  <a:lnTo>
                    <a:pt x="107" y="65"/>
                  </a:lnTo>
                  <a:lnTo>
                    <a:pt x="105" y="70"/>
                  </a:lnTo>
                  <a:lnTo>
                    <a:pt x="102" y="76"/>
                  </a:lnTo>
                  <a:lnTo>
                    <a:pt x="100" y="78"/>
                  </a:lnTo>
                  <a:lnTo>
                    <a:pt x="98" y="82"/>
                  </a:lnTo>
                  <a:lnTo>
                    <a:pt x="97" y="86"/>
                  </a:lnTo>
                  <a:lnTo>
                    <a:pt x="97" y="93"/>
                  </a:lnTo>
                  <a:lnTo>
                    <a:pt x="96" y="101"/>
                  </a:lnTo>
                  <a:lnTo>
                    <a:pt x="94" y="111"/>
                  </a:lnTo>
                  <a:lnTo>
                    <a:pt x="93" y="120"/>
                  </a:lnTo>
                  <a:lnTo>
                    <a:pt x="93" y="133"/>
                  </a:lnTo>
                  <a:lnTo>
                    <a:pt x="92" y="147"/>
                  </a:lnTo>
                  <a:lnTo>
                    <a:pt x="92" y="162"/>
                  </a:lnTo>
                  <a:lnTo>
                    <a:pt x="92" y="179"/>
                  </a:lnTo>
                  <a:lnTo>
                    <a:pt x="91" y="197"/>
                  </a:lnTo>
                  <a:lnTo>
                    <a:pt x="91" y="218"/>
                  </a:lnTo>
                  <a:lnTo>
                    <a:pt x="91" y="239"/>
                  </a:lnTo>
                  <a:lnTo>
                    <a:pt x="91" y="260"/>
                  </a:lnTo>
                  <a:lnTo>
                    <a:pt x="91" y="284"/>
                  </a:lnTo>
                  <a:lnTo>
                    <a:pt x="91" y="309"/>
                  </a:lnTo>
                  <a:lnTo>
                    <a:pt x="91" y="332"/>
                  </a:lnTo>
                  <a:lnTo>
                    <a:pt x="91" y="353"/>
                  </a:lnTo>
                  <a:lnTo>
                    <a:pt x="91" y="372"/>
                  </a:lnTo>
                  <a:lnTo>
                    <a:pt x="89" y="391"/>
                  </a:lnTo>
                  <a:lnTo>
                    <a:pt x="89" y="409"/>
                  </a:lnTo>
                  <a:lnTo>
                    <a:pt x="89" y="426"/>
                  </a:lnTo>
                  <a:lnTo>
                    <a:pt x="88" y="441"/>
                  </a:lnTo>
                  <a:lnTo>
                    <a:pt x="88" y="455"/>
                  </a:lnTo>
                  <a:lnTo>
                    <a:pt x="87" y="468"/>
                  </a:lnTo>
                  <a:lnTo>
                    <a:pt x="85" y="477"/>
                  </a:lnTo>
                  <a:lnTo>
                    <a:pt x="84" y="489"/>
                  </a:lnTo>
                  <a:lnTo>
                    <a:pt x="84" y="497"/>
                  </a:lnTo>
                  <a:lnTo>
                    <a:pt x="83" y="504"/>
                  </a:lnTo>
                  <a:lnTo>
                    <a:pt x="82" y="510"/>
                  </a:lnTo>
                  <a:lnTo>
                    <a:pt x="79" y="516"/>
                  </a:lnTo>
                  <a:lnTo>
                    <a:pt x="76" y="523"/>
                  </a:lnTo>
                  <a:lnTo>
                    <a:pt x="74" y="529"/>
                  </a:lnTo>
                  <a:lnTo>
                    <a:pt x="70" y="535"/>
                  </a:lnTo>
                  <a:lnTo>
                    <a:pt x="67" y="541"/>
                  </a:lnTo>
                  <a:lnTo>
                    <a:pt x="65" y="544"/>
                  </a:lnTo>
                  <a:lnTo>
                    <a:pt x="62" y="548"/>
                  </a:lnTo>
                  <a:lnTo>
                    <a:pt x="60" y="550"/>
                  </a:lnTo>
                  <a:lnTo>
                    <a:pt x="57" y="554"/>
                  </a:lnTo>
                  <a:lnTo>
                    <a:pt x="56" y="552"/>
                  </a:lnTo>
                  <a:lnTo>
                    <a:pt x="53" y="552"/>
                  </a:lnTo>
                  <a:lnTo>
                    <a:pt x="52" y="548"/>
                  </a:lnTo>
                  <a:lnTo>
                    <a:pt x="51" y="546"/>
                  </a:lnTo>
                  <a:lnTo>
                    <a:pt x="51" y="542"/>
                  </a:lnTo>
                  <a:lnTo>
                    <a:pt x="50" y="537"/>
                  </a:lnTo>
                  <a:lnTo>
                    <a:pt x="50" y="531"/>
                  </a:lnTo>
                  <a:lnTo>
                    <a:pt x="50" y="525"/>
                  </a:lnTo>
                  <a:lnTo>
                    <a:pt x="50" y="518"/>
                  </a:lnTo>
                  <a:lnTo>
                    <a:pt x="48" y="510"/>
                  </a:lnTo>
                  <a:lnTo>
                    <a:pt x="47" y="502"/>
                  </a:lnTo>
                  <a:lnTo>
                    <a:pt x="44" y="497"/>
                  </a:lnTo>
                  <a:lnTo>
                    <a:pt x="42" y="491"/>
                  </a:lnTo>
                  <a:lnTo>
                    <a:pt x="39" y="483"/>
                  </a:lnTo>
                  <a:lnTo>
                    <a:pt x="34" y="477"/>
                  </a:lnTo>
                  <a:lnTo>
                    <a:pt x="30" y="472"/>
                  </a:lnTo>
                  <a:lnTo>
                    <a:pt x="30" y="47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18"/>
            <p:cNvSpPr>
              <a:spLocks/>
            </p:cNvSpPr>
            <p:nvPr/>
          </p:nvSpPr>
          <p:spPr bwMode="auto">
            <a:xfrm>
              <a:off x="4144963" y="2701925"/>
              <a:ext cx="82550" cy="28575"/>
            </a:xfrm>
            <a:custGeom>
              <a:avLst/>
              <a:gdLst>
                <a:gd name="T0" fmla="*/ 21 w 52"/>
                <a:gd name="T1" fmla="*/ 4 h 37"/>
                <a:gd name="T2" fmla="*/ 25 w 52"/>
                <a:gd name="T3" fmla="*/ 2 h 37"/>
                <a:gd name="T4" fmla="*/ 30 w 52"/>
                <a:gd name="T5" fmla="*/ 0 h 37"/>
                <a:gd name="T6" fmla="*/ 34 w 52"/>
                <a:gd name="T7" fmla="*/ 0 h 37"/>
                <a:gd name="T8" fmla="*/ 38 w 52"/>
                <a:gd name="T9" fmla="*/ 0 h 37"/>
                <a:gd name="T10" fmla="*/ 42 w 52"/>
                <a:gd name="T11" fmla="*/ 2 h 37"/>
                <a:gd name="T12" fmla="*/ 46 w 52"/>
                <a:gd name="T13" fmla="*/ 4 h 37"/>
                <a:gd name="T14" fmla="*/ 48 w 52"/>
                <a:gd name="T15" fmla="*/ 6 h 37"/>
                <a:gd name="T16" fmla="*/ 52 w 52"/>
                <a:gd name="T17" fmla="*/ 10 h 37"/>
                <a:gd name="T18" fmla="*/ 52 w 52"/>
                <a:gd name="T19" fmla="*/ 14 h 37"/>
                <a:gd name="T20" fmla="*/ 52 w 52"/>
                <a:gd name="T21" fmla="*/ 18 h 37"/>
                <a:gd name="T22" fmla="*/ 51 w 52"/>
                <a:gd name="T23" fmla="*/ 21 h 37"/>
                <a:gd name="T24" fmla="*/ 50 w 52"/>
                <a:gd name="T25" fmla="*/ 27 h 37"/>
                <a:gd name="T26" fmla="*/ 48 w 52"/>
                <a:gd name="T27" fmla="*/ 27 h 37"/>
                <a:gd name="T28" fmla="*/ 47 w 52"/>
                <a:gd name="T29" fmla="*/ 29 h 37"/>
                <a:gd name="T30" fmla="*/ 46 w 52"/>
                <a:gd name="T31" fmla="*/ 29 h 37"/>
                <a:gd name="T32" fmla="*/ 44 w 52"/>
                <a:gd name="T33" fmla="*/ 31 h 37"/>
                <a:gd name="T34" fmla="*/ 43 w 52"/>
                <a:gd name="T35" fmla="*/ 31 h 37"/>
                <a:gd name="T36" fmla="*/ 41 w 52"/>
                <a:gd name="T37" fmla="*/ 33 h 37"/>
                <a:gd name="T38" fmla="*/ 38 w 52"/>
                <a:gd name="T39" fmla="*/ 33 h 37"/>
                <a:gd name="T40" fmla="*/ 34 w 52"/>
                <a:gd name="T41" fmla="*/ 33 h 37"/>
                <a:gd name="T42" fmla="*/ 32 w 52"/>
                <a:gd name="T43" fmla="*/ 35 h 37"/>
                <a:gd name="T44" fmla="*/ 28 w 52"/>
                <a:gd name="T45" fmla="*/ 35 h 37"/>
                <a:gd name="T46" fmla="*/ 24 w 52"/>
                <a:gd name="T47" fmla="*/ 37 h 37"/>
                <a:gd name="T48" fmla="*/ 20 w 52"/>
                <a:gd name="T49" fmla="*/ 37 h 37"/>
                <a:gd name="T50" fmla="*/ 15 w 52"/>
                <a:gd name="T51" fmla="*/ 37 h 37"/>
                <a:gd name="T52" fmla="*/ 10 w 52"/>
                <a:gd name="T53" fmla="*/ 37 h 37"/>
                <a:gd name="T54" fmla="*/ 5 w 52"/>
                <a:gd name="T55" fmla="*/ 37 h 37"/>
                <a:gd name="T56" fmla="*/ 0 w 52"/>
                <a:gd name="T57" fmla="*/ 37 h 37"/>
                <a:gd name="T58" fmla="*/ 0 w 52"/>
                <a:gd name="T59" fmla="*/ 10 h 37"/>
                <a:gd name="T60" fmla="*/ 5 w 52"/>
                <a:gd name="T61" fmla="*/ 10 h 37"/>
                <a:gd name="T62" fmla="*/ 10 w 52"/>
                <a:gd name="T63" fmla="*/ 10 h 37"/>
                <a:gd name="T64" fmla="*/ 15 w 52"/>
                <a:gd name="T65" fmla="*/ 8 h 37"/>
                <a:gd name="T66" fmla="*/ 19 w 52"/>
                <a:gd name="T67" fmla="*/ 6 h 37"/>
                <a:gd name="T68" fmla="*/ 21 w 52"/>
                <a:gd name="T69" fmla="*/ 4 h 37"/>
                <a:gd name="T70" fmla="*/ 21 w 52"/>
                <a:gd name="T7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37">
                  <a:moveTo>
                    <a:pt x="21" y="4"/>
                  </a:moveTo>
                  <a:lnTo>
                    <a:pt x="25" y="2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4"/>
                  </a:lnTo>
                  <a:lnTo>
                    <a:pt x="48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2" y="18"/>
                  </a:lnTo>
                  <a:lnTo>
                    <a:pt x="51" y="21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7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4" y="33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4" y="37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5" y="37"/>
                  </a:lnTo>
                  <a:lnTo>
                    <a:pt x="0" y="37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1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19"/>
            <p:cNvSpPr>
              <a:spLocks/>
            </p:cNvSpPr>
            <p:nvPr/>
          </p:nvSpPr>
          <p:spPr bwMode="auto">
            <a:xfrm>
              <a:off x="4125913" y="2798763"/>
              <a:ext cx="93662" cy="33337"/>
            </a:xfrm>
            <a:custGeom>
              <a:avLst/>
              <a:gdLst>
                <a:gd name="T0" fmla="*/ 0 w 59"/>
                <a:gd name="T1" fmla="*/ 40 h 42"/>
                <a:gd name="T2" fmla="*/ 4 w 59"/>
                <a:gd name="T3" fmla="*/ 2 h 42"/>
                <a:gd name="T4" fmla="*/ 10 w 59"/>
                <a:gd name="T5" fmla="*/ 2 h 42"/>
                <a:gd name="T6" fmla="*/ 17 w 59"/>
                <a:gd name="T7" fmla="*/ 0 h 42"/>
                <a:gd name="T8" fmla="*/ 23 w 59"/>
                <a:gd name="T9" fmla="*/ 0 h 42"/>
                <a:gd name="T10" fmla="*/ 28 w 59"/>
                <a:gd name="T11" fmla="*/ 0 h 42"/>
                <a:gd name="T12" fmla="*/ 33 w 59"/>
                <a:gd name="T13" fmla="*/ 0 h 42"/>
                <a:gd name="T14" fmla="*/ 38 w 59"/>
                <a:gd name="T15" fmla="*/ 0 h 42"/>
                <a:gd name="T16" fmla="*/ 42 w 59"/>
                <a:gd name="T17" fmla="*/ 2 h 42"/>
                <a:gd name="T18" fmla="*/ 46 w 59"/>
                <a:gd name="T19" fmla="*/ 2 h 42"/>
                <a:gd name="T20" fmla="*/ 50 w 59"/>
                <a:gd name="T21" fmla="*/ 4 h 42"/>
                <a:gd name="T22" fmla="*/ 53 w 59"/>
                <a:gd name="T23" fmla="*/ 4 h 42"/>
                <a:gd name="T24" fmla="*/ 55 w 59"/>
                <a:gd name="T25" fmla="*/ 6 h 42"/>
                <a:gd name="T26" fmla="*/ 56 w 59"/>
                <a:gd name="T27" fmla="*/ 7 h 42"/>
                <a:gd name="T28" fmla="*/ 58 w 59"/>
                <a:gd name="T29" fmla="*/ 11 h 42"/>
                <a:gd name="T30" fmla="*/ 59 w 59"/>
                <a:gd name="T31" fmla="*/ 13 h 42"/>
                <a:gd name="T32" fmla="*/ 59 w 59"/>
                <a:gd name="T33" fmla="*/ 15 h 42"/>
                <a:gd name="T34" fmla="*/ 59 w 59"/>
                <a:gd name="T35" fmla="*/ 19 h 42"/>
                <a:gd name="T36" fmla="*/ 58 w 59"/>
                <a:gd name="T37" fmla="*/ 21 h 42"/>
                <a:gd name="T38" fmla="*/ 56 w 59"/>
                <a:gd name="T39" fmla="*/ 25 h 42"/>
                <a:gd name="T40" fmla="*/ 55 w 59"/>
                <a:gd name="T41" fmla="*/ 27 h 42"/>
                <a:gd name="T42" fmla="*/ 54 w 59"/>
                <a:gd name="T43" fmla="*/ 30 h 42"/>
                <a:gd name="T44" fmla="*/ 51 w 59"/>
                <a:gd name="T45" fmla="*/ 32 h 42"/>
                <a:gd name="T46" fmla="*/ 49 w 59"/>
                <a:gd name="T47" fmla="*/ 34 h 42"/>
                <a:gd name="T48" fmla="*/ 45 w 59"/>
                <a:gd name="T49" fmla="*/ 36 h 42"/>
                <a:gd name="T50" fmla="*/ 42 w 59"/>
                <a:gd name="T51" fmla="*/ 38 h 42"/>
                <a:gd name="T52" fmla="*/ 38 w 59"/>
                <a:gd name="T53" fmla="*/ 40 h 42"/>
                <a:gd name="T54" fmla="*/ 33 w 59"/>
                <a:gd name="T55" fmla="*/ 40 h 42"/>
                <a:gd name="T56" fmla="*/ 30 w 59"/>
                <a:gd name="T57" fmla="*/ 42 h 42"/>
                <a:gd name="T58" fmla="*/ 24 w 59"/>
                <a:gd name="T59" fmla="*/ 42 h 42"/>
                <a:gd name="T60" fmla="*/ 19 w 59"/>
                <a:gd name="T61" fmla="*/ 42 h 42"/>
                <a:gd name="T62" fmla="*/ 13 w 59"/>
                <a:gd name="T63" fmla="*/ 42 h 42"/>
                <a:gd name="T64" fmla="*/ 6 w 59"/>
                <a:gd name="T65" fmla="*/ 42 h 42"/>
                <a:gd name="T66" fmla="*/ 0 w 59"/>
                <a:gd name="T67" fmla="*/ 40 h 42"/>
                <a:gd name="T68" fmla="*/ 0 w 59"/>
                <a:gd name="T6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42">
                  <a:moveTo>
                    <a:pt x="0" y="40"/>
                  </a:moveTo>
                  <a:lnTo>
                    <a:pt x="4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5" y="6"/>
                  </a:lnTo>
                  <a:lnTo>
                    <a:pt x="56" y="7"/>
                  </a:lnTo>
                  <a:lnTo>
                    <a:pt x="58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9" y="19"/>
                  </a:lnTo>
                  <a:lnTo>
                    <a:pt x="58" y="21"/>
                  </a:lnTo>
                  <a:lnTo>
                    <a:pt x="56" y="25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1" y="32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3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9" y="42"/>
                  </a:lnTo>
                  <a:lnTo>
                    <a:pt x="13" y="42"/>
                  </a:lnTo>
                  <a:lnTo>
                    <a:pt x="6" y="42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20"/>
            <p:cNvSpPr>
              <a:spLocks/>
            </p:cNvSpPr>
            <p:nvPr/>
          </p:nvSpPr>
          <p:spPr bwMode="auto">
            <a:xfrm>
              <a:off x="4343400" y="2584450"/>
              <a:ext cx="47625" cy="271462"/>
            </a:xfrm>
            <a:custGeom>
              <a:avLst/>
              <a:gdLst>
                <a:gd name="T0" fmla="*/ 18 w 30"/>
                <a:gd name="T1" fmla="*/ 342 h 342"/>
                <a:gd name="T2" fmla="*/ 14 w 30"/>
                <a:gd name="T3" fmla="*/ 333 h 342"/>
                <a:gd name="T4" fmla="*/ 10 w 30"/>
                <a:gd name="T5" fmla="*/ 323 h 342"/>
                <a:gd name="T6" fmla="*/ 8 w 30"/>
                <a:gd name="T7" fmla="*/ 314 h 342"/>
                <a:gd name="T8" fmla="*/ 7 w 30"/>
                <a:gd name="T9" fmla="*/ 304 h 342"/>
                <a:gd name="T10" fmla="*/ 4 w 30"/>
                <a:gd name="T11" fmla="*/ 295 h 342"/>
                <a:gd name="T12" fmla="*/ 4 w 30"/>
                <a:gd name="T13" fmla="*/ 287 h 342"/>
                <a:gd name="T14" fmla="*/ 4 w 30"/>
                <a:gd name="T15" fmla="*/ 279 h 342"/>
                <a:gd name="T16" fmla="*/ 4 w 30"/>
                <a:gd name="T17" fmla="*/ 272 h 342"/>
                <a:gd name="T18" fmla="*/ 5 w 30"/>
                <a:gd name="T19" fmla="*/ 268 h 342"/>
                <a:gd name="T20" fmla="*/ 5 w 30"/>
                <a:gd name="T21" fmla="*/ 264 h 342"/>
                <a:gd name="T22" fmla="*/ 5 w 30"/>
                <a:gd name="T23" fmla="*/ 260 h 342"/>
                <a:gd name="T24" fmla="*/ 5 w 30"/>
                <a:gd name="T25" fmla="*/ 256 h 342"/>
                <a:gd name="T26" fmla="*/ 7 w 30"/>
                <a:gd name="T27" fmla="*/ 245 h 342"/>
                <a:gd name="T28" fmla="*/ 7 w 30"/>
                <a:gd name="T29" fmla="*/ 232 h 342"/>
                <a:gd name="T30" fmla="*/ 8 w 30"/>
                <a:gd name="T31" fmla="*/ 218 h 342"/>
                <a:gd name="T32" fmla="*/ 8 w 30"/>
                <a:gd name="T33" fmla="*/ 203 h 342"/>
                <a:gd name="T34" fmla="*/ 9 w 30"/>
                <a:gd name="T35" fmla="*/ 186 h 342"/>
                <a:gd name="T36" fmla="*/ 9 w 30"/>
                <a:gd name="T37" fmla="*/ 168 h 342"/>
                <a:gd name="T38" fmla="*/ 9 w 30"/>
                <a:gd name="T39" fmla="*/ 149 h 342"/>
                <a:gd name="T40" fmla="*/ 9 w 30"/>
                <a:gd name="T41" fmla="*/ 132 h 342"/>
                <a:gd name="T42" fmla="*/ 9 w 30"/>
                <a:gd name="T43" fmla="*/ 117 h 342"/>
                <a:gd name="T44" fmla="*/ 8 w 30"/>
                <a:gd name="T45" fmla="*/ 102 h 342"/>
                <a:gd name="T46" fmla="*/ 7 w 30"/>
                <a:gd name="T47" fmla="*/ 88 h 342"/>
                <a:gd name="T48" fmla="*/ 7 w 30"/>
                <a:gd name="T49" fmla="*/ 75 h 342"/>
                <a:gd name="T50" fmla="*/ 5 w 30"/>
                <a:gd name="T51" fmla="*/ 63 h 342"/>
                <a:gd name="T52" fmla="*/ 4 w 30"/>
                <a:gd name="T53" fmla="*/ 52 h 342"/>
                <a:gd name="T54" fmla="*/ 3 w 30"/>
                <a:gd name="T55" fmla="*/ 42 h 342"/>
                <a:gd name="T56" fmla="*/ 3 w 30"/>
                <a:gd name="T57" fmla="*/ 35 h 342"/>
                <a:gd name="T58" fmla="*/ 1 w 30"/>
                <a:gd name="T59" fmla="*/ 27 h 342"/>
                <a:gd name="T60" fmla="*/ 0 w 30"/>
                <a:gd name="T61" fmla="*/ 19 h 342"/>
                <a:gd name="T62" fmla="*/ 0 w 30"/>
                <a:gd name="T63" fmla="*/ 14 h 342"/>
                <a:gd name="T64" fmla="*/ 0 w 30"/>
                <a:gd name="T65" fmla="*/ 10 h 342"/>
                <a:gd name="T66" fmla="*/ 0 w 30"/>
                <a:gd name="T67" fmla="*/ 6 h 342"/>
                <a:gd name="T68" fmla="*/ 1 w 30"/>
                <a:gd name="T69" fmla="*/ 4 h 342"/>
                <a:gd name="T70" fmla="*/ 1 w 30"/>
                <a:gd name="T71" fmla="*/ 2 h 342"/>
                <a:gd name="T72" fmla="*/ 3 w 30"/>
                <a:gd name="T73" fmla="*/ 0 h 342"/>
                <a:gd name="T74" fmla="*/ 5 w 30"/>
                <a:gd name="T75" fmla="*/ 0 h 342"/>
                <a:gd name="T76" fmla="*/ 8 w 30"/>
                <a:gd name="T77" fmla="*/ 0 h 342"/>
                <a:gd name="T78" fmla="*/ 12 w 30"/>
                <a:gd name="T79" fmla="*/ 0 h 342"/>
                <a:gd name="T80" fmla="*/ 17 w 30"/>
                <a:gd name="T81" fmla="*/ 2 h 342"/>
                <a:gd name="T82" fmla="*/ 22 w 30"/>
                <a:gd name="T83" fmla="*/ 4 h 342"/>
                <a:gd name="T84" fmla="*/ 28 w 30"/>
                <a:gd name="T85" fmla="*/ 8 h 342"/>
                <a:gd name="T86" fmla="*/ 30 w 30"/>
                <a:gd name="T87" fmla="*/ 42 h 342"/>
                <a:gd name="T88" fmla="*/ 30 w 30"/>
                <a:gd name="T89" fmla="*/ 73 h 342"/>
                <a:gd name="T90" fmla="*/ 30 w 30"/>
                <a:gd name="T91" fmla="*/ 104 h 342"/>
                <a:gd name="T92" fmla="*/ 30 w 30"/>
                <a:gd name="T93" fmla="*/ 132 h 342"/>
                <a:gd name="T94" fmla="*/ 30 w 30"/>
                <a:gd name="T95" fmla="*/ 159 h 342"/>
                <a:gd name="T96" fmla="*/ 28 w 30"/>
                <a:gd name="T97" fmla="*/ 184 h 342"/>
                <a:gd name="T98" fmla="*/ 28 w 30"/>
                <a:gd name="T99" fmla="*/ 207 h 342"/>
                <a:gd name="T100" fmla="*/ 27 w 30"/>
                <a:gd name="T101" fmla="*/ 230 h 342"/>
                <a:gd name="T102" fmla="*/ 27 w 30"/>
                <a:gd name="T103" fmla="*/ 249 h 342"/>
                <a:gd name="T104" fmla="*/ 26 w 30"/>
                <a:gd name="T105" fmla="*/ 268 h 342"/>
                <a:gd name="T106" fmla="*/ 24 w 30"/>
                <a:gd name="T107" fmla="*/ 285 h 342"/>
                <a:gd name="T108" fmla="*/ 23 w 30"/>
                <a:gd name="T109" fmla="*/ 300 h 342"/>
                <a:gd name="T110" fmla="*/ 22 w 30"/>
                <a:gd name="T111" fmla="*/ 314 h 342"/>
                <a:gd name="T112" fmla="*/ 21 w 30"/>
                <a:gd name="T113" fmla="*/ 325 h 342"/>
                <a:gd name="T114" fmla="*/ 19 w 30"/>
                <a:gd name="T115" fmla="*/ 335 h 342"/>
                <a:gd name="T116" fmla="*/ 18 w 30"/>
                <a:gd name="T117" fmla="*/ 342 h 342"/>
                <a:gd name="T118" fmla="*/ 18 w 30"/>
                <a:gd name="T119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42">
                  <a:moveTo>
                    <a:pt x="18" y="342"/>
                  </a:moveTo>
                  <a:lnTo>
                    <a:pt x="14" y="333"/>
                  </a:lnTo>
                  <a:lnTo>
                    <a:pt x="10" y="323"/>
                  </a:lnTo>
                  <a:lnTo>
                    <a:pt x="8" y="314"/>
                  </a:lnTo>
                  <a:lnTo>
                    <a:pt x="7" y="304"/>
                  </a:lnTo>
                  <a:lnTo>
                    <a:pt x="4" y="295"/>
                  </a:lnTo>
                  <a:lnTo>
                    <a:pt x="4" y="287"/>
                  </a:lnTo>
                  <a:lnTo>
                    <a:pt x="4" y="279"/>
                  </a:lnTo>
                  <a:lnTo>
                    <a:pt x="4" y="272"/>
                  </a:lnTo>
                  <a:lnTo>
                    <a:pt x="5" y="268"/>
                  </a:lnTo>
                  <a:lnTo>
                    <a:pt x="5" y="264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7" y="245"/>
                  </a:lnTo>
                  <a:lnTo>
                    <a:pt x="7" y="232"/>
                  </a:lnTo>
                  <a:lnTo>
                    <a:pt x="8" y="218"/>
                  </a:lnTo>
                  <a:lnTo>
                    <a:pt x="8" y="203"/>
                  </a:lnTo>
                  <a:lnTo>
                    <a:pt x="9" y="186"/>
                  </a:lnTo>
                  <a:lnTo>
                    <a:pt x="9" y="168"/>
                  </a:lnTo>
                  <a:lnTo>
                    <a:pt x="9" y="149"/>
                  </a:lnTo>
                  <a:lnTo>
                    <a:pt x="9" y="132"/>
                  </a:lnTo>
                  <a:lnTo>
                    <a:pt x="9" y="117"/>
                  </a:lnTo>
                  <a:lnTo>
                    <a:pt x="8" y="102"/>
                  </a:lnTo>
                  <a:lnTo>
                    <a:pt x="7" y="88"/>
                  </a:lnTo>
                  <a:lnTo>
                    <a:pt x="7" y="75"/>
                  </a:lnTo>
                  <a:lnTo>
                    <a:pt x="5" y="63"/>
                  </a:lnTo>
                  <a:lnTo>
                    <a:pt x="4" y="52"/>
                  </a:lnTo>
                  <a:lnTo>
                    <a:pt x="3" y="42"/>
                  </a:lnTo>
                  <a:lnTo>
                    <a:pt x="3" y="35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28" y="8"/>
                  </a:lnTo>
                  <a:lnTo>
                    <a:pt x="30" y="42"/>
                  </a:lnTo>
                  <a:lnTo>
                    <a:pt x="30" y="73"/>
                  </a:lnTo>
                  <a:lnTo>
                    <a:pt x="30" y="104"/>
                  </a:lnTo>
                  <a:lnTo>
                    <a:pt x="30" y="132"/>
                  </a:lnTo>
                  <a:lnTo>
                    <a:pt x="30" y="159"/>
                  </a:lnTo>
                  <a:lnTo>
                    <a:pt x="28" y="184"/>
                  </a:lnTo>
                  <a:lnTo>
                    <a:pt x="28" y="207"/>
                  </a:lnTo>
                  <a:lnTo>
                    <a:pt x="27" y="230"/>
                  </a:lnTo>
                  <a:lnTo>
                    <a:pt x="27" y="249"/>
                  </a:lnTo>
                  <a:lnTo>
                    <a:pt x="26" y="268"/>
                  </a:lnTo>
                  <a:lnTo>
                    <a:pt x="24" y="285"/>
                  </a:lnTo>
                  <a:lnTo>
                    <a:pt x="23" y="300"/>
                  </a:lnTo>
                  <a:lnTo>
                    <a:pt x="22" y="314"/>
                  </a:lnTo>
                  <a:lnTo>
                    <a:pt x="21" y="325"/>
                  </a:lnTo>
                  <a:lnTo>
                    <a:pt x="19" y="335"/>
                  </a:lnTo>
                  <a:lnTo>
                    <a:pt x="18" y="342"/>
                  </a:lnTo>
                  <a:lnTo>
                    <a:pt x="18" y="34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1"/>
            <p:cNvSpPr>
              <a:spLocks/>
            </p:cNvSpPr>
            <p:nvPr/>
          </p:nvSpPr>
          <p:spPr bwMode="auto">
            <a:xfrm>
              <a:off x="4376738" y="2559050"/>
              <a:ext cx="223837" cy="279400"/>
            </a:xfrm>
            <a:custGeom>
              <a:avLst/>
              <a:gdLst>
                <a:gd name="T0" fmla="*/ 92 w 141"/>
                <a:gd name="T1" fmla="*/ 4 h 351"/>
                <a:gd name="T2" fmla="*/ 96 w 141"/>
                <a:gd name="T3" fmla="*/ 2 h 351"/>
                <a:gd name="T4" fmla="*/ 101 w 141"/>
                <a:gd name="T5" fmla="*/ 0 h 351"/>
                <a:gd name="T6" fmla="*/ 105 w 141"/>
                <a:gd name="T7" fmla="*/ 2 h 351"/>
                <a:gd name="T8" fmla="*/ 107 w 141"/>
                <a:gd name="T9" fmla="*/ 7 h 351"/>
                <a:gd name="T10" fmla="*/ 112 w 141"/>
                <a:gd name="T11" fmla="*/ 11 h 351"/>
                <a:gd name="T12" fmla="*/ 119 w 141"/>
                <a:gd name="T13" fmla="*/ 19 h 351"/>
                <a:gd name="T14" fmla="*/ 126 w 141"/>
                <a:gd name="T15" fmla="*/ 30 h 351"/>
                <a:gd name="T16" fmla="*/ 132 w 141"/>
                <a:gd name="T17" fmla="*/ 42 h 351"/>
                <a:gd name="T18" fmla="*/ 137 w 141"/>
                <a:gd name="T19" fmla="*/ 50 h 351"/>
                <a:gd name="T20" fmla="*/ 139 w 141"/>
                <a:gd name="T21" fmla="*/ 57 h 351"/>
                <a:gd name="T22" fmla="*/ 141 w 141"/>
                <a:gd name="T23" fmla="*/ 63 h 351"/>
                <a:gd name="T24" fmla="*/ 139 w 141"/>
                <a:gd name="T25" fmla="*/ 71 h 351"/>
                <a:gd name="T26" fmla="*/ 137 w 141"/>
                <a:gd name="T27" fmla="*/ 80 h 351"/>
                <a:gd name="T28" fmla="*/ 134 w 141"/>
                <a:gd name="T29" fmla="*/ 88 h 351"/>
                <a:gd name="T30" fmla="*/ 132 w 141"/>
                <a:gd name="T31" fmla="*/ 97 h 351"/>
                <a:gd name="T32" fmla="*/ 129 w 141"/>
                <a:gd name="T33" fmla="*/ 113 h 351"/>
                <a:gd name="T34" fmla="*/ 128 w 141"/>
                <a:gd name="T35" fmla="*/ 134 h 351"/>
                <a:gd name="T36" fmla="*/ 125 w 141"/>
                <a:gd name="T37" fmla="*/ 158 h 351"/>
                <a:gd name="T38" fmla="*/ 124 w 141"/>
                <a:gd name="T39" fmla="*/ 199 h 351"/>
                <a:gd name="T40" fmla="*/ 126 w 141"/>
                <a:gd name="T41" fmla="*/ 248 h 351"/>
                <a:gd name="T42" fmla="*/ 126 w 141"/>
                <a:gd name="T43" fmla="*/ 271 h 351"/>
                <a:gd name="T44" fmla="*/ 126 w 141"/>
                <a:gd name="T45" fmla="*/ 290 h 351"/>
                <a:gd name="T46" fmla="*/ 126 w 141"/>
                <a:gd name="T47" fmla="*/ 302 h 351"/>
                <a:gd name="T48" fmla="*/ 126 w 141"/>
                <a:gd name="T49" fmla="*/ 309 h 351"/>
                <a:gd name="T50" fmla="*/ 119 w 141"/>
                <a:gd name="T51" fmla="*/ 342 h 351"/>
                <a:gd name="T52" fmla="*/ 116 w 141"/>
                <a:gd name="T53" fmla="*/ 350 h 351"/>
                <a:gd name="T54" fmla="*/ 112 w 141"/>
                <a:gd name="T55" fmla="*/ 351 h 351"/>
                <a:gd name="T56" fmla="*/ 110 w 141"/>
                <a:gd name="T57" fmla="*/ 351 h 351"/>
                <a:gd name="T58" fmla="*/ 107 w 141"/>
                <a:gd name="T59" fmla="*/ 348 h 351"/>
                <a:gd name="T60" fmla="*/ 105 w 141"/>
                <a:gd name="T61" fmla="*/ 340 h 351"/>
                <a:gd name="T62" fmla="*/ 105 w 141"/>
                <a:gd name="T63" fmla="*/ 334 h 351"/>
                <a:gd name="T64" fmla="*/ 103 w 141"/>
                <a:gd name="T65" fmla="*/ 327 h 351"/>
                <a:gd name="T66" fmla="*/ 103 w 141"/>
                <a:gd name="T67" fmla="*/ 315 h 351"/>
                <a:gd name="T68" fmla="*/ 102 w 141"/>
                <a:gd name="T69" fmla="*/ 304 h 351"/>
                <a:gd name="T70" fmla="*/ 102 w 141"/>
                <a:gd name="T71" fmla="*/ 288 h 351"/>
                <a:gd name="T72" fmla="*/ 102 w 141"/>
                <a:gd name="T73" fmla="*/ 271 h 351"/>
                <a:gd name="T74" fmla="*/ 102 w 141"/>
                <a:gd name="T75" fmla="*/ 235 h 351"/>
                <a:gd name="T76" fmla="*/ 102 w 141"/>
                <a:gd name="T77" fmla="*/ 166 h 351"/>
                <a:gd name="T78" fmla="*/ 102 w 141"/>
                <a:gd name="T79" fmla="*/ 118 h 351"/>
                <a:gd name="T80" fmla="*/ 101 w 141"/>
                <a:gd name="T81" fmla="*/ 92 h 351"/>
                <a:gd name="T82" fmla="*/ 100 w 141"/>
                <a:gd name="T83" fmla="*/ 72 h 351"/>
                <a:gd name="T84" fmla="*/ 98 w 141"/>
                <a:gd name="T85" fmla="*/ 65 h 351"/>
                <a:gd name="T86" fmla="*/ 97 w 141"/>
                <a:gd name="T87" fmla="*/ 61 h 351"/>
                <a:gd name="T88" fmla="*/ 96 w 141"/>
                <a:gd name="T89" fmla="*/ 57 h 351"/>
                <a:gd name="T90" fmla="*/ 93 w 141"/>
                <a:gd name="T91" fmla="*/ 55 h 351"/>
                <a:gd name="T92" fmla="*/ 87 w 141"/>
                <a:gd name="T93" fmla="*/ 55 h 351"/>
                <a:gd name="T94" fmla="*/ 79 w 141"/>
                <a:gd name="T95" fmla="*/ 55 h 351"/>
                <a:gd name="T96" fmla="*/ 68 w 141"/>
                <a:gd name="T97" fmla="*/ 57 h 351"/>
                <a:gd name="T98" fmla="*/ 55 w 141"/>
                <a:gd name="T99" fmla="*/ 59 h 351"/>
                <a:gd name="T100" fmla="*/ 38 w 141"/>
                <a:gd name="T101" fmla="*/ 63 h 351"/>
                <a:gd name="T102" fmla="*/ 20 w 141"/>
                <a:gd name="T103" fmla="*/ 69 h 351"/>
                <a:gd name="T104" fmla="*/ 0 w 141"/>
                <a:gd name="T105" fmla="*/ 74 h 351"/>
                <a:gd name="T106" fmla="*/ 5 w 141"/>
                <a:gd name="T107" fmla="*/ 34 h 351"/>
                <a:gd name="T108" fmla="*/ 18 w 141"/>
                <a:gd name="T109" fmla="*/ 32 h 351"/>
                <a:gd name="T110" fmla="*/ 38 w 141"/>
                <a:gd name="T111" fmla="*/ 28 h 351"/>
                <a:gd name="T112" fmla="*/ 59 w 141"/>
                <a:gd name="T113" fmla="*/ 23 h 351"/>
                <a:gd name="T114" fmla="*/ 70 w 141"/>
                <a:gd name="T115" fmla="*/ 19 h 351"/>
                <a:gd name="T116" fmla="*/ 79 w 141"/>
                <a:gd name="T117" fmla="*/ 13 h 351"/>
                <a:gd name="T118" fmla="*/ 85 w 141"/>
                <a:gd name="T119" fmla="*/ 9 h 351"/>
                <a:gd name="T120" fmla="*/ 88 w 141"/>
                <a:gd name="T121" fmla="*/ 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351">
                  <a:moveTo>
                    <a:pt x="88" y="7"/>
                  </a:moveTo>
                  <a:lnTo>
                    <a:pt x="92" y="4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6" y="4"/>
                  </a:lnTo>
                  <a:lnTo>
                    <a:pt x="107" y="7"/>
                  </a:lnTo>
                  <a:lnTo>
                    <a:pt x="110" y="9"/>
                  </a:lnTo>
                  <a:lnTo>
                    <a:pt x="112" y="11"/>
                  </a:lnTo>
                  <a:lnTo>
                    <a:pt x="115" y="15"/>
                  </a:lnTo>
                  <a:lnTo>
                    <a:pt x="119" y="19"/>
                  </a:lnTo>
                  <a:lnTo>
                    <a:pt x="123" y="25"/>
                  </a:lnTo>
                  <a:lnTo>
                    <a:pt x="126" y="30"/>
                  </a:lnTo>
                  <a:lnTo>
                    <a:pt x="129" y="36"/>
                  </a:lnTo>
                  <a:lnTo>
                    <a:pt x="132" y="42"/>
                  </a:lnTo>
                  <a:lnTo>
                    <a:pt x="134" y="46"/>
                  </a:lnTo>
                  <a:lnTo>
                    <a:pt x="137" y="50"/>
                  </a:lnTo>
                  <a:lnTo>
                    <a:pt x="138" y="53"/>
                  </a:lnTo>
                  <a:lnTo>
                    <a:pt x="139" y="57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1" y="67"/>
                  </a:lnTo>
                  <a:lnTo>
                    <a:pt x="139" y="71"/>
                  </a:lnTo>
                  <a:lnTo>
                    <a:pt x="138" y="76"/>
                  </a:lnTo>
                  <a:lnTo>
                    <a:pt x="137" y="80"/>
                  </a:lnTo>
                  <a:lnTo>
                    <a:pt x="134" y="84"/>
                  </a:lnTo>
                  <a:lnTo>
                    <a:pt x="134" y="88"/>
                  </a:lnTo>
                  <a:lnTo>
                    <a:pt x="133" y="92"/>
                  </a:lnTo>
                  <a:lnTo>
                    <a:pt x="132" y="97"/>
                  </a:lnTo>
                  <a:lnTo>
                    <a:pt x="130" y="105"/>
                  </a:lnTo>
                  <a:lnTo>
                    <a:pt x="129" y="113"/>
                  </a:lnTo>
                  <a:lnTo>
                    <a:pt x="129" y="122"/>
                  </a:lnTo>
                  <a:lnTo>
                    <a:pt x="128" y="134"/>
                  </a:lnTo>
                  <a:lnTo>
                    <a:pt x="126" y="145"/>
                  </a:lnTo>
                  <a:lnTo>
                    <a:pt x="125" y="158"/>
                  </a:lnTo>
                  <a:lnTo>
                    <a:pt x="125" y="174"/>
                  </a:lnTo>
                  <a:lnTo>
                    <a:pt x="124" y="199"/>
                  </a:lnTo>
                  <a:lnTo>
                    <a:pt x="125" y="225"/>
                  </a:lnTo>
                  <a:lnTo>
                    <a:pt x="126" y="248"/>
                  </a:lnTo>
                  <a:lnTo>
                    <a:pt x="126" y="262"/>
                  </a:lnTo>
                  <a:lnTo>
                    <a:pt x="126" y="271"/>
                  </a:lnTo>
                  <a:lnTo>
                    <a:pt x="126" y="281"/>
                  </a:lnTo>
                  <a:lnTo>
                    <a:pt x="126" y="290"/>
                  </a:lnTo>
                  <a:lnTo>
                    <a:pt x="126" y="296"/>
                  </a:lnTo>
                  <a:lnTo>
                    <a:pt x="126" y="302"/>
                  </a:lnTo>
                  <a:lnTo>
                    <a:pt x="126" y="308"/>
                  </a:lnTo>
                  <a:lnTo>
                    <a:pt x="126" y="309"/>
                  </a:lnTo>
                  <a:lnTo>
                    <a:pt x="123" y="327"/>
                  </a:lnTo>
                  <a:lnTo>
                    <a:pt x="119" y="342"/>
                  </a:lnTo>
                  <a:lnTo>
                    <a:pt x="117" y="346"/>
                  </a:lnTo>
                  <a:lnTo>
                    <a:pt x="116" y="350"/>
                  </a:lnTo>
                  <a:lnTo>
                    <a:pt x="115" y="350"/>
                  </a:lnTo>
                  <a:lnTo>
                    <a:pt x="112" y="351"/>
                  </a:lnTo>
                  <a:lnTo>
                    <a:pt x="111" y="351"/>
                  </a:lnTo>
                  <a:lnTo>
                    <a:pt x="110" y="351"/>
                  </a:lnTo>
                  <a:lnTo>
                    <a:pt x="109" y="350"/>
                  </a:lnTo>
                  <a:lnTo>
                    <a:pt x="107" y="348"/>
                  </a:lnTo>
                  <a:lnTo>
                    <a:pt x="106" y="346"/>
                  </a:lnTo>
                  <a:lnTo>
                    <a:pt x="105" y="340"/>
                  </a:lnTo>
                  <a:lnTo>
                    <a:pt x="105" y="338"/>
                  </a:lnTo>
                  <a:lnTo>
                    <a:pt x="105" y="334"/>
                  </a:lnTo>
                  <a:lnTo>
                    <a:pt x="103" y="330"/>
                  </a:lnTo>
                  <a:lnTo>
                    <a:pt x="103" y="327"/>
                  </a:lnTo>
                  <a:lnTo>
                    <a:pt x="103" y="321"/>
                  </a:lnTo>
                  <a:lnTo>
                    <a:pt x="103" y="315"/>
                  </a:lnTo>
                  <a:lnTo>
                    <a:pt x="102" y="309"/>
                  </a:lnTo>
                  <a:lnTo>
                    <a:pt x="102" y="304"/>
                  </a:lnTo>
                  <a:lnTo>
                    <a:pt x="102" y="296"/>
                  </a:lnTo>
                  <a:lnTo>
                    <a:pt x="102" y="288"/>
                  </a:lnTo>
                  <a:lnTo>
                    <a:pt x="102" y="281"/>
                  </a:lnTo>
                  <a:lnTo>
                    <a:pt x="102" y="271"/>
                  </a:lnTo>
                  <a:lnTo>
                    <a:pt x="102" y="252"/>
                  </a:lnTo>
                  <a:lnTo>
                    <a:pt x="102" y="235"/>
                  </a:lnTo>
                  <a:lnTo>
                    <a:pt x="102" y="200"/>
                  </a:lnTo>
                  <a:lnTo>
                    <a:pt x="102" y="166"/>
                  </a:lnTo>
                  <a:lnTo>
                    <a:pt x="102" y="134"/>
                  </a:lnTo>
                  <a:lnTo>
                    <a:pt x="102" y="118"/>
                  </a:lnTo>
                  <a:lnTo>
                    <a:pt x="101" y="105"/>
                  </a:lnTo>
                  <a:lnTo>
                    <a:pt x="101" y="92"/>
                  </a:lnTo>
                  <a:lnTo>
                    <a:pt x="100" y="82"/>
                  </a:lnTo>
                  <a:lnTo>
                    <a:pt x="100" y="72"/>
                  </a:lnTo>
                  <a:lnTo>
                    <a:pt x="98" y="69"/>
                  </a:lnTo>
                  <a:lnTo>
                    <a:pt x="98" y="65"/>
                  </a:lnTo>
                  <a:lnTo>
                    <a:pt x="98" y="63"/>
                  </a:lnTo>
                  <a:lnTo>
                    <a:pt x="97" y="61"/>
                  </a:lnTo>
                  <a:lnTo>
                    <a:pt x="97" y="59"/>
                  </a:lnTo>
                  <a:lnTo>
                    <a:pt x="96" y="57"/>
                  </a:lnTo>
                  <a:lnTo>
                    <a:pt x="94" y="57"/>
                  </a:lnTo>
                  <a:lnTo>
                    <a:pt x="93" y="55"/>
                  </a:lnTo>
                  <a:lnTo>
                    <a:pt x="91" y="55"/>
                  </a:lnTo>
                  <a:lnTo>
                    <a:pt x="87" y="55"/>
                  </a:lnTo>
                  <a:lnTo>
                    <a:pt x="83" y="55"/>
                  </a:lnTo>
                  <a:lnTo>
                    <a:pt x="79" y="55"/>
                  </a:lnTo>
                  <a:lnTo>
                    <a:pt x="74" y="55"/>
                  </a:lnTo>
                  <a:lnTo>
                    <a:pt x="68" y="57"/>
                  </a:lnTo>
                  <a:lnTo>
                    <a:pt x="61" y="59"/>
                  </a:lnTo>
                  <a:lnTo>
                    <a:pt x="55" y="59"/>
                  </a:lnTo>
                  <a:lnTo>
                    <a:pt x="47" y="61"/>
                  </a:lnTo>
                  <a:lnTo>
                    <a:pt x="38" y="63"/>
                  </a:lnTo>
                  <a:lnTo>
                    <a:pt x="29" y="65"/>
                  </a:lnTo>
                  <a:lnTo>
                    <a:pt x="20" y="69"/>
                  </a:lnTo>
                  <a:lnTo>
                    <a:pt x="10" y="71"/>
                  </a:lnTo>
                  <a:lnTo>
                    <a:pt x="0" y="74"/>
                  </a:lnTo>
                  <a:lnTo>
                    <a:pt x="0" y="3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8" y="32"/>
                  </a:lnTo>
                  <a:lnTo>
                    <a:pt x="24" y="32"/>
                  </a:lnTo>
                  <a:lnTo>
                    <a:pt x="38" y="28"/>
                  </a:lnTo>
                  <a:lnTo>
                    <a:pt x="52" y="25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0" y="19"/>
                  </a:lnTo>
                  <a:lnTo>
                    <a:pt x="75" y="15"/>
                  </a:lnTo>
                  <a:lnTo>
                    <a:pt x="79" y="13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8" y="7"/>
                  </a:lnTo>
                  <a:lnTo>
                    <a:pt x="88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22"/>
            <p:cNvSpPr>
              <a:spLocks/>
            </p:cNvSpPr>
            <p:nvPr/>
          </p:nvSpPr>
          <p:spPr bwMode="auto">
            <a:xfrm>
              <a:off x="4300538" y="2649538"/>
              <a:ext cx="198437" cy="339725"/>
            </a:xfrm>
            <a:custGeom>
              <a:avLst/>
              <a:gdLst>
                <a:gd name="T0" fmla="*/ 25 w 125"/>
                <a:gd name="T1" fmla="*/ 411 h 429"/>
                <a:gd name="T2" fmla="*/ 14 w 125"/>
                <a:gd name="T3" fmla="*/ 423 h 429"/>
                <a:gd name="T4" fmla="*/ 7 w 125"/>
                <a:gd name="T5" fmla="*/ 427 h 429"/>
                <a:gd name="T6" fmla="*/ 2 w 125"/>
                <a:gd name="T7" fmla="*/ 427 h 429"/>
                <a:gd name="T8" fmla="*/ 0 w 125"/>
                <a:gd name="T9" fmla="*/ 423 h 429"/>
                <a:gd name="T10" fmla="*/ 3 w 125"/>
                <a:gd name="T11" fmla="*/ 415 h 429"/>
                <a:gd name="T12" fmla="*/ 8 w 125"/>
                <a:gd name="T13" fmla="*/ 404 h 429"/>
                <a:gd name="T14" fmla="*/ 16 w 125"/>
                <a:gd name="T15" fmla="*/ 390 h 429"/>
                <a:gd name="T16" fmla="*/ 26 w 125"/>
                <a:gd name="T17" fmla="*/ 373 h 429"/>
                <a:gd name="T18" fmla="*/ 36 w 125"/>
                <a:gd name="T19" fmla="*/ 350 h 429"/>
                <a:gd name="T20" fmla="*/ 49 w 125"/>
                <a:gd name="T21" fmla="*/ 323 h 429"/>
                <a:gd name="T22" fmla="*/ 60 w 125"/>
                <a:gd name="T23" fmla="*/ 291 h 429"/>
                <a:gd name="T24" fmla="*/ 72 w 125"/>
                <a:gd name="T25" fmla="*/ 253 h 429"/>
                <a:gd name="T26" fmla="*/ 81 w 125"/>
                <a:gd name="T27" fmla="*/ 215 h 429"/>
                <a:gd name="T28" fmla="*/ 89 w 125"/>
                <a:gd name="T29" fmla="*/ 176 h 429"/>
                <a:gd name="T30" fmla="*/ 94 w 125"/>
                <a:gd name="T31" fmla="*/ 138 h 429"/>
                <a:gd name="T32" fmla="*/ 95 w 125"/>
                <a:gd name="T33" fmla="*/ 109 h 429"/>
                <a:gd name="T34" fmla="*/ 95 w 125"/>
                <a:gd name="T35" fmla="*/ 94 h 429"/>
                <a:gd name="T36" fmla="*/ 95 w 125"/>
                <a:gd name="T37" fmla="*/ 79 h 429"/>
                <a:gd name="T38" fmla="*/ 95 w 125"/>
                <a:gd name="T39" fmla="*/ 67 h 429"/>
                <a:gd name="T40" fmla="*/ 95 w 125"/>
                <a:gd name="T41" fmla="*/ 56 h 429"/>
                <a:gd name="T42" fmla="*/ 94 w 125"/>
                <a:gd name="T43" fmla="*/ 48 h 429"/>
                <a:gd name="T44" fmla="*/ 94 w 125"/>
                <a:gd name="T45" fmla="*/ 43 h 429"/>
                <a:gd name="T46" fmla="*/ 92 w 125"/>
                <a:gd name="T47" fmla="*/ 37 h 429"/>
                <a:gd name="T48" fmla="*/ 91 w 125"/>
                <a:gd name="T49" fmla="*/ 35 h 429"/>
                <a:gd name="T50" fmla="*/ 89 w 125"/>
                <a:gd name="T51" fmla="*/ 25 h 429"/>
                <a:gd name="T52" fmla="*/ 87 w 125"/>
                <a:gd name="T53" fmla="*/ 18 h 429"/>
                <a:gd name="T54" fmla="*/ 89 w 125"/>
                <a:gd name="T55" fmla="*/ 8 h 429"/>
                <a:gd name="T56" fmla="*/ 94 w 125"/>
                <a:gd name="T57" fmla="*/ 2 h 429"/>
                <a:gd name="T58" fmla="*/ 98 w 125"/>
                <a:gd name="T59" fmla="*/ 0 h 429"/>
                <a:gd name="T60" fmla="*/ 103 w 125"/>
                <a:gd name="T61" fmla="*/ 2 h 429"/>
                <a:gd name="T62" fmla="*/ 112 w 125"/>
                <a:gd name="T63" fmla="*/ 8 h 429"/>
                <a:gd name="T64" fmla="*/ 119 w 125"/>
                <a:gd name="T65" fmla="*/ 16 h 429"/>
                <a:gd name="T66" fmla="*/ 123 w 125"/>
                <a:gd name="T67" fmla="*/ 23 h 429"/>
                <a:gd name="T68" fmla="*/ 125 w 125"/>
                <a:gd name="T69" fmla="*/ 33 h 429"/>
                <a:gd name="T70" fmla="*/ 125 w 125"/>
                <a:gd name="T71" fmla="*/ 46 h 429"/>
                <a:gd name="T72" fmla="*/ 123 w 125"/>
                <a:gd name="T73" fmla="*/ 65 h 429"/>
                <a:gd name="T74" fmla="*/ 121 w 125"/>
                <a:gd name="T75" fmla="*/ 85 h 429"/>
                <a:gd name="T76" fmla="*/ 119 w 125"/>
                <a:gd name="T77" fmla="*/ 108 h 429"/>
                <a:gd name="T78" fmla="*/ 117 w 125"/>
                <a:gd name="T79" fmla="*/ 132 h 429"/>
                <a:gd name="T80" fmla="*/ 116 w 125"/>
                <a:gd name="T81" fmla="*/ 159 h 429"/>
                <a:gd name="T82" fmla="*/ 112 w 125"/>
                <a:gd name="T83" fmla="*/ 188 h 429"/>
                <a:gd name="T84" fmla="*/ 105 w 125"/>
                <a:gd name="T85" fmla="*/ 218 h 429"/>
                <a:gd name="T86" fmla="*/ 98 w 125"/>
                <a:gd name="T87" fmla="*/ 251 h 429"/>
                <a:gd name="T88" fmla="*/ 84 w 125"/>
                <a:gd name="T89" fmla="*/ 301 h 429"/>
                <a:gd name="T90" fmla="*/ 72 w 125"/>
                <a:gd name="T91" fmla="*/ 333 h 429"/>
                <a:gd name="T92" fmla="*/ 59 w 125"/>
                <a:gd name="T93" fmla="*/ 362 h 429"/>
                <a:gd name="T94" fmla="*/ 45 w 125"/>
                <a:gd name="T95" fmla="*/ 385 h 429"/>
                <a:gd name="T96" fmla="*/ 31 w 125"/>
                <a:gd name="T97" fmla="*/ 40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429">
                  <a:moveTo>
                    <a:pt x="31" y="404"/>
                  </a:moveTo>
                  <a:lnTo>
                    <a:pt x="25" y="411"/>
                  </a:lnTo>
                  <a:lnTo>
                    <a:pt x="18" y="417"/>
                  </a:lnTo>
                  <a:lnTo>
                    <a:pt x="14" y="423"/>
                  </a:lnTo>
                  <a:lnTo>
                    <a:pt x="9" y="425"/>
                  </a:lnTo>
                  <a:lnTo>
                    <a:pt x="7" y="427"/>
                  </a:lnTo>
                  <a:lnTo>
                    <a:pt x="4" y="429"/>
                  </a:lnTo>
                  <a:lnTo>
                    <a:pt x="2" y="427"/>
                  </a:lnTo>
                  <a:lnTo>
                    <a:pt x="0" y="427"/>
                  </a:lnTo>
                  <a:lnTo>
                    <a:pt x="0" y="423"/>
                  </a:lnTo>
                  <a:lnTo>
                    <a:pt x="0" y="419"/>
                  </a:lnTo>
                  <a:lnTo>
                    <a:pt x="3" y="415"/>
                  </a:lnTo>
                  <a:lnTo>
                    <a:pt x="4" y="409"/>
                  </a:lnTo>
                  <a:lnTo>
                    <a:pt x="8" y="404"/>
                  </a:lnTo>
                  <a:lnTo>
                    <a:pt x="10" y="398"/>
                  </a:lnTo>
                  <a:lnTo>
                    <a:pt x="16" y="390"/>
                  </a:lnTo>
                  <a:lnTo>
                    <a:pt x="21" y="383"/>
                  </a:lnTo>
                  <a:lnTo>
                    <a:pt x="26" y="373"/>
                  </a:lnTo>
                  <a:lnTo>
                    <a:pt x="31" y="362"/>
                  </a:lnTo>
                  <a:lnTo>
                    <a:pt x="36" y="350"/>
                  </a:lnTo>
                  <a:lnTo>
                    <a:pt x="43" y="337"/>
                  </a:lnTo>
                  <a:lnTo>
                    <a:pt x="49" y="323"/>
                  </a:lnTo>
                  <a:lnTo>
                    <a:pt x="55" y="306"/>
                  </a:lnTo>
                  <a:lnTo>
                    <a:pt x="60" y="291"/>
                  </a:lnTo>
                  <a:lnTo>
                    <a:pt x="67" y="272"/>
                  </a:lnTo>
                  <a:lnTo>
                    <a:pt x="72" y="253"/>
                  </a:lnTo>
                  <a:lnTo>
                    <a:pt x="77" y="234"/>
                  </a:lnTo>
                  <a:lnTo>
                    <a:pt x="81" y="215"/>
                  </a:lnTo>
                  <a:lnTo>
                    <a:pt x="85" y="195"/>
                  </a:lnTo>
                  <a:lnTo>
                    <a:pt x="89" y="176"/>
                  </a:lnTo>
                  <a:lnTo>
                    <a:pt x="91" y="157"/>
                  </a:lnTo>
                  <a:lnTo>
                    <a:pt x="94" y="138"/>
                  </a:lnTo>
                  <a:lnTo>
                    <a:pt x="95" y="119"/>
                  </a:lnTo>
                  <a:lnTo>
                    <a:pt x="95" y="109"/>
                  </a:lnTo>
                  <a:lnTo>
                    <a:pt x="95" y="102"/>
                  </a:lnTo>
                  <a:lnTo>
                    <a:pt x="95" y="94"/>
                  </a:lnTo>
                  <a:lnTo>
                    <a:pt x="95" y="86"/>
                  </a:lnTo>
                  <a:lnTo>
                    <a:pt x="95" y="79"/>
                  </a:lnTo>
                  <a:lnTo>
                    <a:pt x="95" y="73"/>
                  </a:lnTo>
                  <a:lnTo>
                    <a:pt x="95" y="67"/>
                  </a:lnTo>
                  <a:lnTo>
                    <a:pt x="95" y="62"/>
                  </a:lnTo>
                  <a:lnTo>
                    <a:pt x="95" y="56"/>
                  </a:lnTo>
                  <a:lnTo>
                    <a:pt x="95" y="52"/>
                  </a:lnTo>
                  <a:lnTo>
                    <a:pt x="94" y="48"/>
                  </a:lnTo>
                  <a:lnTo>
                    <a:pt x="94" y="44"/>
                  </a:lnTo>
                  <a:lnTo>
                    <a:pt x="94" y="43"/>
                  </a:lnTo>
                  <a:lnTo>
                    <a:pt x="92" y="39"/>
                  </a:lnTo>
                  <a:lnTo>
                    <a:pt x="92" y="37"/>
                  </a:lnTo>
                  <a:lnTo>
                    <a:pt x="91" y="37"/>
                  </a:lnTo>
                  <a:lnTo>
                    <a:pt x="91" y="35"/>
                  </a:lnTo>
                  <a:lnTo>
                    <a:pt x="90" y="31"/>
                  </a:lnTo>
                  <a:lnTo>
                    <a:pt x="89" y="25"/>
                  </a:lnTo>
                  <a:lnTo>
                    <a:pt x="89" y="22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89" y="8"/>
                  </a:lnTo>
                  <a:lnTo>
                    <a:pt x="91" y="4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8" y="0"/>
                  </a:lnTo>
                  <a:lnTo>
                    <a:pt x="100" y="0"/>
                  </a:lnTo>
                  <a:lnTo>
                    <a:pt x="103" y="2"/>
                  </a:lnTo>
                  <a:lnTo>
                    <a:pt x="105" y="4"/>
                  </a:lnTo>
                  <a:lnTo>
                    <a:pt x="112" y="8"/>
                  </a:lnTo>
                  <a:lnTo>
                    <a:pt x="116" y="12"/>
                  </a:lnTo>
                  <a:lnTo>
                    <a:pt x="119" y="16"/>
                  </a:lnTo>
                  <a:lnTo>
                    <a:pt x="122" y="20"/>
                  </a:lnTo>
                  <a:lnTo>
                    <a:pt x="123" y="23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5" y="39"/>
                  </a:lnTo>
                  <a:lnTo>
                    <a:pt x="125" y="46"/>
                  </a:lnTo>
                  <a:lnTo>
                    <a:pt x="123" y="56"/>
                  </a:lnTo>
                  <a:lnTo>
                    <a:pt x="123" y="65"/>
                  </a:lnTo>
                  <a:lnTo>
                    <a:pt x="122" y="75"/>
                  </a:lnTo>
                  <a:lnTo>
                    <a:pt x="121" y="85"/>
                  </a:lnTo>
                  <a:lnTo>
                    <a:pt x="121" y="96"/>
                  </a:lnTo>
                  <a:lnTo>
                    <a:pt x="119" y="108"/>
                  </a:lnTo>
                  <a:lnTo>
                    <a:pt x="118" y="121"/>
                  </a:lnTo>
                  <a:lnTo>
                    <a:pt x="117" y="132"/>
                  </a:lnTo>
                  <a:lnTo>
                    <a:pt x="116" y="146"/>
                  </a:lnTo>
                  <a:lnTo>
                    <a:pt x="116" y="159"/>
                  </a:lnTo>
                  <a:lnTo>
                    <a:pt x="114" y="174"/>
                  </a:lnTo>
                  <a:lnTo>
                    <a:pt x="112" y="188"/>
                  </a:lnTo>
                  <a:lnTo>
                    <a:pt x="109" y="203"/>
                  </a:lnTo>
                  <a:lnTo>
                    <a:pt x="105" y="218"/>
                  </a:lnTo>
                  <a:lnTo>
                    <a:pt x="101" y="234"/>
                  </a:lnTo>
                  <a:lnTo>
                    <a:pt x="98" y="251"/>
                  </a:lnTo>
                  <a:lnTo>
                    <a:pt x="94" y="266"/>
                  </a:lnTo>
                  <a:lnTo>
                    <a:pt x="84" y="301"/>
                  </a:lnTo>
                  <a:lnTo>
                    <a:pt x="78" y="318"/>
                  </a:lnTo>
                  <a:lnTo>
                    <a:pt x="72" y="333"/>
                  </a:lnTo>
                  <a:lnTo>
                    <a:pt x="66" y="348"/>
                  </a:lnTo>
                  <a:lnTo>
                    <a:pt x="59" y="362"/>
                  </a:lnTo>
                  <a:lnTo>
                    <a:pt x="53" y="375"/>
                  </a:lnTo>
                  <a:lnTo>
                    <a:pt x="45" y="385"/>
                  </a:lnTo>
                  <a:lnTo>
                    <a:pt x="39" y="394"/>
                  </a:lnTo>
                  <a:lnTo>
                    <a:pt x="31" y="404"/>
                  </a:lnTo>
                  <a:lnTo>
                    <a:pt x="31" y="4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23"/>
            <p:cNvSpPr>
              <a:spLocks/>
            </p:cNvSpPr>
            <p:nvPr/>
          </p:nvSpPr>
          <p:spPr bwMode="auto">
            <a:xfrm>
              <a:off x="4481513" y="2855913"/>
              <a:ext cx="95250" cy="92075"/>
            </a:xfrm>
            <a:custGeom>
              <a:avLst/>
              <a:gdLst>
                <a:gd name="T0" fmla="*/ 58 w 60"/>
                <a:gd name="T1" fmla="*/ 94 h 117"/>
                <a:gd name="T2" fmla="*/ 57 w 60"/>
                <a:gd name="T3" fmla="*/ 100 h 117"/>
                <a:gd name="T4" fmla="*/ 55 w 60"/>
                <a:gd name="T5" fmla="*/ 106 h 117"/>
                <a:gd name="T6" fmla="*/ 54 w 60"/>
                <a:gd name="T7" fmla="*/ 109 h 117"/>
                <a:gd name="T8" fmla="*/ 54 w 60"/>
                <a:gd name="T9" fmla="*/ 111 h 117"/>
                <a:gd name="T10" fmla="*/ 53 w 60"/>
                <a:gd name="T11" fmla="*/ 113 h 117"/>
                <a:gd name="T12" fmla="*/ 51 w 60"/>
                <a:gd name="T13" fmla="*/ 115 h 117"/>
                <a:gd name="T14" fmla="*/ 50 w 60"/>
                <a:gd name="T15" fmla="*/ 117 h 117"/>
                <a:gd name="T16" fmla="*/ 49 w 60"/>
                <a:gd name="T17" fmla="*/ 117 h 117"/>
                <a:gd name="T18" fmla="*/ 48 w 60"/>
                <a:gd name="T19" fmla="*/ 115 h 117"/>
                <a:gd name="T20" fmla="*/ 46 w 60"/>
                <a:gd name="T21" fmla="*/ 113 h 117"/>
                <a:gd name="T22" fmla="*/ 43 w 60"/>
                <a:gd name="T23" fmla="*/ 109 h 117"/>
                <a:gd name="T24" fmla="*/ 40 w 60"/>
                <a:gd name="T25" fmla="*/ 104 h 117"/>
                <a:gd name="T26" fmla="*/ 36 w 60"/>
                <a:gd name="T27" fmla="*/ 98 h 117"/>
                <a:gd name="T28" fmla="*/ 31 w 60"/>
                <a:gd name="T29" fmla="*/ 88 h 117"/>
                <a:gd name="T30" fmla="*/ 27 w 60"/>
                <a:gd name="T31" fmla="*/ 79 h 117"/>
                <a:gd name="T32" fmla="*/ 22 w 60"/>
                <a:gd name="T33" fmla="*/ 67 h 117"/>
                <a:gd name="T34" fmla="*/ 17 w 60"/>
                <a:gd name="T35" fmla="*/ 56 h 117"/>
                <a:gd name="T36" fmla="*/ 13 w 60"/>
                <a:gd name="T37" fmla="*/ 44 h 117"/>
                <a:gd name="T38" fmla="*/ 9 w 60"/>
                <a:gd name="T39" fmla="*/ 35 h 117"/>
                <a:gd name="T40" fmla="*/ 5 w 60"/>
                <a:gd name="T41" fmla="*/ 27 h 117"/>
                <a:gd name="T42" fmla="*/ 3 w 60"/>
                <a:gd name="T43" fmla="*/ 20 h 117"/>
                <a:gd name="T44" fmla="*/ 2 w 60"/>
                <a:gd name="T45" fmla="*/ 14 h 117"/>
                <a:gd name="T46" fmla="*/ 0 w 60"/>
                <a:gd name="T47" fmla="*/ 10 h 117"/>
                <a:gd name="T48" fmla="*/ 0 w 60"/>
                <a:gd name="T49" fmla="*/ 6 h 117"/>
                <a:gd name="T50" fmla="*/ 0 w 60"/>
                <a:gd name="T51" fmla="*/ 4 h 117"/>
                <a:gd name="T52" fmla="*/ 2 w 60"/>
                <a:gd name="T53" fmla="*/ 4 h 117"/>
                <a:gd name="T54" fmla="*/ 3 w 60"/>
                <a:gd name="T55" fmla="*/ 2 h 117"/>
                <a:gd name="T56" fmla="*/ 4 w 60"/>
                <a:gd name="T57" fmla="*/ 2 h 117"/>
                <a:gd name="T58" fmla="*/ 7 w 60"/>
                <a:gd name="T59" fmla="*/ 2 h 117"/>
                <a:gd name="T60" fmla="*/ 11 w 60"/>
                <a:gd name="T61" fmla="*/ 2 h 117"/>
                <a:gd name="T62" fmla="*/ 14 w 60"/>
                <a:gd name="T63" fmla="*/ 0 h 117"/>
                <a:gd name="T64" fmla="*/ 19 w 60"/>
                <a:gd name="T65" fmla="*/ 0 h 117"/>
                <a:gd name="T66" fmla="*/ 23 w 60"/>
                <a:gd name="T67" fmla="*/ 4 h 117"/>
                <a:gd name="T68" fmla="*/ 27 w 60"/>
                <a:gd name="T69" fmla="*/ 6 h 117"/>
                <a:gd name="T70" fmla="*/ 31 w 60"/>
                <a:gd name="T71" fmla="*/ 10 h 117"/>
                <a:gd name="T72" fmla="*/ 36 w 60"/>
                <a:gd name="T73" fmla="*/ 14 h 117"/>
                <a:gd name="T74" fmla="*/ 40 w 60"/>
                <a:gd name="T75" fmla="*/ 18 h 117"/>
                <a:gd name="T76" fmla="*/ 44 w 60"/>
                <a:gd name="T77" fmla="*/ 23 h 117"/>
                <a:gd name="T78" fmla="*/ 48 w 60"/>
                <a:gd name="T79" fmla="*/ 29 h 117"/>
                <a:gd name="T80" fmla="*/ 53 w 60"/>
                <a:gd name="T81" fmla="*/ 35 h 117"/>
                <a:gd name="T82" fmla="*/ 55 w 60"/>
                <a:gd name="T83" fmla="*/ 42 h 117"/>
                <a:gd name="T84" fmla="*/ 58 w 60"/>
                <a:gd name="T85" fmla="*/ 50 h 117"/>
                <a:gd name="T86" fmla="*/ 59 w 60"/>
                <a:gd name="T87" fmla="*/ 58 h 117"/>
                <a:gd name="T88" fmla="*/ 60 w 60"/>
                <a:gd name="T89" fmla="*/ 67 h 117"/>
                <a:gd name="T90" fmla="*/ 60 w 60"/>
                <a:gd name="T91" fmla="*/ 75 h 117"/>
                <a:gd name="T92" fmla="*/ 60 w 60"/>
                <a:gd name="T93" fmla="*/ 81 h 117"/>
                <a:gd name="T94" fmla="*/ 59 w 60"/>
                <a:gd name="T95" fmla="*/ 88 h 117"/>
                <a:gd name="T96" fmla="*/ 58 w 60"/>
                <a:gd name="T97" fmla="*/ 94 h 117"/>
                <a:gd name="T98" fmla="*/ 58 w 60"/>
                <a:gd name="T99" fmla="*/ 9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117">
                  <a:moveTo>
                    <a:pt x="58" y="94"/>
                  </a:moveTo>
                  <a:lnTo>
                    <a:pt x="57" y="100"/>
                  </a:lnTo>
                  <a:lnTo>
                    <a:pt x="55" y="106"/>
                  </a:lnTo>
                  <a:lnTo>
                    <a:pt x="54" y="109"/>
                  </a:lnTo>
                  <a:lnTo>
                    <a:pt x="54" y="111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0" y="117"/>
                  </a:lnTo>
                  <a:lnTo>
                    <a:pt x="49" y="117"/>
                  </a:lnTo>
                  <a:lnTo>
                    <a:pt x="48" y="115"/>
                  </a:lnTo>
                  <a:lnTo>
                    <a:pt x="46" y="113"/>
                  </a:lnTo>
                  <a:lnTo>
                    <a:pt x="43" y="109"/>
                  </a:lnTo>
                  <a:lnTo>
                    <a:pt x="40" y="104"/>
                  </a:lnTo>
                  <a:lnTo>
                    <a:pt x="36" y="98"/>
                  </a:lnTo>
                  <a:lnTo>
                    <a:pt x="31" y="88"/>
                  </a:lnTo>
                  <a:lnTo>
                    <a:pt x="27" y="79"/>
                  </a:lnTo>
                  <a:lnTo>
                    <a:pt x="22" y="67"/>
                  </a:lnTo>
                  <a:lnTo>
                    <a:pt x="17" y="56"/>
                  </a:lnTo>
                  <a:lnTo>
                    <a:pt x="13" y="44"/>
                  </a:lnTo>
                  <a:lnTo>
                    <a:pt x="9" y="35"/>
                  </a:lnTo>
                  <a:lnTo>
                    <a:pt x="5" y="27"/>
                  </a:lnTo>
                  <a:lnTo>
                    <a:pt x="3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7" y="6"/>
                  </a:lnTo>
                  <a:lnTo>
                    <a:pt x="31" y="10"/>
                  </a:lnTo>
                  <a:lnTo>
                    <a:pt x="36" y="14"/>
                  </a:lnTo>
                  <a:lnTo>
                    <a:pt x="40" y="18"/>
                  </a:lnTo>
                  <a:lnTo>
                    <a:pt x="44" y="23"/>
                  </a:lnTo>
                  <a:lnTo>
                    <a:pt x="48" y="29"/>
                  </a:lnTo>
                  <a:lnTo>
                    <a:pt x="53" y="35"/>
                  </a:lnTo>
                  <a:lnTo>
                    <a:pt x="55" y="42"/>
                  </a:lnTo>
                  <a:lnTo>
                    <a:pt x="58" y="50"/>
                  </a:lnTo>
                  <a:lnTo>
                    <a:pt x="59" y="58"/>
                  </a:lnTo>
                  <a:lnTo>
                    <a:pt x="60" y="67"/>
                  </a:lnTo>
                  <a:lnTo>
                    <a:pt x="60" y="75"/>
                  </a:lnTo>
                  <a:lnTo>
                    <a:pt x="60" y="81"/>
                  </a:lnTo>
                  <a:lnTo>
                    <a:pt x="59" y="88"/>
                  </a:lnTo>
                  <a:lnTo>
                    <a:pt x="58" y="94"/>
                  </a:lnTo>
                  <a:lnTo>
                    <a:pt x="58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24"/>
            <p:cNvSpPr>
              <a:spLocks/>
            </p:cNvSpPr>
            <p:nvPr/>
          </p:nvSpPr>
          <p:spPr bwMode="auto">
            <a:xfrm>
              <a:off x="4524375" y="2554288"/>
              <a:ext cx="163512" cy="492125"/>
            </a:xfrm>
            <a:custGeom>
              <a:avLst/>
              <a:gdLst>
                <a:gd name="T0" fmla="*/ 0 w 103"/>
                <a:gd name="T1" fmla="*/ 615 h 619"/>
                <a:gd name="T2" fmla="*/ 0 w 103"/>
                <a:gd name="T3" fmla="*/ 612 h 619"/>
                <a:gd name="T4" fmla="*/ 1 w 103"/>
                <a:gd name="T5" fmla="*/ 606 h 619"/>
                <a:gd name="T6" fmla="*/ 5 w 103"/>
                <a:gd name="T7" fmla="*/ 593 h 619"/>
                <a:gd name="T8" fmla="*/ 13 w 103"/>
                <a:gd name="T9" fmla="*/ 570 h 619"/>
                <a:gd name="T10" fmla="*/ 26 w 103"/>
                <a:gd name="T11" fmla="*/ 541 h 619"/>
                <a:gd name="T12" fmla="*/ 39 w 103"/>
                <a:gd name="T13" fmla="*/ 503 h 619"/>
                <a:gd name="T14" fmla="*/ 50 w 103"/>
                <a:gd name="T15" fmla="*/ 463 h 619"/>
                <a:gd name="T16" fmla="*/ 59 w 103"/>
                <a:gd name="T17" fmla="*/ 421 h 619"/>
                <a:gd name="T18" fmla="*/ 67 w 103"/>
                <a:gd name="T19" fmla="*/ 377 h 619"/>
                <a:gd name="T20" fmla="*/ 72 w 103"/>
                <a:gd name="T21" fmla="*/ 329 h 619"/>
                <a:gd name="T22" fmla="*/ 76 w 103"/>
                <a:gd name="T23" fmla="*/ 281 h 619"/>
                <a:gd name="T24" fmla="*/ 78 w 103"/>
                <a:gd name="T25" fmla="*/ 231 h 619"/>
                <a:gd name="T26" fmla="*/ 81 w 103"/>
                <a:gd name="T27" fmla="*/ 178 h 619"/>
                <a:gd name="T28" fmla="*/ 81 w 103"/>
                <a:gd name="T29" fmla="*/ 153 h 619"/>
                <a:gd name="T30" fmla="*/ 80 w 103"/>
                <a:gd name="T31" fmla="*/ 130 h 619"/>
                <a:gd name="T32" fmla="*/ 80 w 103"/>
                <a:gd name="T33" fmla="*/ 109 h 619"/>
                <a:gd name="T34" fmla="*/ 78 w 103"/>
                <a:gd name="T35" fmla="*/ 92 h 619"/>
                <a:gd name="T36" fmla="*/ 78 w 103"/>
                <a:gd name="T37" fmla="*/ 77 h 619"/>
                <a:gd name="T38" fmla="*/ 77 w 103"/>
                <a:gd name="T39" fmla="*/ 65 h 619"/>
                <a:gd name="T40" fmla="*/ 76 w 103"/>
                <a:gd name="T41" fmla="*/ 54 h 619"/>
                <a:gd name="T42" fmla="*/ 74 w 103"/>
                <a:gd name="T43" fmla="*/ 46 h 619"/>
                <a:gd name="T44" fmla="*/ 73 w 103"/>
                <a:gd name="T45" fmla="*/ 34 h 619"/>
                <a:gd name="T46" fmla="*/ 69 w 103"/>
                <a:gd name="T47" fmla="*/ 17 h 619"/>
                <a:gd name="T48" fmla="*/ 69 w 103"/>
                <a:gd name="T49" fmla="*/ 4 h 619"/>
                <a:gd name="T50" fmla="*/ 74 w 103"/>
                <a:gd name="T51" fmla="*/ 0 h 619"/>
                <a:gd name="T52" fmla="*/ 82 w 103"/>
                <a:gd name="T53" fmla="*/ 0 h 619"/>
                <a:gd name="T54" fmla="*/ 95 w 103"/>
                <a:gd name="T55" fmla="*/ 4 h 619"/>
                <a:gd name="T56" fmla="*/ 103 w 103"/>
                <a:gd name="T57" fmla="*/ 42 h 619"/>
                <a:gd name="T58" fmla="*/ 103 w 103"/>
                <a:gd name="T59" fmla="*/ 107 h 619"/>
                <a:gd name="T60" fmla="*/ 101 w 103"/>
                <a:gd name="T61" fmla="*/ 164 h 619"/>
                <a:gd name="T62" fmla="*/ 100 w 103"/>
                <a:gd name="T63" fmla="*/ 214 h 619"/>
                <a:gd name="T64" fmla="*/ 99 w 103"/>
                <a:gd name="T65" fmla="*/ 260 h 619"/>
                <a:gd name="T66" fmla="*/ 98 w 103"/>
                <a:gd name="T67" fmla="*/ 298 h 619"/>
                <a:gd name="T68" fmla="*/ 95 w 103"/>
                <a:gd name="T69" fmla="*/ 329 h 619"/>
                <a:gd name="T70" fmla="*/ 92 w 103"/>
                <a:gd name="T71" fmla="*/ 356 h 619"/>
                <a:gd name="T72" fmla="*/ 89 w 103"/>
                <a:gd name="T73" fmla="*/ 384 h 619"/>
                <a:gd name="T74" fmla="*/ 82 w 103"/>
                <a:gd name="T75" fmla="*/ 422 h 619"/>
                <a:gd name="T76" fmla="*/ 76 w 103"/>
                <a:gd name="T77" fmla="*/ 455 h 619"/>
                <a:gd name="T78" fmla="*/ 69 w 103"/>
                <a:gd name="T79" fmla="*/ 484 h 619"/>
                <a:gd name="T80" fmla="*/ 63 w 103"/>
                <a:gd name="T81" fmla="*/ 508 h 619"/>
                <a:gd name="T82" fmla="*/ 49 w 103"/>
                <a:gd name="T83" fmla="*/ 543 h 619"/>
                <a:gd name="T84" fmla="*/ 28 w 103"/>
                <a:gd name="T85" fmla="*/ 585 h 619"/>
                <a:gd name="T86" fmla="*/ 18 w 103"/>
                <a:gd name="T87" fmla="*/ 602 h 619"/>
                <a:gd name="T88" fmla="*/ 10 w 103"/>
                <a:gd name="T89" fmla="*/ 614 h 619"/>
                <a:gd name="T90" fmla="*/ 4 w 103"/>
                <a:gd name="T91" fmla="*/ 617 h 619"/>
                <a:gd name="T92" fmla="*/ 0 w 103"/>
                <a:gd name="T93" fmla="*/ 617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619">
                  <a:moveTo>
                    <a:pt x="0" y="617"/>
                  </a:moveTo>
                  <a:lnTo>
                    <a:pt x="0" y="615"/>
                  </a:lnTo>
                  <a:lnTo>
                    <a:pt x="0" y="614"/>
                  </a:lnTo>
                  <a:lnTo>
                    <a:pt x="0" y="612"/>
                  </a:lnTo>
                  <a:lnTo>
                    <a:pt x="0" y="610"/>
                  </a:lnTo>
                  <a:lnTo>
                    <a:pt x="1" y="606"/>
                  </a:lnTo>
                  <a:lnTo>
                    <a:pt x="3" y="602"/>
                  </a:lnTo>
                  <a:lnTo>
                    <a:pt x="5" y="593"/>
                  </a:lnTo>
                  <a:lnTo>
                    <a:pt x="8" y="583"/>
                  </a:lnTo>
                  <a:lnTo>
                    <a:pt x="13" y="570"/>
                  </a:lnTo>
                  <a:lnTo>
                    <a:pt x="18" y="556"/>
                  </a:lnTo>
                  <a:lnTo>
                    <a:pt x="26" y="541"/>
                  </a:lnTo>
                  <a:lnTo>
                    <a:pt x="32" y="522"/>
                  </a:lnTo>
                  <a:lnTo>
                    <a:pt x="39" y="503"/>
                  </a:lnTo>
                  <a:lnTo>
                    <a:pt x="45" y="482"/>
                  </a:lnTo>
                  <a:lnTo>
                    <a:pt x="50" y="463"/>
                  </a:lnTo>
                  <a:lnTo>
                    <a:pt x="55" y="442"/>
                  </a:lnTo>
                  <a:lnTo>
                    <a:pt x="59" y="421"/>
                  </a:lnTo>
                  <a:lnTo>
                    <a:pt x="63" y="398"/>
                  </a:lnTo>
                  <a:lnTo>
                    <a:pt x="67" y="377"/>
                  </a:lnTo>
                  <a:lnTo>
                    <a:pt x="69" y="354"/>
                  </a:lnTo>
                  <a:lnTo>
                    <a:pt x="72" y="329"/>
                  </a:lnTo>
                  <a:lnTo>
                    <a:pt x="73" y="306"/>
                  </a:lnTo>
                  <a:lnTo>
                    <a:pt x="76" y="281"/>
                  </a:lnTo>
                  <a:lnTo>
                    <a:pt x="77" y="256"/>
                  </a:lnTo>
                  <a:lnTo>
                    <a:pt x="78" y="231"/>
                  </a:lnTo>
                  <a:lnTo>
                    <a:pt x="80" y="205"/>
                  </a:lnTo>
                  <a:lnTo>
                    <a:pt x="81" y="178"/>
                  </a:lnTo>
                  <a:lnTo>
                    <a:pt x="81" y="164"/>
                  </a:lnTo>
                  <a:lnTo>
                    <a:pt x="81" y="153"/>
                  </a:lnTo>
                  <a:lnTo>
                    <a:pt x="80" y="142"/>
                  </a:lnTo>
                  <a:lnTo>
                    <a:pt x="80" y="130"/>
                  </a:lnTo>
                  <a:lnTo>
                    <a:pt x="80" y="120"/>
                  </a:lnTo>
                  <a:lnTo>
                    <a:pt x="80" y="109"/>
                  </a:lnTo>
                  <a:lnTo>
                    <a:pt x="80" y="101"/>
                  </a:lnTo>
                  <a:lnTo>
                    <a:pt x="78" y="92"/>
                  </a:lnTo>
                  <a:lnTo>
                    <a:pt x="78" y="84"/>
                  </a:lnTo>
                  <a:lnTo>
                    <a:pt x="78" y="77"/>
                  </a:lnTo>
                  <a:lnTo>
                    <a:pt x="77" y="71"/>
                  </a:lnTo>
                  <a:lnTo>
                    <a:pt x="77" y="65"/>
                  </a:lnTo>
                  <a:lnTo>
                    <a:pt x="76" y="59"/>
                  </a:lnTo>
                  <a:lnTo>
                    <a:pt x="76" y="54"/>
                  </a:lnTo>
                  <a:lnTo>
                    <a:pt x="76" y="50"/>
                  </a:lnTo>
                  <a:lnTo>
                    <a:pt x="74" y="46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1" y="25"/>
                  </a:lnTo>
                  <a:lnTo>
                    <a:pt x="69" y="17"/>
                  </a:lnTo>
                  <a:lnTo>
                    <a:pt x="69" y="8"/>
                  </a:lnTo>
                  <a:lnTo>
                    <a:pt x="69" y="4"/>
                  </a:lnTo>
                  <a:lnTo>
                    <a:pt x="72" y="2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9" y="2"/>
                  </a:lnTo>
                  <a:lnTo>
                    <a:pt x="95" y="4"/>
                  </a:lnTo>
                  <a:lnTo>
                    <a:pt x="103" y="8"/>
                  </a:lnTo>
                  <a:lnTo>
                    <a:pt x="103" y="42"/>
                  </a:lnTo>
                  <a:lnTo>
                    <a:pt x="103" y="75"/>
                  </a:lnTo>
                  <a:lnTo>
                    <a:pt x="103" y="107"/>
                  </a:lnTo>
                  <a:lnTo>
                    <a:pt x="101" y="136"/>
                  </a:lnTo>
                  <a:lnTo>
                    <a:pt x="101" y="164"/>
                  </a:lnTo>
                  <a:lnTo>
                    <a:pt x="101" y="189"/>
                  </a:lnTo>
                  <a:lnTo>
                    <a:pt x="100" y="214"/>
                  </a:lnTo>
                  <a:lnTo>
                    <a:pt x="100" y="237"/>
                  </a:lnTo>
                  <a:lnTo>
                    <a:pt x="99" y="260"/>
                  </a:lnTo>
                  <a:lnTo>
                    <a:pt x="99" y="279"/>
                  </a:lnTo>
                  <a:lnTo>
                    <a:pt x="98" y="298"/>
                  </a:lnTo>
                  <a:lnTo>
                    <a:pt x="96" y="315"/>
                  </a:lnTo>
                  <a:lnTo>
                    <a:pt x="95" y="329"/>
                  </a:lnTo>
                  <a:lnTo>
                    <a:pt x="94" y="342"/>
                  </a:lnTo>
                  <a:lnTo>
                    <a:pt x="92" y="356"/>
                  </a:lnTo>
                  <a:lnTo>
                    <a:pt x="91" y="365"/>
                  </a:lnTo>
                  <a:lnTo>
                    <a:pt x="89" y="384"/>
                  </a:lnTo>
                  <a:lnTo>
                    <a:pt x="85" y="403"/>
                  </a:lnTo>
                  <a:lnTo>
                    <a:pt x="82" y="422"/>
                  </a:lnTo>
                  <a:lnTo>
                    <a:pt x="80" y="440"/>
                  </a:lnTo>
                  <a:lnTo>
                    <a:pt x="76" y="455"/>
                  </a:lnTo>
                  <a:lnTo>
                    <a:pt x="73" y="470"/>
                  </a:lnTo>
                  <a:lnTo>
                    <a:pt x="69" y="484"/>
                  </a:lnTo>
                  <a:lnTo>
                    <a:pt x="67" y="497"/>
                  </a:lnTo>
                  <a:lnTo>
                    <a:pt x="63" y="508"/>
                  </a:lnTo>
                  <a:lnTo>
                    <a:pt x="58" y="520"/>
                  </a:lnTo>
                  <a:lnTo>
                    <a:pt x="49" y="543"/>
                  </a:lnTo>
                  <a:lnTo>
                    <a:pt x="39" y="564"/>
                  </a:lnTo>
                  <a:lnTo>
                    <a:pt x="28" y="585"/>
                  </a:lnTo>
                  <a:lnTo>
                    <a:pt x="23" y="594"/>
                  </a:lnTo>
                  <a:lnTo>
                    <a:pt x="18" y="602"/>
                  </a:lnTo>
                  <a:lnTo>
                    <a:pt x="14" y="608"/>
                  </a:lnTo>
                  <a:lnTo>
                    <a:pt x="10" y="614"/>
                  </a:lnTo>
                  <a:lnTo>
                    <a:pt x="7" y="617"/>
                  </a:lnTo>
                  <a:lnTo>
                    <a:pt x="4" y="617"/>
                  </a:lnTo>
                  <a:lnTo>
                    <a:pt x="1" y="619"/>
                  </a:lnTo>
                  <a:lnTo>
                    <a:pt x="0" y="617"/>
                  </a:lnTo>
                  <a:lnTo>
                    <a:pt x="0" y="6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25"/>
            <p:cNvSpPr>
              <a:spLocks/>
            </p:cNvSpPr>
            <p:nvPr/>
          </p:nvSpPr>
          <p:spPr bwMode="auto">
            <a:xfrm>
              <a:off x="4668838" y="2740025"/>
              <a:ext cx="77787" cy="69850"/>
            </a:xfrm>
            <a:custGeom>
              <a:avLst/>
              <a:gdLst>
                <a:gd name="T0" fmla="*/ 48 w 49"/>
                <a:gd name="T1" fmla="*/ 61 h 88"/>
                <a:gd name="T2" fmla="*/ 46 w 49"/>
                <a:gd name="T3" fmla="*/ 67 h 88"/>
                <a:gd name="T4" fmla="*/ 46 w 49"/>
                <a:gd name="T5" fmla="*/ 71 h 88"/>
                <a:gd name="T6" fmla="*/ 45 w 49"/>
                <a:gd name="T7" fmla="*/ 77 h 88"/>
                <a:gd name="T8" fmla="*/ 45 w 49"/>
                <a:gd name="T9" fmla="*/ 81 h 88"/>
                <a:gd name="T10" fmla="*/ 44 w 49"/>
                <a:gd name="T11" fmla="*/ 84 h 88"/>
                <a:gd name="T12" fmla="*/ 44 w 49"/>
                <a:gd name="T13" fmla="*/ 86 h 88"/>
                <a:gd name="T14" fmla="*/ 42 w 49"/>
                <a:gd name="T15" fmla="*/ 88 h 88"/>
                <a:gd name="T16" fmla="*/ 42 w 49"/>
                <a:gd name="T17" fmla="*/ 88 h 88"/>
                <a:gd name="T18" fmla="*/ 41 w 49"/>
                <a:gd name="T19" fmla="*/ 88 h 88"/>
                <a:gd name="T20" fmla="*/ 40 w 49"/>
                <a:gd name="T21" fmla="*/ 86 h 88"/>
                <a:gd name="T22" fmla="*/ 39 w 49"/>
                <a:gd name="T23" fmla="*/ 84 h 88"/>
                <a:gd name="T24" fmla="*/ 37 w 49"/>
                <a:gd name="T25" fmla="*/ 82 h 88"/>
                <a:gd name="T26" fmla="*/ 36 w 49"/>
                <a:gd name="T27" fmla="*/ 81 h 88"/>
                <a:gd name="T28" fmla="*/ 33 w 49"/>
                <a:gd name="T29" fmla="*/ 77 h 88"/>
                <a:gd name="T30" fmla="*/ 32 w 49"/>
                <a:gd name="T31" fmla="*/ 71 h 88"/>
                <a:gd name="T32" fmla="*/ 30 w 49"/>
                <a:gd name="T33" fmla="*/ 67 h 88"/>
                <a:gd name="T34" fmla="*/ 27 w 49"/>
                <a:gd name="T35" fmla="*/ 61 h 88"/>
                <a:gd name="T36" fmla="*/ 23 w 49"/>
                <a:gd name="T37" fmla="*/ 54 h 88"/>
                <a:gd name="T38" fmla="*/ 21 w 49"/>
                <a:gd name="T39" fmla="*/ 48 h 88"/>
                <a:gd name="T40" fmla="*/ 17 w 49"/>
                <a:gd name="T41" fmla="*/ 40 h 88"/>
                <a:gd name="T42" fmla="*/ 13 w 49"/>
                <a:gd name="T43" fmla="*/ 31 h 88"/>
                <a:gd name="T44" fmla="*/ 9 w 49"/>
                <a:gd name="T45" fmla="*/ 21 h 88"/>
                <a:gd name="T46" fmla="*/ 5 w 49"/>
                <a:gd name="T47" fmla="*/ 12 h 88"/>
                <a:gd name="T48" fmla="*/ 0 w 49"/>
                <a:gd name="T49" fmla="*/ 0 h 88"/>
                <a:gd name="T50" fmla="*/ 8 w 49"/>
                <a:gd name="T51" fmla="*/ 0 h 88"/>
                <a:gd name="T52" fmla="*/ 14 w 49"/>
                <a:gd name="T53" fmla="*/ 2 h 88"/>
                <a:gd name="T54" fmla="*/ 19 w 49"/>
                <a:gd name="T55" fmla="*/ 2 h 88"/>
                <a:gd name="T56" fmla="*/ 26 w 49"/>
                <a:gd name="T57" fmla="*/ 4 h 88"/>
                <a:gd name="T58" fmla="*/ 30 w 49"/>
                <a:gd name="T59" fmla="*/ 6 h 88"/>
                <a:gd name="T60" fmla="*/ 35 w 49"/>
                <a:gd name="T61" fmla="*/ 10 h 88"/>
                <a:gd name="T62" fmla="*/ 39 w 49"/>
                <a:gd name="T63" fmla="*/ 14 h 88"/>
                <a:gd name="T64" fmla="*/ 42 w 49"/>
                <a:gd name="T65" fmla="*/ 17 h 88"/>
                <a:gd name="T66" fmla="*/ 44 w 49"/>
                <a:gd name="T67" fmla="*/ 21 h 88"/>
                <a:gd name="T68" fmla="*/ 45 w 49"/>
                <a:gd name="T69" fmla="*/ 25 h 88"/>
                <a:gd name="T70" fmla="*/ 46 w 49"/>
                <a:gd name="T71" fmla="*/ 31 h 88"/>
                <a:gd name="T72" fmla="*/ 48 w 49"/>
                <a:gd name="T73" fmla="*/ 37 h 88"/>
                <a:gd name="T74" fmla="*/ 48 w 49"/>
                <a:gd name="T75" fmla="*/ 42 h 88"/>
                <a:gd name="T76" fmla="*/ 49 w 49"/>
                <a:gd name="T77" fmla="*/ 48 h 88"/>
                <a:gd name="T78" fmla="*/ 48 w 49"/>
                <a:gd name="T79" fmla="*/ 54 h 88"/>
                <a:gd name="T80" fmla="*/ 48 w 49"/>
                <a:gd name="T81" fmla="*/ 61 h 88"/>
                <a:gd name="T82" fmla="*/ 48 w 49"/>
                <a:gd name="T83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88">
                  <a:moveTo>
                    <a:pt x="48" y="61"/>
                  </a:moveTo>
                  <a:lnTo>
                    <a:pt x="46" y="67"/>
                  </a:lnTo>
                  <a:lnTo>
                    <a:pt x="46" y="71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4" y="84"/>
                  </a:lnTo>
                  <a:lnTo>
                    <a:pt x="44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40" y="86"/>
                  </a:lnTo>
                  <a:lnTo>
                    <a:pt x="39" y="84"/>
                  </a:lnTo>
                  <a:lnTo>
                    <a:pt x="37" y="82"/>
                  </a:lnTo>
                  <a:lnTo>
                    <a:pt x="36" y="81"/>
                  </a:lnTo>
                  <a:lnTo>
                    <a:pt x="33" y="77"/>
                  </a:lnTo>
                  <a:lnTo>
                    <a:pt x="32" y="71"/>
                  </a:lnTo>
                  <a:lnTo>
                    <a:pt x="30" y="67"/>
                  </a:lnTo>
                  <a:lnTo>
                    <a:pt x="27" y="61"/>
                  </a:lnTo>
                  <a:lnTo>
                    <a:pt x="23" y="54"/>
                  </a:lnTo>
                  <a:lnTo>
                    <a:pt x="21" y="48"/>
                  </a:lnTo>
                  <a:lnTo>
                    <a:pt x="17" y="40"/>
                  </a:lnTo>
                  <a:lnTo>
                    <a:pt x="13" y="31"/>
                  </a:lnTo>
                  <a:lnTo>
                    <a:pt x="9" y="21"/>
                  </a:lnTo>
                  <a:lnTo>
                    <a:pt x="5" y="1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5" y="10"/>
                  </a:lnTo>
                  <a:lnTo>
                    <a:pt x="39" y="14"/>
                  </a:lnTo>
                  <a:lnTo>
                    <a:pt x="42" y="17"/>
                  </a:lnTo>
                  <a:lnTo>
                    <a:pt x="44" y="21"/>
                  </a:lnTo>
                  <a:lnTo>
                    <a:pt x="45" y="25"/>
                  </a:lnTo>
                  <a:lnTo>
                    <a:pt x="46" y="31"/>
                  </a:lnTo>
                  <a:lnTo>
                    <a:pt x="48" y="37"/>
                  </a:lnTo>
                  <a:lnTo>
                    <a:pt x="48" y="42"/>
                  </a:lnTo>
                  <a:lnTo>
                    <a:pt x="49" y="48"/>
                  </a:lnTo>
                  <a:lnTo>
                    <a:pt x="48" y="54"/>
                  </a:lnTo>
                  <a:lnTo>
                    <a:pt x="48" y="61"/>
                  </a:lnTo>
                  <a:lnTo>
                    <a:pt x="48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26"/>
            <p:cNvSpPr>
              <a:spLocks/>
            </p:cNvSpPr>
            <p:nvPr/>
          </p:nvSpPr>
          <p:spPr bwMode="auto">
            <a:xfrm>
              <a:off x="4656138" y="2524125"/>
              <a:ext cx="334962" cy="511175"/>
            </a:xfrm>
            <a:custGeom>
              <a:avLst/>
              <a:gdLst>
                <a:gd name="T0" fmla="*/ 134 w 211"/>
                <a:gd name="T1" fmla="*/ 533 h 644"/>
                <a:gd name="T2" fmla="*/ 154 w 211"/>
                <a:gd name="T3" fmla="*/ 546 h 644"/>
                <a:gd name="T4" fmla="*/ 164 w 211"/>
                <a:gd name="T5" fmla="*/ 546 h 644"/>
                <a:gd name="T6" fmla="*/ 171 w 211"/>
                <a:gd name="T7" fmla="*/ 535 h 644"/>
                <a:gd name="T8" fmla="*/ 175 w 211"/>
                <a:gd name="T9" fmla="*/ 506 h 644"/>
                <a:gd name="T10" fmla="*/ 180 w 211"/>
                <a:gd name="T11" fmla="*/ 453 h 644"/>
                <a:gd name="T12" fmla="*/ 185 w 211"/>
                <a:gd name="T13" fmla="*/ 407 h 644"/>
                <a:gd name="T14" fmla="*/ 190 w 211"/>
                <a:gd name="T15" fmla="*/ 394 h 644"/>
                <a:gd name="T16" fmla="*/ 194 w 211"/>
                <a:gd name="T17" fmla="*/ 394 h 644"/>
                <a:gd name="T18" fmla="*/ 195 w 211"/>
                <a:gd name="T19" fmla="*/ 403 h 644"/>
                <a:gd name="T20" fmla="*/ 198 w 211"/>
                <a:gd name="T21" fmla="*/ 422 h 644"/>
                <a:gd name="T22" fmla="*/ 200 w 211"/>
                <a:gd name="T23" fmla="*/ 451 h 644"/>
                <a:gd name="T24" fmla="*/ 202 w 211"/>
                <a:gd name="T25" fmla="*/ 491 h 644"/>
                <a:gd name="T26" fmla="*/ 204 w 211"/>
                <a:gd name="T27" fmla="*/ 539 h 644"/>
                <a:gd name="T28" fmla="*/ 209 w 211"/>
                <a:gd name="T29" fmla="*/ 594 h 644"/>
                <a:gd name="T30" fmla="*/ 211 w 211"/>
                <a:gd name="T31" fmla="*/ 627 h 644"/>
                <a:gd name="T32" fmla="*/ 203 w 211"/>
                <a:gd name="T33" fmla="*/ 642 h 644"/>
                <a:gd name="T34" fmla="*/ 185 w 211"/>
                <a:gd name="T35" fmla="*/ 642 h 644"/>
                <a:gd name="T36" fmla="*/ 162 w 211"/>
                <a:gd name="T37" fmla="*/ 632 h 644"/>
                <a:gd name="T38" fmla="*/ 134 w 211"/>
                <a:gd name="T39" fmla="*/ 610 h 644"/>
                <a:gd name="T40" fmla="*/ 108 w 211"/>
                <a:gd name="T41" fmla="*/ 569 h 644"/>
                <a:gd name="T42" fmla="*/ 86 w 211"/>
                <a:gd name="T43" fmla="*/ 516 h 644"/>
                <a:gd name="T44" fmla="*/ 73 w 211"/>
                <a:gd name="T45" fmla="*/ 455 h 644"/>
                <a:gd name="T46" fmla="*/ 70 w 211"/>
                <a:gd name="T47" fmla="*/ 405 h 644"/>
                <a:gd name="T48" fmla="*/ 67 w 211"/>
                <a:gd name="T49" fmla="*/ 359 h 644"/>
                <a:gd name="T50" fmla="*/ 67 w 211"/>
                <a:gd name="T51" fmla="*/ 304 h 644"/>
                <a:gd name="T52" fmla="*/ 68 w 211"/>
                <a:gd name="T53" fmla="*/ 239 h 644"/>
                <a:gd name="T54" fmla="*/ 71 w 211"/>
                <a:gd name="T55" fmla="*/ 174 h 644"/>
                <a:gd name="T56" fmla="*/ 72 w 211"/>
                <a:gd name="T57" fmla="*/ 124 h 644"/>
                <a:gd name="T58" fmla="*/ 73 w 211"/>
                <a:gd name="T59" fmla="*/ 92 h 644"/>
                <a:gd name="T60" fmla="*/ 72 w 211"/>
                <a:gd name="T61" fmla="*/ 74 h 644"/>
                <a:gd name="T62" fmla="*/ 66 w 211"/>
                <a:gd name="T63" fmla="*/ 71 h 644"/>
                <a:gd name="T64" fmla="*/ 48 w 211"/>
                <a:gd name="T65" fmla="*/ 72 h 644"/>
                <a:gd name="T66" fmla="*/ 22 w 211"/>
                <a:gd name="T67" fmla="*/ 80 h 644"/>
                <a:gd name="T68" fmla="*/ 3 w 211"/>
                <a:gd name="T69" fmla="*/ 84 h 644"/>
                <a:gd name="T70" fmla="*/ 17 w 211"/>
                <a:gd name="T71" fmla="*/ 46 h 644"/>
                <a:gd name="T72" fmla="*/ 41 w 211"/>
                <a:gd name="T73" fmla="*/ 40 h 644"/>
                <a:gd name="T74" fmla="*/ 62 w 211"/>
                <a:gd name="T75" fmla="*/ 27 h 644"/>
                <a:gd name="T76" fmla="*/ 73 w 211"/>
                <a:gd name="T77" fmla="*/ 9 h 644"/>
                <a:gd name="T78" fmla="*/ 82 w 211"/>
                <a:gd name="T79" fmla="*/ 0 h 644"/>
                <a:gd name="T80" fmla="*/ 94 w 211"/>
                <a:gd name="T81" fmla="*/ 6 h 644"/>
                <a:gd name="T82" fmla="*/ 104 w 211"/>
                <a:gd name="T83" fmla="*/ 19 h 644"/>
                <a:gd name="T84" fmla="*/ 116 w 211"/>
                <a:gd name="T85" fmla="*/ 42 h 644"/>
                <a:gd name="T86" fmla="*/ 123 w 211"/>
                <a:gd name="T87" fmla="*/ 59 h 644"/>
                <a:gd name="T88" fmla="*/ 125 w 211"/>
                <a:gd name="T89" fmla="*/ 71 h 644"/>
                <a:gd name="T90" fmla="*/ 118 w 211"/>
                <a:gd name="T91" fmla="*/ 88 h 644"/>
                <a:gd name="T92" fmla="*/ 108 w 211"/>
                <a:gd name="T93" fmla="*/ 107 h 644"/>
                <a:gd name="T94" fmla="*/ 100 w 211"/>
                <a:gd name="T95" fmla="*/ 141 h 644"/>
                <a:gd name="T96" fmla="*/ 97 w 211"/>
                <a:gd name="T97" fmla="*/ 195 h 644"/>
                <a:gd name="T98" fmla="*/ 94 w 211"/>
                <a:gd name="T99" fmla="*/ 254 h 644"/>
                <a:gd name="T100" fmla="*/ 94 w 211"/>
                <a:gd name="T101" fmla="*/ 304 h 644"/>
                <a:gd name="T102" fmla="*/ 93 w 211"/>
                <a:gd name="T103" fmla="*/ 353 h 644"/>
                <a:gd name="T104" fmla="*/ 94 w 211"/>
                <a:gd name="T105" fmla="*/ 392 h 644"/>
                <a:gd name="T106" fmla="*/ 95 w 211"/>
                <a:gd name="T107" fmla="*/ 422 h 644"/>
                <a:gd name="T108" fmla="*/ 107 w 211"/>
                <a:gd name="T109" fmla="*/ 478 h 644"/>
                <a:gd name="T110" fmla="*/ 118 w 211"/>
                <a:gd name="T111" fmla="*/ 51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644">
                  <a:moveTo>
                    <a:pt x="121" y="518"/>
                  </a:moveTo>
                  <a:lnTo>
                    <a:pt x="126" y="524"/>
                  </a:lnTo>
                  <a:lnTo>
                    <a:pt x="130" y="529"/>
                  </a:lnTo>
                  <a:lnTo>
                    <a:pt x="134" y="533"/>
                  </a:lnTo>
                  <a:lnTo>
                    <a:pt x="138" y="537"/>
                  </a:lnTo>
                  <a:lnTo>
                    <a:pt x="143" y="539"/>
                  </a:lnTo>
                  <a:lnTo>
                    <a:pt x="146" y="541"/>
                  </a:lnTo>
                  <a:lnTo>
                    <a:pt x="154" y="546"/>
                  </a:lnTo>
                  <a:lnTo>
                    <a:pt x="158" y="546"/>
                  </a:lnTo>
                  <a:lnTo>
                    <a:pt x="161" y="548"/>
                  </a:lnTo>
                  <a:lnTo>
                    <a:pt x="163" y="546"/>
                  </a:lnTo>
                  <a:lnTo>
                    <a:pt x="164" y="546"/>
                  </a:lnTo>
                  <a:lnTo>
                    <a:pt x="167" y="545"/>
                  </a:lnTo>
                  <a:lnTo>
                    <a:pt x="168" y="541"/>
                  </a:lnTo>
                  <a:lnTo>
                    <a:pt x="170" y="539"/>
                  </a:lnTo>
                  <a:lnTo>
                    <a:pt x="171" y="535"/>
                  </a:lnTo>
                  <a:lnTo>
                    <a:pt x="172" y="529"/>
                  </a:lnTo>
                  <a:lnTo>
                    <a:pt x="173" y="524"/>
                  </a:lnTo>
                  <a:lnTo>
                    <a:pt x="175" y="516"/>
                  </a:lnTo>
                  <a:lnTo>
                    <a:pt x="175" y="506"/>
                  </a:lnTo>
                  <a:lnTo>
                    <a:pt x="176" y="495"/>
                  </a:lnTo>
                  <a:lnTo>
                    <a:pt x="177" y="481"/>
                  </a:lnTo>
                  <a:lnTo>
                    <a:pt x="179" y="468"/>
                  </a:lnTo>
                  <a:lnTo>
                    <a:pt x="180" y="453"/>
                  </a:lnTo>
                  <a:lnTo>
                    <a:pt x="181" y="439"/>
                  </a:lnTo>
                  <a:lnTo>
                    <a:pt x="182" y="426"/>
                  </a:lnTo>
                  <a:lnTo>
                    <a:pt x="184" y="417"/>
                  </a:lnTo>
                  <a:lnTo>
                    <a:pt x="185" y="407"/>
                  </a:lnTo>
                  <a:lnTo>
                    <a:pt x="187" y="401"/>
                  </a:lnTo>
                  <a:lnTo>
                    <a:pt x="187" y="397"/>
                  </a:lnTo>
                  <a:lnTo>
                    <a:pt x="189" y="395"/>
                  </a:lnTo>
                  <a:lnTo>
                    <a:pt x="190" y="394"/>
                  </a:lnTo>
                  <a:lnTo>
                    <a:pt x="191" y="394"/>
                  </a:lnTo>
                  <a:lnTo>
                    <a:pt x="193" y="392"/>
                  </a:lnTo>
                  <a:lnTo>
                    <a:pt x="193" y="392"/>
                  </a:lnTo>
                  <a:lnTo>
                    <a:pt x="194" y="394"/>
                  </a:lnTo>
                  <a:lnTo>
                    <a:pt x="194" y="395"/>
                  </a:lnTo>
                  <a:lnTo>
                    <a:pt x="195" y="397"/>
                  </a:lnTo>
                  <a:lnTo>
                    <a:pt x="195" y="399"/>
                  </a:lnTo>
                  <a:lnTo>
                    <a:pt x="195" y="403"/>
                  </a:lnTo>
                  <a:lnTo>
                    <a:pt x="196" y="407"/>
                  </a:lnTo>
                  <a:lnTo>
                    <a:pt x="196" y="413"/>
                  </a:lnTo>
                  <a:lnTo>
                    <a:pt x="198" y="417"/>
                  </a:lnTo>
                  <a:lnTo>
                    <a:pt x="198" y="422"/>
                  </a:lnTo>
                  <a:lnTo>
                    <a:pt x="198" y="430"/>
                  </a:lnTo>
                  <a:lnTo>
                    <a:pt x="199" y="436"/>
                  </a:lnTo>
                  <a:lnTo>
                    <a:pt x="199" y="443"/>
                  </a:lnTo>
                  <a:lnTo>
                    <a:pt x="200" y="451"/>
                  </a:lnTo>
                  <a:lnTo>
                    <a:pt x="200" y="460"/>
                  </a:lnTo>
                  <a:lnTo>
                    <a:pt x="200" y="470"/>
                  </a:lnTo>
                  <a:lnTo>
                    <a:pt x="202" y="480"/>
                  </a:lnTo>
                  <a:lnTo>
                    <a:pt x="202" y="491"/>
                  </a:lnTo>
                  <a:lnTo>
                    <a:pt x="203" y="501"/>
                  </a:lnTo>
                  <a:lnTo>
                    <a:pt x="203" y="512"/>
                  </a:lnTo>
                  <a:lnTo>
                    <a:pt x="203" y="522"/>
                  </a:lnTo>
                  <a:lnTo>
                    <a:pt x="204" y="539"/>
                  </a:lnTo>
                  <a:lnTo>
                    <a:pt x="205" y="556"/>
                  </a:lnTo>
                  <a:lnTo>
                    <a:pt x="207" y="569"/>
                  </a:lnTo>
                  <a:lnTo>
                    <a:pt x="208" y="583"/>
                  </a:lnTo>
                  <a:lnTo>
                    <a:pt x="209" y="594"/>
                  </a:lnTo>
                  <a:lnTo>
                    <a:pt x="209" y="606"/>
                  </a:lnTo>
                  <a:lnTo>
                    <a:pt x="211" y="613"/>
                  </a:lnTo>
                  <a:lnTo>
                    <a:pt x="211" y="621"/>
                  </a:lnTo>
                  <a:lnTo>
                    <a:pt x="211" y="627"/>
                  </a:lnTo>
                  <a:lnTo>
                    <a:pt x="209" y="631"/>
                  </a:lnTo>
                  <a:lnTo>
                    <a:pt x="208" y="636"/>
                  </a:lnTo>
                  <a:lnTo>
                    <a:pt x="205" y="638"/>
                  </a:lnTo>
                  <a:lnTo>
                    <a:pt x="203" y="642"/>
                  </a:lnTo>
                  <a:lnTo>
                    <a:pt x="199" y="644"/>
                  </a:lnTo>
                  <a:lnTo>
                    <a:pt x="194" y="644"/>
                  </a:lnTo>
                  <a:lnTo>
                    <a:pt x="190" y="644"/>
                  </a:lnTo>
                  <a:lnTo>
                    <a:pt x="185" y="642"/>
                  </a:lnTo>
                  <a:lnTo>
                    <a:pt x="180" y="640"/>
                  </a:lnTo>
                  <a:lnTo>
                    <a:pt x="175" y="638"/>
                  </a:lnTo>
                  <a:lnTo>
                    <a:pt x="168" y="634"/>
                  </a:lnTo>
                  <a:lnTo>
                    <a:pt x="162" y="632"/>
                  </a:lnTo>
                  <a:lnTo>
                    <a:pt x="154" y="629"/>
                  </a:lnTo>
                  <a:lnTo>
                    <a:pt x="148" y="623"/>
                  </a:lnTo>
                  <a:lnTo>
                    <a:pt x="140" y="617"/>
                  </a:lnTo>
                  <a:lnTo>
                    <a:pt x="134" y="610"/>
                  </a:lnTo>
                  <a:lnTo>
                    <a:pt x="127" y="602"/>
                  </a:lnTo>
                  <a:lnTo>
                    <a:pt x="121" y="592"/>
                  </a:lnTo>
                  <a:lnTo>
                    <a:pt x="114" y="583"/>
                  </a:lnTo>
                  <a:lnTo>
                    <a:pt x="108" y="569"/>
                  </a:lnTo>
                  <a:lnTo>
                    <a:pt x="102" y="556"/>
                  </a:lnTo>
                  <a:lnTo>
                    <a:pt x="97" y="545"/>
                  </a:lnTo>
                  <a:lnTo>
                    <a:pt x="91" y="531"/>
                  </a:lnTo>
                  <a:lnTo>
                    <a:pt x="86" y="516"/>
                  </a:lnTo>
                  <a:lnTo>
                    <a:pt x="82" y="503"/>
                  </a:lnTo>
                  <a:lnTo>
                    <a:pt x="79" y="487"/>
                  </a:lnTo>
                  <a:lnTo>
                    <a:pt x="76" y="470"/>
                  </a:lnTo>
                  <a:lnTo>
                    <a:pt x="73" y="455"/>
                  </a:lnTo>
                  <a:lnTo>
                    <a:pt x="72" y="436"/>
                  </a:lnTo>
                  <a:lnTo>
                    <a:pt x="71" y="426"/>
                  </a:lnTo>
                  <a:lnTo>
                    <a:pt x="70" y="417"/>
                  </a:lnTo>
                  <a:lnTo>
                    <a:pt x="70" y="405"/>
                  </a:lnTo>
                  <a:lnTo>
                    <a:pt x="68" y="395"/>
                  </a:lnTo>
                  <a:lnTo>
                    <a:pt x="68" y="384"/>
                  </a:lnTo>
                  <a:lnTo>
                    <a:pt x="68" y="371"/>
                  </a:lnTo>
                  <a:lnTo>
                    <a:pt x="67" y="359"/>
                  </a:lnTo>
                  <a:lnTo>
                    <a:pt x="67" y="346"/>
                  </a:lnTo>
                  <a:lnTo>
                    <a:pt x="67" y="332"/>
                  </a:lnTo>
                  <a:lnTo>
                    <a:pt x="67" y="317"/>
                  </a:lnTo>
                  <a:lnTo>
                    <a:pt x="67" y="304"/>
                  </a:lnTo>
                  <a:lnTo>
                    <a:pt x="67" y="288"/>
                  </a:lnTo>
                  <a:lnTo>
                    <a:pt x="68" y="271"/>
                  </a:lnTo>
                  <a:lnTo>
                    <a:pt x="68" y="256"/>
                  </a:lnTo>
                  <a:lnTo>
                    <a:pt x="68" y="239"/>
                  </a:lnTo>
                  <a:lnTo>
                    <a:pt x="70" y="222"/>
                  </a:lnTo>
                  <a:lnTo>
                    <a:pt x="70" y="204"/>
                  </a:lnTo>
                  <a:lnTo>
                    <a:pt x="70" y="189"/>
                  </a:lnTo>
                  <a:lnTo>
                    <a:pt x="71" y="174"/>
                  </a:lnTo>
                  <a:lnTo>
                    <a:pt x="71" y="160"/>
                  </a:lnTo>
                  <a:lnTo>
                    <a:pt x="71" y="147"/>
                  </a:lnTo>
                  <a:lnTo>
                    <a:pt x="72" y="136"/>
                  </a:lnTo>
                  <a:lnTo>
                    <a:pt x="72" y="124"/>
                  </a:lnTo>
                  <a:lnTo>
                    <a:pt x="72" y="115"/>
                  </a:lnTo>
                  <a:lnTo>
                    <a:pt x="72" y="107"/>
                  </a:lnTo>
                  <a:lnTo>
                    <a:pt x="73" y="99"/>
                  </a:lnTo>
                  <a:lnTo>
                    <a:pt x="73" y="92"/>
                  </a:lnTo>
                  <a:lnTo>
                    <a:pt x="73" y="86"/>
                  </a:lnTo>
                  <a:lnTo>
                    <a:pt x="72" y="82"/>
                  </a:lnTo>
                  <a:lnTo>
                    <a:pt x="72" y="78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2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2" y="69"/>
                  </a:lnTo>
                  <a:lnTo>
                    <a:pt x="58" y="71"/>
                  </a:lnTo>
                  <a:lnTo>
                    <a:pt x="53" y="71"/>
                  </a:lnTo>
                  <a:lnTo>
                    <a:pt x="48" y="72"/>
                  </a:lnTo>
                  <a:lnTo>
                    <a:pt x="41" y="74"/>
                  </a:lnTo>
                  <a:lnTo>
                    <a:pt x="35" y="76"/>
                  </a:lnTo>
                  <a:lnTo>
                    <a:pt x="29" y="78"/>
                  </a:lnTo>
                  <a:lnTo>
                    <a:pt x="22" y="80"/>
                  </a:lnTo>
                  <a:lnTo>
                    <a:pt x="17" y="82"/>
                  </a:lnTo>
                  <a:lnTo>
                    <a:pt x="12" y="82"/>
                  </a:lnTo>
                  <a:lnTo>
                    <a:pt x="7" y="84"/>
                  </a:lnTo>
                  <a:lnTo>
                    <a:pt x="3" y="84"/>
                  </a:lnTo>
                  <a:lnTo>
                    <a:pt x="0" y="84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17" y="46"/>
                  </a:lnTo>
                  <a:lnTo>
                    <a:pt x="25" y="44"/>
                  </a:lnTo>
                  <a:lnTo>
                    <a:pt x="31" y="44"/>
                  </a:lnTo>
                  <a:lnTo>
                    <a:pt x="38" y="42"/>
                  </a:lnTo>
                  <a:lnTo>
                    <a:pt x="41" y="40"/>
                  </a:lnTo>
                  <a:lnTo>
                    <a:pt x="47" y="38"/>
                  </a:lnTo>
                  <a:lnTo>
                    <a:pt x="50" y="36"/>
                  </a:lnTo>
                  <a:lnTo>
                    <a:pt x="56" y="30"/>
                  </a:lnTo>
                  <a:lnTo>
                    <a:pt x="62" y="27"/>
                  </a:lnTo>
                  <a:lnTo>
                    <a:pt x="67" y="21"/>
                  </a:lnTo>
                  <a:lnTo>
                    <a:pt x="70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6" y="6"/>
                  </a:lnTo>
                  <a:lnTo>
                    <a:pt x="79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2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7" y="8"/>
                  </a:lnTo>
                  <a:lnTo>
                    <a:pt x="99" y="11"/>
                  </a:lnTo>
                  <a:lnTo>
                    <a:pt x="102" y="15"/>
                  </a:lnTo>
                  <a:lnTo>
                    <a:pt x="104" y="19"/>
                  </a:lnTo>
                  <a:lnTo>
                    <a:pt x="108" y="25"/>
                  </a:lnTo>
                  <a:lnTo>
                    <a:pt x="111" y="29"/>
                  </a:lnTo>
                  <a:lnTo>
                    <a:pt x="113" y="36"/>
                  </a:lnTo>
                  <a:lnTo>
                    <a:pt x="116" y="42"/>
                  </a:lnTo>
                  <a:lnTo>
                    <a:pt x="118" y="48"/>
                  </a:lnTo>
                  <a:lnTo>
                    <a:pt x="121" y="51"/>
                  </a:lnTo>
                  <a:lnTo>
                    <a:pt x="122" y="55"/>
                  </a:lnTo>
                  <a:lnTo>
                    <a:pt x="123" y="59"/>
                  </a:lnTo>
                  <a:lnTo>
                    <a:pt x="123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3" y="72"/>
                  </a:lnTo>
                  <a:lnTo>
                    <a:pt x="122" y="80"/>
                  </a:lnTo>
                  <a:lnTo>
                    <a:pt x="120" y="86"/>
                  </a:lnTo>
                  <a:lnTo>
                    <a:pt x="118" y="88"/>
                  </a:lnTo>
                  <a:lnTo>
                    <a:pt x="116" y="90"/>
                  </a:lnTo>
                  <a:lnTo>
                    <a:pt x="113" y="95"/>
                  </a:lnTo>
                  <a:lnTo>
                    <a:pt x="111" y="101"/>
                  </a:lnTo>
                  <a:lnTo>
                    <a:pt x="108" y="107"/>
                  </a:lnTo>
                  <a:lnTo>
                    <a:pt x="105" y="115"/>
                  </a:lnTo>
                  <a:lnTo>
                    <a:pt x="104" y="122"/>
                  </a:lnTo>
                  <a:lnTo>
                    <a:pt x="102" y="132"/>
                  </a:lnTo>
                  <a:lnTo>
                    <a:pt x="100" y="141"/>
                  </a:lnTo>
                  <a:lnTo>
                    <a:pt x="99" y="151"/>
                  </a:lnTo>
                  <a:lnTo>
                    <a:pt x="98" y="164"/>
                  </a:lnTo>
                  <a:lnTo>
                    <a:pt x="98" y="178"/>
                  </a:lnTo>
                  <a:lnTo>
                    <a:pt x="97" y="195"/>
                  </a:lnTo>
                  <a:lnTo>
                    <a:pt x="95" y="212"/>
                  </a:lnTo>
                  <a:lnTo>
                    <a:pt x="95" y="233"/>
                  </a:lnTo>
                  <a:lnTo>
                    <a:pt x="95" y="244"/>
                  </a:lnTo>
                  <a:lnTo>
                    <a:pt x="94" y="254"/>
                  </a:lnTo>
                  <a:lnTo>
                    <a:pt x="94" y="266"/>
                  </a:lnTo>
                  <a:lnTo>
                    <a:pt x="94" y="279"/>
                  </a:lnTo>
                  <a:lnTo>
                    <a:pt x="94" y="290"/>
                  </a:lnTo>
                  <a:lnTo>
                    <a:pt x="94" y="304"/>
                  </a:lnTo>
                  <a:lnTo>
                    <a:pt x="94" y="317"/>
                  </a:lnTo>
                  <a:lnTo>
                    <a:pt x="93" y="330"/>
                  </a:lnTo>
                  <a:lnTo>
                    <a:pt x="93" y="342"/>
                  </a:lnTo>
                  <a:lnTo>
                    <a:pt x="93" y="353"/>
                  </a:lnTo>
                  <a:lnTo>
                    <a:pt x="93" y="363"/>
                  </a:lnTo>
                  <a:lnTo>
                    <a:pt x="93" y="373"/>
                  </a:lnTo>
                  <a:lnTo>
                    <a:pt x="93" y="382"/>
                  </a:lnTo>
                  <a:lnTo>
                    <a:pt x="94" y="392"/>
                  </a:lnTo>
                  <a:lnTo>
                    <a:pt x="94" y="401"/>
                  </a:lnTo>
                  <a:lnTo>
                    <a:pt x="94" y="409"/>
                  </a:lnTo>
                  <a:lnTo>
                    <a:pt x="95" y="417"/>
                  </a:lnTo>
                  <a:lnTo>
                    <a:pt x="95" y="422"/>
                  </a:lnTo>
                  <a:lnTo>
                    <a:pt x="98" y="436"/>
                  </a:lnTo>
                  <a:lnTo>
                    <a:pt x="99" y="447"/>
                  </a:lnTo>
                  <a:lnTo>
                    <a:pt x="104" y="468"/>
                  </a:lnTo>
                  <a:lnTo>
                    <a:pt x="107" y="478"/>
                  </a:lnTo>
                  <a:lnTo>
                    <a:pt x="109" y="487"/>
                  </a:lnTo>
                  <a:lnTo>
                    <a:pt x="112" y="495"/>
                  </a:lnTo>
                  <a:lnTo>
                    <a:pt x="116" y="504"/>
                  </a:lnTo>
                  <a:lnTo>
                    <a:pt x="118" y="512"/>
                  </a:lnTo>
                  <a:lnTo>
                    <a:pt x="121" y="518"/>
                  </a:lnTo>
                  <a:lnTo>
                    <a:pt x="121" y="5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Freeform 110"/>
          <p:cNvSpPr>
            <a:spLocks/>
          </p:cNvSpPr>
          <p:nvPr/>
        </p:nvSpPr>
        <p:spPr bwMode="auto">
          <a:xfrm>
            <a:off x="2292541" y="1935959"/>
            <a:ext cx="255444" cy="176169"/>
          </a:xfrm>
          <a:custGeom>
            <a:avLst/>
            <a:gdLst>
              <a:gd name="T0" fmla="*/ 75 w 87"/>
              <a:gd name="T1" fmla="*/ 121 h 121"/>
              <a:gd name="T2" fmla="*/ 73 w 87"/>
              <a:gd name="T3" fmla="*/ 119 h 121"/>
              <a:gd name="T4" fmla="*/ 71 w 87"/>
              <a:gd name="T5" fmla="*/ 117 h 121"/>
              <a:gd name="T6" fmla="*/ 67 w 87"/>
              <a:gd name="T7" fmla="*/ 113 h 121"/>
              <a:gd name="T8" fmla="*/ 63 w 87"/>
              <a:gd name="T9" fmla="*/ 107 h 121"/>
              <a:gd name="T10" fmla="*/ 57 w 87"/>
              <a:gd name="T11" fmla="*/ 102 h 121"/>
              <a:gd name="T12" fmla="*/ 52 w 87"/>
              <a:gd name="T13" fmla="*/ 92 h 121"/>
              <a:gd name="T14" fmla="*/ 44 w 87"/>
              <a:gd name="T15" fmla="*/ 83 h 121"/>
              <a:gd name="T16" fmla="*/ 36 w 87"/>
              <a:gd name="T17" fmla="*/ 71 h 121"/>
              <a:gd name="T18" fmla="*/ 27 w 87"/>
              <a:gd name="T19" fmla="*/ 60 h 121"/>
              <a:gd name="T20" fmla="*/ 20 w 87"/>
              <a:gd name="T21" fmla="*/ 48 h 121"/>
              <a:gd name="T22" fmla="*/ 14 w 87"/>
              <a:gd name="T23" fmla="*/ 39 h 121"/>
              <a:gd name="T24" fmla="*/ 9 w 87"/>
              <a:gd name="T25" fmla="*/ 29 h 121"/>
              <a:gd name="T26" fmla="*/ 5 w 87"/>
              <a:gd name="T27" fmla="*/ 21 h 121"/>
              <a:gd name="T28" fmla="*/ 3 w 87"/>
              <a:gd name="T29" fmla="*/ 16 h 121"/>
              <a:gd name="T30" fmla="*/ 0 w 87"/>
              <a:gd name="T31" fmla="*/ 10 h 121"/>
              <a:gd name="T32" fmla="*/ 0 w 87"/>
              <a:gd name="T33" fmla="*/ 4 h 121"/>
              <a:gd name="T34" fmla="*/ 8 w 87"/>
              <a:gd name="T35" fmla="*/ 2 h 121"/>
              <a:gd name="T36" fmla="*/ 14 w 87"/>
              <a:gd name="T37" fmla="*/ 2 h 121"/>
              <a:gd name="T38" fmla="*/ 21 w 87"/>
              <a:gd name="T39" fmla="*/ 0 h 121"/>
              <a:gd name="T40" fmla="*/ 27 w 87"/>
              <a:gd name="T41" fmla="*/ 0 h 121"/>
              <a:gd name="T42" fmla="*/ 34 w 87"/>
              <a:gd name="T43" fmla="*/ 0 h 121"/>
              <a:gd name="T44" fmla="*/ 39 w 87"/>
              <a:gd name="T45" fmla="*/ 2 h 121"/>
              <a:gd name="T46" fmla="*/ 45 w 87"/>
              <a:gd name="T47" fmla="*/ 2 h 121"/>
              <a:gd name="T48" fmla="*/ 50 w 87"/>
              <a:gd name="T49" fmla="*/ 4 h 121"/>
              <a:gd name="T50" fmla="*/ 55 w 87"/>
              <a:gd name="T51" fmla="*/ 8 h 121"/>
              <a:gd name="T52" fmla="*/ 59 w 87"/>
              <a:gd name="T53" fmla="*/ 10 h 121"/>
              <a:gd name="T54" fmla="*/ 63 w 87"/>
              <a:gd name="T55" fmla="*/ 14 h 121"/>
              <a:gd name="T56" fmla="*/ 67 w 87"/>
              <a:gd name="T57" fmla="*/ 16 h 121"/>
              <a:gd name="T58" fmla="*/ 73 w 87"/>
              <a:gd name="T59" fmla="*/ 23 h 121"/>
              <a:gd name="T60" fmla="*/ 80 w 87"/>
              <a:gd name="T61" fmla="*/ 33 h 121"/>
              <a:gd name="T62" fmla="*/ 84 w 87"/>
              <a:gd name="T63" fmla="*/ 44 h 121"/>
              <a:gd name="T64" fmla="*/ 85 w 87"/>
              <a:gd name="T65" fmla="*/ 50 h 121"/>
              <a:gd name="T66" fmla="*/ 86 w 87"/>
              <a:gd name="T67" fmla="*/ 58 h 121"/>
              <a:gd name="T68" fmla="*/ 86 w 87"/>
              <a:gd name="T69" fmla="*/ 64 h 121"/>
              <a:gd name="T70" fmla="*/ 87 w 87"/>
              <a:gd name="T71" fmla="*/ 69 h 121"/>
              <a:gd name="T72" fmla="*/ 86 w 87"/>
              <a:gd name="T73" fmla="*/ 75 h 121"/>
              <a:gd name="T74" fmla="*/ 86 w 87"/>
              <a:gd name="T75" fmla="*/ 83 h 121"/>
              <a:gd name="T76" fmla="*/ 85 w 87"/>
              <a:gd name="T77" fmla="*/ 90 h 121"/>
              <a:gd name="T78" fmla="*/ 84 w 87"/>
              <a:gd name="T79" fmla="*/ 96 h 121"/>
              <a:gd name="T80" fmla="*/ 82 w 87"/>
              <a:gd name="T81" fmla="*/ 102 h 121"/>
              <a:gd name="T82" fmla="*/ 80 w 87"/>
              <a:gd name="T83" fmla="*/ 107 h 121"/>
              <a:gd name="T84" fmla="*/ 78 w 87"/>
              <a:gd name="T85" fmla="*/ 111 h 121"/>
              <a:gd name="T86" fmla="*/ 77 w 87"/>
              <a:gd name="T87" fmla="*/ 115 h 121"/>
              <a:gd name="T88" fmla="*/ 76 w 87"/>
              <a:gd name="T89" fmla="*/ 117 h 121"/>
              <a:gd name="T90" fmla="*/ 75 w 87"/>
              <a:gd name="T91" fmla="*/ 121 h 121"/>
              <a:gd name="T92" fmla="*/ 75 w 87"/>
              <a:gd name="T93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121">
                <a:moveTo>
                  <a:pt x="75" y="121"/>
                </a:moveTo>
                <a:lnTo>
                  <a:pt x="73" y="119"/>
                </a:lnTo>
                <a:lnTo>
                  <a:pt x="71" y="117"/>
                </a:lnTo>
                <a:lnTo>
                  <a:pt x="67" y="113"/>
                </a:lnTo>
                <a:lnTo>
                  <a:pt x="63" y="107"/>
                </a:lnTo>
                <a:lnTo>
                  <a:pt x="57" y="102"/>
                </a:lnTo>
                <a:lnTo>
                  <a:pt x="52" y="92"/>
                </a:lnTo>
                <a:lnTo>
                  <a:pt x="44" y="83"/>
                </a:lnTo>
                <a:lnTo>
                  <a:pt x="36" y="71"/>
                </a:lnTo>
                <a:lnTo>
                  <a:pt x="27" y="60"/>
                </a:lnTo>
                <a:lnTo>
                  <a:pt x="20" y="48"/>
                </a:lnTo>
                <a:lnTo>
                  <a:pt x="14" y="39"/>
                </a:lnTo>
                <a:lnTo>
                  <a:pt x="9" y="29"/>
                </a:lnTo>
                <a:lnTo>
                  <a:pt x="5" y="21"/>
                </a:lnTo>
                <a:lnTo>
                  <a:pt x="3" y="16"/>
                </a:lnTo>
                <a:lnTo>
                  <a:pt x="0" y="10"/>
                </a:lnTo>
                <a:lnTo>
                  <a:pt x="0" y="4"/>
                </a:lnTo>
                <a:lnTo>
                  <a:pt x="8" y="2"/>
                </a:lnTo>
                <a:lnTo>
                  <a:pt x="14" y="2"/>
                </a:lnTo>
                <a:lnTo>
                  <a:pt x="21" y="0"/>
                </a:lnTo>
                <a:lnTo>
                  <a:pt x="27" y="0"/>
                </a:lnTo>
                <a:lnTo>
                  <a:pt x="34" y="0"/>
                </a:lnTo>
                <a:lnTo>
                  <a:pt x="39" y="2"/>
                </a:lnTo>
                <a:lnTo>
                  <a:pt x="45" y="2"/>
                </a:lnTo>
                <a:lnTo>
                  <a:pt x="50" y="4"/>
                </a:lnTo>
                <a:lnTo>
                  <a:pt x="55" y="8"/>
                </a:lnTo>
                <a:lnTo>
                  <a:pt x="59" y="10"/>
                </a:lnTo>
                <a:lnTo>
                  <a:pt x="63" y="14"/>
                </a:lnTo>
                <a:lnTo>
                  <a:pt x="67" y="16"/>
                </a:lnTo>
                <a:lnTo>
                  <a:pt x="73" y="23"/>
                </a:lnTo>
                <a:lnTo>
                  <a:pt x="80" y="33"/>
                </a:lnTo>
                <a:lnTo>
                  <a:pt x="84" y="44"/>
                </a:lnTo>
                <a:lnTo>
                  <a:pt x="85" y="50"/>
                </a:lnTo>
                <a:lnTo>
                  <a:pt x="86" y="58"/>
                </a:lnTo>
                <a:lnTo>
                  <a:pt x="86" y="64"/>
                </a:lnTo>
                <a:lnTo>
                  <a:pt x="87" y="69"/>
                </a:lnTo>
                <a:lnTo>
                  <a:pt x="86" y="75"/>
                </a:lnTo>
                <a:lnTo>
                  <a:pt x="86" y="83"/>
                </a:lnTo>
                <a:lnTo>
                  <a:pt x="85" y="90"/>
                </a:lnTo>
                <a:lnTo>
                  <a:pt x="84" y="96"/>
                </a:lnTo>
                <a:lnTo>
                  <a:pt x="82" y="102"/>
                </a:lnTo>
                <a:lnTo>
                  <a:pt x="80" y="107"/>
                </a:lnTo>
                <a:lnTo>
                  <a:pt x="78" y="111"/>
                </a:lnTo>
                <a:lnTo>
                  <a:pt x="77" y="115"/>
                </a:lnTo>
                <a:lnTo>
                  <a:pt x="76" y="117"/>
                </a:lnTo>
                <a:lnTo>
                  <a:pt x="75" y="121"/>
                </a:lnTo>
                <a:lnTo>
                  <a:pt x="75" y="12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11"/>
          <p:cNvSpPr>
            <a:spLocks/>
          </p:cNvSpPr>
          <p:nvPr/>
        </p:nvSpPr>
        <p:spPr bwMode="auto">
          <a:xfrm>
            <a:off x="1775203" y="2093332"/>
            <a:ext cx="1241692" cy="183338"/>
          </a:xfrm>
          <a:custGeom>
            <a:avLst/>
            <a:gdLst>
              <a:gd name="T0" fmla="*/ 132 w 447"/>
              <a:gd name="T1" fmla="*/ 63 h 132"/>
              <a:gd name="T2" fmla="*/ 165 w 447"/>
              <a:gd name="T3" fmla="*/ 56 h 132"/>
              <a:gd name="T4" fmla="*/ 204 w 447"/>
              <a:gd name="T5" fmla="*/ 46 h 132"/>
              <a:gd name="T6" fmla="*/ 247 w 447"/>
              <a:gd name="T7" fmla="*/ 35 h 132"/>
              <a:gd name="T8" fmla="*/ 280 w 447"/>
              <a:gd name="T9" fmla="*/ 25 h 132"/>
              <a:gd name="T10" fmla="*/ 302 w 447"/>
              <a:gd name="T11" fmla="*/ 19 h 132"/>
              <a:gd name="T12" fmla="*/ 321 w 447"/>
              <a:gd name="T13" fmla="*/ 14 h 132"/>
              <a:gd name="T14" fmla="*/ 338 w 447"/>
              <a:gd name="T15" fmla="*/ 10 h 132"/>
              <a:gd name="T16" fmla="*/ 353 w 447"/>
              <a:gd name="T17" fmla="*/ 6 h 132"/>
              <a:gd name="T18" fmla="*/ 366 w 447"/>
              <a:gd name="T19" fmla="*/ 2 h 132"/>
              <a:gd name="T20" fmla="*/ 378 w 447"/>
              <a:gd name="T21" fmla="*/ 0 h 132"/>
              <a:gd name="T22" fmla="*/ 387 w 447"/>
              <a:gd name="T23" fmla="*/ 0 h 132"/>
              <a:gd name="T24" fmla="*/ 398 w 447"/>
              <a:gd name="T25" fmla="*/ 0 h 132"/>
              <a:gd name="T26" fmla="*/ 411 w 447"/>
              <a:gd name="T27" fmla="*/ 4 h 132"/>
              <a:gd name="T28" fmla="*/ 421 w 447"/>
              <a:gd name="T29" fmla="*/ 12 h 132"/>
              <a:gd name="T30" fmla="*/ 430 w 447"/>
              <a:gd name="T31" fmla="*/ 21 h 132"/>
              <a:gd name="T32" fmla="*/ 438 w 447"/>
              <a:gd name="T33" fmla="*/ 33 h 132"/>
              <a:gd name="T34" fmla="*/ 443 w 447"/>
              <a:gd name="T35" fmla="*/ 44 h 132"/>
              <a:gd name="T36" fmla="*/ 446 w 447"/>
              <a:gd name="T37" fmla="*/ 52 h 132"/>
              <a:gd name="T38" fmla="*/ 447 w 447"/>
              <a:gd name="T39" fmla="*/ 58 h 132"/>
              <a:gd name="T40" fmla="*/ 446 w 447"/>
              <a:gd name="T41" fmla="*/ 62 h 132"/>
              <a:gd name="T42" fmla="*/ 442 w 447"/>
              <a:gd name="T43" fmla="*/ 63 h 132"/>
              <a:gd name="T44" fmla="*/ 437 w 447"/>
              <a:gd name="T45" fmla="*/ 65 h 132"/>
              <a:gd name="T46" fmla="*/ 429 w 447"/>
              <a:gd name="T47" fmla="*/ 67 h 132"/>
              <a:gd name="T48" fmla="*/ 419 w 447"/>
              <a:gd name="T49" fmla="*/ 69 h 132"/>
              <a:gd name="T50" fmla="*/ 407 w 447"/>
              <a:gd name="T51" fmla="*/ 69 h 132"/>
              <a:gd name="T52" fmla="*/ 393 w 447"/>
              <a:gd name="T53" fmla="*/ 71 h 132"/>
              <a:gd name="T54" fmla="*/ 378 w 447"/>
              <a:gd name="T55" fmla="*/ 71 h 132"/>
              <a:gd name="T56" fmla="*/ 351 w 447"/>
              <a:gd name="T57" fmla="*/ 71 h 132"/>
              <a:gd name="T58" fmla="*/ 315 w 447"/>
              <a:gd name="T59" fmla="*/ 73 h 132"/>
              <a:gd name="T60" fmla="*/ 280 w 447"/>
              <a:gd name="T61" fmla="*/ 79 h 132"/>
              <a:gd name="T62" fmla="*/ 247 w 447"/>
              <a:gd name="T63" fmla="*/ 84 h 132"/>
              <a:gd name="T64" fmla="*/ 200 w 447"/>
              <a:gd name="T65" fmla="*/ 96 h 132"/>
              <a:gd name="T66" fmla="*/ 155 w 447"/>
              <a:gd name="T67" fmla="*/ 107 h 132"/>
              <a:gd name="T68" fmla="*/ 127 w 447"/>
              <a:gd name="T69" fmla="*/ 113 h 132"/>
              <a:gd name="T70" fmla="*/ 100 w 447"/>
              <a:gd name="T71" fmla="*/ 119 h 132"/>
              <a:gd name="T72" fmla="*/ 77 w 447"/>
              <a:gd name="T73" fmla="*/ 125 h 132"/>
              <a:gd name="T74" fmla="*/ 68 w 447"/>
              <a:gd name="T75" fmla="*/ 128 h 132"/>
              <a:gd name="T76" fmla="*/ 60 w 447"/>
              <a:gd name="T77" fmla="*/ 130 h 132"/>
              <a:gd name="T78" fmla="*/ 52 w 447"/>
              <a:gd name="T79" fmla="*/ 130 h 132"/>
              <a:gd name="T80" fmla="*/ 47 w 447"/>
              <a:gd name="T81" fmla="*/ 132 h 132"/>
              <a:gd name="T82" fmla="*/ 43 w 447"/>
              <a:gd name="T83" fmla="*/ 132 h 132"/>
              <a:gd name="T84" fmla="*/ 36 w 447"/>
              <a:gd name="T85" fmla="*/ 128 h 132"/>
              <a:gd name="T86" fmla="*/ 25 w 447"/>
              <a:gd name="T87" fmla="*/ 119 h 132"/>
              <a:gd name="T88" fmla="*/ 14 w 447"/>
              <a:gd name="T89" fmla="*/ 104 h 132"/>
              <a:gd name="T90" fmla="*/ 0 w 447"/>
              <a:gd name="T91" fmla="*/ 83 h 132"/>
              <a:gd name="T92" fmla="*/ 55 w 447"/>
              <a:gd name="T93" fmla="*/ 75 h 132"/>
              <a:gd name="T94" fmla="*/ 115 w 447"/>
              <a:gd name="T95" fmla="*/ 6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7" h="132">
                <a:moveTo>
                  <a:pt x="115" y="65"/>
                </a:moveTo>
                <a:lnTo>
                  <a:pt x="132" y="63"/>
                </a:lnTo>
                <a:lnTo>
                  <a:pt x="148" y="60"/>
                </a:lnTo>
                <a:lnTo>
                  <a:pt x="165" y="56"/>
                </a:lnTo>
                <a:lnTo>
                  <a:pt x="184" y="50"/>
                </a:lnTo>
                <a:lnTo>
                  <a:pt x="204" y="46"/>
                </a:lnTo>
                <a:lnTo>
                  <a:pt x="225" y="41"/>
                </a:lnTo>
                <a:lnTo>
                  <a:pt x="247" y="35"/>
                </a:lnTo>
                <a:lnTo>
                  <a:pt x="270" y="27"/>
                </a:lnTo>
                <a:lnTo>
                  <a:pt x="280" y="25"/>
                </a:lnTo>
                <a:lnTo>
                  <a:pt x="292" y="21"/>
                </a:lnTo>
                <a:lnTo>
                  <a:pt x="302" y="19"/>
                </a:lnTo>
                <a:lnTo>
                  <a:pt x="311" y="16"/>
                </a:lnTo>
                <a:lnTo>
                  <a:pt x="321" y="14"/>
                </a:lnTo>
                <a:lnTo>
                  <a:pt x="329" y="12"/>
                </a:lnTo>
                <a:lnTo>
                  <a:pt x="338" y="10"/>
                </a:lnTo>
                <a:lnTo>
                  <a:pt x="346" y="8"/>
                </a:lnTo>
                <a:lnTo>
                  <a:pt x="353" y="6"/>
                </a:lnTo>
                <a:lnTo>
                  <a:pt x="360" y="4"/>
                </a:lnTo>
                <a:lnTo>
                  <a:pt x="366" y="2"/>
                </a:lnTo>
                <a:lnTo>
                  <a:pt x="373" y="2"/>
                </a:lnTo>
                <a:lnTo>
                  <a:pt x="378" y="0"/>
                </a:lnTo>
                <a:lnTo>
                  <a:pt x="383" y="0"/>
                </a:lnTo>
                <a:lnTo>
                  <a:pt x="387" y="0"/>
                </a:lnTo>
                <a:lnTo>
                  <a:pt x="391" y="0"/>
                </a:lnTo>
                <a:lnTo>
                  <a:pt x="398" y="0"/>
                </a:lnTo>
                <a:lnTo>
                  <a:pt x="405" y="2"/>
                </a:lnTo>
                <a:lnTo>
                  <a:pt x="411" y="4"/>
                </a:lnTo>
                <a:lnTo>
                  <a:pt x="416" y="8"/>
                </a:lnTo>
                <a:lnTo>
                  <a:pt x="421" y="12"/>
                </a:lnTo>
                <a:lnTo>
                  <a:pt x="426" y="16"/>
                </a:lnTo>
                <a:lnTo>
                  <a:pt x="430" y="21"/>
                </a:lnTo>
                <a:lnTo>
                  <a:pt x="435" y="27"/>
                </a:lnTo>
                <a:lnTo>
                  <a:pt x="438" y="33"/>
                </a:lnTo>
                <a:lnTo>
                  <a:pt x="441" y="39"/>
                </a:lnTo>
                <a:lnTo>
                  <a:pt x="443" y="44"/>
                </a:lnTo>
                <a:lnTo>
                  <a:pt x="444" y="48"/>
                </a:lnTo>
                <a:lnTo>
                  <a:pt x="446" y="52"/>
                </a:lnTo>
                <a:lnTo>
                  <a:pt x="447" y="56"/>
                </a:lnTo>
                <a:lnTo>
                  <a:pt x="447" y="58"/>
                </a:lnTo>
                <a:lnTo>
                  <a:pt x="446" y="60"/>
                </a:lnTo>
                <a:lnTo>
                  <a:pt x="446" y="62"/>
                </a:lnTo>
                <a:lnTo>
                  <a:pt x="444" y="63"/>
                </a:lnTo>
                <a:lnTo>
                  <a:pt x="442" y="63"/>
                </a:lnTo>
                <a:lnTo>
                  <a:pt x="439" y="65"/>
                </a:lnTo>
                <a:lnTo>
                  <a:pt x="437" y="65"/>
                </a:lnTo>
                <a:lnTo>
                  <a:pt x="433" y="67"/>
                </a:lnTo>
                <a:lnTo>
                  <a:pt x="429" y="67"/>
                </a:lnTo>
                <a:lnTo>
                  <a:pt x="424" y="67"/>
                </a:lnTo>
                <a:lnTo>
                  <a:pt x="419" y="69"/>
                </a:lnTo>
                <a:lnTo>
                  <a:pt x="414" y="69"/>
                </a:lnTo>
                <a:lnTo>
                  <a:pt x="407" y="69"/>
                </a:lnTo>
                <a:lnTo>
                  <a:pt x="401" y="71"/>
                </a:lnTo>
                <a:lnTo>
                  <a:pt x="393" y="71"/>
                </a:lnTo>
                <a:lnTo>
                  <a:pt x="385" y="71"/>
                </a:lnTo>
                <a:lnTo>
                  <a:pt x="378" y="71"/>
                </a:lnTo>
                <a:lnTo>
                  <a:pt x="369" y="71"/>
                </a:lnTo>
                <a:lnTo>
                  <a:pt x="351" y="71"/>
                </a:lnTo>
                <a:lnTo>
                  <a:pt x="333" y="73"/>
                </a:lnTo>
                <a:lnTo>
                  <a:pt x="315" y="73"/>
                </a:lnTo>
                <a:lnTo>
                  <a:pt x="297" y="75"/>
                </a:lnTo>
                <a:lnTo>
                  <a:pt x="280" y="79"/>
                </a:lnTo>
                <a:lnTo>
                  <a:pt x="262" y="81"/>
                </a:lnTo>
                <a:lnTo>
                  <a:pt x="247" y="84"/>
                </a:lnTo>
                <a:lnTo>
                  <a:pt x="232" y="88"/>
                </a:lnTo>
                <a:lnTo>
                  <a:pt x="200" y="96"/>
                </a:lnTo>
                <a:lnTo>
                  <a:pt x="170" y="104"/>
                </a:lnTo>
                <a:lnTo>
                  <a:pt x="155" y="107"/>
                </a:lnTo>
                <a:lnTo>
                  <a:pt x="141" y="109"/>
                </a:lnTo>
                <a:lnTo>
                  <a:pt x="127" y="113"/>
                </a:lnTo>
                <a:lnTo>
                  <a:pt x="113" y="115"/>
                </a:lnTo>
                <a:lnTo>
                  <a:pt x="100" y="119"/>
                </a:lnTo>
                <a:lnTo>
                  <a:pt x="88" y="123"/>
                </a:lnTo>
                <a:lnTo>
                  <a:pt x="77" y="125"/>
                </a:lnTo>
                <a:lnTo>
                  <a:pt x="73" y="127"/>
                </a:lnTo>
                <a:lnTo>
                  <a:pt x="68" y="128"/>
                </a:lnTo>
                <a:lnTo>
                  <a:pt x="64" y="128"/>
                </a:lnTo>
                <a:lnTo>
                  <a:pt x="60" y="130"/>
                </a:lnTo>
                <a:lnTo>
                  <a:pt x="56" y="130"/>
                </a:lnTo>
                <a:lnTo>
                  <a:pt x="52" y="130"/>
                </a:lnTo>
                <a:lnTo>
                  <a:pt x="50" y="130"/>
                </a:lnTo>
                <a:lnTo>
                  <a:pt x="47" y="132"/>
                </a:lnTo>
                <a:lnTo>
                  <a:pt x="46" y="132"/>
                </a:lnTo>
                <a:lnTo>
                  <a:pt x="43" y="132"/>
                </a:lnTo>
                <a:lnTo>
                  <a:pt x="41" y="130"/>
                </a:lnTo>
                <a:lnTo>
                  <a:pt x="36" y="128"/>
                </a:lnTo>
                <a:lnTo>
                  <a:pt x="31" y="125"/>
                </a:lnTo>
                <a:lnTo>
                  <a:pt x="25" y="119"/>
                </a:lnTo>
                <a:lnTo>
                  <a:pt x="20" y="113"/>
                </a:lnTo>
                <a:lnTo>
                  <a:pt x="14" y="104"/>
                </a:lnTo>
                <a:lnTo>
                  <a:pt x="6" y="94"/>
                </a:lnTo>
                <a:lnTo>
                  <a:pt x="0" y="83"/>
                </a:lnTo>
                <a:lnTo>
                  <a:pt x="27" y="79"/>
                </a:lnTo>
                <a:lnTo>
                  <a:pt x="55" y="75"/>
                </a:lnTo>
                <a:lnTo>
                  <a:pt x="84" y="71"/>
                </a:lnTo>
                <a:lnTo>
                  <a:pt x="115" y="65"/>
                </a:lnTo>
                <a:lnTo>
                  <a:pt x="115" y="6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12"/>
          <p:cNvSpPr>
            <a:spLocks/>
          </p:cNvSpPr>
          <p:nvPr/>
        </p:nvSpPr>
        <p:spPr bwMode="auto">
          <a:xfrm>
            <a:off x="2066457" y="2206479"/>
            <a:ext cx="728164" cy="240764"/>
          </a:xfrm>
          <a:custGeom>
            <a:avLst/>
            <a:gdLst>
              <a:gd name="T0" fmla="*/ 7 w 248"/>
              <a:gd name="T1" fmla="*/ 90 h 165"/>
              <a:gd name="T2" fmla="*/ 8 w 248"/>
              <a:gd name="T3" fmla="*/ 84 h 165"/>
              <a:gd name="T4" fmla="*/ 9 w 248"/>
              <a:gd name="T5" fmla="*/ 77 h 165"/>
              <a:gd name="T6" fmla="*/ 12 w 248"/>
              <a:gd name="T7" fmla="*/ 61 h 165"/>
              <a:gd name="T8" fmla="*/ 12 w 248"/>
              <a:gd name="T9" fmla="*/ 35 h 165"/>
              <a:gd name="T10" fmla="*/ 11 w 248"/>
              <a:gd name="T11" fmla="*/ 0 h 165"/>
              <a:gd name="T12" fmla="*/ 39 w 248"/>
              <a:gd name="T13" fmla="*/ 14 h 165"/>
              <a:gd name="T14" fmla="*/ 39 w 248"/>
              <a:gd name="T15" fmla="*/ 39 h 165"/>
              <a:gd name="T16" fmla="*/ 39 w 248"/>
              <a:gd name="T17" fmla="*/ 58 h 165"/>
              <a:gd name="T18" fmla="*/ 39 w 248"/>
              <a:gd name="T19" fmla="*/ 71 h 165"/>
              <a:gd name="T20" fmla="*/ 39 w 248"/>
              <a:gd name="T21" fmla="*/ 82 h 165"/>
              <a:gd name="T22" fmla="*/ 41 w 248"/>
              <a:gd name="T23" fmla="*/ 90 h 165"/>
              <a:gd name="T24" fmla="*/ 45 w 248"/>
              <a:gd name="T25" fmla="*/ 96 h 165"/>
              <a:gd name="T26" fmla="*/ 52 w 248"/>
              <a:gd name="T27" fmla="*/ 98 h 165"/>
              <a:gd name="T28" fmla="*/ 57 w 248"/>
              <a:gd name="T29" fmla="*/ 98 h 165"/>
              <a:gd name="T30" fmla="*/ 62 w 248"/>
              <a:gd name="T31" fmla="*/ 98 h 165"/>
              <a:gd name="T32" fmla="*/ 68 w 248"/>
              <a:gd name="T33" fmla="*/ 98 h 165"/>
              <a:gd name="T34" fmla="*/ 77 w 248"/>
              <a:gd name="T35" fmla="*/ 96 h 165"/>
              <a:gd name="T36" fmla="*/ 88 w 248"/>
              <a:gd name="T37" fmla="*/ 92 h 165"/>
              <a:gd name="T38" fmla="*/ 99 w 248"/>
              <a:gd name="T39" fmla="*/ 90 h 165"/>
              <a:gd name="T40" fmla="*/ 112 w 248"/>
              <a:gd name="T41" fmla="*/ 84 h 165"/>
              <a:gd name="T42" fmla="*/ 127 w 248"/>
              <a:gd name="T43" fmla="*/ 81 h 165"/>
              <a:gd name="T44" fmla="*/ 143 w 248"/>
              <a:gd name="T45" fmla="*/ 73 h 165"/>
              <a:gd name="T46" fmla="*/ 158 w 248"/>
              <a:gd name="T47" fmla="*/ 69 h 165"/>
              <a:gd name="T48" fmla="*/ 171 w 248"/>
              <a:gd name="T49" fmla="*/ 63 h 165"/>
              <a:gd name="T50" fmla="*/ 182 w 248"/>
              <a:gd name="T51" fmla="*/ 61 h 165"/>
              <a:gd name="T52" fmla="*/ 191 w 248"/>
              <a:gd name="T53" fmla="*/ 58 h 165"/>
              <a:gd name="T54" fmla="*/ 200 w 248"/>
              <a:gd name="T55" fmla="*/ 56 h 165"/>
              <a:gd name="T56" fmla="*/ 205 w 248"/>
              <a:gd name="T57" fmla="*/ 56 h 165"/>
              <a:gd name="T58" fmla="*/ 211 w 248"/>
              <a:gd name="T59" fmla="*/ 56 h 165"/>
              <a:gd name="T60" fmla="*/ 216 w 248"/>
              <a:gd name="T61" fmla="*/ 56 h 165"/>
              <a:gd name="T62" fmla="*/ 225 w 248"/>
              <a:gd name="T63" fmla="*/ 58 h 165"/>
              <a:gd name="T64" fmla="*/ 237 w 248"/>
              <a:gd name="T65" fmla="*/ 65 h 165"/>
              <a:gd name="T66" fmla="*/ 243 w 248"/>
              <a:gd name="T67" fmla="*/ 75 h 165"/>
              <a:gd name="T68" fmla="*/ 246 w 248"/>
              <a:gd name="T69" fmla="*/ 82 h 165"/>
              <a:gd name="T70" fmla="*/ 248 w 248"/>
              <a:gd name="T71" fmla="*/ 88 h 165"/>
              <a:gd name="T72" fmla="*/ 248 w 248"/>
              <a:gd name="T73" fmla="*/ 94 h 165"/>
              <a:gd name="T74" fmla="*/ 244 w 248"/>
              <a:gd name="T75" fmla="*/ 102 h 165"/>
              <a:gd name="T76" fmla="*/ 240 w 248"/>
              <a:gd name="T77" fmla="*/ 103 h 165"/>
              <a:gd name="T78" fmla="*/ 235 w 248"/>
              <a:gd name="T79" fmla="*/ 103 h 165"/>
              <a:gd name="T80" fmla="*/ 227 w 248"/>
              <a:gd name="T81" fmla="*/ 103 h 165"/>
              <a:gd name="T82" fmla="*/ 216 w 248"/>
              <a:gd name="T83" fmla="*/ 105 h 165"/>
              <a:gd name="T84" fmla="*/ 199 w 248"/>
              <a:gd name="T85" fmla="*/ 107 h 165"/>
              <a:gd name="T86" fmla="*/ 185 w 248"/>
              <a:gd name="T87" fmla="*/ 109 h 165"/>
              <a:gd name="T88" fmla="*/ 168 w 248"/>
              <a:gd name="T89" fmla="*/ 111 h 165"/>
              <a:gd name="T90" fmla="*/ 134 w 248"/>
              <a:gd name="T91" fmla="*/ 121 h 165"/>
              <a:gd name="T92" fmla="*/ 89 w 248"/>
              <a:gd name="T93" fmla="*/ 132 h 165"/>
              <a:gd name="T94" fmla="*/ 67 w 248"/>
              <a:gd name="T95" fmla="*/ 136 h 165"/>
              <a:gd name="T96" fmla="*/ 52 w 248"/>
              <a:gd name="T97" fmla="*/ 142 h 165"/>
              <a:gd name="T98" fmla="*/ 40 w 248"/>
              <a:gd name="T99" fmla="*/ 149 h 165"/>
              <a:gd name="T100" fmla="*/ 34 w 248"/>
              <a:gd name="T101" fmla="*/ 153 h 165"/>
              <a:gd name="T102" fmla="*/ 30 w 248"/>
              <a:gd name="T103" fmla="*/ 157 h 165"/>
              <a:gd name="T104" fmla="*/ 25 w 248"/>
              <a:gd name="T105" fmla="*/ 163 h 165"/>
              <a:gd name="T106" fmla="*/ 22 w 248"/>
              <a:gd name="T107" fmla="*/ 165 h 165"/>
              <a:gd name="T108" fmla="*/ 20 w 248"/>
              <a:gd name="T109" fmla="*/ 163 h 165"/>
              <a:gd name="T110" fmla="*/ 16 w 248"/>
              <a:gd name="T111" fmla="*/ 161 h 165"/>
              <a:gd name="T112" fmla="*/ 12 w 248"/>
              <a:gd name="T113" fmla="*/ 155 h 165"/>
              <a:gd name="T114" fmla="*/ 8 w 248"/>
              <a:gd name="T115" fmla="*/ 147 h 165"/>
              <a:gd name="T116" fmla="*/ 2 w 248"/>
              <a:gd name="T117" fmla="*/ 132 h 165"/>
              <a:gd name="T118" fmla="*/ 0 w 248"/>
              <a:gd name="T119" fmla="*/ 123 h 165"/>
              <a:gd name="T120" fmla="*/ 0 w 248"/>
              <a:gd name="T121" fmla="*/ 119 h 165"/>
              <a:gd name="T122" fmla="*/ 2 w 248"/>
              <a:gd name="T123" fmla="*/ 109 h 165"/>
              <a:gd name="T124" fmla="*/ 6 w 248"/>
              <a:gd name="T125" fmla="*/ 9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" h="165">
                <a:moveTo>
                  <a:pt x="6" y="94"/>
                </a:moveTo>
                <a:lnTo>
                  <a:pt x="7" y="90"/>
                </a:lnTo>
                <a:lnTo>
                  <a:pt x="8" y="88"/>
                </a:lnTo>
                <a:lnTo>
                  <a:pt x="8" y="84"/>
                </a:lnTo>
                <a:lnTo>
                  <a:pt x="9" y="81"/>
                </a:lnTo>
                <a:lnTo>
                  <a:pt x="9" y="77"/>
                </a:lnTo>
                <a:lnTo>
                  <a:pt x="11" y="71"/>
                </a:lnTo>
                <a:lnTo>
                  <a:pt x="12" y="61"/>
                </a:lnTo>
                <a:lnTo>
                  <a:pt x="12" y="48"/>
                </a:lnTo>
                <a:lnTo>
                  <a:pt x="12" y="35"/>
                </a:lnTo>
                <a:lnTo>
                  <a:pt x="12" y="17"/>
                </a:lnTo>
                <a:lnTo>
                  <a:pt x="11" y="0"/>
                </a:lnTo>
                <a:lnTo>
                  <a:pt x="39" y="0"/>
                </a:lnTo>
                <a:lnTo>
                  <a:pt x="39" y="14"/>
                </a:lnTo>
                <a:lnTo>
                  <a:pt x="39" y="27"/>
                </a:lnTo>
                <a:lnTo>
                  <a:pt x="39" y="39"/>
                </a:lnTo>
                <a:lnTo>
                  <a:pt x="39" y="48"/>
                </a:lnTo>
                <a:lnTo>
                  <a:pt x="39" y="58"/>
                </a:lnTo>
                <a:lnTo>
                  <a:pt x="39" y="65"/>
                </a:lnTo>
                <a:lnTo>
                  <a:pt x="39" y="71"/>
                </a:lnTo>
                <a:lnTo>
                  <a:pt x="39" y="77"/>
                </a:lnTo>
                <a:lnTo>
                  <a:pt x="39" y="82"/>
                </a:lnTo>
                <a:lnTo>
                  <a:pt x="40" y="86"/>
                </a:lnTo>
                <a:lnTo>
                  <a:pt x="41" y="90"/>
                </a:lnTo>
                <a:lnTo>
                  <a:pt x="43" y="94"/>
                </a:lnTo>
                <a:lnTo>
                  <a:pt x="45" y="96"/>
                </a:lnTo>
                <a:lnTo>
                  <a:pt x="48" y="98"/>
                </a:lnTo>
                <a:lnTo>
                  <a:pt x="52" y="98"/>
                </a:lnTo>
                <a:lnTo>
                  <a:pt x="56" y="98"/>
                </a:lnTo>
                <a:lnTo>
                  <a:pt x="57" y="98"/>
                </a:lnTo>
                <a:lnTo>
                  <a:pt x="59" y="98"/>
                </a:lnTo>
                <a:lnTo>
                  <a:pt x="62" y="98"/>
                </a:lnTo>
                <a:lnTo>
                  <a:pt x="64" y="98"/>
                </a:lnTo>
                <a:lnTo>
                  <a:pt x="68" y="98"/>
                </a:lnTo>
                <a:lnTo>
                  <a:pt x="72" y="96"/>
                </a:lnTo>
                <a:lnTo>
                  <a:pt x="77" y="96"/>
                </a:lnTo>
                <a:lnTo>
                  <a:pt x="81" y="94"/>
                </a:lnTo>
                <a:lnTo>
                  <a:pt x="88" y="92"/>
                </a:lnTo>
                <a:lnTo>
                  <a:pt x="93" y="90"/>
                </a:lnTo>
                <a:lnTo>
                  <a:pt x="99" y="90"/>
                </a:lnTo>
                <a:lnTo>
                  <a:pt x="105" y="86"/>
                </a:lnTo>
                <a:lnTo>
                  <a:pt x="112" y="84"/>
                </a:lnTo>
                <a:lnTo>
                  <a:pt x="120" y="82"/>
                </a:lnTo>
                <a:lnTo>
                  <a:pt x="127" y="81"/>
                </a:lnTo>
                <a:lnTo>
                  <a:pt x="135" y="77"/>
                </a:lnTo>
                <a:lnTo>
                  <a:pt x="143" y="73"/>
                </a:lnTo>
                <a:lnTo>
                  <a:pt x="150" y="71"/>
                </a:lnTo>
                <a:lnTo>
                  <a:pt x="158" y="69"/>
                </a:lnTo>
                <a:lnTo>
                  <a:pt x="164" y="65"/>
                </a:lnTo>
                <a:lnTo>
                  <a:pt x="171" y="63"/>
                </a:lnTo>
                <a:lnTo>
                  <a:pt x="177" y="63"/>
                </a:lnTo>
                <a:lnTo>
                  <a:pt x="182" y="61"/>
                </a:lnTo>
                <a:lnTo>
                  <a:pt x="187" y="60"/>
                </a:lnTo>
                <a:lnTo>
                  <a:pt x="191" y="58"/>
                </a:lnTo>
                <a:lnTo>
                  <a:pt x="196" y="58"/>
                </a:lnTo>
                <a:lnTo>
                  <a:pt x="200" y="56"/>
                </a:lnTo>
                <a:lnTo>
                  <a:pt x="203" y="56"/>
                </a:lnTo>
                <a:lnTo>
                  <a:pt x="205" y="56"/>
                </a:lnTo>
                <a:lnTo>
                  <a:pt x="208" y="56"/>
                </a:lnTo>
                <a:lnTo>
                  <a:pt x="211" y="56"/>
                </a:lnTo>
                <a:lnTo>
                  <a:pt x="212" y="56"/>
                </a:lnTo>
                <a:lnTo>
                  <a:pt x="216" y="56"/>
                </a:lnTo>
                <a:lnTo>
                  <a:pt x="218" y="56"/>
                </a:lnTo>
                <a:lnTo>
                  <a:pt x="225" y="58"/>
                </a:lnTo>
                <a:lnTo>
                  <a:pt x="231" y="61"/>
                </a:lnTo>
                <a:lnTo>
                  <a:pt x="237" y="65"/>
                </a:lnTo>
                <a:lnTo>
                  <a:pt x="240" y="69"/>
                </a:lnTo>
                <a:lnTo>
                  <a:pt x="243" y="75"/>
                </a:lnTo>
                <a:lnTo>
                  <a:pt x="244" y="79"/>
                </a:lnTo>
                <a:lnTo>
                  <a:pt x="246" y="82"/>
                </a:lnTo>
                <a:lnTo>
                  <a:pt x="246" y="84"/>
                </a:lnTo>
                <a:lnTo>
                  <a:pt x="248" y="88"/>
                </a:lnTo>
                <a:lnTo>
                  <a:pt x="248" y="90"/>
                </a:lnTo>
                <a:lnTo>
                  <a:pt x="248" y="94"/>
                </a:lnTo>
                <a:lnTo>
                  <a:pt x="246" y="98"/>
                </a:lnTo>
                <a:lnTo>
                  <a:pt x="244" y="102"/>
                </a:lnTo>
                <a:lnTo>
                  <a:pt x="241" y="102"/>
                </a:lnTo>
                <a:lnTo>
                  <a:pt x="240" y="103"/>
                </a:lnTo>
                <a:lnTo>
                  <a:pt x="237" y="103"/>
                </a:lnTo>
                <a:lnTo>
                  <a:pt x="235" y="103"/>
                </a:lnTo>
                <a:lnTo>
                  <a:pt x="231" y="103"/>
                </a:lnTo>
                <a:lnTo>
                  <a:pt x="227" y="103"/>
                </a:lnTo>
                <a:lnTo>
                  <a:pt x="221" y="103"/>
                </a:lnTo>
                <a:lnTo>
                  <a:pt x="216" y="105"/>
                </a:lnTo>
                <a:lnTo>
                  <a:pt x="208" y="105"/>
                </a:lnTo>
                <a:lnTo>
                  <a:pt x="199" y="107"/>
                </a:lnTo>
                <a:lnTo>
                  <a:pt x="190" y="107"/>
                </a:lnTo>
                <a:lnTo>
                  <a:pt x="185" y="109"/>
                </a:lnTo>
                <a:lnTo>
                  <a:pt x="180" y="109"/>
                </a:lnTo>
                <a:lnTo>
                  <a:pt x="168" y="111"/>
                </a:lnTo>
                <a:lnTo>
                  <a:pt x="157" y="115"/>
                </a:lnTo>
                <a:lnTo>
                  <a:pt x="134" y="121"/>
                </a:lnTo>
                <a:lnTo>
                  <a:pt x="111" y="126"/>
                </a:lnTo>
                <a:lnTo>
                  <a:pt x="89" y="132"/>
                </a:lnTo>
                <a:lnTo>
                  <a:pt x="77" y="134"/>
                </a:lnTo>
                <a:lnTo>
                  <a:pt x="67" y="136"/>
                </a:lnTo>
                <a:lnTo>
                  <a:pt x="59" y="140"/>
                </a:lnTo>
                <a:lnTo>
                  <a:pt x="52" y="142"/>
                </a:lnTo>
                <a:lnTo>
                  <a:pt x="45" y="146"/>
                </a:lnTo>
                <a:lnTo>
                  <a:pt x="40" y="149"/>
                </a:lnTo>
                <a:lnTo>
                  <a:pt x="36" y="151"/>
                </a:lnTo>
                <a:lnTo>
                  <a:pt x="34" y="153"/>
                </a:lnTo>
                <a:lnTo>
                  <a:pt x="34" y="153"/>
                </a:lnTo>
                <a:lnTo>
                  <a:pt x="30" y="157"/>
                </a:lnTo>
                <a:lnTo>
                  <a:pt x="26" y="161"/>
                </a:lnTo>
                <a:lnTo>
                  <a:pt x="25" y="163"/>
                </a:lnTo>
                <a:lnTo>
                  <a:pt x="23" y="165"/>
                </a:lnTo>
                <a:lnTo>
                  <a:pt x="22" y="165"/>
                </a:lnTo>
                <a:lnTo>
                  <a:pt x="21" y="165"/>
                </a:lnTo>
                <a:lnTo>
                  <a:pt x="20" y="163"/>
                </a:lnTo>
                <a:lnTo>
                  <a:pt x="18" y="163"/>
                </a:lnTo>
                <a:lnTo>
                  <a:pt x="16" y="161"/>
                </a:lnTo>
                <a:lnTo>
                  <a:pt x="15" y="159"/>
                </a:lnTo>
                <a:lnTo>
                  <a:pt x="12" y="155"/>
                </a:lnTo>
                <a:lnTo>
                  <a:pt x="11" y="151"/>
                </a:lnTo>
                <a:lnTo>
                  <a:pt x="8" y="147"/>
                </a:lnTo>
                <a:lnTo>
                  <a:pt x="4" y="140"/>
                </a:lnTo>
                <a:lnTo>
                  <a:pt x="2" y="132"/>
                </a:lnTo>
                <a:lnTo>
                  <a:pt x="0" y="126"/>
                </a:lnTo>
                <a:lnTo>
                  <a:pt x="0" y="123"/>
                </a:lnTo>
                <a:lnTo>
                  <a:pt x="0" y="121"/>
                </a:lnTo>
                <a:lnTo>
                  <a:pt x="0" y="119"/>
                </a:lnTo>
                <a:lnTo>
                  <a:pt x="0" y="115"/>
                </a:lnTo>
                <a:lnTo>
                  <a:pt x="2" y="109"/>
                </a:lnTo>
                <a:lnTo>
                  <a:pt x="3" y="102"/>
                </a:lnTo>
                <a:lnTo>
                  <a:pt x="6" y="94"/>
                </a:lnTo>
                <a:lnTo>
                  <a:pt x="6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13"/>
          <p:cNvSpPr>
            <a:spLocks/>
          </p:cNvSpPr>
          <p:nvPr/>
        </p:nvSpPr>
        <p:spPr bwMode="auto">
          <a:xfrm>
            <a:off x="2049324" y="2508861"/>
            <a:ext cx="158552" cy="252508"/>
          </a:xfrm>
          <a:custGeom>
            <a:avLst/>
            <a:gdLst>
              <a:gd name="T0" fmla="*/ 5 w 54"/>
              <a:gd name="T1" fmla="*/ 34 h 172"/>
              <a:gd name="T2" fmla="*/ 2 w 54"/>
              <a:gd name="T3" fmla="*/ 28 h 172"/>
              <a:gd name="T4" fmla="*/ 1 w 54"/>
              <a:gd name="T5" fmla="*/ 23 h 172"/>
              <a:gd name="T6" fmla="*/ 0 w 54"/>
              <a:gd name="T7" fmla="*/ 19 h 172"/>
              <a:gd name="T8" fmla="*/ 0 w 54"/>
              <a:gd name="T9" fmla="*/ 13 h 172"/>
              <a:gd name="T10" fmla="*/ 0 w 54"/>
              <a:gd name="T11" fmla="*/ 9 h 172"/>
              <a:gd name="T12" fmla="*/ 0 w 54"/>
              <a:gd name="T13" fmla="*/ 7 h 172"/>
              <a:gd name="T14" fmla="*/ 1 w 54"/>
              <a:gd name="T15" fmla="*/ 4 h 172"/>
              <a:gd name="T16" fmla="*/ 1 w 54"/>
              <a:gd name="T17" fmla="*/ 2 h 172"/>
              <a:gd name="T18" fmla="*/ 2 w 54"/>
              <a:gd name="T19" fmla="*/ 0 h 172"/>
              <a:gd name="T20" fmla="*/ 5 w 54"/>
              <a:gd name="T21" fmla="*/ 0 h 172"/>
              <a:gd name="T22" fmla="*/ 7 w 54"/>
              <a:gd name="T23" fmla="*/ 0 h 172"/>
              <a:gd name="T24" fmla="*/ 10 w 54"/>
              <a:gd name="T25" fmla="*/ 0 h 172"/>
              <a:gd name="T26" fmla="*/ 15 w 54"/>
              <a:gd name="T27" fmla="*/ 2 h 172"/>
              <a:gd name="T28" fmla="*/ 19 w 54"/>
              <a:gd name="T29" fmla="*/ 5 h 172"/>
              <a:gd name="T30" fmla="*/ 25 w 54"/>
              <a:gd name="T31" fmla="*/ 9 h 172"/>
              <a:gd name="T32" fmla="*/ 32 w 54"/>
              <a:gd name="T33" fmla="*/ 13 h 172"/>
              <a:gd name="T34" fmla="*/ 43 w 54"/>
              <a:gd name="T35" fmla="*/ 91 h 172"/>
              <a:gd name="T36" fmla="*/ 54 w 54"/>
              <a:gd name="T37" fmla="*/ 172 h 172"/>
              <a:gd name="T38" fmla="*/ 51 w 54"/>
              <a:gd name="T39" fmla="*/ 172 h 172"/>
              <a:gd name="T40" fmla="*/ 48 w 54"/>
              <a:gd name="T41" fmla="*/ 172 h 172"/>
              <a:gd name="T42" fmla="*/ 47 w 54"/>
              <a:gd name="T43" fmla="*/ 172 h 172"/>
              <a:gd name="T44" fmla="*/ 45 w 54"/>
              <a:gd name="T45" fmla="*/ 172 h 172"/>
              <a:gd name="T46" fmla="*/ 42 w 54"/>
              <a:gd name="T47" fmla="*/ 170 h 172"/>
              <a:gd name="T48" fmla="*/ 41 w 54"/>
              <a:gd name="T49" fmla="*/ 168 h 172"/>
              <a:gd name="T50" fmla="*/ 38 w 54"/>
              <a:gd name="T51" fmla="*/ 166 h 172"/>
              <a:gd name="T52" fmla="*/ 37 w 54"/>
              <a:gd name="T53" fmla="*/ 162 h 172"/>
              <a:gd name="T54" fmla="*/ 34 w 54"/>
              <a:gd name="T55" fmla="*/ 158 h 172"/>
              <a:gd name="T56" fmla="*/ 33 w 54"/>
              <a:gd name="T57" fmla="*/ 155 h 172"/>
              <a:gd name="T58" fmla="*/ 32 w 54"/>
              <a:gd name="T59" fmla="*/ 151 h 172"/>
              <a:gd name="T60" fmla="*/ 29 w 54"/>
              <a:gd name="T61" fmla="*/ 145 h 172"/>
              <a:gd name="T62" fmla="*/ 28 w 54"/>
              <a:gd name="T63" fmla="*/ 139 h 172"/>
              <a:gd name="T64" fmla="*/ 27 w 54"/>
              <a:gd name="T65" fmla="*/ 132 h 172"/>
              <a:gd name="T66" fmla="*/ 25 w 54"/>
              <a:gd name="T67" fmla="*/ 124 h 172"/>
              <a:gd name="T68" fmla="*/ 24 w 54"/>
              <a:gd name="T69" fmla="*/ 116 h 172"/>
              <a:gd name="T70" fmla="*/ 20 w 54"/>
              <a:gd name="T71" fmla="*/ 103 h 172"/>
              <a:gd name="T72" fmla="*/ 18 w 54"/>
              <a:gd name="T73" fmla="*/ 90 h 172"/>
              <a:gd name="T74" fmla="*/ 15 w 54"/>
              <a:gd name="T75" fmla="*/ 78 h 172"/>
              <a:gd name="T76" fmla="*/ 13 w 54"/>
              <a:gd name="T77" fmla="*/ 67 h 172"/>
              <a:gd name="T78" fmla="*/ 10 w 54"/>
              <a:gd name="T79" fmla="*/ 57 h 172"/>
              <a:gd name="T80" fmla="*/ 9 w 54"/>
              <a:gd name="T81" fmla="*/ 49 h 172"/>
              <a:gd name="T82" fmla="*/ 6 w 54"/>
              <a:gd name="T83" fmla="*/ 42 h 172"/>
              <a:gd name="T84" fmla="*/ 5 w 54"/>
              <a:gd name="T85" fmla="*/ 34 h 172"/>
              <a:gd name="T86" fmla="*/ 5 w 54"/>
              <a:gd name="T87" fmla="*/ 3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4" h="172">
                <a:moveTo>
                  <a:pt x="5" y="34"/>
                </a:moveTo>
                <a:lnTo>
                  <a:pt x="2" y="28"/>
                </a:lnTo>
                <a:lnTo>
                  <a:pt x="1" y="23"/>
                </a:lnTo>
                <a:lnTo>
                  <a:pt x="0" y="19"/>
                </a:lnTo>
                <a:lnTo>
                  <a:pt x="0" y="13"/>
                </a:lnTo>
                <a:lnTo>
                  <a:pt x="0" y="9"/>
                </a:lnTo>
                <a:lnTo>
                  <a:pt x="0" y="7"/>
                </a:lnTo>
                <a:lnTo>
                  <a:pt x="1" y="4"/>
                </a:lnTo>
                <a:lnTo>
                  <a:pt x="1" y="2"/>
                </a:lnTo>
                <a:lnTo>
                  <a:pt x="2" y="0"/>
                </a:lnTo>
                <a:lnTo>
                  <a:pt x="5" y="0"/>
                </a:lnTo>
                <a:lnTo>
                  <a:pt x="7" y="0"/>
                </a:lnTo>
                <a:lnTo>
                  <a:pt x="10" y="0"/>
                </a:lnTo>
                <a:lnTo>
                  <a:pt x="15" y="2"/>
                </a:lnTo>
                <a:lnTo>
                  <a:pt x="19" y="5"/>
                </a:lnTo>
                <a:lnTo>
                  <a:pt x="25" y="9"/>
                </a:lnTo>
                <a:lnTo>
                  <a:pt x="32" y="13"/>
                </a:lnTo>
                <a:lnTo>
                  <a:pt x="43" y="91"/>
                </a:lnTo>
                <a:lnTo>
                  <a:pt x="54" y="172"/>
                </a:lnTo>
                <a:lnTo>
                  <a:pt x="51" y="172"/>
                </a:lnTo>
                <a:lnTo>
                  <a:pt x="48" y="172"/>
                </a:lnTo>
                <a:lnTo>
                  <a:pt x="47" y="172"/>
                </a:lnTo>
                <a:lnTo>
                  <a:pt x="45" y="172"/>
                </a:lnTo>
                <a:lnTo>
                  <a:pt x="42" y="170"/>
                </a:lnTo>
                <a:lnTo>
                  <a:pt x="41" y="168"/>
                </a:lnTo>
                <a:lnTo>
                  <a:pt x="38" y="166"/>
                </a:lnTo>
                <a:lnTo>
                  <a:pt x="37" y="162"/>
                </a:lnTo>
                <a:lnTo>
                  <a:pt x="34" y="158"/>
                </a:lnTo>
                <a:lnTo>
                  <a:pt x="33" y="155"/>
                </a:lnTo>
                <a:lnTo>
                  <a:pt x="32" y="151"/>
                </a:lnTo>
                <a:lnTo>
                  <a:pt x="29" y="145"/>
                </a:lnTo>
                <a:lnTo>
                  <a:pt x="28" y="139"/>
                </a:lnTo>
                <a:lnTo>
                  <a:pt x="27" y="132"/>
                </a:lnTo>
                <a:lnTo>
                  <a:pt x="25" y="124"/>
                </a:lnTo>
                <a:lnTo>
                  <a:pt x="24" y="116"/>
                </a:lnTo>
                <a:lnTo>
                  <a:pt x="20" y="103"/>
                </a:lnTo>
                <a:lnTo>
                  <a:pt x="18" y="90"/>
                </a:lnTo>
                <a:lnTo>
                  <a:pt x="15" y="78"/>
                </a:lnTo>
                <a:lnTo>
                  <a:pt x="13" y="67"/>
                </a:lnTo>
                <a:lnTo>
                  <a:pt x="10" y="57"/>
                </a:lnTo>
                <a:lnTo>
                  <a:pt x="9" y="49"/>
                </a:lnTo>
                <a:lnTo>
                  <a:pt x="6" y="42"/>
                </a:lnTo>
                <a:lnTo>
                  <a:pt x="5" y="34"/>
                </a:lnTo>
                <a:lnTo>
                  <a:pt x="5" y="3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4"/>
          <p:cNvSpPr>
            <a:spLocks/>
          </p:cNvSpPr>
          <p:nvPr/>
        </p:nvSpPr>
        <p:spPr bwMode="auto">
          <a:xfrm>
            <a:off x="2072877" y="2438435"/>
            <a:ext cx="778077" cy="220210"/>
          </a:xfrm>
          <a:custGeom>
            <a:avLst/>
            <a:gdLst>
              <a:gd name="T0" fmla="*/ 4 w 265"/>
              <a:gd name="T1" fmla="*/ 61 h 149"/>
              <a:gd name="T2" fmla="*/ 12 w 265"/>
              <a:gd name="T3" fmla="*/ 59 h 149"/>
              <a:gd name="T4" fmla="*/ 24 w 265"/>
              <a:gd name="T5" fmla="*/ 59 h 149"/>
              <a:gd name="T6" fmla="*/ 37 w 265"/>
              <a:gd name="T7" fmla="*/ 57 h 149"/>
              <a:gd name="T8" fmla="*/ 51 w 265"/>
              <a:gd name="T9" fmla="*/ 53 h 149"/>
              <a:gd name="T10" fmla="*/ 66 w 265"/>
              <a:gd name="T11" fmla="*/ 52 h 149"/>
              <a:gd name="T12" fmla="*/ 84 w 265"/>
              <a:gd name="T13" fmla="*/ 46 h 149"/>
              <a:gd name="T14" fmla="*/ 103 w 265"/>
              <a:gd name="T15" fmla="*/ 42 h 149"/>
              <a:gd name="T16" fmla="*/ 123 w 265"/>
              <a:gd name="T17" fmla="*/ 36 h 149"/>
              <a:gd name="T18" fmla="*/ 142 w 265"/>
              <a:gd name="T19" fmla="*/ 31 h 149"/>
              <a:gd name="T20" fmla="*/ 157 w 265"/>
              <a:gd name="T21" fmla="*/ 25 h 149"/>
              <a:gd name="T22" fmla="*/ 171 w 265"/>
              <a:gd name="T23" fmla="*/ 19 h 149"/>
              <a:gd name="T24" fmla="*/ 183 w 265"/>
              <a:gd name="T25" fmla="*/ 15 h 149"/>
              <a:gd name="T26" fmla="*/ 192 w 265"/>
              <a:gd name="T27" fmla="*/ 11 h 149"/>
              <a:gd name="T28" fmla="*/ 198 w 265"/>
              <a:gd name="T29" fmla="*/ 9 h 149"/>
              <a:gd name="T30" fmla="*/ 203 w 265"/>
              <a:gd name="T31" fmla="*/ 6 h 149"/>
              <a:gd name="T32" fmla="*/ 206 w 265"/>
              <a:gd name="T33" fmla="*/ 4 h 149"/>
              <a:gd name="T34" fmla="*/ 212 w 265"/>
              <a:gd name="T35" fmla="*/ 0 h 149"/>
              <a:gd name="T36" fmla="*/ 220 w 265"/>
              <a:gd name="T37" fmla="*/ 0 h 149"/>
              <a:gd name="T38" fmla="*/ 225 w 265"/>
              <a:gd name="T39" fmla="*/ 2 h 149"/>
              <a:gd name="T40" fmla="*/ 232 w 265"/>
              <a:gd name="T41" fmla="*/ 8 h 149"/>
              <a:gd name="T42" fmla="*/ 239 w 265"/>
              <a:gd name="T43" fmla="*/ 15 h 149"/>
              <a:gd name="T44" fmla="*/ 248 w 265"/>
              <a:gd name="T45" fmla="*/ 27 h 149"/>
              <a:gd name="T46" fmla="*/ 256 w 265"/>
              <a:gd name="T47" fmla="*/ 42 h 149"/>
              <a:gd name="T48" fmla="*/ 261 w 265"/>
              <a:gd name="T49" fmla="*/ 55 h 149"/>
              <a:gd name="T50" fmla="*/ 264 w 265"/>
              <a:gd name="T51" fmla="*/ 65 h 149"/>
              <a:gd name="T52" fmla="*/ 265 w 265"/>
              <a:gd name="T53" fmla="*/ 71 h 149"/>
              <a:gd name="T54" fmla="*/ 262 w 265"/>
              <a:gd name="T55" fmla="*/ 78 h 149"/>
              <a:gd name="T56" fmla="*/ 260 w 265"/>
              <a:gd name="T57" fmla="*/ 84 h 149"/>
              <a:gd name="T58" fmla="*/ 257 w 265"/>
              <a:gd name="T59" fmla="*/ 86 h 149"/>
              <a:gd name="T60" fmla="*/ 253 w 265"/>
              <a:gd name="T61" fmla="*/ 88 h 149"/>
              <a:gd name="T62" fmla="*/ 247 w 265"/>
              <a:gd name="T63" fmla="*/ 94 h 149"/>
              <a:gd name="T64" fmla="*/ 239 w 265"/>
              <a:gd name="T65" fmla="*/ 105 h 149"/>
              <a:gd name="T66" fmla="*/ 230 w 265"/>
              <a:gd name="T67" fmla="*/ 122 h 149"/>
              <a:gd name="T68" fmla="*/ 225 w 265"/>
              <a:gd name="T69" fmla="*/ 134 h 149"/>
              <a:gd name="T70" fmla="*/ 220 w 265"/>
              <a:gd name="T71" fmla="*/ 149 h 149"/>
              <a:gd name="T72" fmla="*/ 187 w 265"/>
              <a:gd name="T73" fmla="*/ 139 h 149"/>
              <a:gd name="T74" fmla="*/ 192 w 265"/>
              <a:gd name="T75" fmla="*/ 122 h 149"/>
              <a:gd name="T76" fmla="*/ 196 w 265"/>
              <a:gd name="T77" fmla="*/ 109 h 149"/>
              <a:gd name="T78" fmla="*/ 200 w 265"/>
              <a:gd name="T79" fmla="*/ 95 h 149"/>
              <a:gd name="T80" fmla="*/ 202 w 265"/>
              <a:gd name="T81" fmla="*/ 86 h 149"/>
              <a:gd name="T82" fmla="*/ 203 w 265"/>
              <a:gd name="T83" fmla="*/ 78 h 149"/>
              <a:gd name="T84" fmla="*/ 205 w 265"/>
              <a:gd name="T85" fmla="*/ 71 h 149"/>
              <a:gd name="T86" fmla="*/ 205 w 265"/>
              <a:gd name="T87" fmla="*/ 67 h 149"/>
              <a:gd name="T88" fmla="*/ 202 w 265"/>
              <a:gd name="T89" fmla="*/ 65 h 149"/>
              <a:gd name="T90" fmla="*/ 198 w 265"/>
              <a:gd name="T91" fmla="*/ 61 h 149"/>
              <a:gd name="T92" fmla="*/ 191 w 265"/>
              <a:gd name="T93" fmla="*/ 61 h 149"/>
              <a:gd name="T94" fmla="*/ 180 w 265"/>
              <a:gd name="T95" fmla="*/ 61 h 149"/>
              <a:gd name="T96" fmla="*/ 170 w 265"/>
              <a:gd name="T97" fmla="*/ 61 h 149"/>
              <a:gd name="T98" fmla="*/ 159 w 265"/>
              <a:gd name="T99" fmla="*/ 61 h 149"/>
              <a:gd name="T100" fmla="*/ 144 w 265"/>
              <a:gd name="T101" fmla="*/ 63 h 149"/>
              <a:gd name="T102" fmla="*/ 127 w 265"/>
              <a:gd name="T103" fmla="*/ 67 h 149"/>
              <a:gd name="T104" fmla="*/ 105 w 265"/>
              <a:gd name="T105" fmla="*/ 71 h 149"/>
              <a:gd name="T106" fmla="*/ 79 w 265"/>
              <a:gd name="T107" fmla="*/ 78 h 149"/>
              <a:gd name="T108" fmla="*/ 50 w 265"/>
              <a:gd name="T109" fmla="*/ 84 h 149"/>
              <a:gd name="T110" fmla="*/ 18 w 265"/>
              <a:gd name="T111" fmla="*/ 94 h 149"/>
              <a:gd name="T112" fmla="*/ 0 w 265"/>
              <a:gd name="T113" fmla="*/ 61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5" h="149">
                <a:moveTo>
                  <a:pt x="0" y="61"/>
                </a:moveTo>
                <a:lnTo>
                  <a:pt x="4" y="61"/>
                </a:lnTo>
                <a:lnTo>
                  <a:pt x="9" y="59"/>
                </a:lnTo>
                <a:lnTo>
                  <a:pt x="12" y="59"/>
                </a:lnTo>
                <a:lnTo>
                  <a:pt x="18" y="59"/>
                </a:lnTo>
                <a:lnTo>
                  <a:pt x="24" y="59"/>
                </a:lnTo>
                <a:lnTo>
                  <a:pt x="29" y="57"/>
                </a:lnTo>
                <a:lnTo>
                  <a:pt x="37" y="57"/>
                </a:lnTo>
                <a:lnTo>
                  <a:pt x="43" y="55"/>
                </a:lnTo>
                <a:lnTo>
                  <a:pt x="51" y="53"/>
                </a:lnTo>
                <a:lnTo>
                  <a:pt x="59" y="53"/>
                </a:lnTo>
                <a:lnTo>
                  <a:pt x="66" y="52"/>
                </a:lnTo>
                <a:lnTo>
                  <a:pt x="75" y="50"/>
                </a:lnTo>
                <a:lnTo>
                  <a:pt x="84" y="46"/>
                </a:lnTo>
                <a:lnTo>
                  <a:pt x="93" y="44"/>
                </a:lnTo>
                <a:lnTo>
                  <a:pt x="103" y="42"/>
                </a:lnTo>
                <a:lnTo>
                  <a:pt x="114" y="38"/>
                </a:lnTo>
                <a:lnTo>
                  <a:pt x="123" y="36"/>
                </a:lnTo>
                <a:lnTo>
                  <a:pt x="133" y="32"/>
                </a:lnTo>
                <a:lnTo>
                  <a:pt x="142" y="31"/>
                </a:lnTo>
                <a:lnTo>
                  <a:pt x="150" y="27"/>
                </a:lnTo>
                <a:lnTo>
                  <a:pt x="157" y="25"/>
                </a:lnTo>
                <a:lnTo>
                  <a:pt x="165" y="23"/>
                </a:lnTo>
                <a:lnTo>
                  <a:pt x="171" y="19"/>
                </a:lnTo>
                <a:lnTo>
                  <a:pt x="178" y="17"/>
                </a:lnTo>
                <a:lnTo>
                  <a:pt x="183" y="15"/>
                </a:lnTo>
                <a:lnTo>
                  <a:pt x="188" y="13"/>
                </a:lnTo>
                <a:lnTo>
                  <a:pt x="192" y="11"/>
                </a:lnTo>
                <a:lnTo>
                  <a:pt x="196" y="11"/>
                </a:lnTo>
                <a:lnTo>
                  <a:pt x="198" y="9"/>
                </a:lnTo>
                <a:lnTo>
                  <a:pt x="201" y="8"/>
                </a:lnTo>
                <a:lnTo>
                  <a:pt x="203" y="6"/>
                </a:lnTo>
                <a:lnTo>
                  <a:pt x="205" y="6"/>
                </a:lnTo>
                <a:lnTo>
                  <a:pt x="206" y="4"/>
                </a:lnTo>
                <a:lnTo>
                  <a:pt x="208" y="2"/>
                </a:lnTo>
                <a:lnTo>
                  <a:pt x="212" y="0"/>
                </a:lnTo>
                <a:lnTo>
                  <a:pt x="216" y="0"/>
                </a:lnTo>
                <a:lnTo>
                  <a:pt x="220" y="0"/>
                </a:lnTo>
                <a:lnTo>
                  <a:pt x="223" y="0"/>
                </a:lnTo>
                <a:lnTo>
                  <a:pt x="225" y="2"/>
                </a:lnTo>
                <a:lnTo>
                  <a:pt x="228" y="4"/>
                </a:lnTo>
                <a:lnTo>
                  <a:pt x="232" y="8"/>
                </a:lnTo>
                <a:lnTo>
                  <a:pt x="235" y="11"/>
                </a:lnTo>
                <a:lnTo>
                  <a:pt x="239" y="15"/>
                </a:lnTo>
                <a:lnTo>
                  <a:pt x="243" y="21"/>
                </a:lnTo>
                <a:lnTo>
                  <a:pt x="248" y="27"/>
                </a:lnTo>
                <a:lnTo>
                  <a:pt x="252" y="36"/>
                </a:lnTo>
                <a:lnTo>
                  <a:pt x="256" y="42"/>
                </a:lnTo>
                <a:lnTo>
                  <a:pt x="258" y="50"/>
                </a:lnTo>
                <a:lnTo>
                  <a:pt x="261" y="55"/>
                </a:lnTo>
                <a:lnTo>
                  <a:pt x="262" y="61"/>
                </a:lnTo>
                <a:lnTo>
                  <a:pt x="264" y="65"/>
                </a:lnTo>
                <a:lnTo>
                  <a:pt x="265" y="69"/>
                </a:lnTo>
                <a:lnTo>
                  <a:pt x="265" y="71"/>
                </a:lnTo>
                <a:lnTo>
                  <a:pt x="264" y="74"/>
                </a:lnTo>
                <a:lnTo>
                  <a:pt x="262" y="78"/>
                </a:lnTo>
                <a:lnTo>
                  <a:pt x="261" y="82"/>
                </a:lnTo>
                <a:lnTo>
                  <a:pt x="260" y="84"/>
                </a:lnTo>
                <a:lnTo>
                  <a:pt x="258" y="86"/>
                </a:lnTo>
                <a:lnTo>
                  <a:pt x="257" y="86"/>
                </a:lnTo>
                <a:lnTo>
                  <a:pt x="256" y="88"/>
                </a:lnTo>
                <a:lnTo>
                  <a:pt x="253" y="88"/>
                </a:lnTo>
                <a:lnTo>
                  <a:pt x="251" y="90"/>
                </a:lnTo>
                <a:lnTo>
                  <a:pt x="247" y="94"/>
                </a:lnTo>
                <a:lnTo>
                  <a:pt x="243" y="99"/>
                </a:lnTo>
                <a:lnTo>
                  <a:pt x="239" y="105"/>
                </a:lnTo>
                <a:lnTo>
                  <a:pt x="235" y="113"/>
                </a:lnTo>
                <a:lnTo>
                  <a:pt x="230" y="122"/>
                </a:lnTo>
                <a:lnTo>
                  <a:pt x="228" y="128"/>
                </a:lnTo>
                <a:lnTo>
                  <a:pt x="225" y="134"/>
                </a:lnTo>
                <a:lnTo>
                  <a:pt x="223" y="141"/>
                </a:lnTo>
                <a:lnTo>
                  <a:pt x="220" y="149"/>
                </a:lnTo>
                <a:lnTo>
                  <a:pt x="184" y="149"/>
                </a:lnTo>
                <a:lnTo>
                  <a:pt x="187" y="139"/>
                </a:lnTo>
                <a:lnTo>
                  <a:pt x="189" y="130"/>
                </a:lnTo>
                <a:lnTo>
                  <a:pt x="192" y="122"/>
                </a:lnTo>
                <a:lnTo>
                  <a:pt x="194" y="115"/>
                </a:lnTo>
                <a:lnTo>
                  <a:pt x="196" y="109"/>
                </a:lnTo>
                <a:lnTo>
                  <a:pt x="197" y="101"/>
                </a:lnTo>
                <a:lnTo>
                  <a:pt x="200" y="95"/>
                </a:lnTo>
                <a:lnTo>
                  <a:pt x="201" y="90"/>
                </a:lnTo>
                <a:lnTo>
                  <a:pt x="202" y="86"/>
                </a:lnTo>
                <a:lnTo>
                  <a:pt x="203" y="82"/>
                </a:lnTo>
                <a:lnTo>
                  <a:pt x="203" y="78"/>
                </a:lnTo>
                <a:lnTo>
                  <a:pt x="205" y="74"/>
                </a:lnTo>
                <a:lnTo>
                  <a:pt x="205" y="71"/>
                </a:lnTo>
                <a:lnTo>
                  <a:pt x="205" y="69"/>
                </a:lnTo>
                <a:lnTo>
                  <a:pt x="205" y="67"/>
                </a:lnTo>
                <a:lnTo>
                  <a:pt x="205" y="67"/>
                </a:lnTo>
                <a:lnTo>
                  <a:pt x="202" y="65"/>
                </a:lnTo>
                <a:lnTo>
                  <a:pt x="201" y="63"/>
                </a:lnTo>
                <a:lnTo>
                  <a:pt x="198" y="61"/>
                </a:lnTo>
                <a:lnTo>
                  <a:pt x="194" y="61"/>
                </a:lnTo>
                <a:lnTo>
                  <a:pt x="191" y="61"/>
                </a:lnTo>
                <a:lnTo>
                  <a:pt x="185" y="61"/>
                </a:lnTo>
                <a:lnTo>
                  <a:pt x="180" y="61"/>
                </a:lnTo>
                <a:lnTo>
                  <a:pt x="174" y="61"/>
                </a:lnTo>
                <a:lnTo>
                  <a:pt x="170" y="61"/>
                </a:lnTo>
                <a:lnTo>
                  <a:pt x="165" y="61"/>
                </a:lnTo>
                <a:lnTo>
                  <a:pt x="159" y="61"/>
                </a:lnTo>
                <a:lnTo>
                  <a:pt x="152" y="63"/>
                </a:lnTo>
                <a:lnTo>
                  <a:pt x="144" y="63"/>
                </a:lnTo>
                <a:lnTo>
                  <a:pt x="135" y="65"/>
                </a:lnTo>
                <a:lnTo>
                  <a:pt x="127" y="67"/>
                </a:lnTo>
                <a:lnTo>
                  <a:pt x="116" y="69"/>
                </a:lnTo>
                <a:lnTo>
                  <a:pt x="105" y="71"/>
                </a:lnTo>
                <a:lnTo>
                  <a:pt x="92" y="74"/>
                </a:lnTo>
                <a:lnTo>
                  <a:pt x="79" y="78"/>
                </a:lnTo>
                <a:lnTo>
                  <a:pt x="65" y="80"/>
                </a:lnTo>
                <a:lnTo>
                  <a:pt x="50" y="84"/>
                </a:lnTo>
                <a:lnTo>
                  <a:pt x="34" y="90"/>
                </a:lnTo>
                <a:lnTo>
                  <a:pt x="18" y="94"/>
                </a:lnTo>
                <a:lnTo>
                  <a:pt x="0" y="99"/>
                </a:lnTo>
                <a:lnTo>
                  <a:pt x="0" y="61"/>
                </a:lnTo>
                <a:lnTo>
                  <a:pt x="0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5"/>
          <p:cNvSpPr>
            <a:spLocks/>
          </p:cNvSpPr>
          <p:nvPr/>
        </p:nvSpPr>
        <p:spPr bwMode="auto">
          <a:xfrm>
            <a:off x="2166286" y="2623955"/>
            <a:ext cx="604846" cy="114509"/>
          </a:xfrm>
          <a:custGeom>
            <a:avLst/>
            <a:gdLst>
              <a:gd name="T0" fmla="*/ 0 w 206"/>
              <a:gd name="T1" fmla="*/ 76 h 76"/>
              <a:gd name="T2" fmla="*/ 0 w 206"/>
              <a:gd name="T3" fmla="*/ 44 h 76"/>
              <a:gd name="T4" fmla="*/ 18 w 206"/>
              <a:gd name="T5" fmla="*/ 38 h 76"/>
              <a:gd name="T6" fmla="*/ 36 w 206"/>
              <a:gd name="T7" fmla="*/ 34 h 76"/>
              <a:gd name="T8" fmla="*/ 52 w 206"/>
              <a:gd name="T9" fmla="*/ 28 h 76"/>
              <a:gd name="T10" fmla="*/ 68 w 206"/>
              <a:gd name="T11" fmla="*/ 25 h 76"/>
              <a:gd name="T12" fmla="*/ 83 w 206"/>
              <a:gd name="T13" fmla="*/ 21 h 76"/>
              <a:gd name="T14" fmla="*/ 96 w 206"/>
              <a:gd name="T15" fmla="*/ 17 h 76"/>
              <a:gd name="T16" fmla="*/ 109 w 206"/>
              <a:gd name="T17" fmla="*/ 13 h 76"/>
              <a:gd name="T18" fmla="*/ 121 w 206"/>
              <a:gd name="T19" fmla="*/ 11 h 76"/>
              <a:gd name="T20" fmla="*/ 132 w 206"/>
              <a:gd name="T21" fmla="*/ 9 h 76"/>
              <a:gd name="T22" fmla="*/ 142 w 206"/>
              <a:gd name="T23" fmla="*/ 6 h 76"/>
              <a:gd name="T24" fmla="*/ 151 w 206"/>
              <a:gd name="T25" fmla="*/ 4 h 76"/>
              <a:gd name="T26" fmla="*/ 159 w 206"/>
              <a:gd name="T27" fmla="*/ 2 h 76"/>
              <a:gd name="T28" fmla="*/ 166 w 206"/>
              <a:gd name="T29" fmla="*/ 2 h 76"/>
              <a:gd name="T30" fmla="*/ 171 w 206"/>
              <a:gd name="T31" fmla="*/ 0 h 76"/>
              <a:gd name="T32" fmla="*/ 177 w 206"/>
              <a:gd name="T33" fmla="*/ 0 h 76"/>
              <a:gd name="T34" fmla="*/ 182 w 206"/>
              <a:gd name="T35" fmla="*/ 0 h 76"/>
              <a:gd name="T36" fmla="*/ 187 w 206"/>
              <a:gd name="T37" fmla="*/ 0 h 76"/>
              <a:gd name="T38" fmla="*/ 192 w 206"/>
              <a:gd name="T39" fmla="*/ 2 h 76"/>
              <a:gd name="T40" fmla="*/ 196 w 206"/>
              <a:gd name="T41" fmla="*/ 4 h 76"/>
              <a:gd name="T42" fmla="*/ 200 w 206"/>
              <a:gd name="T43" fmla="*/ 7 h 76"/>
              <a:gd name="T44" fmla="*/ 202 w 206"/>
              <a:gd name="T45" fmla="*/ 13 h 76"/>
              <a:gd name="T46" fmla="*/ 205 w 206"/>
              <a:gd name="T47" fmla="*/ 19 h 76"/>
              <a:gd name="T48" fmla="*/ 206 w 206"/>
              <a:gd name="T49" fmla="*/ 25 h 76"/>
              <a:gd name="T50" fmla="*/ 206 w 206"/>
              <a:gd name="T51" fmla="*/ 32 h 76"/>
              <a:gd name="T52" fmla="*/ 198 w 206"/>
              <a:gd name="T53" fmla="*/ 34 h 76"/>
              <a:gd name="T54" fmla="*/ 191 w 206"/>
              <a:gd name="T55" fmla="*/ 36 h 76"/>
              <a:gd name="T56" fmla="*/ 183 w 206"/>
              <a:gd name="T57" fmla="*/ 38 h 76"/>
              <a:gd name="T58" fmla="*/ 177 w 206"/>
              <a:gd name="T59" fmla="*/ 40 h 76"/>
              <a:gd name="T60" fmla="*/ 169 w 206"/>
              <a:gd name="T61" fmla="*/ 42 h 76"/>
              <a:gd name="T62" fmla="*/ 164 w 206"/>
              <a:gd name="T63" fmla="*/ 42 h 76"/>
              <a:gd name="T64" fmla="*/ 157 w 206"/>
              <a:gd name="T65" fmla="*/ 44 h 76"/>
              <a:gd name="T66" fmla="*/ 152 w 206"/>
              <a:gd name="T67" fmla="*/ 46 h 76"/>
              <a:gd name="T68" fmla="*/ 147 w 206"/>
              <a:gd name="T69" fmla="*/ 46 h 76"/>
              <a:gd name="T70" fmla="*/ 142 w 206"/>
              <a:gd name="T71" fmla="*/ 48 h 76"/>
              <a:gd name="T72" fmla="*/ 138 w 206"/>
              <a:gd name="T73" fmla="*/ 48 h 76"/>
              <a:gd name="T74" fmla="*/ 134 w 206"/>
              <a:gd name="T75" fmla="*/ 48 h 76"/>
              <a:gd name="T76" fmla="*/ 132 w 206"/>
              <a:gd name="T77" fmla="*/ 48 h 76"/>
              <a:gd name="T78" fmla="*/ 128 w 206"/>
              <a:gd name="T79" fmla="*/ 49 h 76"/>
              <a:gd name="T80" fmla="*/ 125 w 206"/>
              <a:gd name="T81" fmla="*/ 49 h 76"/>
              <a:gd name="T82" fmla="*/ 123 w 206"/>
              <a:gd name="T83" fmla="*/ 49 h 76"/>
              <a:gd name="T84" fmla="*/ 120 w 206"/>
              <a:gd name="T85" fmla="*/ 49 h 76"/>
              <a:gd name="T86" fmla="*/ 116 w 206"/>
              <a:gd name="T87" fmla="*/ 51 h 76"/>
              <a:gd name="T88" fmla="*/ 112 w 206"/>
              <a:gd name="T89" fmla="*/ 51 h 76"/>
              <a:gd name="T90" fmla="*/ 107 w 206"/>
              <a:gd name="T91" fmla="*/ 53 h 76"/>
              <a:gd name="T92" fmla="*/ 102 w 206"/>
              <a:gd name="T93" fmla="*/ 55 h 76"/>
              <a:gd name="T94" fmla="*/ 96 w 206"/>
              <a:gd name="T95" fmla="*/ 55 h 76"/>
              <a:gd name="T96" fmla="*/ 89 w 206"/>
              <a:gd name="T97" fmla="*/ 57 h 76"/>
              <a:gd name="T98" fmla="*/ 82 w 206"/>
              <a:gd name="T99" fmla="*/ 59 h 76"/>
              <a:gd name="T100" fmla="*/ 74 w 206"/>
              <a:gd name="T101" fmla="*/ 61 h 76"/>
              <a:gd name="T102" fmla="*/ 65 w 206"/>
              <a:gd name="T103" fmla="*/ 61 h 76"/>
              <a:gd name="T104" fmla="*/ 56 w 206"/>
              <a:gd name="T105" fmla="*/ 63 h 76"/>
              <a:gd name="T106" fmla="*/ 46 w 206"/>
              <a:gd name="T107" fmla="*/ 67 h 76"/>
              <a:gd name="T108" fmla="*/ 34 w 206"/>
              <a:gd name="T109" fmla="*/ 69 h 76"/>
              <a:gd name="T110" fmla="*/ 24 w 206"/>
              <a:gd name="T111" fmla="*/ 71 h 76"/>
              <a:gd name="T112" fmla="*/ 11 w 206"/>
              <a:gd name="T113" fmla="*/ 74 h 76"/>
              <a:gd name="T114" fmla="*/ 0 w 206"/>
              <a:gd name="T115" fmla="*/ 76 h 76"/>
              <a:gd name="T116" fmla="*/ 0 w 206"/>
              <a:gd name="T1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6" h="76">
                <a:moveTo>
                  <a:pt x="0" y="76"/>
                </a:moveTo>
                <a:lnTo>
                  <a:pt x="0" y="44"/>
                </a:lnTo>
                <a:lnTo>
                  <a:pt x="18" y="38"/>
                </a:lnTo>
                <a:lnTo>
                  <a:pt x="36" y="34"/>
                </a:lnTo>
                <a:lnTo>
                  <a:pt x="52" y="28"/>
                </a:lnTo>
                <a:lnTo>
                  <a:pt x="68" y="25"/>
                </a:lnTo>
                <a:lnTo>
                  <a:pt x="83" y="21"/>
                </a:lnTo>
                <a:lnTo>
                  <a:pt x="96" y="17"/>
                </a:lnTo>
                <a:lnTo>
                  <a:pt x="109" y="13"/>
                </a:lnTo>
                <a:lnTo>
                  <a:pt x="121" y="11"/>
                </a:lnTo>
                <a:lnTo>
                  <a:pt x="132" y="9"/>
                </a:lnTo>
                <a:lnTo>
                  <a:pt x="142" y="6"/>
                </a:lnTo>
                <a:lnTo>
                  <a:pt x="151" y="4"/>
                </a:lnTo>
                <a:lnTo>
                  <a:pt x="159" y="2"/>
                </a:lnTo>
                <a:lnTo>
                  <a:pt x="166" y="2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2" y="2"/>
                </a:lnTo>
                <a:lnTo>
                  <a:pt x="196" y="4"/>
                </a:lnTo>
                <a:lnTo>
                  <a:pt x="200" y="7"/>
                </a:lnTo>
                <a:lnTo>
                  <a:pt x="202" y="13"/>
                </a:lnTo>
                <a:lnTo>
                  <a:pt x="205" y="19"/>
                </a:lnTo>
                <a:lnTo>
                  <a:pt x="206" y="25"/>
                </a:lnTo>
                <a:lnTo>
                  <a:pt x="206" y="32"/>
                </a:lnTo>
                <a:lnTo>
                  <a:pt x="198" y="34"/>
                </a:lnTo>
                <a:lnTo>
                  <a:pt x="191" y="36"/>
                </a:lnTo>
                <a:lnTo>
                  <a:pt x="183" y="38"/>
                </a:lnTo>
                <a:lnTo>
                  <a:pt x="177" y="40"/>
                </a:lnTo>
                <a:lnTo>
                  <a:pt x="169" y="42"/>
                </a:lnTo>
                <a:lnTo>
                  <a:pt x="164" y="42"/>
                </a:lnTo>
                <a:lnTo>
                  <a:pt x="157" y="44"/>
                </a:lnTo>
                <a:lnTo>
                  <a:pt x="152" y="46"/>
                </a:lnTo>
                <a:lnTo>
                  <a:pt x="147" y="46"/>
                </a:lnTo>
                <a:lnTo>
                  <a:pt x="142" y="48"/>
                </a:lnTo>
                <a:lnTo>
                  <a:pt x="138" y="48"/>
                </a:lnTo>
                <a:lnTo>
                  <a:pt x="134" y="48"/>
                </a:lnTo>
                <a:lnTo>
                  <a:pt x="132" y="48"/>
                </a:lnTo>
                <a:lnTo>
                  <a:pt x="128" y="49"/>
                </a:lnTo>
                <a:lnTo>
                  <a:pt x="125" y="49"/>
                </a:lnTo>
                <a:lnTo>
                  <a:pt x="123" y="49"/>
                </a:lnTo>
                <a:lnTo>
                  <a:pt x="120" y="49"/>
                </a:lnTo>
                <a:lnTo>
                  <a:pt x="116" y="51"/>
                </a:lnTo>
                <a:lnTo>
                  <a:pt x="112" y="51"/>
                </a:lnTo>
                <a:lnTo>
                  <a:pt x="107" y="53"/>
                </a:lnTo>
                <a:lnTo>
                  <a:pt x="102" y="55"/>
                </a:lnTo>
                <a:lnTo>
                  <a:pt x="96" y="55"/>
                </a:lnTo>
                <a:lnTo>
                  <a:pt x="89" y="57"/>
                </a:lnTo>
                <a:lnTo>
                  <a:pt x="82" y="59"/>
                </a:lnTo>
                <a:lnTo>
                  <a:pt x="74" y="61"/>
                </a:lnTo>
                <a:lnTo>
                  <a:pt x="65" y="61"/>
                </a:lnTo>
                <a:lnTo>
                  <a:pt x="56" y="63"/>
                </a:lnTo>
                <a:lnTo>
                  <a:pt x="46" y="67"/>
                </a:lnTo>
                <a:lnTo>
                  <a:pt x="34" y="69"/>
                </a:lnTo>
                <a:lnTo>
                  <a:pt x="24" y="71"/>
                </a:lnTo>
                <a:lnTo>
                  <a:pt x="11" y="74"/>
                </a:lnTo>
                <a:lnTo>
                  <a:pt x="0" y="76"/>
                </a:lnTo>
                <a:lnTo>
                  <a:pt x="0" y="7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线形标注 2 1"/>
          <p:cNvSpPr/>
          <p:nvPr/>
        </p:nvSpPr>
        <p:spPr>
          <a:xfrm>
            <a:off x="4211963" y="2335282"/>
            <a:ext cx="1512166" cy="5078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462"/>
              <a:gd name="adj6" fmla="val -6844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7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窄</a:t>
            </a:r>
            <a:r>
              <a:rPr lang="zh-CN" altLang="en-US" sz="27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27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2" name="Freeform 116"/>
          <p:cNvSpPr>
            <a:spLocks/>
          </p:cNvSpPr>
          <p:nvPr/>
        </p:nvSpPr>
        <p:spPr bwMode="auto">
          <a:xfrm>
            <a:off x="1573920" y="2823948"/>
            <a:ext cx="296550" cy="789822"/>
          </a:xfrm>
          <a:custGeom>
            <a:avLst/>
            <a:gdLst>
              <a:gd name="T0" fmla="*/ 69 w 101"/>
              <a:gd name="T1" fmla="*/ 31 h 539"/>
              <a:gd name="T2" fmla="*/ 69 w 101"/>
              <a:gd name="T3" fmla="*/ 15 h 539"/>
              <a:gd name="T4" fmla="*/ 71 w 101"/>
              <a:gd name="T5" fmla="*/ 6 h 539"/>
              <a:gd name="T6" fmla="*/ 77 w 101"/>
              <a:gd name="T7" fmla="*/ 2 h 539"/>
              <a:gd name="T8" fmla="*/ 86 w 101"/>
              <a:gd name="T9" fmla="*/ 0 h 539"/>
              <a:gd name="T10" fmla="*/ 95 w 101"/>
              <a:gd name="T11" fmla="*/ 2 h 539"/>
              <a:gd name="T12" fmla="*/ 98 w 101"/>
              <a:gd name="T13" fmla="*/ 4 h 539"/>
              <a:gd name="T14" fmla="*/ 100 w 101"/>
              <a:gd name="T15" fmla="*/ 8 h 539"/>
              <a:gd name="T16" fmla="*/ 101 w 101"/>
              <a:gd name="T17" fmla="*/ 13 h 539"/>
              <a:gd name="T18" fmla="*/ 101 w 101"/>
              <a:gd name="T19" fmla="*/ 21 h 539"/>
              <a:gd name="T20" fmla="*/ 101 w 101"/>
              <a:gd name="T21" fmla="*/ 32 h 539"/>
              <a:gd name="T22" fmla="*/ 101 w 101"/>
              <a:gd name="T23" fmla="*/ 46 h 539"/>
              <a:gd name="T24" fmla="*/ 101 w 101"/>
              <a:gd name="T25" fmla="*/ 65 h 539"/>
              <a:gd name="T26" fmla="*/ 101 w 101"/>
              <a:gd name="T27" fmla="*/ 84 h 539"/>
              <a:gd name="T28" fmla="*/ 100 w 101"/>
              <a:gd name="T29" fmla="*/ 109 h 539"/>
              <a:gd name="T30" fmla="*/ 98 w 101"/>
              <a:gd name="T31" fmla="*/ 147 h 539"/>
              <a:gd name="T32" fmla="*/ 95 w 101"/>
              <a:gd name="T33" fmla="*/ 199 h 539"/>
              <a:gd name="T34" fmla="*/ 91 w 101"/>
              <a:gd name="T35" fmla="*/ 248 h 539"/>
              <a:gd name="T36" fmla="*/ 86 w 101"/>
              <a:gd name="T37" fmla="*/ 296 h 539"/>
              <a:gd name="T38" fmla="*/ 78 w 101"/>
              <a:gd name="T39" fmla="*/ 344 h 539"/>
              <a:gd name="T40" fmla="*/ 68 w 101"/>
              <a:gd name="T41" fmla="*/ 388 h 539"/>
              <a:gd name="T42" fmla="*/ 56 w 101"/>
              <a:gd name="T43" fmla="*/ 428 h 539"/>
              <a:gd name="T44" fmla="*/ 43 w 101"/>
              <a:gd name="T45" fmla="*/ 462 h 539"/>
              <a:gd name="T46" fmla="*/ 32 w 101"/>
              <a:gd name="T47" fmla="*/ 485 h 539"/>
              <a:gd name="T48" fmla="*/ 25 w 101"/>
              <a:gd name="T49" fmla="*/ 501 h 539"/>
              <a:gd name="T50" fmla="*/ 19 w 101"/>
              <a:gd name="T51" fmla="*/ 512 h 539"/>
              <a:gd name="T52" fmla="*/ 13 w 101"/>
              <a:gd name="T53" fmla="*/ 522 h 539"/>
              <a:gd name="T54" fmla="*/ 9 w 101"/>
              <a:gd name="T55" fmla="*/ 529 h 539"/>
              <a:gd name="T56" fmla="*/ 5 w 101"/>
              <a:gd name="T57" fmla="*/ 535 h 539"/>
              <a:gd name="T58" fmla="*/ 2 w 101"/>
              <a:gd name="T59" fmla="*/ 539 h 539"/>
              <a:gd name="T60" fmla="*/ 1 w 101"/>
              <a:gd name="T61" fmla="*/ 539 h 539"/>
              <a:gd name="T62" fmla="*/ 0 w 101"/>
              <a:gd name="T63" fmla="*/ 537 h 539"/>
              <a:gd name="T64" fmla="*/ 0 w 101"/>
              <a:gd name="T65" fmla="*/ 533 h 539"/>
              <a:gd name="T66" fmla="*/ 1 w 101"/>
              <a:gd name="T67" fmla="*/ 527 h 539"/>
              <a:gd name="T68" fmla="*/ 4 w 101"/>
              <a:gd name="T69" fmla="*/ 514 h 539"/>
              <a:gd name="T70" fmla="*/ 11 w 101"/>
              <a:gd name="T71" fmla="*/ 491 h 539"/>
              <a:gd name="T72" fmla="*/ 22 w 101"/>
              <a:gd name="T73" fmla="*/ 462 h 539"/>
              <a:gd name="T74" fmla="*/ 32 w 101"/>
              <a:gd name="T75" fmla="*/ 430 h 539"/>
              <a:gd name="T76" fmla="*/ 42 w 101"/>
              <a:gd name="T77" fmla="*/ 392 h 539"/>
              <a:gd name="T78" fmla="*/ 51 w 101"/>
              <a:gd name="T79" fmla="*/ 350 h 539"/>
              <a:gd name="T80" fmla="*/ 57 w 101"/>
              <a:gd name="T81" fmla="*/ 302 h 539"/>
              <a:gd name="T82" fmla="*/ 64 w 101"/>
              <a:gd name="T83" fmla="*/ 258 h 539"/>
              <a:gd name="T84" fmla="*/ 68 w 101"/>
              <a:gd name="T85" fmla="*/ 216 h 539"/>
              <a:gd name="T86" fmla="*/ 71 w 101"/>
              <a:gd name="T87" fmla="*/ 178 h 539"/>
              <a:gd name="T88" fmla="*/ 74 w 101"/>
              <a:gd name="T89" fmla="*/ 143 h 539"/>
              <a:gd name="T90" fmla="*/ 74 w 101"/>
              <a:gd name="T91" fmla="*/ 113 h 539"/>
              <a:gd name="T92" fmla="*/ 73 w 101"/>
              <a:gd name="T93" fmla="*/ 86 h 539"/>
              <a:gd name="T94" fmla="*/ 71 w 101"/>
              <a:gd name="T95" fmla="*/ 61 h 539"/>
              <a:gd name="T96" fmla="*/ 69 w 101"/>
              <a:gd name="T97" fmla="*/ 38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1" h="539">
                <a:moveTo>
                  <a:pt x="69" y="38"/>
                </a:moveTo>
                <a:lnTo>
                  <a:pt x="69" y="31"/>
                </a:lnTo>
                <a:lnTo>
                  <a:pt x="68" y="21"/>
                </a:lnTo>
                <a:lnTo>
                  <a:pt x="69" y="15"/>
                </a:lnTo>
                <a:lnTo>
                  <a:pt x="69" y="10"/>
                </a:lnTo>
                <a:lnTo>
                  <a:pt x="71" y="6"/>
                </a:lnTo>
                <a:lnTo>
                  <a:pt x="73" y="4"/>
                </a:lnTo>
                <a:lnTo>
                  <a:pt x="77" y="2"/>
                </a:lnTo>
                <a:lnTo>
                  <a:pt x="80" y="0"/>
                </a:lnTo>
                <a:lnTo>
                  <a:pt x="86" y="0"/>
                </a:lnTo>
                <a:lnTo>
                  <a:pt x="92" y="2"/>
                </a:lnTo>
                <a:lnTo>
                  <a:pt x="95" y="2"/>
                </a:lnTo>
                <a:lnTo>
                  <a:pt x="96" y="4"/>
                </a:lnTo>
                <a:lnTo>
                  <a:pt x="98" y="4"/>
                </a:lnTo>
                <a:lnTo>
                  <a:pt x="100" y="6"/>
                </a:lnTo>
                <a:lnTo>
                  <a:pt x="100" y="8"/>
                </a:lnTo>
                <a:lnTo>
                  <a:pt x="100" y="10"/>
                </a:lnTo>
                <a:lnTo>
                  <a:pt x="101" y="13"/>
                </a:lnTo>
                <a:lnTo>
                  <a:pt x="101" y="17"/>
                </a:lnTo>
                <a:lnTo>
                  <a:pt x="101" y="21"/>
                </a:lnTo>
                <a:lnTo>
                  <a:pt x="101" y="27"/>
                </a:lnTo>
                <a:lnTo>
                  <a:pt x="101" y="32"/>
                </a:lnTo>
                <a:lnTo>
                  <a:pt x="101" y="38"/>
                </a:lnTo>
                <a:lnTo>
                  <a:pt x="101" y="46"/>
                </a:lnTo>
                <a:lnTo>
                  <a:pt x="101" y="55"/>
                </a:lnTo>
                <a:lnTo>
                  <a:pt x="101" y="65"/>
                </a:lnTo>
                <a:lnTo>
                  <a:pt x="101" y="74"/>
                </a:lnTo>
                <a:lnTo>
                  <a:pt x="101" y="84"/>
                </a:lnTo>
                <a:lnTo>
                  <a:pt x="100" y="96"/>
                </a:lnTo>
                <a:lnTo>
                  <a:pt x="100" y="109"/>
                </a:lnTo>
                <a:lnTo>
                  <a:pt x="100" y="122"/>
                </a:lnTo>
                <a:lnTo>
                  <a:pt x="98" y="147"/>
                </a:lnTo>
                <a:lnTo>
                  <a:pt x="97" y="174"/>
                </a:lnTo>
                <a:lnTo>
                  <a:pt x="95" y="199"/>
                </a:lnTo>
                <a:lnTo>
                  <a:pt x="93" y="224"/>
                </a:lnTo>
                <a:lnTo>
                  <a:pt x="91" y="248"/>
                </a:lnTo>
                <a:lnTo>
                  <a:pt x="88" y="273"/>
                </a:lnTo>
                <a:lnTo>
                  <a:pt x="86" y="296"/>
                </a:lnTo>
                <a:lnTo>
                  <a:pt x="83" y="319"/>
                </a:lnTo>
                <a:lnTo>
                  <a:pt x="78" y="344"/>
                </a:lnTo>
                <a:lnTo>
                  <a:pt x="74" y="367"/>
                </a:lnTo>
                <a:lnTo>
                  <a:pt x="68" y="388"/>
                </a:lnTo>
                <a:lnTo>
                  <a:pt x="63" y="409"/>
                </a:lnTo>
                <a:lnTo>
                  <a:pt x="56" y="428"/>
                </a:lnTo>
                <a:lnTo>
                  <a:pt x="50" y="445"/>
                </a:lnTo>
                <a:lnTo>
                  <a:pt x="43" y="462"/>
                </a:lnTo>
                <a:lnTo>
                  <a:pt x="36" y="478"/>
                </a:lnTo>
                <a:lnTo>
                  <a:pt x="32" y="485"/>
                </a:lnTo>
                <a:lnTo>
                  <a:pt x="28" y="493"/>
                </a:lnTo>
                <a:lnTo>
                  <a:pt x="25" y="501"/>
                </a:lnTo>
                <a:lnTo>
                  <a:pt x="22" y="506"/>
                </a:lnTo>
                <a:lnTo>
                  <a:pt x="19" y="512"/>
                </a:lnTo>
                <a:lnTo>
                  <a:pt x="15" y="518"/>
                </a:lnTo>
                <a:lnTo>
                  <a:pt x="13" y="522"/>
                </a:lnTo>
                <a:lnTo>
                  <a:pt x="11" y="527"/>
                </a:lnTo>
                <a:lnTo>
                  <a:pt x="9" y="529"/>
                </a:lnTo>
                <a:lnTo>
                  <a:pt x="7" y="533"/>
                </a:lnTo>
                <a:lnTo>
                  <a:pt x="5" y="535"/>
                </a:lnTo>
                <a:lnTo>
                  <a:pt x="4" y="537"/>
                </a:lnTo>
                <a:lnTo>
                  <a:pt x="2" y="539"/>
                </a:lnTo>
                <a:lnTo>
                  <a:pt x="1" y="539"/>
                </a:lnTo>
                <a:lnTo>
                  <a:pt x="1" y="539"/>
                </a:lnTo>
                <a:lnTo>
                  <a:pt x="0" y="539"/>
                </a:lnTo>
                <a:lnTo>
                  <a:pt x="0" y="537"/>
                </a:lnTo>
                <a:lnTo>
                  <a:pt x="0" y="535"/>
                </a:lnTo>
                <a:lnTo>
                  <a:pt x="0" y="533"/>
                </a:lnTo>
                <a:lnTo>
                  <a:pt x="0" y="529"/>
                </a:lnTo>
                <a:lnTo>
                  <a:pt x="1" y="527"/>
                </a:lnTo>
                <a:lnTo>
                  <a:pt x="1" y="524"/>
                </a:lnTo>
                <a:lnTo>
                  <a:pt x="4" y="514"/>
                </a:lnTo>
                <a:lnTo>
                  <a:pt x="7" y="505"/>
                </a:lnTo>
                <a:lnTo>
                  <a:pt x="11" y="491"/>
                </a:lnTo>
                <a:lnTo>
                  <a:pt x="16" y="478"/>
                </a:lnTo>
                <a:lnTo>
                  <a:pt x="22" y="462"/>
                </a:lnTo>
                <a:lnTo>
                  <a:pt x="27" y="447"/>
                </a:lnTo>
                <a:lnTo>
                  <a:pt x="32" y="430"/>
                </a:lnTo>
                <a:lnTo>
                  <a:pt x="37" y="411"/>
                </a:lnTo>
                <a:lnTo>
                  <a:pt x="42" y="392"/>
                </a:lnTo>
                <a:lnTo>
                  <a:pt x="47" y="371"/>
                </a:lnTo>
                <a:lnTo>
                  <a:pt x="51" y="350"/>
                </a:lnTo>
                <a:lnTo>
                  <a:pt x="55" y="327"/>
                </a:lnTo>
                <a:lnTo>
                  <a:pt x="57" y="302"/>
                </a:lnTo>
                <a:lnTo>
                  <a:pt x="61" y="281"/>
                </a:lnTo>
                <a:lnTo>
                  <a:pt x="64" y="258"/>
                </a:lnTo>
                <a:lnTo>
                  <a:pt x="66" y="237"/>
                </a:lnTo>
                <a:lnTo>
                  <a:pt x="68" y="216"/>
                </a:lnTo>
                <a:lnTo>
                  <a:pt x="70" y="197"/>
                </a:lnTo>
                <a:lnTo>
                  <a:pt x="71" y="178"/>
                </a:lnTo>
                <a:lnTo>
                  <a:pt x="73" y="160"/>
                </a:lnTo>
                <a:lnTo>
                  <a:pt x="74" y="143"/>
                </a:lnTo>
                <a:lnTo>
                  <a:pt x="74" y="128"/>
                </a:lnTo>
                <a:lnTo>
                  <a:pt x="74" y="113"/>
                </a:lnTo>
                <a:lnTo>
                  <a:pt x="74" y="97"/>
                </a:lnTo>
                <a:lnTo>
                  <a:pt x="73" y="86"/>
                </a:lnTo>
                <a:lnTo>
                  <a:pt x="71" y="73"/>
                </a:lnTo>
                <a:lnTo>
                  <a:pt x="71" y="61"/>
                </a:lnTo>
                <a:lnTo>
                  <a:pt x="70" y="50"/>
                </a:lnTo>
                <a:lnTo>
                  <a:pt x="69" y="38"/>
                </a:lnTo>
                <a:lnTo>
                  <a:pt x="69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7"/>
          <p:cNvSpPr>
            <a:spLocks/>
          </p:cNvSpPr>
          <p:nvPr/>
        </p:nvSpPr>
        <p:spPr bwMode="auto">
          <a:xfrm>
            <a:off x="1826428" y="2808850"/>
            <a:ext cx="322976" cy="787668"/>
          </a:xfrm>
          <a:custGeom>
            <a:avLst/>
            <a:gdLst>
              <a:gd name="T0" fmla="*/ 23 w 110"/>
              <a:gd name="T1" fmla="*/ 458 h 554"/>
              <a:gd name="T2" fmla="*/ 16 w 110"/>
              <a:gd name="T3" fmla="*/ 443 h 554"/>
              <a:gd name="T4" fmla="*/ 14 w 110"/>
              <a:gd name="T5" fmla="*/ 434 h 554"/>
              <a:gd name="T6" fmla="*/ 15 w 110"/>
              <a:gd name="T7" fmla="*/ 428 h 554"/>
              <a:gd name="T8" fmla="*/ 19 w 110"/>
              <a:gd name="T9" fmla="*/ 424 h 554"/>
              <a:gd name="T10" fmla="*/ 30 w 110"/>
              <a:gd name="T11" fmla="*/ 432 h 554"/>
              <a:gd name="T12" fmla="*/ 46 w 110"/>
              <a:gd name="T13" fmla="*/ 437 h 554"/>
              <a:gd name="T14" fmla="*/ 55 w 110"/>
              <a:gd name="T15" fmla="*/ 435 h 554"/>
              <a:gd name="T16" fmla="*/ 61 w 110"/>
              <a:gd name="T17" fmla="*/ 420 h 554"/>
              <a:gd name="T18" fmla="*/ 66 w 110"/>
              <a:gd name="T19" fmla="*/ 393 h 554"/>
              <a:gd name="T20" fmla="*/ 66 w 110"/>
              <a:gd name="T21" fmla="*/ 374 h 554"/>
              <a:gd name="T22" fmla="*/ 66 w 110"/>
              <a:gd name="T23" fmla="*/ 348 h 554"/>
              <a:gd name="T24" fmla="*/ 66 w 110"/>
              <a:gd name="T25" fmla="*/ 313 h 554"/>
              <a:gd name="T26" fmla="*/ 67 w 110"/>
              <a:gd name="T27" fmla="*/ 273 h 554"/>
              <a:gd name="T28" fmla="*/ 67 w 110"/>
              <a:gd name="T29" fmla="*/ 225 h 554"/>
              <a:gd name="T30" fmla="*/ 69 w 110"/>
              <a:gd name="T31" fmla="*/ 175 h 554"/>
              <a:gd name="T32" fmla="*/ 70 w 110"/>
              <a:gd name="T33" fmla="*/ 133 h 554"/>
              <a:gd name="T34" fmla="*/ 69 w 110"/>
              <a:gd name="T35" fmla="*/ 103 h 554"/>
              <a:gd name="T36" fmla="*/ 69 w 110"/>
              <a:gd name="T37" fmla="*/ 82 h 554"/>
              <a:gd name="T38" fmla="*/ 66 w 110"/>
              <a:gd name="T39" fmla="*/ 68 h 554"/>
              <a:gd name="T40" fmla="*/ 65 w 110"/>
              <a:gd name="T41" fmla="*/ 65 h 554"/>
              <a:gd name="T42" fmla="*/ 59 w 110"/>
              <a:gd name="T43" fmla="*/ 63 h 554"/>
              <a:gd name="T44" fmla="*/ 50 w 110"/>
              <a:gd name="T45" fmla="*/ 61 h 554"/>
              <a:gd name="T46" fmla="*/ 35 w 110"/>
              <a:gd name="T47" fmla="*/ 61 h 554"/>
              <a:gd name="T48" fmla="*/ 20 w 110"/>
              <a:gd name="T49" fmla="*/ 59 h 554"/>
              <a:gd name="T50" fmla="*/ 0 w 110"/>
              <a:gd name="T51" fmla="*/ 59 h 554"/>
              <a:gd name="T52" fmla="*/ 14 w 110"/>
              <a:gd name="T53" fmla="*/ 26 h 554"/>
              <a:gd name="T54" fmla="*/ 30 w 110"/>
              <a:gd name="T55" fmla="*/ 25 h 554"/>
              <a:gd name="T56" fmla="*/ 44 w 110"/>
              <a:gd name="T57" fmla="*/ 23 h 554"/>
              <a:gd name="T58" fmla="*/ 55 w 110"/>
              <a:gd name="T59" fmla="*/ 19 h 554"/>
              <a:gd name="T60" fmla="*/ 61 w 110"/>
              <a:gd name="T61" fmla="*/ 15 h 554"/>
              <a:gd name="T62" fmla="*/ 65 w 110"/>
              <a:gd name="T63" fmla="*/ 5 h 554"/>
              <a:gd name="T64" fmla="*/ 73 w 110"/>
              <a:gd name="T65" fmla="*/ 0 h 554"/>
              <a:gd name="T66" fmla="*/ 76 w 110"/>
              <a:gd name="T67" fmla="*/ 0 h 554"/>
              <a:gd name="T68" fmla="*/ 84 w 110"/>
              <a:gd name="T69" fmla="*/ 7 h 554"/>
              <a:gd name="T70" fmla="*/ 93 w 110"/>
              <a:gd name="T71" fmla="*/ 21 h 554"/>
              <a:gd name="T72" fmla="*/ 101 w 110"/>
              <a:gd name="T73" fmla="*/ 38 h 554"/>
              <a:gd name="T74" fmla="*/ 107 w 110"/>
              <a:gd name="T75" fmla="*/ 49 h 554"/>
              <a:gd name="T76" fmla="*/ 110 w 110"/>
              <a:gd name="T77" fmla="*/ 57 h 554"/>
              <a:gd name="T78" fmla="*/ 105 w 110"/>
              <a:gd name="T79" fmla="*/ 70 h 554"/>
              <a:gd name="T80" fmla="*/ 98 w 110"/>
              <a:gd name="T81" fmla="*/ 82 h 554"/>
              <a:gd name="T82" fmla="*/ 96 w 110"/>
              <a:gd name="T83" fmla="*/ 101 h 554"/>
              <a:gd name="T84" fmla="*/ 93 w 110"/>
              <a:gd name="T85" fmla="*/ 133 h 554"/>
              <a:gd name="T86" fmla="*/ 92 w 110"/>
              <a:gd name="T87" fmla="*/ 179 h 554"/>
              <a:gd name="T88" fmla="*/ 91 w 110"/>
              <a:gd name="T89" fmla="*/ 239 h 554"/>
              <a:gd name="T90" fmla="*/ 91 w 110"/>
              <a:gd name="T91" fmla="*/ 309 h 554"/>
              <a:gd name="T92" fmla="*/ 91 w 110"/>
              <a:gd name="T93" fmla="*/ 372 h 554"/>
              <a:gd name="T94" fmla="*/ 89 w 110"/>
              <a:gd name="T95" fmla="*/ 426 h 554"/>
              <a:gd name="T96" fmla="*/ 87 w 110"/>
              <a:gd name="T97" fmla="*/ 468 h 554"/>
              <a:gd name="T98" fmla="*/ 84 w 110"/>
              <a:gd name="T99" fmla="*/ 497 h 554"/>
              <a:gd name="T100" fmla="*/ 79 w 110"/>
              <a:gd name="T101" fmla="*/ 516 h 554"/>
              <a:gd name="T102" fmla="*/ 70 w 110"/>
              <a:gd name="T103" fmla="*/ 535 h 554"/>
              <a:gd name="T104" fmla="*/ 62 w 110"/>
              <a:gd name="T105" fmla="*/ 548 h 554"/>
              <a:gd name="T106" fmla="*/ 56 w 110"/>
              <a:gd name="T107" fmla="*/ 552 h 554"/>
              <a:gd name="T108" fmla="*/ 51 w 110"/>
              <a:gd name="T109" fmla="*/ 546 h 554"/>
              <a:gd name="T110" fmla="*/ 50 w 110"/>
              <a:gd name="T111" fmla="*/ 531 h 554"/>
              <a:gd name="T112" fmla="*/ 48 w 110"/>
              <a:gd name="T113" fmla="*/ 510 h 554"/>
              <a:gd name="T114" fmla="*/ 42 w 110"/>
              <a:gd name="T115" fmla="*/ 491 h 554"/>
              <a:gd name="T116" fmla="*/ 30 w 110"/>
              <a:gd name="T117" fmla="*/ 472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554">
                <a:moveTo>
                  <a:pt x="30" y="472"/>
                </a:moveTo>
                <a:lnTo>
                  <a:pt x="26" y="464"/>
                </a:lnTo>
                <a:lnTo>
                  <a:pt x="23" y="458"/>
                </a:lnTo>
                <a:lnTo>
                  <a:pt x="20" y="453"/>
                </a:lnTo>
                <a:lnTo>
                  <a:pt x="18" y="447"/>
                </a:lnTo>
                <a:lnTo>
                  <a:pt x="16" y="443"/>
                </a:lnTo>
                <a:lnTo>
                  <a:pt x="15" y="439"/>
                </a:lnTo>
                <a:lnTo>
                  <a:pt x="14" y="435"/>
                </a:lnTo>
                <a:lnTo>
                  <a:pt x="14" y="434"/>
                </a:lnTo>
                <a:lnTo>
                  <a:pt x="14" y="430"/>
                </a:lnTo>
                <a:lnTo>
                  <a:pt x="14" y="428"/>
                </a:lnTo>
                <a:lnTo>
                  <a:pt x="15" y="428"/>
                </a:lnTo>
                <a:lnTo>
                  <a:pt x="16" y="426"/>
                </a:lnTo>
                <a:lnTo>
                  <a:pt x="18" y="426"/>
                </a:lnTo>
                <a:lnTo>
                  <a:pt x="19" y="424"/>
                </a:lnTo>
                <a:lnTo>
                  <a:pt x="21" y="426"/>
                </a:lnTo>
                <a:lnTo>
                  <a:pt x="24" y="428"/>
                </a:lnTo>
                <a:lnTo>
                  <a:pt x="30" y="432"/>
                </a:lnTo>
                <a:lnTo>
                  <a:pt x="37" y="435"/>
                </a:lnTo>
                <a:lnTo>
                  <a:pt x="43" y="437"/>
                </a:lnTo>
                <a:lnTo>
                  <a:pt x="46" y="437"/>
                </a:lnTo>
                <a:lnTo>
                  <a:pt x="50" y="437"/>
                </a:lnTo>
                <a:lnTo>
                  <a:pt x="52" y="437"/>
                </a:lnTo>
                <a:lnTo>
                  <a:pt x="55" y="435"/>
                </a:lnTo>
                <a:lnTo>
                  <a:pt x="57" y="432"/>
                </a:lnTo>
                <a:lnTo>
                  <a:pt x="60" y="426"/>
                </a:lnTo>
                <a:lnTo>
                  <a:pt x="61" y="420"/>
                </a:lnTo>
                <a:lnTo>
                  <a:pt x="64" y="412"/>
                </a:lnTo>
                <a:lnTo>
                  <a:pt x="65" y="405"/>
                </a:lnTo>
                <a:lnTo>
                  <a:pt x="66" y="393"/>
                </a:lnTo>
                <a:lnTo>
                  <a:pt x="66" y="390"/>
                </a:lnTo>
                <a:lnTo>
                  <a:pt x="66" y="382"/>
                </a:lnTo>
                <a:lnTo>
                  <a:pt x="66" y="374"/>
                </a:lnTo>
                <a:lnTo>
                  <a:pt x="66" y="367"/>
                </a:lnTo>
                <a:lnTo>
                  <a:pt x="66" y="357"/>
                </a:lnTo>
                <a:lnTo>
                  <a:pt x="66" y="348"/>
                </a:lnTo>
                <a:lnTo>
                  <a:pt x="66" y="338"/>
                </a:lnTo>
                <a:lnTo>
                  <a:pt x="66" y="326"/>
                </a:lnTo>
                <a:lnTo>
                  <a:pt x="66" y="313"/>
                </a:lnTo>
                <a:lnTo>
                  <a:pt x="66" y="300"/>
                </a:lnTo>
                <a:lnTo>
                  <a:pt x="66" y="286"/>
                </a:lnTo>
                <a:lnTo>
                  <a:pt x="67" y="273"/>
                </a:lnTo>
                <a:lnTo>
                  <a:pt x="67" y="258"/>
                </a:lnTo>
                <a:lnTo>
                  <a:pt x="67" y="240"/>
                </a:lnTo>
                <a:lnTo>
                  <a:pt x="67" y="225"/>
                </a:lnTo>
                <a:lnTo>
                  <a:pt x="69" y="208"/>
                </a:lnTo>
                <a:lnTo>
                  <a:pt x="69" y="191"/>
                </a:lnTo>
                <a:lnTo>
                  <a:pt x="69" y="175"/>
                </a:lnTo>
                <a:lnTo>
                  <a:pt x="70" y="160"/>
                </a:lnTo>
                <a:lnTo>
                  <a:pt x="70" y="147"/>
                </a:lnTo>
                <a:lnTo>
                  <a:pt x="70" y="133"/>
                </a:lnTo>
                <a:lnTo>
                  <a:pt x="70" y="124"/>
                </a:lnTo>
                <a:lnTo>
                  <a:pt x="69" y="112"/>
                </a:lnTo>
                <a:lnTo>
                  <a:pt x="69" y="103"/>
                </a:lnTo>
                <a:lnTo>
                  <a:pt x="69" y="95"/>
                </a:lnTo>
                <a:lnTo>
                  <a:pt x="69" y="88"/>
                </a:lnTo>
                <a:lnTo>
                  <a:pt x="69" y="82"/>
                </a:lnTo>
                <a:lnTo>
                  <a:pt x="67" y="76"/>
                </a:lnTo>
                <a:lnTo>
                  <a:pt x="67" y="72"/>
                </a:lnTo>
                <a:lnTo>
                  <a:pt x="66" y="68"/>
                </a:lnTo>
                <a:lnTo>
                  <a:pt x="66" y="67"/>
                </a:lnTo>
                <a:lnTo>
                  <a:pt x="66" y="65"/>
                </a:lnTo>
                <a:lnTo>
                  <a:pt x="65" y="65"/>
                </a:lnTo>
                <a:lnTo>
                  <a:pt x="62" y="63"/>
                </a:lnTo>
                <a:lnTo>
                  <a:pt x="61" y="63"/>
                </a:lnTo>
                <a:lnTo>
                  <a:pt x="59" y="63"/>
                </a:lnTo>
                <a:lnTo>
                  <a:pt x="56" y="61"/>
                </a:lnTo>
                <a:lnTo>
                  <a:pt x="52" y="61"/>
                </a:lnTo>
                <a:lnTo>
                  <a:pt x="50" y="61"/>
                </a:lnTo>
                <a:lnTo>
                  <a:pt x="44" y="61"/>
                </a:lnTo>
                <a:lnTo>
                  <a:pt x="41" y="61"/>
                </a:lnTo>
                <a:lnTo>
                  <a:pt x="35" y="61"/>
                </a:lnTo>
                <a:lnTo>
                  <a:pt x="30" y="59"/>
                </a:lnTo>
                <a:lnTo>
                  <a:pt x="25" y="59"/>
                </a:lnTo>
                <a:lnTo>
                  <a:pt x="20" y="59"/>
                </a:lnTo>
                <a:lnTo>
                  <a:pt x="14" y="59"/>
                </a:lnTo>
                <a:lnTo>
                  <a:pt x="6" y="59"/>
                </a:lnTo>
                <a:lnTo>
                  <a:pt x="0" y="59"/>
                </a:lnTo>
                <a:lnTo>
                  <a:pt x="0" y="26"/>
                </a:lnTo>
                <a:lnTo>
                  <a:pt x="6" y="26"/>
                </a:lnTo>
                <a:lnTo>
                  <a:pt x="14" y="26"/>
                </a:lnTo>
                <a:lnTo>
                  <a:pt x="20" y="26"/>
                </a:lnTo>
                <a:lnTo>
                  <a:pt x="25" y="26"/>
                </a:lnTo>
                <a:lnTo>
                  <a:pt x="30" y="25"/>
                </a:lnTo>
                <a:lnTo>
                  <a:pt x="35" y="25"/>
                </a:lnTo>
                <a:lnTo>
                  <a:pt x="41" y="23"/>
                </a:lnTo>
                <a:lnTo>
                  <a:pt x="44" y="23"/>
                </a:lnTo>
                <a:lnTo>
                  <a:pt x="48" y="21"/>
                </a:lnTo>
                <a:lnTo>
                  <a:pt x="52" y="21"/>
                </a:lnTo>
                <a:lnTo>
                  <a:pt x="55" y="19"/>
                </a:lnTo>
                <a:lnTo>
                  <a:pt x="57" y="17"/>
                </a:lnTo>
                <a:lnTo>
                  <a:pt x="60" y="15"/>
                </a:lnTo>
                <a:lnTo>
                  <a:pt x="61" y="15"/>
                </a:lnTo>
                <a:lnTo>
                  <a:pt x="62" y="13"/>
                </a:lnTo>
                <a:lnTo>
                  <a:pt x="62" y="11"/>
                </a:lnTo>
                <a:lnTo>
                  <a:pt x="65" y="5"/>
                </a:lnTo>
                <a:lnTo>
                  <a:pt x="67" y="3"/>
                </a:lnTo>
                <a:lnTo>
                  <a:pt x="70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6" y="0"/>
                </a:lnTo>
                <a:lnTo>
                  <a:pt x="79" y="2"/>
                </a:lnTo>
                <a:lnTo>
                  <a:pt x="82" y="3"/>
                </a:lnTo>
                <a:lnTo>
                  <a:pt x="84" y="7"/>
                </a:lnTo>
                <a:lnTo>
                  <a:pt x="87" y="11"/>
                </a:lnTo>
                <a:lnTo>
                  <a:pt x="91" y="15"/>
                </a:lnTo>
                <a:lnTo>
                  <a:pt x="93" y="21"/>
                </a:lnTo>
                <a:lnTo>
                  <a:pt x="96" y="26"/>
                </a:lnTo>
                <a:lnTo>
                  <a:pt x="100" y="32"/>
                </a:lnTo>
                <a:lnTo>
                  <a:pt x="101" y="38"/>
                </a:lnTo>
                <a:lnTo>
                  <a:pt x="103" y="42"/>
                </a:lnTo>
                <a:lnTo>
                  <a:pt x="106" y="46"/>
                </a:lnTo>
                <a:lnTo>
                  <a:pt x="107" y="49"/>
                </a:lnTo>
                <a:lnTo>
                  <a:pt x="108" y="51"/>
                </a:lnTo>
                <a:lnTo>
                  <a:pt x="110" y="53"/>
                </a:lnTo>
                <a:lnTo>
                  <a:pt x="110" y="57"/>
                </a:lnTo>
                <a:lnTo>
                  <a:pt x="110" y="59"/>
                </a:lnTo>
                <a:lnTo>
                  <a:pt x="107" y="65"/>
                </a:lnTo>
                <a:lnTo>
                  <a:pt x="105" y="70"/>
                </a:lnTo>
                <a:lnTo>
                  <a:pt x="102" y="76"/>
                </a:lnTo>
                <a:lnTo>
                  <a:pt x="100" y="78"/>
                </a:lnTo>
                <a:lnTo>
                  <a:pt x="98" y="82"/>
                </a:lnTo>
                <a:lnTo>
                  <a:pt x="97" y="86"/>
                </a:lnTo>
                <a:lnTo>
                  <a:pt x="97" y="93"/>
                </a:lnTo>
                <a:lnTo>
                  <a:pt x="96" y="101"/>
                </a:lnTo>
                <a:lnTo>
                  <a:pt x="94" y="111"/>
                </a:lnTo>
                <a:lnTo>
                  <a:pt x="93" y="120"/>
                </a:lnTo>
                <a:lnTo>
                  <a:pt x="93" y="133"/>
                </a:lnTo>
                <a:lnTo>
                  <a:pt x="92" y="147"/>
                </a:lnTo>
                <a:lnTo>
                  <a:pt x="92" y="162"/>
                </a:lnTo>
                <a:lnTo>
                  <a:pt x="92" y="179"/>
                </a:lnTo>
                <a:lnTo>
                  <a:pt x="91" y="197"/>
                </a:lnTo>
                <a:lnTo>
                  <a:pt x="91" y="218"/>
                </a:lnTo>
                <a:lnTo>
                  <a:pt x="91" y="239"/>
                </a:lnTo>
                <a:lnTo>
                  <a:pt x="91" y="260"/>
                </a:lnTo>
                <a:lnTo>
                  <a:pt x="91" y="284"/>
                </a:lnTo>
                <a:lnTo>
                  <a:pt x="91" y="309"/>
                </a:lnTo>
                <a:lnTo>
                  <a:pt x="91" y="332"/>
                </a:lnTo>
                <a:lnTo>
                  <a:pt x="91" y="353"/>
                </a:lnTo>
                <a:lnTo>
                  <a:pt x="91" y="372"/>
                </a:lnTo>
                <a:lnTo>
                  <a:pt x="89" y="391"/>
                </a:lnTo>
                <a:lnTo>
                  <a:pt x="89" y="409"/>
                </a:lnTo>
                <a:lnTo>
                  <a:pt x="89" y="426"/>
                </a:lnTo>
                <a:lnTo>
                  <a:pt x="88" y="441"/>
                </a:lnTo>
                <a:lnTo>
                  <a:pt x="88" y="455"/>
                </a:lnTo>
                <a:lnTo>
                  <a:pt x="87" y="468"/>
                </a:lnTo>
                <a:lnTo>
                  <a:pt x="85" y="477"/>
                </a:lnTo>
                <a:lnTo>
                  <a:pt x="84" y="489"/>
                </a:lnTo>
                <a:lnTo>
                  <a:pt x="84" y="497"/>
                </a:lnTo>
                <a:lnTo>
                  <a:pt x="83" y="504"/>
                </a:lnTo>
                <a:lnTo>
                  <a:pt x="82" y="510"/>
                </a:lnTo>
                <a:lnTo>
                  <a:pt x="79" y="516"/>
                </a:lnTo>
                <a:lnTo>
                  <a:pt x="76" y="523"/>
                </a:lnTo>
                <a:lnTo>
                  <a:pt x="74" y="529"/>
                </a:lnTo>
                <a:lnTo>
                  <a:pt x="70" y="535"/>
                </a:lnTo>
                <a:lnTo>
                  <a:pt x="67" y="541"/>
                </a:lnTo>
                <a:lnTo>
                  <a:pt x="65" y="544"/>
                </a:lnTo>
                <a:lnTo>
                  <a:pt x="62" y="548"/>
                </a:lnTo>
                <a:lnTo>
                  <a:pt x="60" y="550"/>
                </a:lnTo>
                <a:lnTo>
                  <a:pt x="57" y="554"/>
                </a:lnTo>
                <a:lnTo>
                  <a:pt x="56" y="552"/>
                </a:lnTo>
                <a:lnTo>
                  <a:pt x="53" y="552"/>
                </a:lnTo>
                <a:lnTo>
                  <a:pt x="52" y="548"/>
                </a:lnTo>
                <a:lnTo>
                  <a:pt x="51" y="546"/>
                </a:lnTo>
                <a:lnTo>
                  <a:pt x="51" y="542"/>
                </a:lnTo>
                <a:lnTo>
                  <a:pt x="50" y="537"/>
                </a:lnTo>
                <a:lnTo>
                  <a:pt x="50" y="531"/>
                </a:lnTo>
                <a:lnTo>
                  <a:pt x="50" y="525"/>
                </a:lnTo>
                <a:lnTo>
                  <a:pt x="50" y="518"/>
                </a:lnTo>
                <a:lnTo>
                  <a:pt x="48" y="510"/>
                </a:lnTo>
                <a:lnTo>
                  <a:pt x="47" y="502"/>
                </a:lnTo>
                <a:lnTo>
                  <a:pt x="44" y="497"/>
                </a:lnTo>
                <a:lnTo>
                  <a:pt x="42" y="491"/>
                </a:lnTo>
                <a:lnTo>
                  <a:pt x="39" y="483"/>
                </a:lnTo>
                <a:lnTo>
                  <a:pt x="34" y="477"/>
                </a:lnTo>
                <a:lnTo>
                  <a:pt x="30" y="472"/>
                </a:lnTo>
                <a:lnTo>
                  <a:pt x="30" y="47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8"/>
          <p:cNvSpPr>
            <a:spLocks/>
          </p:cNvSpPr>
          <p:nvPr/>
        </p:nvSpPr>
        <p:spPr bwMode="auto">
          <a:xfrm>
            <a:off x="1826430" y="3029479"/>
            <a:ext cx="152679" cy="52851"/>
          </a:xfrm>
          <a:custGeom>
            <a:avLst/>
            <a:gdLst>
              <a:gd name="T0" fmla="*/ 21 w 52"/>
              <a:gd name="T1" fmla="*/ 4 h 37"/>
              <a:gd name="T2" fmla="*/ 25 w 52"/>
              <a:gd name="T3" fmla="*/ 2 h 37"/>
              <a:gd name="T4" fmla="*/ 30 w 52"/>
              <a:gd name="T5" fmla="*/ 0 h 37"/>
              <a:gd name="T6" fmla="*/ 34 w 52"/>
              <a:gd name="T7" fmla="*/ 0 h 37"/>
              <a:gd name="T8" fmla="*/ 38 w 52"/>
              <a:gd name="T9" fmla="*/ 0 h 37"/>
              <a:gd name="T10" fmla="*/ 42 w 52"/>
              <a:gd name="T11" fmla="*/ 2 h 37"/>
              <a:gd name="T12" fmla="*/ 46 w 52"/>
              <a:gd name="T13" fmla="*/ 4 h 37"/>
              <a:gd name="T14" fmla="*/ 48 w 52"/>
              <a:gd name="T15" fmla="*/ 6 h 37"/>
              <a:gd name="T16" fmla="*/ 52 w 52"/>
              <a:gd name="T17" fmla="*/ 10 h 37"/>
              <a:gd name="T18" fmla="*/ 52 w 52"/>
              <a:gd name="T19" fmla="*/ 14 h 37"/>
              <a:gd name="T20" fmla="*/ 52 w 52"/>
              <a:gd name="T21" fmla="*/ 18 h 37"/>
              <a:gd name="T22" fmla="*/ 51 w 52"/>
              <a:gd name="T23" fmla="*/ 21 h 37"/>
              <a:gd name="T24" fmla="*/ 50 w 52"/>
              <a:gd name="T25" fmla="*/ 27 h 37"/>
              <a:gd name="T26" fmla="*/ 48 w 52"/>
              <a:gd name="T27" fmla="*/ 27 h 37"/>
              <a:gd name="T28" fmla="*/ 47 w 52"/>
              <a:gd name="T29" fmla="*/ 29 h 37"/>
              <a:gd name="T30" fmla="*/ 46 w 52"/>
              <a:gd name="T31" fmla="*/ 29 h 37"/>
              <a:gd name="T32" fmla="*/ 44 w 52"/>
              <a:gd name="T33" fmla="*/ 31 h 37"/>
              <a:gd name="T34" fmla="*/ 43 w 52"/>
              <a:gd name="T35" fmla="*/ 31 h 37"/>
              <a:gd name="T36" fmla="*/ 41 w 52"/>
              <a:gd name="T37" fmla="*/ 33 h 37"/>
              <a:gd name="T38" fmla="*/ 38 w 52"/>
              <a:gd name="T39" fmla="*/ 33 h 37"/>
              <a:gd name="T40" fmla="*/ 34 w 52"/>
              <a:gd name="T41" fmla="*/ 33 h 37"/>
              <a:gd name="T42" fmla="*/ 32 w 52"/>
              <a:gd name="T43" fmla="*/ 35 h 37"/>
              <a:gd name="T44" fmla="*/ 28 w 52"/>
              <a:gd name="T45" fmla="*/ 35 h 37"/>
              <a:gd name="T46" fmla="*/ 24 w 52"/>
              <a:gd name="T47" fmla="*/ 37 h 37"/>
              <a:gd name="T48" fmla="*/ 20 w 52"/>
              <a:gd name="T49" fmla="*/ 37 h 37"/>
              <a:gd name="T50" fmla="*/ 15 w 52"/>
              <a:gd name="T51" fmla="*/ 37 h 37"/>
              <a:gd name="T52" fmla="*/ 10 w 52"/>
              <a:gd name="T53" fmla="*/ 37 h 37"/>
              <a:gd name="T54" fmla="*/ 5 w 52"/>
              <a:gd name="T55" fmla="*/ 37 h 37"/>
              <a:gd name="T56" fmla="*/ 0 w 52"/>
              <a:gd name="T57" fmla="*/ 37 h 37"/>
              <a:gd name="T58" fmla="*/ 0 w 52"/>
              <a:gd name="T59" fmla="*/ 10 h 37"/>
              <a:gd name="T60" fmla="*/ 5 w 52"/>
              <a:gd name="T61" fmla="*/ 10 h 37"/>
              <a:gd name="T62" fmla="*/ 10 w 52"/>
              <a:gd name="T63" fmla="*/ 10 h 37"/>
              <a:gd name="T64" fmla="*/ 15 w 52"/>
              <a:gd name="T65" fmla="*/ 8 h 37"/>
              <a:gd name="T66" fmla="*/ 19 w 52"/>
              <a:gd name="T67" fmla="*/ 6 h 37"/>
              <a:gd name="T68" fmla="*/ 21 w 52"/>
              <a:gd name="T69" fmla="*/ 4 h 37"/>
              <a:gd name="T70" fmla="*/ 21 w 52"/>
              <a:gd name="T71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37">
                <a:moveTo>
                  <a:pt x="21" y="4"/>
                </a:moveTo>
                <a:lnTo>
                  <a:pt x="25" y="2"/>
                </a:lnTo>
                <a:lnTo>
                  <a:pt x="30" y="0"/>
                </a:lnTo>
                <a:lnTo>
                  <a:pt x="34" y="0"/>
                </a:lnTo>
                <a:lnTo>
                  <a:pt x="38" y="0"/>
                </a:lnTo>
                <a:lnTo>
                  <a:pt x="42" y="2"/>
                </a:lnTo>
                <a:lnTo>
                  <a:pt x="46" y="4"/>
                </a:lnTo>
                <a:lnTo>
                  <a:pt x="48" y="6"/>
                </a:lnTo>
                <a:lnTo>
                  <a:pt x="52" y="10"/>
                </a:lnTo>
                <a:lnTo>
                  <a:pt x="52" y="14"/>
                </a:lnTo>
                <a:lnTo>
                  <a:pt x="52" y="18"/>
                </a:lnTo>
                <a:lnTo>
                  <a:pt x="51" y="21"/>
                </a:lnTo>
                <a:lnTo>
                  <a:pt x="50" y="27"/>
                </a:lnTo>
                <a:lnTo>
                  <a:pt x="48" y="27"/>
                </a:lnTo>
                <a:lnTo>
                  <a:pt x="47" y="29"/>
                </a:lnTo>
                <a:lnTo>
                  <a:pt x="46" y="29"/>
                </a:lnTo>
                <a:lnTo>
                  <a:pt x="44" y="31"/>
                </a:lnTo>
                <a:lnTo>
                  <a:pt x="43" y="31"/>
                </a:lnTo>
                <a:lnTo>
                  <a:pt x="41" y="33"/>
                </a:lnTo>
                <a:lnTo>
                  <a:pt x="38" y="33"/>
                </a:lnTo>
                <a:lnTo>
                  <a:pt x="34" y="33"/>
                </a:lnTo>
                <a:lnTo>
                  <a:pt x="32" y="35"/>
                </a:lnTo>
                <a:lnTo>
                  <a:pt x="28" y="35"/>
                </a:lnTo>
                <a:lnTo>
                  <a:pt x="24" y="37"/>
                </a:lnTo>
                <a:lnTo>
                  <a:pt x="20" y="37"/>
                </a:lnTo>
                <a:lnTo>
                  <a:pt x="15" y="37"/>
                </a:lnTo>
                <a:lnTo>
                  <a:pt x="10" y="37"/>
                </a:lnTo>
                <a:lnTo>
                  <a:pt x="5" y="37"/>
                </a:lnTo>
                <a:lnTo>
                  <a:pt x="0" y="37"/>
                </a:lnTo>
                <a:lnTo>
                  <a:pt x="0" y="10"/>
                </a:lnTo>
                <a:lnTo>
                  <a:pt x="5" y="10"/>
                </a:lnTo>
                <a:lnTo>
                  <a:pt x="10" y="10"/>
                </a:lnTo>
                <a:lnTo>
                  <a:pt x="15" y="8"/>
                </a:lnTo>
                <a:lnTo>
                  <a:pt x="19" y="6"/>
                </a:lnTo>
                <a:lnTo>
                  <a:pt x="21" y="4"/>
                </a:lnTo>
                <a:lnTo>
                  <a:pt x="21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9"/>
          <p:cNvSpPr>
            <a:spLocks/>
          </p:cNvSpPr>
          <p:nvPr/>
        </p:nvSpPr>
        <p:spPr bwMode="auto">
          <a:xfrm>
            <a:off x="1791195" y="3198388"/>
            <a:ext cx="173232" cy="61658"/>
          </a:xfrm>
          <a:custGeom>
            <a:avLst/>
            <a:gdLst>
              <a:gd name="T0" fmla="*/ 0 w 59"/>
              <a:gd name="T1" fmla="*/ 40 h 42"/>
              <a:gd name="T2" fmla="*/ 4 w 59"/>
              <a:gd name="T3" fmla="*/ 2 h 42"/>
              <a:gd name="T4" fmla="*/ 10 w 59"/>
              <a:gd name="T5" fmla="*/ 2 h 42"/>
              <a:gd name="T6" fmla="*/ 17 w 59"/>
              <a:gd name="T7" fmla="*/ 0 h 42"/>
              <a:gd name="T8" fmla="*/ 23 w 59"/>
              <a:gd name="T9" fmla="*/ 0 h 42"/>
              <a:gd name="T10" fmla="*/ 28 w 59"/>
              <a:gd name="T11" fmla="*/ 0 h 42"/>
              <a:gd name="T12" fmla="*/ 33 w 59"/>
              <a:gd name="T13" fmla="*/ 0 h 42"/>
              <a:gd name="T14" fmla="*/ 38 w 59"/>
              <a:gd name="T15" fmla="*/ 0 h 42"/>
              <a:gd name="T16" fmla="*/ 42 w 59"/>
              <a:gd name="T17" fmla="*/ 2 h 42"/>
              <a:gd name="T18" fmla="*/ 46 w 59"/>
              <a:gd name="T19" fmla="*/ 2 h 42"/>
              <a:gd name="T20" fmla="*/ 50 w 59"/>
              <a:gd name="T21" fmla="*/ 4 h 42"/>
              <a:gd name="T22" fmla="*/ 53 w 59"/>
              <a:gd name="T23" fmla="*/ 4 h 42"/>
              <a:gd name="T24" fmla="*/ 55 w 59"/>
              <a:gd name="T25" fmla="*/ 6 h 42"/>
              <a:gd name="T26" fmla="*/ 56 w 59"/>
              <a:gd name="T27" fmla="*/ 7 h 42"/>
              <a:gd name="T28" fmla="*/ 58 w 59"/>
              <a:gd name="T29" fmla="*/ 11 h 42"/>
              <a:gd name="T30" fmla="*/ 59 w 59"/>
              <a:gd name="T31" fmla="*/ 13 h 42"/>
              <a:gd name="T32" fmla="*/ 59 w 59"/>
              <a:gd name="T33" fmla="*/ 15 h 42"/>
              <a:gd name="T34" fmla="*/ 59 w 59"/>
              <a:gd name="T35" fmla="*/ 19 h 42"/>
              <a:gd name="T36" fmla="*/ 58 w 59"/>
              <a:gd name="T37" fmla="*/ 21 h 42"/>
              <a:gd name="T38" fmla="*/ 56 w 59"/>
              <a:gd name="T39" fmla="*/ 25 h 42"/>
              <a:gd name="T40" fmla="*/ 55 w 59"/>
              <a:gd name="T41" fmla="*/ 27 h 42"/>
              <a:gd name="T42" fmla="*/ 54 w 59"/>
              <a:gd name="T43" fmla="*/ 30 h 42"/>
              <a:gd name="T44" fmla="*/ 51 w 59"/>
              <a:gd name="T45" fmla="*/ 32 h 42"/>
              <a:gd name="T46" fmla="*/ 49 w 59"/>
              <a:gd name="T47" fmla="*/ 34 h 42"/>
              <a:gd name="T48" fmla="*/ 45 w 59"/>
              <a:gd name="T49" fmla="*/ 36 h 42"/>
              <a:gd name="T50" fmla="*/ 42 w 59"/>
              <a:gd name="T51" fmla="*/ 38 h 42"/>
              <a:gd name="T52" fmla="*/ 38 w 59"/>
              <a:gd name="T53" fmla="*/ 40 h 42"/>
              <a:gd name="T54" fmla="*/ 33 w 59"/>
              <a:gd name="T55" fmla="*/ 40 h 42"/>
              <a:gd name="T56" fmla="*/ 30 w 59"/>
              <a:gd name="T57" fmla="*/ 42 h 42"/>
              <a:gd name="T58" fmla="*/ 24 w 59"/>
              <a:gd name="T59" fmla="*/ 42 h 42"/>
              <a:gd name="T60" fmla="*/ 19 w 59"/>
              <a:gd name="T61" fmla="*/ 42 h 42"/>
              <a:gd name="T62" fmla="*/ 13 w 59"/>
              <a:gd name="T63" fmla="*/ 42 h 42"/>
              <a:gd name="T64" fmla="*/ 6 w 59"/>
              <a:gd name="T65" fmla="*/ 42 h 42"/>
              <a:gd name="T66" fmla="*/ 0 w 59"/>
              <a:gd name="T67" fmla="*/ 40 h 42"/>
              <a:gd name="T68" fmla="*/ 0 w 59"/>
              <a:gd name="T6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42">
                <a:moveTo>
                  <a:pt x="0" y="40"/>
                </a:moveTo>
                <a:lnTo>
                  <a:pt x="4" y="2"/>
                </a:lnTo>
                <a:lnTo>
                  <a:pt x="10" y="2"/>
                </a:lnTo>
                <a:lnTo>
                  <a:pt x="17" y="0"/>
                </a:lnTo>
                <a:lnTo>
                  <a:pt x="23" y="0"/>
                </a:lnTo>
                <a:lnTo>
                  <a:pt x="28" y="0"/>
                </a:lnTo>
                <a:lnTo>
                  <a:pt x="33" y="0"/>
                </a:lnTo>
                <a:lnTo>
                  <a:pt x="38" y="0"/>
                </a:lnTo>
                <a:lnTo>
                  <a:pt x="42" y="2"/>
                </a:lnTo>
                <a:lnTo>
                  <a:pt x="46" y="2"/>
                </a:lnTo>
                <a:lnTo>
                  <a:pt x="50" y="4"/>
                </a:lnTo>
                <a:lnTo>
                  <a:pt x="53" y="4"/>
                </a:lnTo>
                <a:lnTo>
                  <a:pt x="55" y="6"/>
                </a:lnTo>
                <a:lnTo>
                  <a:pt x="56" y="7"/>
                </a:lnTo>
                <a:lnTo>
                  <a:pt x="58" y="11"/>
                </a:lnTo>
                <a:lnTo>
                  <a:pt x="59" y="13"/>
                </a:lnTo>
                <a:lnTo>
                  <a:pt x="59" y="15"/>
                </a:lnTo>
                <a:lnTo>
                  <a:pt x="59" y="19"/>
                </a:lnTo>
                <a:lnTo>
                  <a:pt x="58" y="21"/>
                </a:lnTo>
                <a:lnTo>
                  <a:pt x="56" y="25"/>
                </a:lnTo>
                <a:lnTo>
                  <a:pt x="55" y="27"/>
                </a:lnTo>
                <a:lnTo>
                  <a:pt x="54" y="30"/>
                </a:lnTo>
                <a:lnTo>
                  <a:pt x="51" y="32"/>
                </a:lnTo>
                <a:lnTo>
                  <a:pt x="49" y="34"/>
                </a:lnTo>
                <a:lnTo>
                  <a:pt x="45" y="36"/>
                </a:lnTo>
                <a:lnTo>
                  <a:pt x="42" y="38"/>
                </a:lnTo>
                <a:lnTo>
                  <a:pt x="38" y="40"/>
                </a:lnTo>
                <a:lnTo>
                  <a:pt x="33" y="40"/>
                </a:lnTo>
                <a:lnTo>
                  <a:pt x="30" y="42"/>
                </a:lnTo>
                <a:lnTo>
                  <a:pt x="24" y="42"/>
                </a:lnTo>
                <a:lnTo>
                  <a:pt x="19" y="42"/>
                </a:lnTo>
                <a:lnTo>
                  <a:pt x="13" y="42"/>
                </a:lnTo>
                <a:lnTo>
                  <a:pt x="6" y="42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20"/>
          <p:cNvSpPr>
            <a:spLocks/>
          </p:cNvSpPr>
          <p:nvPr/>
        </p:nvSpPr>
        <p:spPr bwMode="auto">
          <a:xfrm>
            <a:off x="2176193" y="2794951"/>
            <a:ext cx="88084" cy="502080"/>
          </a:xfrm>
          <a:custGeom>
            <a:avLst/>
            <a:gdLst>
              <a:gd name="T0" fmla="*/ 18 w 30"/>
              <a:gd name="T1" fmla="*/ 342 h 342"/>
              <a:gd name="T2" fmla="*/ 14 w 30"/>
              <a:gd name="T3" fmla="*/ 333 h 342"/>
              <a:gd name="T4" fmla="*/ 10 w 30"/>
              <a:gd name="T5" fmla="*/ 323 h 342"/>
              <a:gd name="T6" fmla="*/ 8 w 30"/>
              <a:gd name="T7" fmla="*/ 314 h 342"/>
              <a:gd name="T8" fmla="*/ 7 w 30"/>
              <a:gd name="T9" fmla="*/ 304 h 342"/>
              <a:gd name="T10" fmla="*/ 4 w 30"/>
              <a:gd name="T11" fmla="*/ 295 h 342"/>
              <a:gd name="T12" fmla="*/ 4 w 30"/>
              <a:gd name="T13" fmla="*/ 287 h 342"/>
              <a:gd name="T14" fmla="*/ 4 w 30"/>
              <a:gd name="T15" fmla="*/ 279 h 342"/>
              <a:gd name="T16" fmla="*/ 4 w 30"/>
              <a:gd name="T17" fmla="*/ 272 h 342"/>
              <a:gd name="T18" fmla="*/ 5 w 30"/>
              <a:gd name="T19" fmla="*/ 268 h 342"/>
              <a:gd name="T20" fmla="*/ 5 w 30"/>
              <a:gd name="T21" fmla="*/ 264 h 342"/>
              <a:gd name="T22" fmla="*/ 5 w 30"/>
              <a:gd name="T23" fmla="*/ 260 h 342"/>
              <a:gd name="T24" fmla="*/ 5 w 30"/>
              <a:gd name="T25" fmla="*/ 256 h 342"/>
              <a:gd name="T26" fmla="*/ 7 w 30"/>
              <a:gd name="T27" fmla="*/ 245 h 342"/>
              <a:gd name="T28" fmla="*/ 7 w 30"/>
              <a:gd name="T29" fmla="*/ 232 h 342"/>
              <a:gd name="T30" fmla="*/ 8 w 30"/>
              <a:gd name="T31" fmla="*/ 218 h 342"/>
              <a:gd name="T32" fmla="*/ 8 w 30"/>
              <a:gd name="T33" fmla="*/ 203 h 342"/>
              <a:gd name="T34" fmla="*/ 9 w 30"/>
              <a:gd name="T35" fmla="*/ 186 h 342"/>
              <a:gd name="T36" fmla="*/ 9 w 30"/>
              <a:gd name="T37" fmla="*/ 168 h 342"/>
              <a:gd name="T38" fmla="*/ 9 w 30"/>
              <a:gd name="T39" fmla="*/ 149 h 342"/>
              <a:gd name="T40" fmla="*/ 9 w 30"/>
              <a:gd name="T41" fmla="*/ 132 h 342"/>
              <a:gd name="T42" fmla="*/ 9 w 30"/>
              <a:gd name="T43" fmla="*/ 117 h 342"/>
              <a:gd name="T44" fmla="*/ 8 w 30"/>
              <a:gd name="T45" fmla="*/ 102 h 342"/>
              <a:gd name="T46" fmla="*/ 7 w 30"/>
              <a:gd name="T47" fmla="*/ 88 h 342"/>
              <a:gd name="T48" fmla="*/ 7 w 30"/>
              <a:gd name="T49" fmla="*/ 75 h 342"/>
              <a:gd name="T50" fmla="*/ 5 w 30"/>
              <a:gd name="T51" fmla="*/ 63 h 342"/>
              <a:gd name="T52" fmla="*/ 4 w 30"/>
              <a:gd name="T53" fmla="*/ 52 h 342"/>
              <a:gd name="T54" fmla="*/ 3 w 30"/>
              <a:gd name="T55" fmla="*/ 42 h 342"/>
              <a:gd name="T56" fmla="*/ 3 w 30"/>
              <a:gd name="T57" fmla="*/ 35 h 342"/>
              <a:gd name="T58" fmla="*/ 1 w 30"/>
              <a:gd name="T59" fmla="*/ 27 h 342"/>
              <a:gd name="T60" fmla="*/ 0 w 30"/>
              <a:gd name="T61" fmla="*/ 19 h 342"/>
              <a:gd name="T62" fmla="*/ 0 w 30"/>
              <a:gd name="T63" fmla="*/ 14 h 342"/>
              <a:gd name="T64" fmla="*/ 0 w 30"/>
              <a:gd name="T65" fmla="*/ 10 h 342"/>
              <a:gd name="T66" fmla="*/ 0 w 30"/>
              <a:gd name="T67" fmla="*/ 6 h 342"/>
              <a:gd name="T68" fmla="*/ 1 w 30"/>
              <a:gd name="T69" fmla="*/ 4 h 342"/>
              <a:gd name="T70" fmla="*/ 1 w 30"/>
              <a:gd name="T71" fmla="*/ 2 h 342"/>
              <a:gd name="T72" fmla="*/ 3 w 30"/>
              <a:gd name="T73" fmla="*/ 0 h 342"/>
              <a:gd name="T74" fmla="*/ 5 w 30"/>
              <a:gd name="T75" fmla="*/ 0 h 342"/>
              <a:gd name="T76" fmla="*/ 8 w 30"/>
              <a:gd name="T77" fmla="*/ 0 h 342"/>
              <a:gd name="T78" fmla="*/ 12 w 30"/>
              <a:gd name="T79" fmla="*/ 0 h 342"/>
              <a:gd name="T80" fmla="*/ 17 w 30"/>
              <a:gd name="T81" fmla="*/ 2 h 342"/>
              <a:gd name="T82" fmla="*/ 22 w 30"/>
              <a:gd name="T83" fmla="*/ 4 h 342"/>
              <a:gd name="T84" fmla="*/ 28 w 30"/>
              <a:gd name="T85" fmla="*/ 8 h 342"/>
              <a:gd name="T86" fmla="*/ 30 w 30"/>
              <a:gd name="T87" fmla="*/ 42 h 342"/>
              <a:gd name="T88" fmla="*/ 30 w 30"/>
              <a:gd name="T89" fmla="*/ 73 h 342"/>
              <a:gd name="T90" fmla="*/ 30 w 30"/>
              <a:gd name="T91" fmla="*/ 104 h 342"/>
              <a:gd name="T92" fmla="*/ 30 w 30"/>
              <a:gd name="T93" fmla="*/ 132 h 342"/>
              <a:gd name="T94" fmla="*/ 30 w 30"/>
              <a:gd name="T95" fmla="*/ 159 h 342"/>
              <a:gd name="T96" fmla="*/ 28 w 30"/>
              <a:gd name="T97" fmla="*/ 184 h 342"/>
              <a:gd name="T98" fmla="*/ 28 w 30"/>
              <a:gd name="T99" fmla="*/ 207 h 342"/>
              <a:gd name="T100" fmla="*/ 27 w 30"/>
              <a:gd name="T101" fmla="*/ 230 h 342"/>
              <a:gd name="T102" fmla="*/ 27 w 30"/>
              <a:gd name="T103" fmla="*/ 249 h 342"/>
              <a:gd name="T104" fmla="*/ 26 w 30"/>
              <a:gd name="T105" fmla="*/ 268 h 342"/>
              <a:gd name="T106" fmla="*/ 24 w 30"/>
              <a:gd name="T107" fmla="*/ 285 h 342"/>
              <a:gd name="T108" fmla="*/ 23 w 30"/>
              <a:gd name="T109" fmla="*/ 300 h 342"/>
              <a:gd name="T110" fmla="*/ 22 w 30"/>
              <a:gd name="T111" fmla="*/ 314 h 342"/>
              <a:gd name="T112" fmla="*/ 21 w 30"/>
              <a:gd name="T113" fmla="*/ 325 h 342"/>
              <a:gd name="T114" fmla="*/ 19 w 30"/>
              <a:gd name="T115" fmla="*/ 335 h 342"/>
              <a:gd name="T116" fmla="*/ 18 w 30"/>
              <a:gd name="T117" fmla="*/ 342 h 342"/>
              <a:gd name="T118" fmla="*/ 18 w 30"/>
              <a:gd name="T119" fmla="*/ 34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" h="342">
                <a:moveTo>
                  <a:pt x="18" y="342"/>
                </a:moveTo>
                <a:lnTo>
                  <a:pt x="14" y="333"/>
                </a:lnTo>
                <a:lnTo>
                  <a:pt x="10" y="323"/>
                </a:lnTo>
                <a:lnTo>
                  <a:pt x="8" y="314"/>
                </a:lnTo>
                <a:lnTo>
                  <a:pt x="7" y="304"/>
                </a:lnTo>
                <a:lnTo>
                  <a:pt x="4" y="295"/>
                </a:lnTo>
                <a:lnTo>
                  <a:pt x="4" y="287"/>
                </a:lnTo>
                <a:lnTo>
                  <a:pt x="4" y="279"/>
                </a:lnTo>
                <a:lnTo>
                  <a:pt x="4" y="272"/>
                </a:lnTo>
                <a:lnTo>
                  <a:pt x="5" y="268"/>
                </a:lnTo>
                <a:lnTo>
                  <a:pt x="5" y="264"/>
                </a:lnTo>
                <a:lnTo>
                  <a:pt x="5" y="260"/>
                </a:lnTo>
                <a:lnTo>
                  <a:pt x="5" y="256"/>
                </a:lnTo>
                <a:lnTo>
                  <a:pt x="7" y="245"/>
                </a:lnTo>
                <a:lnTo>
                  <a:pt x="7" y="232"/>
                </a:lnTo>
                <a:lnTo>
                  <a:pt x="8" y="218"/>
                </a:lnTo>
                <a:lnTo>
                  <a:pt x="8" y="203"/>
                </a:lnTo>
                <a:lnTo>
                  <a:pt x="9" y="186"/>
                </a:lnTo>
                <a:lnTo>
                  <a:pt x="9" y="168"/>
                </a:lnTo>
                <a:lnTo>
                  <a:pt x="9" y="149"/>
                </a:lnTo>
                <a:lnTo>
                  <a:pt x="9" y="132"/>
                </a:lnTo>
                <a:lnTo>
                  <a:pt x="9" y="117"/>
                </a:lnTo>
                <a:lnTo>
                  <a:pt x="8" y="102"/>
                </a:lnTo>
                <a:lnTo>
                  <a:pt x="7" y="88"/>
                </a:lnTo>
                <a:lnTo>
                  <a:pt x="7" y="75"/>
                </a:lnTo>
                <a:lnTo>
                  <a:pt x="5" y="63"/>
                </a:lnTo>
                <a:lnTo>
                  <a:pt x="4" y="52"/>
                </a:lnTo>
                <a:lnTo>
                  <a:pt x="3" y="42"/>
                </a:lnTo>
                <a:lnTo>
                  <a:pt x="3" y="35"/>
                </a:lnTo>
                <a:lnTo>
                  <a:pt x="1" y="27"/>
                </a:lnTo>
                <a:lnTo>
                  <a:pt x="0" y="19"/>
                </a:lnTo>
                <a:lnTo>
                  <a:pt x="0" y="14"/>
                </a:lnTo>
                <a:lnTo>
                  <a:pt x="0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lnTo>
                  <a:pt x="8" y="0"/>
                </a:lnTo>
                <a:lnTo>
                  <a:pt x="12" y="0"/>
                </a:lnTo>
                <a:lnTo>
                  <a:pt x="17" y="2"/>
                </a:lnTo>
                <a:lnTo>
                  <a:pt x="22" y="4"/>
                </a:lnTo>
                <a:lnTo>
                  <a:pt x="28" y="8"/>
                </a:lnTo>
                <a:lnTo>
                  <a:pt x="30" y="42"/>
                </a:lnTo>
                <a:lnTo>
                  <a:pt x="30" y="73"/>
                </a:lnTo>
                <a:lnTo>
                  <a:pt x="30" y="104"/>
                </a:lnTo>
                <a:lnTo>
                  <a:pt x="30" y="132"/>
                </a:lnTo>
                <a:lnTo>
                  <a:pt x="30" y="159"/>
                </a:lnTo>
                <a:lnTo>
                  <a:pt x="28" y="184"/>
                </a:lnTo>
                <a:lnTo>
                  <a:pt x="28" y="207"/>
                </a:lnTo>
                <a:lnTo>
                  <a:pt x="27" y="230"/>
                </a:lnTo>
                <a:lnTo>
                  <a:pt x="27" y="249"/>
                </a:lnTo>
                <a:lnTo>
                  <a:pt x="26" y="268"/>
                </a:lnTo>
                <a:lnTo>
                  <a:pt x="24" y="285"/>
                </a:lnTo>
                <a:lnTo>
                  <a:pt x="23" y="300"/>
                </a:lnTo>
                <a:lnTo>
                  <a:pt x="22" y="314"/>
                </a:lnTo>
                <a:lnTo>
                  <a:pt x="21" y="325"/>
                </a:lnTo>
                <a:lnTo>
                  <a:pt x="19" y="335"/>
                </a:lnTo>
                <a:lnTo>
                  <a:pt x="18" y="342"/>
                </a:lnTo>
                <a:lnTo>
                  <a:pt x="18" y="34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21"/>
          <p:cNvSpPr>
            <a:spLocks/>
          </p:cNvSpPr>
          <p:nvPr/>
        </p:nvSpPr>
        <p:spPr bwMode="auto">
          <a:xfrm>
            <a:off x="2233104" y="2775069"/>
            <a:ext cx="413995" cy="516761"/>
          </a:xfrm>
          <a:custGeom>
            <a:avLst/>
            <a:gdLst>
              <a:gd name="T0" fmla="*/ 92 w 141"/>
              <a:gd name="T1" fmla="*/ 4 h 351"/>
              <a:gd name="T2" fmla="*/ 96 w 141"/>
              <a:gd name="T3" fmla="*/ 2 h 351"/>
              <a:gd name="T4" fmla="*/ 101 w 141"/>
              <a:gd name="T5" fmla="*/ 0 h 351"/>
              <a:gd name="T6" fmla="*/ 105 w 141"/>
              <a:gd name="T7" fmla="*/ 2 h 351"/>
              <a:gd name="T8" fmla="*/ 107 w 141"/>
              <a:gd name="T9" fmla="*/ 7 h 351"/>
              <a:gd name="T10" fmla="*/ 112 w 141"/>
              <a:gd name="T11" fmla="*/ 11 h 351"/>
              <a:gd name="T12" fmla="*/ 119 w 141"/>
              <a:gd name="T13" fmla="*/ 19 h 351"/>
              <a:gd name="T14" fmla="*/ 126 w 141"/>
              <a:gd name="T15" fmla="*/ 30 h 351"/>
              <a:gd name="T16" fmla="*/ 132 w 141"/>
              <a:gd name="T17" fmla="*/ 42 h 351"/>
              <a:gd name="T18" fmla="*/ 137 w 141"/>
              <a:gd name="T19" fmla="*/ 50 h 351"/>
              <a:gd name="T20" fmla="*/ 139 w 141"/>
              <a:gd name="T21" fmla="*/ 57 h 351"/>
              <a:gd name="T22" fmla="*/ 141 w 141"/>
              <a:gd name="T23" fmla="*/ 63 h 351"/>
              <a:gd name="T24" fmla="*/ 139 w 141"/>
              <a:gd name="T25" fmla="*/ 71 h 351"/>
              <a:gd name="T26" fmla="*/ 137 w 141"/>
              <a:gd name="T27" fmla="*/ 80 h 351"/>
              <a:gd name="T28" fmla="*/ 134 w 141"/>
              <a:gd name="T29" fmla="*/ 88 h 351"/>
              <a:gd name="T30" fmla="*/ 132 w 141"/>
              <a:gd name="T31" fmla="*/ 97 h 351"/>
              <a:gd name="T32" fmla="*/ 129 w 141"/>
              <a:gd name="T33" fmla="*/ 113 h 351"/>
              <a:gd name="T34" fmla="*/ 128 w 141"/>
              <a:gd name="T35" fmla="*/ 134 h 351"/>
              <a:gd name="T36" fmla="*/ 125 w 141"/>
              <a:gd name="T37" fmla="*/ 158 h 351"/>
              <a:gd name="T38" fmla="*/ 124 w 141"/>
              <a:gd name="T39" fmla="*/ 199 h 351"/>
              <a:gd name="T40" fmla="*/ 126 w 141"/>
              <a:gd name="T41" fmla="*/ 248 h 351"/>
              <a:gd name="T42" fmla="*/ 126 w 141"/>
              <a:gd name="T43" fmla="*/ 271 h 351"/>
              <a:gd name="T44" fmla="*/ 126 w 141"/>
              <a:gd name="T45" fmla="*/ 290 h 351"/>
              <a:gd name="T46" fmla="*/ 126 w 141"/>
              <a:gd name="T47" fmla="*/ 302 h 351"/>
              <a:gd name="T48" fmla="*/ 126 w 141"/>
              <a:gd name="T49" fmla="*/ 309 h 351"/>
              <a:gd name="T50" fmla="*/ 119 w 141"/>
              <a:gd name="T51" fmla="*/ 342 h 351"/>
              <a:gd name="T52" fmla="*/ 116 w 141"/>
              <a:gd name="T53" fmla="*/ 350 h 351"/>
              <a:gd name="T54" fmla="*/ 112 w 141"/>
              <a:gd name="T55" fmla="*/ 351 h 351"/>
              <a:gd name="T56" fmla="*/ 110 w 141"/>
              <a:gd name="T57" fmla="*/ 351 h 351"/>
              <a:gd name="T58" fmla="*/ 107 w 141"/>
              <a:gd name="T59" fmla="*/ 348 h 351"/>
              <a:gd name="T60" fmla="*/ 105 w 141"/>
              <a:gd name="T61" fmla="*/ 340 h 351"/>
              <a:gd name="T62" fmla="*/ 105 w 141"/>
              <a:gd name="T63" fmla="*/ 334 h 351"/>
              <a:gd name="T64" fmla="*/ 103 w 141"/>
              <a:gd name="T65" fmla="*/ 327 h 351"/>
              <a:gd name="T66" fmla="*/ 103 w 141"/>
              <a:gd name="T67" fmla="*/ 315 h 351"/>
              <a:gd name="T68" fmla="*/ 102 w 141"/>
              <a:gd name="T69" fmla="*/ 304 h 351"/>
              <a:gd name="T70" fmla="*/ 102 w 141"/>
              <a:gd name="T71" fmla="*/ 288 h 351"/>
              <a:gd name="T72" fmla="*/ 102 w 141"/>
              <a:gd name="T73" fmla="*/ 271 h 351"/>
              <a:gd name="T74" fmla="*/ 102 w 141"/>
              <a:gd name="T75" fmla="*/ 235 h 351"/>
              <a:gd name="T76" fmla="*/ 102 w 141"/>
              <a:gd name="T77" fmla="*/ 166 h 351"/>
              <a:gd name="T78" fmla="*/ 102 w 141"/>
              <a:gd name="T79" fmla="*/ 118 h 351"/>
              <a:gd name="T80" fmla="*/ 101 w 141"/>
              <a:gd name="T81" fmla="*/ 92 h 351"/>
              <a:gd name="T82" fmla="*/ 100 w 141"/>
              <a:gd name="T83" fmla="*/ 72 h 351"/>
              <a:gd name="T84" fmla="*/ 98 w 141"/>
              <a:gd name="T85" fmla="*/ 65 h 351"/>
              <a:gd name="T86" fmla="*/ 97 w 141"/>
              <a:gd name="T87" fmla="*/ 61 h 351"/>
              <a:gd name="T88" fmla="*/ 96 w 141"/>
              <a:gd name="T89" fmla="*/ 57 h 351"/>
              <a:gd name="T90" fmla="*/ 93 w 141"/>
              <a:gd name="T91" fmla="*/ 55 h 351"/>
              <a:gd name="T92" fmla="*/ 87 w 141"/>
              <a:gd name="T93" fmla="*/ 55 h 351"/>
              <a:gd name="T94" fmla="*/ 79 w 141"/>
              <a:gd name="T95" fmla="*/ 55 h 351"/>
              <a:gd name="T96" fmla="*/ 68 w 141"/>
              <a:gd name="T97" fmla="*/ 57 h 351"/>
              <a:gd name="T98" fmla="*/ 55 w 141"/>
              <a:gd name="T99" fmla="*/ 59 h 351"/>
              <a:gd name="T100" fmla="*/ 38 w 141"/>
              <a:gd name="T101" fmla="*/ 63 h 351"/>
              <a:gd name="T102" fmla="*/ 20 w 141"/>
              <a:gd name="T103" fmla="*/ 69 h 351"/>
              <a:gd name="T104" fmla="*/ 0 w 141"/>
              <a:gd name="T105" fmla="*/ 74 h 351"/>
              <a:gd name="T106" fmla="*/ 5 w 141"/>
              <a:gd name="T107" fmla="*/ 34 h 351"/>
              <a:gd name="T108" fmla="*/ 18 w 141"/>
              <a:gd name="T109" fmla="*/ 32 h 351"/>
              <a:gd name="T110" fmla="*/ 38 w 141"/>
              <a:gd name="T111" fmla="*/ 28 h 351"/>
              <a:gd name="T112" fmla="*/ 59 w 141"/>
              <a:gd name="T113" fmla="*/ 23 h 351"/>
              <a:gd name="T114" fmla="*/ 70 w 141"/>
              <a:gd name="T115" fmla="*/ 19 h 351"/>
              <a:gd name="T116" fmla="*/ 79 w 141"/>
              <a:gd name="T117" fmla="*/ 13 h 351"/>
              <a:gd name="T118" fmla="*/ 85 w 141"/>
              <a:gd name="T119" fmla="*/ 9 h 351"/>
              <a:gd name="T120" fmla="*/ 88 w 141"/>
              <a:gd name="T121" fmla="*/ 7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" h="351">
                <a:moveTo>
                  <a:pt x="88" y="7"/>
                </a:moveTo>
                <a:lnTo>
                  <a:pt x="92" y="4"/>
                </a:lnTo>
                <a:lnTo>
                  <a:pt x="94" y="2"/>
                </a:lnTo>
                <a:lnTo>
                  <a:pt x="96" y="2"/>
                </a:lnTo>
                <a:lnTo>
                  <a:pt x="98" y="0"/>
                </a:lnTo>
                <a:lnTo>
                  <a:pt x="101" y="0"/>
                </a:lnTo>
                <a:lnTo>
                  <a:pt x="102" y="2"/>
                </a:lnTo>
                <a:lnTo>
                  <a:pt x="105" y="2"/>
                </a:lnTo>
                <a:lnTo>
                  <a:pt x="106" y="4"/>
                </a:lnTo>
                <a:lnTo>
                  <a:pt x="107" y="7"/>
                </a:lnTo>
                <a:lnTo>
                  <a:pt x="110" y="9"/>
                </a:lnTo>
                <a:lnTo>
                  <a:pt x="112" y="11"/>
                </a:lnTo>
                <a:lnTo>
                  <a:pt x="115" y="15"/>
                </a:lnTo>
                <a:lnTo>
                  <a:pt x="119" y="19"/>
                </a:lnTo>
                <a:lnTo>
                  <a:pt x="123" y="25"/>
                </a:lnTo>
                <a:lnTo>
                  <a:pt x="126" y="30"/>
                </a:lnTo>
                <a:lnTo>
                  <a:pt x="129" y="36"/>
                </a:lnTo>
                <a:lnTo>
                  <a:pt x="132" y="42"/>
                </a:lnTo>
                <a:lnTo>
                  <a:pt x="134" y="46"/>
                </a:lnTo>
                <a:lnTo>
                  <a:pt x="137" y="50"/>
                </a:lnTo>
                <a:lnTo>
                  <a:pt x="138" y="53"/>
                </a:lnTo>
                <a:lnTo>
                  <a:pt x="139" y="57"/>
                </a:lnTo>
                <a:lnTo>
                  <a:pt x="141" y="61"/>
                </a:lnTo>
                <a:lnTo>
                  <a:pt x="141" y="63"/>
                </a:lnTo>
                <a:lnTo>
                  <a:pt x="141" y="67"/>
                </a:lnTo>
                <a:lnTo>
                  <a:pt x="139" y="71"/>
                </a:lnTo>
                <a:lnTo>
                  <a:pt x="138" y="76"/>
                </a:lnTo>
                <a:lnTo>
                  <a:pt x="137" y="80"/>
                </a:lnTo>
                <a:lnTo>
                  <a:pt x="134" y="84"/>
                </a:lnTo>
                <a:lnTo>
                  <a:pt x="134" y="88"/>
                </a:lnTo>
                <a:lnTo>
                  <a:pt x="133" y="92"/>
                </a:lnTo>
                <a:lnTo>
                  <a:pt x="132" y="97"/>
                </a:lnTo>
                <a:lnTo>
                  <a:pt x="130" y="105"/>
                </a:lnTo>
                <a:lnTo>
                  <a:pt x="129" y="113"/>
                </a:lnTo>
                <a:lnTo>
                  <a:pt x="129" y="122"/>
                </a:lnTo>
                <a:lnTo>
                  <a:pt x="128" y="134"/>
                </a:lnTo>
                <a:lnTo>
                  <a:pt x="126" y="145"/>
                </a:lnTo>
                <a:lnTo>
                  <a:pt x="125" y="158"/>
                </a:lnTo>
                <a:lnTo>
                  <a:pt x="125" y="174"/>
                </a:lnTo>
                <a:lnTo>
                  <a:pt x="124" y="199"/>
                </a:lnTo>
                <a:lnTo>
                  <a:pt x="125" y="225"/>
                </a:lnTo>
                <a:lnTo>
                  <a:pt x="126" y="248"/>
                </a:lnTo>
                <a:lnTo>
                  <a:pt x="126" y="262"/>
                </a:lnTo>
                <a:lnTo>
                  <a:pt x="126" y="271"/>
                </a:lnTo>
                <a:lnTo>
                  <a:pt x="126" y="281"/>
                </a:lnTo>
                <a:lnTo>
                  <a:pt x="126" y="290"/>
                </a:lnTo>
                <a:lnTo>
                  <a:pt x="126" y="296"/>
                </a:lnTo>
                <a:lnTo>
                  <a:pt x="126" y="302"/>
                </a:lnTo>
                <a:lnTo>
                  <a:pt x="126" y="308"/>
                </a:lnTo>
                <a:lnTo>
                  <a:pt x="126" y="309"/>
                </a:lnTo>
                <a:lnTo>
                  <a:pt x="123" y="327"/>
                </a:lnTo>
                <a:lnTo>
                  <a:pt x="119" y="342"/>
                </a:lnTo>
                <a:lnTo>
                  <a:pt x="117" y="346"/>
                </a:lnTo>
                <a:lnTo>
                  <a:pt x="116" y="350"/>
                </a:lnTo>
                <a:lnTo>
                  <a:pt x="115" y="350"/>
                </a:lnTo>
                <a:lnTo>
                  <a:pt x="112" y="351"/>
                </a:lnTo>
                <a:lnTo>
                  <a:pt x="111" y="351"/>
                </a:lnTo>
                <a:lnTo>
                  <a:pt x="110" y="351"/>
                </a:lnTo>
                <a:lnTo>
                  <a:pt x="109" y="350"/>
                </a:lnTo>
                <a:lnTo>
                  <a:pt x="107" y="348"/>
                </a:lnTo>
                <a:lnTo>
                  <a:pt x="106" y="346"/>
                </a:lnTo>
                <a:lnTo>
                  <a:pt x="105" y="340"/>
                </a:lnTo>
                <a:lnTo>
                  <a:pt x="105" y="338"/>
                </a:lnTo>
                <a:lnTo>
                  <a:pt x="105" y="334"/>
                </a:lnTo>
                <a:lnTo>
                  <a:pt x="103" y="330"/>
                </a:lnTo>
                <a:lnTo>
                  <a:pt x="103" y="327"/>
                </a:lnTo>
                <a:lnTo>
                  <a:pt x="103" y="321"/>
                </a:lnTo>
                <a:lnTo>
                  <a:pt x="103" y="315"/>
                </a:lnTo>
                <a:lnTo>
                  <a:pt x="102" y="309"/>
                </a:lnTo>
                <a:lnTo>
                  <a:pt x="102" y="304"/>
                </a:lnTo>
                <a:lnTo>
                  <a:pt x="102" y="296"/>
                </a:lnTo>
                <a:lnTo>
                  <a:pt x="102" y="288"/>
                </a:lnTo>
                <a:lnTo>
                  <a:pt x="102" y="281"/>
                </a:lnTo>
                <a:lnTo>
                  <a:pt x="102" y="271"/>
                </a:lnTo>
                <a:lnTo>
                  <a:pt x="102" y="252"/>
                </a:lnTo>
                <a:lnTo>
                  <a:pt x="102" y="235"/>
                </a:lnTo>
                <a:lnTo>
                  <a:pt x="102" y="200"/>
                </a:lnTo>
                <a:lnTo>
                  <a:pt x="102" y="166"/>
                </a:lnTo>
                <a:lnTo>
                  <a:pt x="102" y="134"/>
                </a:lnTo>
                <a:lnTo>
                  <a:pt x="102" y="118"/>
                </a:lnTo>
                <a:lnTo>
                  <a:pt x="101" y="105"/>
                </a:lnTo>
                <a:lnTo>
                  <a:pt x="101" y="92"/>
                </a:lnTo>
                <a:lnTo>
                  <a:pt x="100" y="82"/>
                </a:lnTo>
                <a:lnTo>
                  <a:pt x="100" y="72"/>
                </a:lnTo>
                <a:lnTo>
                  <a:pt x="98" y="69"/>
                </a:lnTo>
                <a:lnTo>
                  <a:pt x="98" y="65"/>
                </a:lnTo>
                <a:lnTo>
                  <a:pt x="98" y="63"/>
                </a:lnTo>
                <a:lnTo>
                  <a:pt x="97" y="61"/>
                </a:lnTo>
                <a:lnTo>
                  <a:pt x="97" y="59"/>
                </a:lnTo>
                <a:lnTo>
                  <a:pt x="96" y="57"/>
                </a:lnTo>
                <a:lnTo>
                  <a:pt x="94" y="57"/>
                </a:lnTo>
                <a:lnTo>
                  <a:pt x="93" y="55"/>
                </a:lnTo>
                <a:lnTo>
                  <a:pt x="91" y="55"/>
                </a:lnTo>
                <a:lnTo>
                  <a:pt x="87" y="55"/>
                </a:lnTo>
                <a:lnTo>
                  <a:pt x="83" y="55"/>
                </a:lnTo>
                <a:lnTo>
                  <a:pt x="79" y="55"/>
                </a:lnTo>
                <a:lnTo>
                  <a:pt x="74" y="55"/>
                </a:lnTo>
                <a:lnTo>
                  <a:pt x="68" y="57"/>
                </a:lnTo>
                <a:lnTo>
                  <a:pt x="61" y="59"/>
                </a:lnTo>
                <a:lnTo>
                  <a:pt x="55" y="59"/>
                </a:lnTo>
                <a:lnTo>
                  <a:pt x="47" y="61"/>
                </a:lnTo>
                <a:lnTo>
                  <a:pt x="38" y="63"/>
                </a:lnTo>
                <a:lnTo>
                  <a:pt x="29" y="65"/>
                </a:lnTo>
                <a:lnTo>
                  <a:pt x="20" y="69"/>
                </a:lnTo>
                <a:lnTo>
                  <a:pt x="10" y="71"/>
                </a:lnTo>
                <a:lnTo>
                  <a:pt x="0" y="74"/>
                </a:lnTo>
                <a:lnTo>
                  <a:pt x="0" y="36"/>
                </a:lnTo>
                <a:lnTo>
                  <a:pt x="5" y="34"/>
                </a:lnTo>
                <a:lnTo>
                  <a:pt x="11" y="34"/>
                </a:lnTo>
                <a:lnTo>
                  <a:pt x="18" y="32"/>
                </a:lnTo>
                <a:lnTo>
                  <a:pt x="24" y="32"/>
                </a:lnTo>
                <a:lnTo>
                  <a:pt x="38" y="28"/>
                </a:lnTo>
                <a:lnTo>
                  <a:pt x="52" y="25"/>
                </a:lnTo>
                <a:lnTo>
                  <a:pt x="59" y="23"/>
                </a:lnTo>
                <a:lnTo>
                  <a:pt x="65" y="21"/>
                </a:lnTo>
                <a:lnTo>
                  <a:pt x="70" y="19"/>
                </a:lnTo>
                <a:lnTo>
                  <a:pt x="75" y="15"/>
                </a:lnTo>
                <a:lnTo>
                  <a:pt x="79" y="13"/>
                </a:lnTo>
                <a:lnTo>
                  <a:pt x="83" y="11"/>
                </a:lnTo>
                <a:lnTo>
                  <a:pt x="85" y="9"/>
                </a:lnTo>
                <a:lnTo>
                  <a:pt x="88" y="7"/>
                </a:lnTo>
                <a:lnTo>
                  <a:pt x="88" y="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22"/>
          <p:cNvSpPr>
            <a:spLocks/>
          </p:cNvSpPr>
          <p:nvPr/>
        </p:nvSpPr>
        <p:spPr bwMode="auto">
          <a:xfrm>
            <a:off x="2086723" y="2928931"/>
            <a:ext cx="367017" cy="628335"/>
          </a:xfrm>
          <a:custGeom>
            <a:avLst/>
            <a:gdLst>
              <a:gd name="T0" fmla="*/ 25 w 125"/>
              <a:gd name="T1" fmla="*/ 411 h 429"/>
              <a:gd name="T2" fmla="*/ 14 w 125"/>
              <a:gd name="T3" fmla="*/ 423 h 429"/>
              <a:gd name="T4" fmla="*/ 7 w 125"/>
              <a:gd name="T5" fmla="*/ 427 h 429"/>
              <a:gd name="T6" fmla="*/ 2 w 125"/>
              <a:gd name="T7" fmla="*/ 427 h 429"/>
              <a:gd name="T8" fmla="*/ 0 w 125"/>
              <a:gd name="T9" fmla="*/ 423 h 429"/>
              <a:gd name="T10" fmla="*/ 3 w 125"/>
              <a:gd name="T11" fmla="*/ 415 h 429"/>
              <a:gd name="T12" fmla="*/ 8 w 125"/>
              <a:gd name="T13" fmla="*/ 404 h 429"/>
              <a:gd name="T14" fmla="*/ 16 w 125"/>
              <a:gd name="T15" fmla="*/ 390 h 429"/>
              <a:gd name="T16" fmla="*/ 26 w 125"/>
              <a:gd name="T17" fmla="*/ 373 h 429"/>
              <a:gd name="T18" fmla="*/ 36 w 125"/>
              <a:gd name="T19" fmla="*/ 350 h 429"/>
              <a:gd name="T20" fmla="*/ 49 w 125"/>
              <a:gd name="T21" fmla="*/ 323 h 429"/>
              <a:gd name="T22" fmla="*/ 60 w 125"/>
              <a:gd name="T23" fmla="*/ 291 h 429"/>
              <a:gd name="T24" fmla="*/ 72 w 125"/>
              <a:gd name="T25" fmla="*/ 253 h 429"/>
              <a:gd name="T26" fmla="*/ 81 w 125"/>
              <a:gd name="T27" fmla="*/ 215 h 429"/>
              <a:gd name="T28" fmla="*/ 89 w 125"/>
              <a:gd name="T29" fmla="*/ 176 h 429"/>
              <a:gd name="T30" fmla="*/ 94 w 125"/>
              <a:gd name="T31" fmla="*/ 138 h 429"/>
              <a:gd name="T32" fmla="*/ 95 w 125"/>
              <a:gd name="T33" fmla="*/ 109 h 429"/>
              <a:gd name="T34" fmla="*/ 95 w 125"/>
              <a:gd name="T35" fmla="*/ 94 h 429"/>
              <a:gd name="T36" fmla="*/ 95 w 125"/>
              <a:gd name="T37" fmla="*/ 79 h 429"/>
              <a:gd name="T38" fmla="*/ 95 w 125"/>
              <a:gd name="T39" fmla="*/ 67 h 429"/>
              <a:gd name="T40" fmla="*/ 95 w 125"/>
              <a:gd name="T41" fmla="*/ 56 h 429"/>
              <a:gd name="T42" fmla="*/ 94 w 125"/>
              <a:gd name="T43" fmla="*/ 48 h 429"/>
              <a:gd name="T44" fmla="*/ 94 w 125"/>
              <a:gd name="T45" fmla="*/ 43 h 429"/>
              <a:gd name="T46" fmla="*/ 92 w 125"/>
              <a:gd name="T47" fmla="*/ 37 h 429"/>
              <a:gd name="T48" fmla="*/ 91 w 125"/>
              <a:gd name="T49" fmla="*/ 35 h 429"/>
              <a:gd name="T50" fmla="*/ 89 w 125"/>
              <a:gd name="T51" fmla="*/ 25 h 429"/>
              <a:gd name="T52" fmla="*/ 87 w 125"/>
              <a:gd name="T53" fmla="*/ 18 h 429"/>
              <a:gd name="T54" fmla="*/ 89 w 125"/>
              <a:gd name="T55" fmla="*/ 8 h 429"/>
              <a:gd name="T56" fmla="*/ 94 w 125"/>
              <a:gd name="T57" fmla="*/ 2 h 429"/>
              <a:gd name="T58" fmla="*/ 98 w 125"/>
              <a:gd name="T59" fmla="*/ 0 h 429"/>
              <a:gd name="T60" fmla="*/ 103 w 125"/>
              <a:gd name="T61" fmla="*/ 2 h 429"/>
              <a:gd name="T62" fmla="*/ 112 w 125"/>
              <a:gd name="T63" fmla="*/ 8 h 429"/>
              <a:gd name="T64" fmla="*/ 119 w 125"/>
              <a:gd name="T65" fmla="*/ 16 h 429"/>
              <a:gd name="T66" fmla="*/ 123 w 125"/>
              <a:gd name="T67" fmla="*/ 23 h 429"/>
              <a:gd name="T68" fmla="*/ 125 w 125"/>
              <a:gd name="T69" fmla="*/ 33 h 429"/>
              <a:gd name="T70" fmla="*/ 125 w 125"/>
              <a:gd name="T71" fmla="*/ 46 h 429"/>
              <a:gd name="T72" fmla="*/ 123 w 125"/>
              <a:gd name="T73" fmla="*/ 65 h 429"/>
              <a:gd name="T74" fmla="*/ 121 w 125"/>
              <a:gd name="T75" fmla="*/ 85 h 429"/>
              <a:gd name="T76" fmla="*/ 119 w 125"/>
              <a:gd name="T77" fmla="*/ 108 h 429"/>
              <a:gd name="T78" fmla="*/ 117 w 125"/>
              <a:gd name="T79" fmla="*/ 132 h 429"/>
              <a:gd name="T80" fmla="*/ 116 w 125"/>
              <a:gd name="T81" fmla="*/ 159 h 429"/>
              <a:gd name="T82" fmla="*/ 112 w 125"/>
              <a:gd name="T83" fmla="*/ 188 h 429"/>
              <a:gd name="T84" fmla="*/ 105 w 125"/>
              <a:gd name="T85" fmla="*/ 218 h 429"/>
              <a:gd name="T86" fmla="*/ 98 w 125"/>
              <a:gd name="T87" fmla="*/ 251 h 429"/>
              <a:gd name="T88" fmla="*/ 84 w 125"/>
              <a:gd name="T89" fmla="*/ 301 h 429"/>
              <a:gd name="T90" fmla="*/ 72 w 125"/>
              <a:gd name="T91" fmla="*/ 333 h 429"/>
              <a:gd name="T92" fmla="*/ 59 w 125"/>
              <a:gd name="T93" fmla="*/ 362 h 429"/>
              <a:gd name="T94" fmla="*/ 45 w 125"/>
              <a:gd name="T95" fmla="*/ 385 h 429"/>
              <a:gd name="T96" fmla="*/ 31 w 125"/>
              <a:gd name="T97" fmla="*/ 404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5" h="429">
                <a:moveTo>
                  <a:pt x="31" y="404"/>
                </a:moveTo>
                <a:lnTo>
                  <a:pt x="25" y="411"/>
                </a:lnTo>
                <a:lnTo>
                  <a:pt x="18" y="417"/>
                </a:lnTo>
                <a:lnTo>
                  <a:pt x="14" y="423"/>
                </a:lnTo>
                <a:lnTo>
                  <a:pt x="9" y="425"/>
                </a:lnTo>
                <a:lnTo>
                  <a:pt x="7" y="427"/>
                </a:lnTo>
                <a:lnTo>
                  <a:pt x="4" y="429"/>
                </a:lnTo>
                <a:lnTo>
                  <a:pt x="2" y="427"/>
                </a:lnTo>
                <a:lnTo>
                  <a:pt x="0" y="427"/>
                </a:lnTo>
                <a:lnTo>
                  <a:pt x="0" y="423"/>
                </a:lnTo>
                <a:lnTo>
                  <a:pt x="0" y="419"/>
                </a:lnTo>
                <a:lnTo>
                  <a:pt x="3" y="415"/>
                </a:lnTo>
                <a:lnTo>
                  <a:pt x="4" y="409"/>
                </a:lnTo>
                <a:lnTo>
                  <a:pt x="8" y="404"/>
                </a:lnTo>
                <a:lnTo>
                  <a:pt x="10" y="398"/>
                </a:lnTo>
                <a:lnTo>
                  <a:pt x="16" y="390"/>
                </a:lnTo>
                <a:lnTo>
                  <a:pt x="21" y="383"/>
                </a:lnTo>
                <a:lnTo>
                  <a:pt x="26" y="373"/>
                </a:lnTo>
                <a:lnTo>
                  <a:pt x="31" y="362"/>
                </a:lnTo>
                <a:lnTo>
                  <a:pt x="36" y="350"/>
                </a:lnTo>
                <a:lnTo>
                  <a:pt x="43" y="337"/>
                </a:lnTo>
                <a:lnTo>
                  <a:pt x="49" y="323"/>
                </a:lnTo>
                <a:lnTo>
                  <a:pt x="55" y="306"/>
                </a:lnTo>
                <a:lnTo>
                  <a:pt x="60" y="291"/>
                </a:lnTo>
                <a:lnTo>
                  <a:pt x="67" y="272"/>
                </a:lnTo>
                <a:lnTo>
                  <a:pt x="72" y="253"/>
                </a:lnTo>
                <a:lnTo>
                  <a:pt x="77" y="234"/>
                </a:lnTo>
                <a:lnTo>
                  <a:pt x="81" y="215"/>
                </a:lnTo>
                <a:lnTo>
                  <a:pt x="85" y="195"/>
                </a:lnTo>
                <a:lnTo>
                  <a:pt x="89" y="176"/>
                </a:lnTo>
                <a:lnTo>
                  <a:pt x="91" y="157"/>
                </a:lnTo>
                <a:lnTo>
                  <a:pt x="94" y="138"/>
                </a:lnTo>
                <a:lnTo>
                  <a:pt x="95" y="119"/>
                </a:lnTo>
                <a:lnTo>
                  <a:pt x="95" y="109"/>
                </a:lnTo>
                <a:lnTo>
                  <a:pt x="95" y="102"/>
                </a:lnTo>
                <a:lnTo>
                  <a:pt x="95" y="94"/>
                </a:lnTo>
                <a:lnTo>
                  <a:pt x="95" y="86"/>
                </a:lnTo>
                <a:lnTo>
                  <a:pt x="95" y="79"/>
                </a:lnTo>
                <a:lnTo>
                  <a:pt x="95" y="73"/>
                </a:lnTo>
                <a:lnTo>
                  <a:pt x="95" y="67"/>
                </a:lnTo>
                <a:lnTo>
                  <a:pt x="95" y="62"/>
                </a:lnTo>
                <a:lnTo>
                  <a:pt x="95" y="56"/>
                </a:lnTo>
                <a:lnTo>
                  <a:pt x="95" y="52"/>
                </a:lnTo>
                <a:lnTo>
                  <a:pt x="94" y="48"/>
                </a:lnTo>
                <a:lnTo>
                  <a:pt x="94" y="44"/>
                </a:lnTo>
                <a:lnTo>
                  <a:pt x="94" y="43"/>
                </a:lnTo>
                <a:lnTo>
                  <a:pt x="92" y="39"/>
                </a:lnTo>
                <a:lnTo>
                  <a:pt x="92" y="37"/>
                </a:lnTo>
                <a:lnTo>
                  <a:pt x="91" y="37"/>
                </a:lnTo>
                <a:lnTo>
                  <a:pt x="91" y="35"/>
                </a:lnTo>
                <a:lnTo>
                  <a:pt x="90" y="31"/>
                </a:lnTo>
                <a:lnTo>
                  <a:pt x="89" y="25"/>
                </a:lnTo>
                <a:lnTo>
                  <a:pt x="89" y="22"/>
                </a:lnTo>
                <a:lnTo>
                  <a:pt x="87" y="18"/>
                </a:lnTo>
                <a:lnTo>
                  <a:pt x="89" y="14"/>
                </a:lnTo>
                <a:lnTo>
                  <a:pt x="89" y="8"/>
                </a:lnTo>
                <a:lnTo>
                  <a:pt x="91" y="4"/>
                </a:lnTo>
                <a:lnTo>
                  <a:pt x="94" y="2"/>
                </a:lnTo>
                <a:lnTo>
                  <a:pt x="95" y="2"/>
                </a:lnTo>
                <a:lnTo>
                  <a:pt x="98" y="0"/>
                </a:lnTo>
                <a:lnTo>
                  <a:pt x="100" y="0"/>
                </a:lnTo>
                <a:lnTo>
                  <a:pt x="103" y="2"/>
                </a:lnTo>
                <a:lnTo>
                  <a:pt x="105" y="4"/>
                </a:lnTo>
                <a:lnTo>
                  <a:pt x="112" y="8"/>
                </a:lnTo>
                <a:lnTo>
                  <a:pt x="116" y="12"/>
                </a:lnTo>
                <a:lnTo>
                  <a:pt x="119" y="16"/>
                </a:lnTo>
                <a:lnTo>
                  <a:pt x="122" y="20"/>
                </a:lnTo>
                <a:lnTo>
                  <a:pt x="123" y="23"/>
                </a:lnTo>
                <a:lnTo>
                  <a:pt x="123" y="27"/>
                </a:lnTo>
                <a:lnTo>
                  <a:pt x="125" y="33"/>
                </a:lnTo>
                <a:lnTo>
                  <a:pt x="125" y="39"/>
                </a:lnTo>
                <a:lnTo>
                  <a:pt x="125" y="46"/>
                </a:lnTo>
                <a:lnTo>
                  <a:pt x="123" y="56"/>
                </a:lnTo>
                <a:lnTo>
                  <a:pt x="123" y="65"/>
                </a:lnTo>
                <a:lnTo>
                  <a:pt x="122" y="75"/>
                </a:lnTo>
                <a:lnTo>
                  <a:pt x="121" y="85"/>
                </a:lnTo>
                <a:lnTo>
                  <a:pt x="121" y="96"/>
                </a:lnTo>
                <a:lnTo>
                  <a:pt x="119" y="108"/>
                </a:lnTo>
                <a:lnTo>
                  <a:pt x="118" y="121"/>
                </a:lnTo>
                <a:lnTo>
                  <a:pt x="117" y="132"/>
                </a:lnTo>
                <a:lnTo>
                  <a:pt x="116" y="146"/>
                </a:lnTo>
                <a:lnTo>
                  <a:pt x="116" y="159"/>
                </a:lnTo>
                <a:lnTo>
                  <a:pt x="114" y="174"/>
                </a:lnTo>
                <a:lnTo>
                  <a:pt x="112" y="188"/>
                </a:lnTo>
                <a:lnTo>
                  <a:pt x="109" y="203"/>
                </a:lnTo>
                <a:lnTo>
                  <a:pt x="105" y="218"/>
                </a:lnTo>
                <a:lnTo>
                  <a:pt x="101" y="234"/>
                </a:lnTo>
                <a:lnTo>
                  <a:pt x="98" y="251"/>
                </a:lnTo>
                <a:lnTo>
                  <a:pt x="94" y="266"/>
                </a:lnTo>
                <a:lnTo>
                  <a:pt x="84" y="301"/>
                </a:lnTo>
                <a:lnTo>
                  <a:pt x="78" y="318"/>
                </a:lnTo>
                <a:lnTo>
                  <a:pt x="72" y="333"/>
                </a:lnTo>
                <a:lnTo>
                  <a:pt x="66" y="348"/>
                </a:lnTo>
                <a:lnTo>
                  <a:pt x="59" y="362"/>
                </a:lnTo>
                <a:lnTo>
                  <a:pt x="53" y="375"/>
                </a:lnTo>
                <a:lnTo>
                  <a:pt x="45" y="385"/>
                </a:lnTo>
                <a:lnTo>
                  <a:pt x="39" y="394"/>
                </a:lnTo>
                <a:lnTo>
                  <a:pt x="31" y="404"/>
                </a:lnTo>
                <a:lnTo>
                  <a:pt x="31" y="40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23"/>
          <p:cNvSpPr>
            <a:spLocks/>
          </p:cNvSpPr>
          <p:nvPr/>
        </p:nvSpPr>
        <p:spPr bwMode="auto">
          <a:xfrm>
            <a:off x="2424843" y="3297033"/>
            <a:ext cx="176169" cy="170296"/>
          </a:xfrm>
          <a:custGeom>
            <a:avLst/>
            <a:gdLst>
              <a:gd name="T0" fmla="*/ 58 w 60"/>
              <a:gd name="T1" fmla="*/ 94 h 117"/>
              <a:gd name="T2" fmla="*/ 57 w 60"/>
              <a:gd name="T3" fmla="*/ 100 h 117"/>
              <a:gd name="T4" fmla="*/ 55 w 60"/>
              <a:gd name="T5" fmla="*/ 106 h 117"/>
              <a:gd name="T6" fmla="*/ 54 w 60"/>
              <a:gd name="T7" fmla="*/ 109 h 117"/>
              <a:gd name="T8" fmla="*/ 54 w 60"/>
              <a:gd name="T9" fmla="*/ 111 h 117"/>
              <a:gd name="T10" fmla="*/ 53 w 60"/>
              <a:gd name="T11" fmla="*/ 113 h 117"/>
              <a:gd name="T12" fmla="*/ 51 w 60"/>
              <a:gd name="T13" fmla="*/ 115 h 117"/>
              <a:gd name="T14" fmla="*/ 50 w 60"/>
              <a:gd name="T15" fmla="*/ 117 h 117"/>
              <a:gd name="T16" fmla="*/ 49 w 60"/>
              <a:gd name="T17" fmla="*/ 117 h 117"/>
              <a:gd name="T18" fmla="*/ 48 w 60"/>
              <a:gd name="T19" fmla="*/ 115 h 117"/>
              <a:gd name="T20" fmla="*/ 46 w 60"/>
              <a:gd name="T21" fmla="*/ 113 h 117"/>
              <a:gd name="T22" fmla="*/ 43 w 60"/>
              <a:gd name="T23" fmla="*/ 109 h 117"/>
              <a:gd name="T24" fmla="*/ 40 w 60"/>
              <a:gd name="T25" fmla="*/ 104 h 117"/>
              <a:gd name="T26" fmla="*/ 36 w 60"/>
              <a:gd name="T27" fmla="*/ 98 h 117"/>
              <a:gd name="T28" fmla="*/ 31 w 60"/>
              <a:gd name="T29" fmla="*/ 88 h 117"/>
              <a:gd name="T30" fmla="*/ 27 w 60"/>
              <a:gd name="T31" fmla="*/ 79 h 117"/>
              <a:gd name="T32" fmla="*/ 22 w 60"/>
              <a:gd name="T33" fmla="*/ 67 h 117"/>
              <a:gd name="T34" fmla="*/ 17 w 60"/>
              <a:gd name="T35" fmla="*/ 56 h 117"/>
              <a:gd name="T36" fmla="*/ 13 w 60"/>
              <a:gd name="T37" fmla="*/ 44 h 117"/>
              <a:gd name="T38" fmla="*/ 9 w 60"/>
              <a:gd name="T39" fmla="*/ 35 h 117"/>
              <a:gd name="T40" fmla="*/ 5 w 60"/>
              <a:gd name="T41" fmla="*/ 27 h 117"/>
              <a:gd name="T42" fmla="*/ 3 w 60"/>
              <a:gd name="T43" fmla="*/ 20 h 117"/>
              <a:gd name="T44" fmla="*/ 2 w 60"/>
              <a:gd name="T45" fmla="*/ 14 h 117"/>
              <a:gd name="T46" fmla="*/ 0 w 60"/>
              <a:gd name="T47" fmla="*/ 10 h 117"/>
              <a:gd name="T48" fmla="*/ 0 w 60"/>
              <a:gd name="T49" fmla="*/ 6 h 117"/>
              <a:gd name="T50" fmla="*/ 0 w 60"/>
              <a:gd name="T51" fmla="*/ 4 h 117"/>
              <a:gd name="T52" fmla="*/ 2 w 60"/>
              <a:gd name="T53" fmla="*/ 4 h 117"/>
              <a:gd name="T54" fmla="*/ 3 w 60"/>
              <a:gd name="T55" fmla="*/ 2 h 117"/>
              <a:gd name="T56" fmla="*/ 4 w 60"/>
              <a:gd name="T57" fmla="*/ 2 h 117"/>
              <a:gd name="T58" fmla="*/ 7 w 60"/>
              <a:gd name="T59" fmla="*/ 2 h 117"/>
              <a:gd name="T60" fmla="*/ 11 w 60"/>
              <a:gd name="T61" fmla="*/ 2 h 117"/>
              <a:gd name="T62" fmla="*/ 14 w 60"/>
              <a:gd name="T63" fmla="*/ 0 h 117"/>
              <a:gd name="T64" fmla="*/ 19 w 60"/>
              <a:gd name="T65" fmla="*/ 0 h 117"/>
              <a:gd name="T66" fmla="*/ 23 w 60"/>
              <a:gd name="T67" fmla="*/ 4 h 117"/>
              <a:gd name="T68" fmla="*/ 27 w 60"/>
              <a:gd name="T69" fmla="*/ 6 h 117"/>
              <a:gd name="T70" fmla="*/ 31 w 60"/>
              <a:gd name="T71" fmla="*/ 10 h 117"/>
              <a:gd name="T72" fmla="*/ 36 w 60"/>
              <a:gd name="T73" fmla="*/ 14 h 117"/>
              <a:gd name="T74" fmla="*/ 40 w 60"/>
              <a:gd name="T75" fmla="*/ 18 h 117"/>
              <a:gd name="T76" fmla="*/ 44 w 60"/>
              <a:gd name="T77" fmla="*/ 23 h 117"/>
              <a:gd name="T78" fmla="*/ 48 w 60"/>
              <a:gd name="T79" fmla="*/ 29 h 117"/>
              <a:gd name="T80" fmla="*/ 53 w 60"/>
              <a:gd name="T81" fmla="*/ 35 h 117"/>
              <a:gd name="T82" fmla="*/ 55 w 60"/>
              <a:gd name="T83" fmla="*/ 42 h 117"/>
              <a:gd name="T84" fmla="*/ 58 w 60"/>
              <a:gd name="T85" fmla="*/ 50 h 117"/>
              <a:gd name="T86" fmla="*/ 59 w 60"/>
              <a:gd name="T87" fmla="*/ 58 h 117"/>
              <a:gd name="T88" fmla="*/ 60 w 60"/>
              <a:gd name="T89" fmla="*/ 67 h 117"/>
              <a:gd name="T90" fmla="*/ 60 w 60"/>
              <a:gd name="T91" fmla="*/ 75 h 117"/>
              <a:gd name="T92" fmla="*/ 60 w 60"/>
              <a:gd name="T93" fmla="*/ 81 h 117"/>
              <a:gd name="T94" fmla="*/ 59 w 60"/>
              <a:gd name="T95" fmla="*/ 88 h 117"/>
              <a:gd name="T96" fmla="*/ 58 w 60"/>
              <a:gd name="T97" fmla="*/ 94 h 117"/>
              <a:gd name="T98" fmla="*/ 58 w 60"/>
              <a:gd name="T99" fmla="*/ 9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" h="117">
                <a:moveTo>
                  <a:pt x="58" y="94"/>
                </a:moveTo>
                <a:lnTo>
                  <a:pt x="57" y="100"/>
                </a:lnTo>
                <a:lnTo>
                  <a:pt x="55" y="106"/>
                </a:lnTo>
                <a:lnTo>
                  <a:pt x="54" y="109"/>
                </a:lnTo>
                <a:lnTo>
                  <a:pt x="54" y="111"/>
                </a:lnTo>
                <a:lnTo>
                  <a:pt x="53" y="113"/>
                </a:lnTo>
                <a:lnTo>
                  <a:pt x="51" y="115"/>
                </a:lnTo>
                <a:lnTo>
                  <a:pt x="50" y="117"/>
                </a:lnTo>
                <a:lnTo>
                  <a:pt x="49" y="117"/>
                </a:lnTo>
                <a:lnTo>
                  <a:pt x="48" y="115"/>
                </a:lnTo>
                <a:lnTo>
                  <a:pt x="46" y="113"/>
                </a:lnTo>
                <a:lnTo>
                  <a:pt x="43" y="109"/>
                </a:lnTo>
                <a:lnTo>
                  <a:pt x="40" y="104"/>
                </a:lnTo>
                <a:lnTo>
                  <a:pt x="36" y="98"/>
                </a:lnTo>
                <a:lnTo>
                  <a:pt x="31" y="88"/>
                </a:lnTo>
                <a:lnTo>
                  <a:pt x="27" y="79"/>
                </a:lnTo>
                <a:lnTo>
                  <a:pt x="22" y="67"/>
                </a:lnTo>
                <a:lnTo>
                  <a:pt x="17" y="56"/>
                </a:lnTo>
                <a:lnTo>
                  <a:pt x="13" y="44"/>
                </a:lnTo>
                <a:lnTo>
                  <a:pt x="9" y="35"/>
                </a:lnTo>
                <a:lnTo>
                  <a:pt x="5" y="27"/>
                </a:lnTo>
                <a:lnTo>
                  <a:pt x="3" y="20"/>
                </a:lnTo>
                <a:lnTo>
                  <a:pt x="2" y="14"/>
                </a:lnTo>
                <a:lnTo>
                  <a:pt x="0" y="10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3" y="2"/>
                </a:lnTo>
                <a:lnTo>
                  <a:pt x="4" y="2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9" y="0"/>
                </a:lnTo>
                <a:lnTo>
                  <a:pt x="23" y="4"/>
                </a:lnTo>
                <a:lnTo>
                  <a:pt x="27" y="6"/>
                </a:lnTo>
                <a:lnTo>
                  <a:pt x="31" y="10"/>
                </a:lnTo>
                <a:lnTo>
                  <a:pt x="36" y="14"/>
                </a:lnTo>
                <a:lnTo>
                  <a:pt x="40" y="18"/>
                </a:lnTo>
                <a:lnTo>
                  <a:pt x="44" y="23"/>
                </a:lnTo>
                <a:lnTo>
                  <a:pt x="48" y="29"/>
                </a:lnTo>
                <a:lnTo>
                  <a:pt x="53" y="35"/>
                </a:lnTo>
                <a:lnTo>
                  <a:pt x="55" y="42"/>
                </a:lnTo>
                <a:lnTo>
                  <a:pt x="58" y="50"/>
                </a:lnTo>
                <a:lnTo>
                  <a:pt x="59" y="58"/>
                </a:lnTo>
                <a:lnTo>
                  <a:pt x="60" y="67"/>
                </a:lnTo>
                <a:lnTo>
                  <a:pt x="60" y="75"/>
                </a:lnTo>
                <a:lnTo>
                  <a:pt x="60" y="81"/>
                </a:lnTo>
                <a:lnTo>
                  <a:pt x="59" y="88"/>
                </a:lnTo>
                <a:lnTo>
                  <a:pt x="58" y="94"/>
                </a:lnTo>
                <a:lnTo>
                  <a:pt x="58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4"/>
          <p:cNvSpPr>
            <a:spLocks/>
          </p:cNvSpPr>
          <p:nvPr/>
        </p:nvSpPr>
        <p:spPr bwMode="auto">
          <a:xfrm>
            <a:off x="2493662" y="2739166"/>
            <a:ext cx="302422" cy="910205"/>
          </a:xfrm>
          <a:custGeom>
            <a:avLst/>
            <a:gdLst>
              <a:gd name="T0" fmla="*/ 0 w 103"/>
              <a:gd name="T1" fmla="*/ 615 h 619"/>
              <a:gd name="T2" fmla="*/ 0 w 103"/>
              <a:gd name="T3" fmla="*/ 612 h 619"/>
              <a:gd name="T4" fmla="*/ 1 w 103"/>
              <a:gd name="T5" fmla="*/ 606 h 619"/>
              <a:gd name="T6" fmla="*/ 5 w 103"/>
              <a:gd name="T7" fmla="*/ 593 h 619"/>
              <a:gd name="T8" fmla="*/ 13 w 103"/>
              <a:gd name="T9" fmla="*/ 570 h 619"/>
              <a:gd name="T10" fmla="*/ 26 w 103"/>
              <a:gd name="T11" fmla="*/ 541 h 619"/>
              <a:gd name="T12" fmla="*/ 39 w 103"/>
              <a:gd name="T13" fmla="*/ 503 h 619"/>
              <a:gd name="T14" fmla="*/ 50 w 103"/>
              <a:gd name="T15" fmla="*/ 463 h 619"/>
              <a:gd name="T16" fmla="*/ 59 w 103"/>
              <a:gd name="T17" fmla="*/ 421 h 619"/>
              <a:gd name="T18" fmla="*/ 67 w 103"/>
              <a:gd name="T19" fmla="*/ 377 h 619"/>
              <a:gd name="T20" fmla="*/ 72 w 103"/>
              <a:gd name="T21" fmla="*/ 329 h 619"/>
              <a:gd name="T22" fmla="*/ 76 w 103"/>
              <a:gd name="T23" fmla="*/ 281 h 619"/>
              <a:gd name="T24" fmla="*/ 78 w 103"/>
              <a:gd name="T25" fmla="*/ 231 h 619"/>
              <a:gd name="T26" fmla="*/ 81 w 103"/>
              <a:gd name="T27" fmla="*/ 178 h 619"/>
              <a:gd name="T28" fmla="*/ 81 w 103"/>
              <a:gd name="T29" fmla="*/ 153 h 619"/>
              <a:gd name="T30" fmla="*/ 80 w 103"/>
              <a:gd name="T31" fmla="*/ 130 h 619"/>
              <a:gd name="T32" fmla="*/ 80 w 103"/>
              <a:gd name="T33" fmla="*/ 109 h 619"/>
              <a:gd name="T34" fmla="*/ 78 w 103"/>
              <a:gd name="T35" fmla="*/ 92 h 619"/>
              <a:gd name="T36" fmla="*/ 78 w 103"/>
              <a:gd name="T37" fmla="*/ 77 h 619"/>
              <a:gd name="T38" fmla="*/ 77 w 103"/>
              <a:gd name="T39" fmla="*/ 65 h 619"/>
              <a:gd name="T40" fmla="*/ 76 w 103"/>
              <a:gd name="T41" fmla="*/ 54 h 619"/>
              <a:gd name="T42" fmla="*/ 74 w 103"/>
              <a:gd name="T43" fmla="*/ 46 h 619"/>
              <a:gd name="T44" fmla="*/ 73 w 103"/>
              <a:gd name="T45" fmla="*/ 34 h 619"/>
              <a:gd name="T46" fmla="*/ 69 w 103"/>
              <a:gd name="T47" fmla="*/ 17 h 619"/>
              <a:gd name="T48" fmla="*/ 69 w 103"/>
              <a:gd name="T49" fmla="*/ 4 h 619"/>
              <a:gd name="T50" fmla="*/ 74 w 103"/>
              <a:gd name="T51" fmla="*/ 0 h 619"/>
              <a:gd name="T52" fmla="*/ 82 w 103"/>
              <a:gd name="T53" fmla="*/ 0 h 619"/>
              <a:gd name="T54" fmla="*/ 95 w 103"/>
              <a:gd name="T55" fmla="*/ 4 h 619"/>
              <a:gd name="T56" fmla="*/ 103 w 103"/>
              <a:gd name="T57" fmla="*/ 42 h 619"/>
              <a:gd name="T58" fmla="*/ 103 w 103"/>
              <a:gd name="T59" fmla="*/ 107 h 619"/>
              <a:gd name="T60" fmla="*/ 101 w 103"/>
              <a:gd name="T61" fmla="*/ 164 h 619"/>
              <a:gd name="T62" fmla="*/ 100 w 103"/>
              <a:gd name="T63" fmla="*/ 214 h 619"/>
              <a:gd name="T64" fmla="*/ 99 w 103"/>
              <a:gd name="T65" fmla="*/ 260 h 619"/>
              <a:gd name="T66" fmla="*/ 98 w 103"/>
              <a:gd name="T67" fmla="*/ 298 h 619"/>
              <a:gd name="T68" fmla="*/ 95 w 103"/>
              <a:gd name="T69" fmla="*/ 329 h 619"/>
              <a:gd name="T70" fmla="*/ 92 w 103"/>
              <a:gd name="T71" fmla="*/ 356 h 619"/>
              <a:gd name="T72" fmla="*/ 89 w 103"/>
              <a:gd name="T73" fmla="*/ 384 h 619"/>
              <a:gd name="T74" fmla="*/ 82 w 103"/>
              <a:gd name="T75" fmla="*/ 422 h 619"/>
              <a:gd name="T76" fmla="*/ 76 w 103"/>
              <a:gd name="T77" fmla="*/ 455 h 619"/>
              <a:gd name="T78" fmla="*/ 69 w 103"/>
              <a:gd name="T79" fmla="*/ 484 h 619"/>
              <a:gd name="T80" fmla="*/ 63 w 103"/>
              <a:gd name="T81" fmla="*/ 508 h 619"/>
              <a:gd name="T82" fmla="*/ 49 w 103"/>
              <a:gd name="T83" fmla="*/ 543 h 619"/>
              <a:gd name="T84" fmla="*/ 28 w 103"/>
              <a:gd name="T85" fmla="*/ 585 h 619"/>
              <a:gd name="T86" fmla="*/ 18 w 103"/>
              <a:gd name="T87" fmla="*/ 602 h 619"/>
              <a:gd name="T88" fmla="*/ 10 w 103"/>
              <a:gd name="T89" fmla="*/ 614 h 619"/>
              <a:gd name="T90" fmla="*/ 4 w 103"/>
              <a:gd name="T91" fmla="*/ 617 h 619"/>
              <a:gd name="T92" fmla="*/ 0 w 103"/>
              <a:gd name="T93" fmla="*/ 617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619">
                <a:moveTo>
                  <a:pt x="0" y="617"/>
                </a:moveTo>
                <a:lnTo>
                  <a:pt x="0" y="615"/>
                </a:lnTo>
                <a:lnTo>
                  <a:pt x="0" y="614"/>
                </a:lnTo>
                <a:lnTo>
                  <a:pt x="0" y="612"/>
                </a:lnTo>
                <a:lnTo>
                  <a:pt x="0" y="610"/>
                </a:lnTo>
                <a:lnTo>
                  <a:pt x="1" y="606"/>
                </a:lnTo>
                <a:lnTo>
                  <a:pt x="3" y="602"/>
                </a:lnTo>
                <a:lnTo>
                  <a:pt x="5" y="593"/>
                </a:lnTo>
                <a:lnTo>
                  <a:pt x="8" y="583"/>
                </a:lnTo>
                <a:lnTo>
                  <a:pt x="13" y="570"/>
                </a:lnTo>
                <a:lnTo>
                  <a:pt x="18" y="556"/>
                </a:lnTo>
                <a:lnTo>
                  <a:pt x="26" y="541"/>
                </a:lnTo>
                <a:lnTo>
                  <a:pt x="32" y="522"/>
                </a:lnTo>
                <a:lnTo>
                  <a:pt x="39" y="503"/>
                </a:lnTo>
                <a:lnTo>
                  <a:pt x="45" y="482"/>
                </a:lnTo>
                <a:lnTo>
                  <a:pt x="50" y="463"/>
                </a:lnTo>
                <a:lnTo>
                  <a:pt x="55" y="442"/>
                </a:lnTo>
                <a:lnTo>
                  <a:pt x="59" y="421"/>
                </a:lnTo>
                <a:lnTo>
                  <a:pt x="63" y="398"/>
                </a:lnTo>
                <a:lnTo>
                  <a:pt x="67" y="377"/>
                </a:lnTo>
                <a:lnTo>
                  <a:pt x="69" y="354"/>
                </a:lnTo>
                <a:lnTo>
                  <a:pt x="72" y="329"/>
                </a:lnTo>
                <a:lnTo>
                  <a:pt x="73" y="306"/>
                </a:lnTo>
                <a:lnTo>
                  <a:pt x="76" y="281"/>
                </a:lnTo>
                <a:lnTo>
                  <a:pt x="77" y="256"/>
                </a:lnTo>
                <a:lnTo>
                  <a:pt x="78" y="231"/>
                </a:lnTo>
                <a:lnTo>
                  <a:pt x="80" y="205"/>
                </a:lnTo>
                <a:lnTo>
                  <a:pt x="81" y="178"/>
                </a:lnTo>
                <a:lnTo>
                  <a:pt x="81" y="164"/>
                </a:lnTo>
                <a:lnTo>
                  <a:pt x="81" y="153"/>
                </a:lnTo>
                <a:lnTo>
                  <a:pt x="80" y="142"/>
                </a:lnTo>
                <a:lnTo>
                  <a:pt x="80" y="130"/>
                </a:lnTo>
                <a:lnTo>
                  <a:pt x="80" y="120"/>
                </a:lnTo>
                <a:lnTo>
                  <a:pt x="80" y="109"/>
                </a:lnTo>
                <a:lnTo>
                  <a:pt x="80" y="101"/>
                </a:lnTo>
                <a:lnTo>
                  <a:pt x="78" y="92"/>
                </a:lnTo>
                <a:lnTo>
                  <a:pt x="78" y="84"/>
                </a:lnTo>
                <a:lnTo>
                  <a:pt x="78" y="77"/>
                </a:lnTo>
                <a:lnTo>
                  <a:pt x="77" y="71"/>
                </a:lnTo>
                <a:lnTo>
                  <a:pt x="77" y="65"/>
                </a:lnTo>
                <a:lnTo>
                  <a:pt x="76" y="59"/>
                </a:lnTo>
                <a:lnTo>
                  <a:pt x="76" y="54"/>
                </a:lnTo>
                <a:lnTo>
                  <a:pt x="76" y="50"/>
                </a:lnTo>
                <a:lnTo>
                  <a:pt x="74" y="46"/>
                </a:lnTo>
                <a:lnTo>
                  <a:pt x="74" y="40"/>
                </a:lnTo>
                <a:lnTo>
                  <a:pt x="73" y="34"/>
                </a:lnTo>
                <a:lnTo>
                  <a:pt x="71" y="25"/>
                </a:lnTo>
                <a:lnTo>
                  <a:pt x="69" y="17"/>
                </a:lnTo>
                <a:lnTo>
                  <a:pt x="69" y="8"/>
                </a:lnTo>
                <a:lnTo>
                  <a:pt x="69" y="4"/>
                </a:lnTo>
                <a:lnTo>
                  <a:pt x="72" y="2"/>
                </a:lnTo>
                <a:lnTo>
                  <a:pt x="74" y="0"/>
                </a:lnTo>
                <a:lnTo>
                  <a:pt x="77" y="0"/>
                </a:lnTo>
                <a:lnTo>
                  <a:pt x="82" y="0"/>
                </a:lnTo>
                <a:lnTo>
                  <a:pt x="89" y="2"/>
                </a:lnTo>
                <a:lnTo>
                  <a:pt x="95" y="4"/>
                </a:lnTo>
                <a:lnTo>
                  <a:pt x="103" y="8"/>
                </a:lnTo>
                <a:lnTo>
                  <a:pt x="103" y="42"/>
                </a:lnTo>
                <a:lnTo>
                  <a:pt x="103" y="75"/>
                </a:lnTo>
                <a:lnTo>
                  <a:pt x="103" y="107"/>
                </a:lnTo>
                <a:lnTo>
                  <a:pt x="101" y="136"/>
                </a:lnTo>
                <a:lnTo>
                  <a:pt x="101" y="164"/>
                </a:lnTo>
                <a:lnTo>
                  <a:pt x="101" y="189"/>
                </a:lnTo>
                <a:lnTo>
                  <a:pt x="100" y="214"/>
                </a:lnTo>
                <a:lnTo>
                  <a:pt x="100" y="237"/>
                </a:lnTo>
                <a:lnTo>
                  <a:pt x="99" y="260"/>
                </a:lnTo>
                <a:lnTo>
                  <a:pt x="99" y="279"/>
                </a:lnTo>
                <a:lnTo>
                  <a:pt x="98" y="298"/>
                </a:lnTo>
                <a:lnTo>
                  <a:pt x="96" y="315"/>
                </a:lnTo>
                <a:lnTo>
                  <a:pt x="95" y="329"/>
                </a:lnTo>
                <a:lnTo>
                  <a:pt x="94" y="342"/>
                </a:lnTo>
                <a:lnTo>
                  <a:pt x="92" y="356"/>
                </a:lnTo>
                <a:lnTo>
                  <a:pt x="91" y="365"/>
                </a:lnTo>
                <a:lnTo>
                  <a:pt x="89" y="384"/>
                </a:lnTo>
                <a:lnTo>
                  <a:pt x="85" y="403"/>
                </a:lnTo>
                <a:lnTo>
                  <a:pt x="82" y="422"/>
                </a:lnTo>
                <a:lnTo>
                  <a:pt x="80" y="440"/>
                </a:lnTo>
                <a:lnTo>
                  <a:pt x="76" y="455"/>
                </a:lnTo>
                <a:lnTo>
                  <a:pt x="73" y="470"/>
                </a:lnTo>
                <a:lnTo>
                  <a:pt x="69" y="484"/>
                </a:lnTo>
                <a:lnTo>
                  <a:pt x="67" y="497"/>
                </a:lnTo>
                <a:lnTo>
                  <a:pt x="63" y="508"/>
                </a:lnTo>
                <a:lnTo>
                  <a:pt x="58" y="520"/>
                </a:lnTo>
                <a:lnTo>
                  <a:pt x="49" y="543"/>
                </a:lnTo>
                <a:lnTo>
                  <a:pt x="39" y="564"/>
                </a:lnTo>
                <a:lnTo>
                  <a:pt x="28" y="585"/>
                </a:lnTo>
                <a:lnTo>
                  <a:pt x="23" y="594"/>
                </a:lnTo>
                <a:lnTo>
                  <a:pt x="18" y="602"/>
                </a:lnTo>
                <a:lnTo>
                  <a:pt x="14" y="608"/>
                </a:lnTo>
                <a:lnTo>
                  <a:pt x="10" y="614"/>
                </a:lnTo>
                <a:lnTo>
                  <a:pt x="7" y="617"/>
                </a:lnTo>
                <a:lnTo>
                  <a:pt x="4" y="617"/>
                </a:lnTo>
                <a:lnTo>
                  <a:pt x="1" y="619"/>
                </a:lnTo>
                <a:lnTo>
                  <a:pt x="0" y="617"/>
                </a:lnTo>
                <a:lnTo>
                  <a:pt x="0" y="61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5"/>
          <p:cNvSpPr>
            <a:spLocks/>
          </p:cNvSpPr>
          <p:nvPr/>
        </p:nvSpPr>
        <p:spPr bwMode="auto">
          <a:xfrm>
            <a:off x="2761109" y="3099945"/>
            <a:ext cx="143870" cy="129190"/>
          </a:xfrm>
          <a:custGeom>
            <a:avLst/>
            <a:gdLst>
              <a:gd name="T0" fmla="*/ 48 w 49"/>
              <a:gd name="T1" fmla="*/ 61 h 88"/>
              <a:gd name="T2" fmla="*/ 46 w 49"/>
              <a:gd name="T3" fmla="*/ 67 h 88"/>
              <a:gd name="T4" fmla="*/ 46 w 49"/>
              <a:gd name="T5" fmla="*/ 71 h 88"/>
              <a:gd name="T6" fmla="*/ 45 w 49"/>
              <a:gd name="T7" fmla="*/ 77 h 88"/>
              <a:gd name="T8" fmla="*/ 45 w 49"/>
              <a:gd name="T9" fmla="*/ 81 h 88"/>
              <a:gd name="T10" fmla="*/ 44 w 49"/>
              <a:gd name="T11" fmla="*/ 84 h 88"/>
              <a:gd name="T12" fmla="*/ 44 w 49"/>
              <a:gd name="T13" fmla="*/ 86 h 88"/>
              <a:gd name="T14" fmla="*/ 42 w 49"/>
              <a:gd name="T15" fmla="*/ 88 h 88"/>
              <a:gd name="T16" fmla="*/ 42 w 49"/>
              <a:gd name="T17" fmla="*/ 88 h 88"/>
              <a:gd name="T18" fmla="*/ 41 w 49"/>
              <a:gd name="T19" fmla="*/ 88 h 88"/>
              <a:gd name="T20" fmla="*/ 40 w 49"/>
              <a:gd name="T21" fmla="*/ 86 h 88"/>
              <a:gd name="T22" fmla="*/ 39 w 49"/>
              <a:gd name="T23" fmla="*/ 84 h 88"/>
              <a:gd name="T24" fmla="*/ 37 w 49"/>
              <a:gd name="T25" fmla="*/ 82 h 88"/>
              <a:gd name="T26" fmla="*/ 36 w 49"/>
              <a:gd name="T27" fmla="*/ 81 h 88"/>
              <a:gd name="T28" fmla="*/ 33 w 49"/>
              <a:gd name="T29" fmla="*/ 77 h 88"/>
              <a:gd name="T30" fmla="*/ 32 w 49"/>
              <a:gd name="T31" fmla="*/ 71 h 88"/>
              <a:gd name="T32" fmla="*/ 30 w 49"/>
              <a:gd name="T33" fmla="*/ 67 h 88"/>
              <a:gd name="T34" fmla="*/ 27 w 49"/>
              <a:gd name="T35" fmla="*/ 61 h 88"/>
              <a:gd name="T36" fmla="*/ 23 w 49"/>
              <a:gd name="T37" fmla="*/ 54 h 88"/>
              <a:gd name="T38" fmla="*/ 21 w 49"/>
              <a:gd name="T39" fmla="*/ 48 h 88"/>
              <a:gd name="T40" fmla="*/ 17 w 49"/>
              <a:gd name="T41" fmla="*/ 40 h 88"/>
              <a:gd name="T42" fmla="*/ 13 w 49"/>
              <a:gd name="T43" fmla="*/ 31 h 88"/>
              <a:gd name="T44" fmla="*/ 9 w 49"/>
              <a:gd name="T45" fmla="*/ 21 h 88"/>
              <a:gd name="T46" fmla="*/ 5 w 49"/>
              <a:gd name="T47" fmla="*/ 12 h 88"/>
              <a:gd name="T48" fmla="*/ 0 w 49"/>
              <a:gd name="T49" fmla="*/ 0 h 88"/>
              <a:gd name="T50" fmla="*/ 8 w 49"/>
              <a:gd name="T51" fmla="*/ 0 h 88"/>
              <a:gd name="T52" fmla="*/ 14 w 49"/>
              <a:gd name="T53" fmla="*/ 2 h 88"/>
              <a:gd name="T54" fmla="*/ 19 w 49"/>
              <a:gd name="T55" fmla="*/ 2 h 88"/>
              <a:gd name="T56" fmla="*/ 26 w 49"/>
              <a:gd name="T57" fmla="*/ 4 h 88"/>
              <a:gd name="T58" fmla="*/ 30 w 49"/>
              <a:gd name="T59" fmla="*/ 6 h 88"/>
              <a:gd name="T60" fmla="*/ 35 w 49"/>
              <a:gd name="T61" fmla="*/ 10 h 88"/>
              <a:gd name="T62" fmla="*/ 39 w 49"/>
              <a:gd name="T63" fmla="*/ 14 h 88"/>
              <a:gd name="T64" fmla="*/ 42 w 49"/>
              <a:gd name="T65" fmla="*/ 17 h 88"/>
              <a:gd name="T66" fmla="*/ 44 w 49"/>
              <a:gd name="T67" fmla="*/ 21 h 88"/>
              <a:gd name="T68" fmla="*/ 45 w 49"/>
              <a:gd name="T69" fmla="*/ 25 h 88"/>
              <a:gd name="T70" fmla="*/ 46 w 49"/>
              <a:gd name="T71" fmla="*/ 31 h 88"/>
              <a:gd name="T72" fmla="*/ 48 w 49"/>
              <a:gd name="T73" fmla="*/ 37 h 88"/>
              <a:gd name="T74" fmla="*/ 48 w 49"/>
              <a:gd name="T75" fmla="*/ 42 h 88"/>
              <a:gd name="T76" fmla="*/ 49 w 49"/>
              <a:gd name="T77" fmla="*/ 48 h 88"/>
              <a:gd name="T78" fmla="*/ 48 w 49"/>
              <a:gd name="T79" fmla="*/ 54 h 88"/>
              <a:gd name="T80" fmla="*/ 48 w 49"/>
              <a:gd name="T81" fmla="*/ 61 h 88"/>
              <a:gd name="T82" fmla="*/ 48 w 49"/>
              <a:gd name="T83" fmla="*/ 6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" h="88">
                <a:moveTo>
                  <a:pt x="48" y="61"/>
                </a:moveTo>
                <a:lnTo>
                  <a:pt x="46" y="67"/>
                </a:lnTo>
                <a:lnTo>
                  <a:pt x="46" y="71"/>
                </a:lnTo>
                <a:lnTo>
                  <a:pt x="45" y="77"/>
                </a:lnTo>
                <a:lnTo>
                  <a:pt x="45" y="81"/>
                </a:lnTo>
                <a:lnTo>
                  <a:pt x="44" y="84"/>
                </a:lnTo>
                <a:lnTo>
                  <a:pt x="44" y="86"/>
                </a:lnTo>
                <a:lnTo>
                  <a:pt x="42" y="88"/>
                </a:lnTo>
                <a:lnTo>
                  <a:pt x="42" y="88"/>
                </a:lnTo>
                <a:lnTo>
                  <a:pt x="41" y="88"/>
                </a:lnTo>
                <a:lnTo>
                  <a:pt x="40" y="86"/>
                </a:lnTo>
                <a:lnTo>
                  <a:pt x="39" y="84"/>
                </a:lnTo>
                <a:lnTo>
                  <a:pt x="37" y="82"/>
                </a:lnTo>
                <a:lnTo>
                  <a:pt x="36" y="81"/>
                </a:lnTo>
                <a:lnTo>
                  <a:pt x="33" y="77"/>
                </a:lnTo>
                <a:lnTo>
                  <a:pt x="32" y="71"/>
                </a:lnTo>
                <a:lnTo>
                  <a:pt x="30" y="67"/>
                </a:lnTo>
                <a:lnTo>
                  <a:pt x="27" y="61"/>
                </a:lnTo>
                <a:lnTo>
                  <a:pt x="23" y="54"/>
                </a:lnTo>
                <a:lnTo>
                  <a:pt x="21" y="48"/>
                </a:lnTo>
                <a:lnTo>
                  <a:pt x="17" y="40"/>
                </a:lnTo>
                <a:lnTo>
                  <a:pt x="13" y="31"/>
                </a:lnTo>
                <a:lnTo>
                  <a:pt x="9" y="21"/>
                </a:lnTo>
                <a:lnTo>
                  <a:pt x="5" y="12"/>
                </a:lnTo>
                <a:lnTo>
                  <a:pt x="0" y="0"/>
                </a:lnTo>
                <a:lnTo>
                  <a:pt x="8" y="0"/>
                </a:lnTo>
                <a:lnTo>
                  <a:pt x="14" y="2"/>
                </a:lnTo>
                <a:lnTo>
                  <a:pt x="19" y="2"/>
                </a:lnTo>
                <a:lnTo>
                  <a:pt x="26" y="4"/>
                </a:lnTo>
                <a:lnTo>
                  <a:pt x="30" y="6"/>
                </a:lnTo>
                <a:lnTo>
                  <a:pt x="35" y="10"/>
                </a:lnTo>
                <a:lnTo>
                  <a:pt x="39" y="14"/>
                </a:lnTo>
                <a:lnTo>
                  <a:pt x="42" y="17"/>
                </a:lnTo>
                <a:lnTo>
                  <a:pt x="44" y="21"/>
                </a:lnTo>
                <a:lnTo>
                  <a:pt x="45" y="25"/>
                </a:lnTo>
                <a:lnTo>
                  <a:pt x="46" y="31"/>
                </a:lnTo>
                <a:lnTo>
                  <a:pt x="48" y="37"/>
                </a:lnTo>
                <a:lnTo>
                  <a:pt x="48" y="42"/>
                </a:lnTo>
                <a:lnTo>
                  <a:pt x="49" y="48"/>
                </a:lnTo>
                <a:lnTo>
                  <a:pt x="48" y="54"/>
                </a:lnTo>
                <a:lnTo>
                  <a:pt x="48" y="61"/>
                </a:lnTo>
                <a:lnTo>
                  <a:pt x="48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任意多边形 121"/>
          <p:cNvSpPr>
            <a:spLocks/>
          </p:cNvSpPr>
          <p:nvPr/>
        </p:nvSpPr>
        <p:spPr bwMode="auto">
          <a:xfrm>
            <a:off x="2923889" y="2809588"/>
            <a:ext cx="401561" cy="811524"/>
          </a:xfrm>
          <a:custGeom>
            <a:avLst/>
            <a:gdLst>
              <a:gd name="connsiteX0" fmla="*/ 47229 w 422804"/>
              <a:gd name="connsiteY0" fmla="*/ 0 h 827854"/>
              <a:gd name="connsiteX1" fmla="*/ 78979 w 422804"/>
              <a:gd name="connsiteY1" fmla="*/ 3175 h 827854"/>
              <a:gd name="connsiteX2" fmla="*/ 91679 w 422804"/>
              <a:gd name="connsiteY2" fmla="*/ 6350 h 827854"/>
              <a:gd name="connsiteX3" fmla="*/ 113904 w 422804"/>
              <a:gd name="connsiteY3" fmla="*/ 9525 h 827854"/>
              <a:gd name="connsiteX4" fmla="*/ 126604 w 422804"/>
              <a:gd name="connsiteY4" fmla="*/ 12700 h 827854"/>
              <a:gd name="connsiteX5" fmla="*/ 143542 w 422804"/>
              <a:gd name="connsiteY5" fmla="*/ 14817 h 827854"/>
              <a:gd name="connsiteX6" fmla="*/ 135063 w 422804"/>
              <a:gd name="connsiteY6" fmla="*/ 21883 h 827854"/>
              <a:gd name="connsiteX7" fmla="*/ 129190 w 422804"/>
              <a:gd name="connsiteY7" fmla="*/ 30691 h 827854"/>
              <a:gd name="connsiteX8" fmla="*/ 120382 w 422804"/>
              <a:gd name="connsiteY8" fmla="*/ 39500 h 827854"/>
              <a:gd name="connsiteX9" fmla="*/ 111574 w 422804"/>
              <a:gd name="connsiteY9" fmla="*/ 51244 h 827854"/>
              <a:gd name="connsiteX10" fmla="*/ 108637 w 422804"/>
              <a:gd name="connsiteY10" fmla="*/ 61521 h 827854"/>
              <a:gd name="connsiteX11" fmla="*/ 102765 w 422804"/>
              <a:gd name="connsiteY11" fmla="*/ 76202 h 827854"/>
              <a:gd name="connsiteX12" fmla="*/ 96893 w 422804"/>
              <a:gd name="connsiteY12" fmla="*/ 89414 h 827854"/>
              <a:gd name="connsiteX13" fmla="*/ 93957 w 422804"/>
              <a:gd name="connsiteY13" fmla="*/ 104095 h 827854"/>
              <a:gd name="connsiteX14" fmla="*/ 91021 w 422804"/>
              <a:gd name="connsiteY14" fmla="*/ 123180 h 827854"/>
              <a:gd name="connsiteX15" fmla="*/ 91021 w 422804"/>
              <a:gd name="connsiteY15" fmla="*/ 143733 h 827854"/>
              <a:gd name="connsiteX16" fmla="*/ 88084 w 422804"/>
              <a:gd name="connsiteY16" fmla="*/ 168690 h 827854"/>
              <a:gd name="connsiteX17" fmla="*/ 82212 w 422804"/>
              <a:gd name="connsiteY17" fmla="*/ 193647 h 827854"/>
              <a:gd name="connsiteX18" fmla="*/ 82212 w 422804"/>
              <a:gd name="connsiteY18" fmla="*/ 224477 h 827854"/>
              <a:gd name="connsiteX19" fmla="*/ 82212 w 422804"/>
              <a:gd name="connsiteY19" fmla="*/ 240626 h 827854"/>
              <a:gd name="connsiteX20" fmla="*/ 79276 w 422804"/>
              <a:gd name="connsiteY20" fmla="*/ 255306 h 827854"/>
              <a:gd name="connsiteX21" fmla="*/ 79276 w 422804"/>
              <a:gd name="connsiteY21" fmla="*/ 272923 h 827854"/>
              <a:gd name="connsiteX22" fmla="*/ 79276 w 422804"/>
              <a:gd name="connsiteY22" fmla="*/ 292008 h 827854"/>
              <a:gd name="connsiteX23" fmla="*/ 79276 w 422804"/>
              <a:gd name="connsiteY23" fmla="*/ 308157 h 827854"/>
              <a:gd name="connsiteX24" fmla="*/ 79276 w 422804"/>
              <a:gd name="connsiteY24" fmla="*/ 328710 h 827854"/>
              <a:gd name="connsiteX25" fmla="*/ 79276 w 422804"/>
              <a:gd name="connsiteY25" fmla="*/ 347795 h 827854"/>
              <a:gd name="connsiteX26" fmla="*/ 76340 w 422804"/>
              <a:gd name="connsiteY26" fmla="*/ 366880 h 827854"/>
              <a:gd name="connsiteX27" fmla="*/ 76340 w 422804"/>
              <a:gd name="connsiteY27" fmla="*/ 384497 h 827854"/>
              <a:gd name="connsiteX28" fmla="*/ 76340 w 422804"/>
              <a:gd name="connsiteY28" fmla="*/ 400645 h 827854"/>
              <a:gd name="connsiteX29" fmla="*/ 76340 w 422804"/>
              <a:gd name="connsiteY29" fmla="*/ 415326 h 827854"/>
              <a:gd name="connsiteX30" fmla="*/ 76340 w 422804"/>
              <a:gd name="connsiteY30" fmla="*/ 430007 h 827854"/>
              <a:gd name="connsiteX31" fmla="*/ 76340 w 422804"/>
              <a:gd name="connsiteY31" fmla="*/ 443219 h 827854"/>
              <a:gd name="connsiteX32" fmla="*/ 79276 w 422804"/>
              <a:gd name="connsiteY32" fmla="*/ 457900 h 827854"/>
              <a:gd name="connsiteX33" fmla="*/ 79276 w 422804"/>
              <a:gd name="connsiteY33" fmla="*/ 471113 h 827854"/>
              <a:gd name="connsiteX34" fmla="*/ 79276 w 422804"/>
              <a:gd name="connsiteY34" fmla="*/ 482857 h 827854"/>
              <a:gd name="connsiteX35" fmla="*/ 82212 w 422804"/>
              <a:gd name="connsiteY35" fmla="*/ 494602 h 827854"/>
              <a:gd name="connsiteX36" fmla="*/ 82212 w 422804"/>
              <a:gd name="connsiteY36" fmla="*/ 501942 h 827854"/>
              <a:gd name="connsiteX37" fmla="*/ 91021 w 422804"/>
              <a:gd name="connsiteY37" fmla="*/ 522495 h 827854"/>
              <a:gd name="connsiteX38" fmla="*/ 93957 w 422804"/>
              <a:gd name="connsiteY38" fmla="*/ 538644 h 827854"/>
              <a:gd name="connsiteX39" fmla="*/ 108637 w 422804"/>
              <a:gd name="connsiteY39" fmla="*/ 569474 h 827854"/>
              <a:gd name="connsiteX40" fmla="*/ 117446 w 422804"/>
              <a:gd name="connsiteY40" fmla="*/ 584154 h 827854"/>
              <a:gd name="connsiteX41" fmla="*/ 123318 w 422804"/>
              <a:gd name="connsiteY41" fmla="*/ 597367 h 827854"/>
              <a:gd name="connsiteX42" fmla="*/ 132127 w 422804"/>
              <a:gd name="connsiteY42" fmla="*/ 609112 h 827854"/>
              <a:gd name="connsiteX43" fmla="*/ 143871 w 422804"/>
              <a:gd name="connsiteY43" fmla="*/ 622324 h 827854"/>
              <a:gd name="connsiteX44" fmla="*/ 149743 w 422804"/>
              <a:gd name="connsiteY44" fmla="*/ 634069 h 827854"/>
              <a:gd name="connsiteX45" fmla="*/ 158552 w 422804"/>
              <a:gd name="connsiteY45" fmla="*/ 642877 h 827854"/>
              <a:gd name="connsiteX46" fmla="*/ 173232 w 422804"/>
              <a:gd name="connsiteY46" fmla="*/ 651686 h 827854"/>
              <a:gd name="connsiteX47" fmla="*/ 184977 w 422804"/>
              <a:gd name="connsiteY47" fmla="*/ 659026 h 827854"/>
              <a:gd name="connsiteX48" fmla="*/ 196722 w 422804"/>
              <a:gd name="connsiteY48" fmla="*/ 664898 h 827854"/>
              <a:gd name="connsiteX49" fmla="*/ 208466 w 422804"/>
              <a:gd name="connsiteY49" fmla="*/ 670771 h 827854"/>
              <a:gd name="connsiteX50" fmla="*/ 223147 w 422804"/>
              <a:gd name="connsiteY50" fmla="*/ 673707 h 827854"/>
              <a:gd name="connsiteX51" fmla="*/ 231955 w 422804"/>
              <a:gd name="connsiteY51" fmla="*/ 676643 h 827854"/>
              <a:gd name="connsiteX52" fmla="*/ 255444 w 422804"/>
              <a:gd name="connsiteY52" fmla="*/ 683983 h 827854"/>
              <a:gd name="connsiteX53" fmla="*/ 267189 w 422804"/>
              <a:gd name="connsiteY53" fmla="*/ 683983 h 827854"/>
              <a:gd name="connsiteX54" fmla="*/ 275997 w 422804"/>
              <a:gd name="connsiteY54" fmla="*/ 686919 h 827854"/>
              <a:gd name="connsiteX55" fmla="*/ 281870 w 422804"/>
              <a:gd name="connsiteY55" fmla="*/ 683983 h 827854"/>
              <a:gd name="connsiteX56" fmla="*/ 284806 w 422804"/>
              <a:gd name="connsiteY56" fmla="*/ 683983 h 827854"/>
              <a:gd name="connsiteX57" fmla="*/ 293614 w 422804"/>
              <a:gd name="connsiteY57" fmla="*/ 682515 h 827854"/>
              <a:gd name="connsiteX58" fmla="*/ 295108 w 422804"/>
              <a:gd name="connsiteY58" fmla="*/ 679527 h 827854"/>
              <a:gd name="connsiteX59" fmla="*/ 313929 w 422804"/>
              <a:gd name="connsiteY59" fmla="*/ 685800 h 827854"/>
              <a:gd name="connsiteX60" fmla="*/ 348854 w 422804"/>
              <a:gd name="connsiteY60" fmla="*/ 695325 h 827854"/>
              <a:gd name="connsiteX61" fmla="*/ 404887 w 422804"/>
              <a:gd name="connsiteY61" fmla="*/ 696114 h 827854"/>
              <a:gd name="connsiteX62" fmla="*/ 405187 w 422804"/>
              <a:gd name="connsiteY62" fmla="*/ 698664 h 827854"/>
              <a:gd name="connsiteX63" fmla="*/ 411060 w 422804"/>
              <a:gd name="connsiteY63" fmla="*/ 717749 h 827854"/>
              <a:gd name="connsiteX64" fmla="*/ 413996 w 422804"/>
              <a:gd name="connsiteY64" fmla="*/ 738302 h 827854"/>
              <a:gd name="connsiteX65" fmla="*/ 416932 w 422804"/>
              <a:gd name="connsiteY65" fmla="*/ 754451 h 827854"/>
              <a:gd name="connsiteX66" fmla="*/ 416932 w 422804"/>
              <a:gd name="connsiteY66" fmla="*/ 772067 h 827854"/>
              <a:gd name="connsiteX67" fmla="*/ 422804 w 422804"/>
              <a:gd name="connsiteY67" fmla="*/ 782344 h 827854"/>
              <a:gd name="connsiteX68" fmla="*/ 422804 w 422804"/>
              <a:gd name="connsiteY68" fmla="*/ 794089 h 827854"/>
              <a:gd name="connsiteX69" fmla="*/ 422804 w 422804"/>
              <a:gd name="connsiteY69" fmla="*/ 802897 h 827854"/>
              <a:gd name="connsiteX70" fmla="*/ 416932 w 422804"/>
              <a:gd name="connsiteY70" fmla="*/ 808769 h 827854"/>
              <a:gd name="connsiteX71" fmla="*/ 413996 w 422804"/>
              <a:gd name="connsiteY71" fmla="*/ 816110 h 827854"/>
              <a:gd name="connsiteX72" fmla="*/ 405187 w 422804"/>
              <a:gd name="connsiteY72" fmla="*/ 819046 h 827854"/>
              <a:gd name="connsiteX73" fmla="*/ 399315 w 422804"/>
              <a:gd name="connsiteY73" fmla="*/ 824918 h 827854"/>
              <a:gd name="connsiteX74" fmla="*/ 387571 w 422804"/>
              <a:gd name="connsiteY74" fmla="*/ 827854 h 827854"/>
              <a:gd name="connsiteX75" fmla="*/ 372890 w 422804"/>
              <a:gd name="connsiteY75" fmla="*/ 827854 h 827854"/>
              <a:gd name="connsiteX76" fmla="*/ 361145 w 422804"/>
              <a:gd name="connsiteY76" fmla="*/ 827854 h 827854"/>
              <a:gd name="connsiteX77" fmla="*/ 346465 w 422804"/>
              <a:gd name="connsiteY77" fmla="*/ 824918 h 827854"/>
              <a:gd name="connsiteX78" fmla="*/ 331784 w 422804"/>
              <a:gd name="connsiteY78" fmla="*/ 821982 h 827854"/>
              <a:gd name="connsiteX79" fmla="*/ 317103 w 422804"/>
              <a:gd name="connsiteY79" fmla="*/ 819046 h 827854"/>
              <a:gd name="connsiteX80" fmla="*/ 296550 w 422804"/>
              <a:gd name="connsiteY80" fmla="*/ 813173 h 827854"/>
              <a:gd name="connsiteX81" fmla="*/ 278933 w 422804"/>
              <a:gd name="connsiteY81" fmla="*/ 810237 h 827854"/>
              <a:gd name="connsiteX82" fmla="*/ 255444 w 422804"/>
              <a:gd name="connsiteY82" fmla="*/ 805833 h 827854"/>
              <a:gd name="connsiteX83" fmla="*/ 237827 w 422804"/>
              <a:gd name="connsiteY83" fmla="*/ 797025 h 827854"/>
              <a:gd name="connsiteX84" fmla="*/ 214338 w 422804"/>
              <a:gd name="connsiteY84" fmla="*/ 788216 h 827854"/>
              <a:gd name="connsiteX85" fmla="*/ 196722 w 422804"/>
              <a:gd name="connsiteY85" fmla="*/ 777940 h 827854"/>
              <a:gd name="connsiteX86" fmla="*/ 176169 w 422804"/>
              <a:gd name="connsiteY86" fmla="*/ 766195 h 827854"/>
              <a:gd name="connsiteX87" fmla="*/ 158552 w 422804"/>
              <a:gd name="connsiteY87" fmla="*/ 751514 h 827854"/>
              <a:gd name="connsiteX88" fmla="*/ 137999 w 422804"/>
              <a:gd name="connsiteY88" fmla="*/ 738302 h 827854"/>
              <a:gd name="connsiteX89" fmla="*/ 120382 w 422804"/>
              <a:gd name="connsiteY89" fmla="*/ 717749 h 827854"/>
              <a:gd name="connsiteX90" fmla="*/ 102765 w 422804"/>
              <a:gd name="connsiteY90" fmla="*/ 698664 h 827854"/>
              <a:gd name="connsiteX91" fmla="*/ 88084 w 422804"/>
              <a:gd name="connsiteY91" fmla="*/ 682515 h 827854"/>
              <a:gd name="connsiteX92" fmla="*/ 70468 w 422804"/>
              <a:gd name="connsiteY92" fmla="*/ 661962 h 827854"/>
              <a:gd name="connsiteX93" fmla="*/ 55787 w 422804"/>
              <a:gd name="connsiteY93" fmla="*/ 639941 h 827854"/>
              <a:gd name="connsiteX94" fmla="*/ 44042 w 422804"/>
              <a:gd name="connsiteY94" fmla="*/ 620856 h 827854"/>
              <a:gd name="connsiteX95" fmla="*/ 35234 w 422804"/>
              <a:gd name="connsiteY95" fmla="*/ 597367 h 827854"/>
              <a:gd name="connsiteX96" fmla="*/ 26426 w 422804"/>
              <a:gd name="connsiteY96" fmla="*/ 572410 h 827854"/>
              <a:gd name="connsiteX97" fmla="*/ 17617 w 422804"/>
              <a:gd name="connsiteY97" fmla="*/ 550389 h 827854"/>
              <a:gd name="connsiteX98" fmla="*/ 14681 w 422804"/>
              <a:gd name="connsiteY98" fmla="*/ 522495 h 827854"/>
              <a:gd name="connsiteX99" fmla="*/ 11745 w 422804"/>
              <a:gd name="connsiteY99" fmla="*/ 507815 h 827854"/>
              <a:gd name="connsiteX100" fmla="*/ 8809 w 422804"/>
              <a:gd name="connsiteY100" fmla="*/ 494602 h 827854"/>
              <a:gd name="connsiteX101" fmla="*/ 8809 w 422804"/>
              <a:gd name="connsiteY101" fmla="*/ 476985 h 827854"/>
              <a:gd name="connsiteX102" fmla="*/ 2936 w 422804"/>
              <a:gd name="connsiteY102" fmla="*/ 462304 h 827854"/>
              <a:gd name="connsiteX103" fmla="*/ 2936 w 422804"/>
              <a:gd name="connsiteY103" fmla="*/ 446156 h 827854"/>
              <a:gd name="connsiteX104" fmla="*/ 2936 w 422804"/>
              <a:gd name="connsiteY104" fmla="*/ 427071 h 827854"/>
              <a:gd name="connsiteX105" fmla="*/ 0 w 422804"/>
              <a:gd name="connsiteY105" fmla="*/ 409454 h 827854"/>
              <a:gd name="connsiteX106" fmla="*/ 0 w 422804"/>
              <a:gd name="connsiteY106" fmla="*/ 390369 h 827854"/>
              <a:gd name="connsiteX107" fmla="*/ 0 w 422804"/>
              <a:gd name="connsiteY107" fmla="*/ 369816 h 827854"/>
              <a:gd name="connsiteX108" fmla="*/ 0 w 422804"/>
              <a:gd name="connsiteY108" fmla="*/ 347795 h 827854"/>
              <a:gd name="connsiteX109" fmla="*/ 0 w 422804"/>
              <a:gd name="connsiteY109" fmla="*/ 328710 h 827854"/>
              <a:gd name="connsiteX110" fmla="*/ 0 w 422804"/>
              <a:gd name="connsiteY110" fmla="*/ 305221 h 827854"/>
              <a:gd name="connsiteX111" fmla="*/ 2936 w 422804"/>
              <a:gd name="connsiteY111" fmla="*/ 280263 h 827854"/>
              <a:gd name="connsiteX112" fmla="*/ 2936 w 422804"/>
              <a:gd name="connsiteY112" fmla="*/ 258242 h 827854"/>
              <a:gd name="connsiteX113" fmla="*/ 2936 w 422804"/>
              <a:gd name="connsiteY113" fmla="*/ 233285 h 827854"/>
              <a:gd name="connsiteX114" fmla="*/ 8809 w 422804"/>
              <a:gd name="connsiteY114" fmla="*/ 208328 h 827854"/>
              <a:gd name="connsiteX115" fmla="*/ 8809 w 422804"/>
              <a:gd name="connsiteY115" fmla="*/ 181903 h 827854"/>
              <a:gd name="connsiteX116" fmla="*/ 8809 w 422804"/>
              <a:gd name="connsiteY116" fmla="*/ 159882 h 827854"/>
              <a:gd name="connsiteX117" fmla="*/ 11745 w 422804"/>
              <a:gd name="connsiteY117" fmla="*/ 137861 h 827854"/>
              <a:gd name="connsiteX118" fmla="*/ 11745 w 422804"/>
              <a:gd name="connsiteY118" fmla="*/ 117308 h 827854"/>
              <a:gd name="connsiteX119" fmla="*/ 11745 w 422804"/>
              <a:gd name="connsiteY119" fmla="*/ 98223 h 827854"/>
              <a:gd name="connsiteX120" fmla="*/ 14681 w 422804"/>
              <a:gd name="connsiteY120" fmla="*/ 82074 h 827854"/>
              <a:gd name="connsiteX121" fmla="*/ 14681 w 422804"/>
              <a:gd name="connsiteY121" fmla="*/ 64457 h 827854"/>
              <a:gd name="connsiteX122" fmla="*/ 14681 w 422804"/>
              <a:gd name="connsiteY122" fmla="*/ 51244 h 827854"/>
              <a:gd name="connsiteX123" fmla="*/ 14681 w 422804"/>
              <a:gd name="connsiteY123" fmla="*/ 39500 h 827854"/>
              <a:gd name="connsiteX124" fmla="*/ 17617 w 422804"/>
              <a:gd name="connsiteY124" fmla="*/ 27755 h 827854"/>
              <a:gd name="connsiteX125" fmla="*/ 17617 w 422804"/>
              <a:gd name="connsiteY125" fmla="*/ 17479 h 827854"/>
              <a:gd name="connsiteX126" fmla="*/ 17617 w 422804"/>
              <a:gd name="connsiteY126" fmla="*/ 8670 h 827854"/>
              <a:gd name="connsiteX127" fmla="*/ 15306 w 422804"/>
              <a:gd name="connsiteY127" fmla="*/ 4048 h 827854"/>
              <a:gd name="connsiteX128" fmla="*/ 23837 w 422804"/>
              <a:gd name="connsiteY128" fmla="*/ 2917 h 827854"/>
              <a:gd name="connsiteX129" fmla="*/ 47229 w 422804"/>
              <a:gd name="connsiteY129" fmla="*/ 0 h 82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22804" h="827854">
                <a:moveTo>
                  <a:pt x="47229" y="0"/>
                </a:moveTo>
                <a:cubicBezTo>
                  <a:pt x="57812" y="1058"/>
                  <a:pt x="68450" y="1671"/>
                  <a:pt x="78979" y="3175"/>
                </a:cubicBezTo>
                <a:cubicBezTo>
                  <a:pt x="83299" y="3792"/>
                  <a:pt x="87386" y="5569"/>
                  <a:pt x="91679" y="6350"/>
                </a:cubicBezTo>
                <a:cubicBezTo>
                  <a:pt x="99042" y="7689"/>
                  <a:pt x="106541" y="8186"/>
                  <a:pt x="113904" y="9525"/>
                </a:cubicBezTo>
                <a:cubicBezTo>
                  <a:pt x="118197" y="10306"/>
                  <a:pt x="122300" y="11983"/>
                  <a:pt x="126604" y="12700"/>
                </a:cubicBezTo>
                <a:lnTo>
                  <a:pt x="143542" y="14817"/>
                </a:lnTo>
                <a:lnTo>
                  <a:pt x="135063" y="21883"/>
                </a:lnTo>
                <a:lnTo>
                  <a:pt x="129190" y="30691"/>
                </a:lnTo>
                <a:lnTo>
                  <a:pt x="120382" y="39500"/>
                </a:lnTo>
                <a:lnTo>
                  <a:pt x="111574" y="51244"/>
                </a:lnTo>
                <a:lnTo>
                  <a:pt x="108637" y="61521"/>
                </a:lnTo>
                <a:lnTo>
                  <a:pt x="102765" y="76202"/>
                </a:lnTo>
                <a:lnTo>
                  <a:pt x="96893" y="89414"/>
                </a:lnTo>
                <a:lnTo>
                  <a:pt x="93957" y="104095"/>
                </a:lnTo>
                <a:lnTo>
                  <a:pt x="91021" y="123180"/>
                </a:lnTo>
                <a:lnTo>
                  <a:pt x="91021" y="143733"/>
                </a:lnTo>
                <a:lnTo>
                  <a:pt x="88084" y="168690"/>
                </a:lnTo>
                <a:lnTo>
                  <a:pt x="82212" y="193647"/>
                </a:lnTo>
                <a:lnTo>
                  <a:pt x="82212" y="224477"/>
                </a:lnTo>
                <a:lnTo>
                  <a:pt x="82212" y="240626"/>
                </a:lnTo>
                <a:lnTo>
                  <a:pt x="79276" y="255306"/>
                </a:lnTo>
                <a:lnTo>
                  <a:pt x="79276" y="272923"/>
                </a:lnTo>
                <a:lnTo>
                  <a:pt x="79276" y="292008"/>
                </a:lnTo>
                <a:lnTo>
                  <a:pt x="79276" y="308157"/>
                </a:lnTo>
                <a:lnTo>
                  <a:pt x="79276" y="328710"/>
                </a:lnTo>
                <a:lnTo>
                  <a:pt x="79276" y="347795"/>
                </a:lnTo>
                <a:lnTo>
                  <a:pt x="76340" y="366880"/>
                </a:lnTo>
                <a:lnTo>
                  <a:pt x="76340" y="384497"/>
                </a:lnTo>
                <a:lnTo>
                  <a:pt x="76340" y="400645"/>
                </a:lnTo>
                <a:lnTo>
                  <a:pt x="76340" y="415326"/>
                </a:lnTo>
                <a:lnTo>
                  <a:pt x="76340" y="430007"/>
                </a:lnTo>
                <a:lnTo>
                  <a:pt x="76340" y="443219"/>
                </a:lnTo>
                <a:lnTo>
                  <a:pt x="79276" y="457900"/>
                </a:lnTo>
                <a:lnTo>
                  <a:pt x="79276" y="471113"/>
                </a:lnTo>
                <a:lnTo>
                  <a:pt x="79276" y="482857"/>
                </a:lnTo>
                <a:lnTo>
                  <a:pt x="82212" y="494602"/>
                </a:lnTo>
                <a:lnTo>
                  <a:pt x="82212" y="501942"/>
                </a:lnTo>
                <a:lnTo>
                  <a:pt x="91021" y="522495"/>
                </a:lnTo>
                <a:lnTo>
                  <a:pt x="93957" y="538644"/>
                </a:lnTo>
                <a:lnTo>
                  <a:pt x="108637" y="569474"/>
                </a:lnTo>
                <a:lnTo>
                  <a:pt x="117446" y="584154"/>
                </a:lnTo>
                <a:lnTo>
                  <a:pt x="123318" y="597367"/>
                </a:lnTo>
                <a:lnTo>
                  <a:pt x="132127" y="609112"/>
                </a:lnTo>
                <a:lnTo>
                  <a:pt x="143871" y="622324"/>
                </a:lnTo>
                <a:lnTo>
                  <a:pt x="149743" y="634069"/>
                </a:lnTo>
                <a:lnTo>
                  <a:pt x="158552" y="642877"/>
                </a:lnTo>
                <a:lnTo>
                  <a:pt x="173232" y="651686"/>
                </a:lnTo>
                <a:lnTo>
                  <a:pt x="184977" y="659026"/>
                </a:lnTo>
                <a:lnTo>
                  <a:pt x="196722" y="664898"/>
                </a:lnTo>
                <a:lnTo>
                  <a:pt x="208466" y="670771"/>
                </a:lnTo>
                <a:lnTo>
                  <a:pt x="223147" y="673707"/>
                </a:lnTo>
                <a:lnTo>
                  <a:pt x="231955" y="676643"/>
                </a:lnTo>
                <a:lnTo>
                  <a:pt x="255444" y="683983"/>
                </a:lnTo>
                <a:lnTo>
                  <a:pt x="267189" y="683983"/>
                </a:lnTo>
                <a:lnTo>
                  <a:pt x="275997" y="686919"/>
                </a:lnTo>
                <a:lnTo>
                  <a:pt x="281870" y="683983"/>
                </a:lnTo>
                <a:lnTo>
                  <a:pt x="284806" y="683983"/>
                </a:lnTo>
                <a:lnTo>
                  <a:pt x="293614" y="682515"/>
                </a:lnTo>
                <a:lnTo>
                  <a:pt x="295108" y="679527"/>
                </a:lnTo>
                <a:lnTo>
                  <a:pt x="313929" y="685800"/>
                </a:lnTo>
                <a:cubicBezTo>
                  <a:pt x="339815" y="695213"/>
                  <a:pt x="319625" y="690454"/>
                  <a:pt x="348854" y="695325"/>
                </a:cubicBezTo>
                <a:lnTo>
                  <a:pt x="404887" y="696114"/>
                </a:lnTo>
                <a:lnTo>
                  <a:pt x="405187" y="698664"/>
                </a:lnTo>
                <a:lnTo>
                  <a:pt x="411060" y="717749"/>
                </a:lnTo>
                <a:lnTo>
                  <a:pt x="413996" y="738302"/>
                </a:lnTo>
                <a:lnTo>
                  <a:pt x="416932" y="754451"/>
                </a:lnTo>
                <a:lnTo>
                  <a:pt x="416932" y="772067"/>
                </a:lnTo>
                <a:lnTo>
                  <a:pt x="422804" y="782344"/>
                </a:lnTo>
                <a:lnTo>
                  <a:pt x="422804" y="794089"/>
                </a:lnTo>
                <a:lnTo>
                  <a:pt x="422804" y="802897"/>
                </a:lnTo>
                <a:lnTo>
                  <a:pt x="416932" y="808769"/>
                </a:lnTo>
                <a:lnTo>
                  <a:pt x="413996" y="816110"/>
                </a:lnTo>
                <a:lnTo>
                  <a:pt x="405187" y="819046"/>
                </a:lnTo>
                <a:lnTo>
                  <a:pt x="399315" y="824918"/>
                </a:lnTo>
                <a:lnTo>
                  <a:pt x="387571" y="827854"/>
                </a:lnTo>
                <a:lnTo>
                  <a:pt x="372890" y="827854"/>
                </a:lnTo>
                <a:lnTo>
                  <a:pt x="361145" y="827854"/>
                </a:lnTo>
                <a:lnTo>
                  <a:pt x="346465" y="824918"/>
                </a:lnTo>
                <a:lnTo>
                  <a:pt x="331784" y="821982"/>
                </a:lnTo>
                <a:lnTo>
                  <a:pt x="317103" y="819046"/>
                </a:lnTo>
                <a:lnTo>
                  <a:pt x="296550" y="813173"/>
                </a:lnTo>
                <a:lnTo>
                  <a:pt x="278933" y="810237"/>
                </a:lnTo>
                <a:lnTo>
                  <a:pt x="255444" y="805833"/>
                </a:lnTo>
                <a:lnTo>
                  <a:pt x="237827" y="797025"/>
                </a:lnTo>
                <a:lnTo>
                  <a:pt x="214338" y="788216"/>
                </a:lnTo>
                <a:lnTo>
                  <a:pt x="196722" y="777940"/>
                </a:lnTo>
                <a:lnTo>
                  <a:pt x="176169" y="766195"/>
                </a:lnTo>
                <a:lnTo>
                  <a:pt x="158552" y="751514"/>
                </a:lnTo>
                <a:lnTo>
                  <a:pt x="137999" y="738302"/>
                </a:lnTo>
                <a:lnTo>
                  <a:pt x="120382" y="717749"/>
                </a:lnTo>
                <a:lnTo>
                  <a:pt x="102765" y="698664"/>
                </a:lnTo>
                <a:lnTo>
                  <a:pt x="88084" y="682515"/>
                </a:lnTo>
                <a:lnTo>
                  <a:pt x="70468" y="661962"/>
                </a:lnTo>
                <a:lnTo>
                  <a:pt x="55787" y="639941"/>
                </a:lnTo>
                <a:lnTo>
                  <a:pt x="44042" y="620856"/>
                </a:lnTo>
                <a:lnTo>
                  <a:pt x="35234" y="597367"/>
                </a:lnTo>
                <a:lnTo>
                  <a:pt x="26426" y="572410"/>
                </a:lnTo>
                <a:lnTo>
                  <a:pt x="17617" y="550389"/>
                </a:lnTo>
                <a:lnTo>
                  <a:pt x="14681" y="522495"/>
                </a:lnTo>
                <a:lnTo>
                  <a:pt x="11745" y="507815"/>
                </a:lnTo>
                <a:lnTo>
                  <a:pt x="8809" y="494602"/>
                </a:lnTo>
                <a:lnTo>
                  <a:pt x="8809" y="476985"/>
                </a:lnTo>
                <a:lnTo>
                  <a:pt x="2936" y="462304"/>
                </a:lnTo>
                <a:lnTo>
                  <a:pt x="2936" y="446156"/>
                </a:lnTo>
                <a:lnTo>
                  <a:pt x="2936" y="427071"/>
                </a:lnTo>
                <a:lnTo>
                  <a:pt x="0" y="409454"/>
                </a:lnTo>
                <a:lnTo>
                  <a:pt x="0" y="390369"/>
                </a:lnTo>
                <a:lnTo>
                  <a:pt x="0" y="369816"/>
                </a:lnTo>
                <a:lnTo>
                  <a:pt x="0" y="347795"/>
                </a:lnTo>
                <a:lnTo>
                  <a:pt x="0" y="328710"/>
                </a:lnTo>
                <a:lnTo>
                  <a:pt x="0" y="305221"/>
                </a:lnTo>
                <a:lnTo>
                  <a:pt x="2936" y="280263"/>
                </a:lnTo>
                <a:lnTo>
                  <a:pt x="2936" y="258242"/>
                </a:lnTo>
                <a:lnTo>
                  <a:pt x="2936" y="233285"/>
                </a:lnTo>
                <a:lnTo>
                  <a:pt x="8809" y="208328"/>
                </a:lnTo>
                <a:lnTo>
                  <a:pt x="8809" y="181903"/>
                </a:lnTo>
                <a:lnTo>
                  <a:pt x="8809" y="159882"/>
                </a:lnTo>
                <a:lnTo>
                  <a:pt x="11745" y="137861"/>
                </a:lnTo>
                <a:lnTo>
                  <a:pt x="11745" y="117308"/>
                </a:lnTo>
                <a:lnTo>
                  <a:pt x="11745" y="98223"/>
                </a:lnTo>
                <a:lnTo>
                  <a:pt x="14681" y="82074"/>
                </a:lnTo>
                <a:lnTo>
                  <a:pt x="14681" y="64457"/>
                </a:lnTo>
                <a:lnTo>
                  <a:pt x="14681" y="51244"/>
                </a:lnTo>
                <a:lnTo>
                  <a:pt x="14681" y="39500"/>
                </a:lnTo>
                <a:lnTo>
                  <a:pt x="17617" y="27755"/>
                </a:lnTo>
                <a:lnTo>
                  <a:pt x="17617" y="17479"/>
                </a:lnTo>
                <a:lnTo>
                  <a:pt x="17617" y="8670"/>
                </a:lnTo>
                <a:lnTo>
                  <a:pt x="15306" y="4048"/>
                </a:lnTo>
                <a:lnTo>
                  <a:pt x="23837" y="2917"/>
                </a:lnTo>
                <a:cubicBezTo>
                  <a:pt x="34058" y="1609"/>
                  <a:pt x="44139" y="387"/>
                  <a:pt x="4722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3" name="任意多边形 122"/>
          <p:cNvSpPr>
            <a:spLocks/>
          </p:cNvSpPr>
          <p:nvPr/>
        </p:nvSpPr>
        <p:spPr bwMode="auto">
          <a:xfrm>
            <a:off x="3198346" y="3267489"/>
            <a:ext cx="109779" cy="238214"/>
          </a:xfrm>
          <a:custGeom>
            <a:avLst/>
            <a:gdLst>
              <a:gd name="connsiteX0" fmla="*/ 74846 w 109779"/>
              <a:gd name="connsiteY0" fmla="*/ 0 h 238214"/>
              <a:gd name="connsiteX1" fmla="*/ 77782 w 109779"/>
              <a:gd name="connsiteY1" fmla="*/ 2936 h 238214"/>
              <a:gd name="connsiteX2" fmla="*/ 77782 w 109779"/>
              <a:gd name="connsiteY2" fmla="*/ 4404 h 238214"/>
              <a:gd name="connsiteX3" fmla="*/ 80718 w 109779"/>
              <a:gd name="connsiteY3" fmla="*/ 7341 h 238214"/>
              <a:gd name="connsiteX4" fmla="*/ 80718 w 109779"/>
              <a:gd name="connsiteY4" fmla="*/ 10277 h 238214"/>
              <a:gd name="connsiteX5" fmla="*/ 80718 w 109779"/>
              <a:gd name="connsiteY5" fmla="*/ 16149 h 238214"/>
              <a:gd name="connsiteX6" fmla="*/ 83654 w 109779"/>
              <a:gd name="connsiteY6" fmla="*/ 22021 h 238214"/>
              <a:gd name="connsiteX7" fmla="*/ 83654 w 109779"/>
              <a:gd name="connsiteY7" fmla="*/ 30830 h 238214"/>
              <a:gd name="connsiteX8" fmla="*/ 89526 w 109779"/>
              <a:gd name="connsiteY8" fmla="*/ 36702 h 238214"/>
              <a:gd name="connsiteX9" fmla="*/ 89526 w 109779"/>
              <a:gd name="connsiteY9" fmla="*/ 44042 h 238214"/>
              <a:gd name="connsiteX10" fmla="*/ 89526 w 109779"/>
              <a:gd name="connsiteY10" fmla="*/ 55787 h 238214"/>
              <a:gd name="connsiteX11" fmla="*/ 92463 w 109779"/>
              <a:gd name="connsiteY11" fmla="*/ 64595 h 238214"/>
              <a:gd name="connsiteX12" fmla="*/ 92463 w 109779"/>
              <a:gd name="connsiteY12" fmla="*/ 74872 h 238214"/>
              <a:gd name="connsiteX13" fmla="*/ 95399 w 109779"/>
              <a:gd name="connsiteY13" fmla="*/ 86616 h 238214"/>
              <a:gd name="connsiteX14" fmla="*/ 95399 w 109779"/>
              <a:gd name="connsiteY14" fmla="*/ 99829 h 238214"/>
              <a:gd name="connsiteX15" fmla="*/ 95399 w 109779"/>
              <a:gd name="connsiteY15" fmla="*/ 114510 h 238214"/>
              <a:gd name="connsiteX16" fmla="*/ 101271 w 109779"/>
              <a:gd name="connsiteY16" fmla="*/ 129190 h 238214"/>
              <a:gd name="connsiteX17" fmla="*/ 101271 w 109779"/>
              <a:gd name="connsiteY17" fmla="*/ 145339 h 238214"/>
              <a:gd name="connsiteX18" fmla="*/ 104207 w 109779"/>
              <a:gd name="connsiteY18" fmla="*/ 160020 h 238214"/>
              <a:gd name="connsiteX19" fmla="*/ 104207 w 109779"/>
              <a:gd name="connsiteY19" fmla="*/ 176169 h 238214"/>
              <a:gd name="connsiteX20" fmla="*/ 104207 w 109779"/>
              <a:gd name="connsiteY20" fmla="*/ 190849 h 238214"/>
              <a:gd name="connsiteX21" fmla="*/ 107143 w 109779"/>
              <a:gd name="connsiteY21" fmla="*/ 215807 h 238214"/>
              <a:gd name="connsiteX22" fmla="*/ 109779 w 109779"/>
              <a:gd name="connsiteY22" fmla="*/ 238214 h 238214"/>
              <a:gd name="connsiteX23" fmla="*/ 53746 w 109779"/>
              <a:gd name="connsiteY23" fmla="*/ 237425 h 238214"/>
              <a:gd name="connsiteX24" fmla="*/ 18821 w 109779"/>
              <a:gd name="connsiteY24" fmla="*/ 227900 h 238214"/>
              <a:gd name="connsiteX25" fmla="*/ 0 w 109779"/>
              <a:gd name="connsiteY25" fmla="*/ 221627 h 238214"/>
              <a:gd name="connsiteX26" fmla="*/ 1442 w 109779"/>
              <a:gd name="connsiteY26" fmla="*/ 218743 h 238214"/>
              <a:gd name="connsiteX27" fmla="*/ 7315 w 109779"/>
              <a:gd name="connsiteY27" fmla="*/ 215807 h 238214"/>
              <a:gd name="connsiteX28" fmla="*/ 10251 w 109779"/>
              <a:gd name="connsiteY28" fmla="*/ 209934 h 238214"/>
              <a:gd name="connsiteX29" fmla="*/ 13187 w 109779"/>
              <a:gd name="connsiteY29" fmla="*/ 201126 h 238214"/>
              <a:gd name="connsiteX30" fmla="*/ 16123 w 109779"/>
              <a:gd name="connsiteY30" fmla="*/ 193786 h 238214"/>
              <a:gd name="connsiteX31" fmla="*/ 21995 w 109779"/>
              <a:gd name="connsiteY31" fmla="*/ 182041 h 238214"/>
              <a:gd name="connsiteX32" fmla="*/ 21995 w 109779"/>
              <a:gd name="connsiteY32" fmla="*/ 167360 h 238214"/>
              <a:gd name="connsiteX33" fmla="*/ 24931 w 109779"/>
              <a:gd name="connsiteY33" fmla="*/ 151212 h 238214"/>
              <a:gd name="connsiteX34" fmla="*/ 27867 w 109779"/>
              <a:gd name="connsiteY34" fmla="*/ 130659 h 238214"/>
              <a:gd name="connsiteX35" fmla="*/ 33740 w 109779"/>
              <a:gd name="connsiteY35" fmla="*/ 111574 h 238214"/>
              <a:gd name="connsiteX36" fmla="*/ 36676 w 109779"/>
              <a:gd name="connsiteY36" fmla="*/ 89553 h 238214"/>
              <a:gd name="connsiteX37" fmla="*/ 39612 w 109779"/>
              <a:gd name="connsiteY37" fmla="*/ 69000 h 238214"/>
              <a:gd name="connsiteX38" fmla="*/ 42548 w 109779"/>
              <a:gd name="connsiteY38" fmla="*/ 49915 h 238214"/>
              <a:gd name="connsiteX39" fmla="*/ 48420 w 109779"/>
              <a:gd name="connsiteY39" fmla="*/ 36702 h 238214"/>
              <a:gd name="connsiteX40" fmla="*/ 51357 w 109779"/>
              <a:gd name="connsiteY40" fmla="*/ 22021 h 238214"/>
              <a:gd name="connsiteX41" fmla="*/ 57229 w 109779"/>
              <a:gd name="connsiteY41" fmla="*/ 13213 h 238214"/>
              <a:gd name="connsiteX42" fmla="*/ 57229 w 109779"/>
              <a:gd name="connsiteY42" fmla="*/ 7341 h 238214"/>
              <a:gd name="connsiteX43" fmla="*/ 63101 w 109779"/>
              <a:gd name="connsiteY43" fmla="*/ 4404 h 238214"/>
              <a:gd name="connsiteX44" fmla="*/ 66037 w 109779"/>
              <a:gd name="connsiteY44" fmla="*/ 2936 h 238214"/>
              <a:gd name="connsiteX45" fmla="*/ 68973 w 109779"/>
              <a:gd name="connsiteY45" fmla="*/ 2936 h 238214"/>
              <a:gd name="connsiteX46" fmla="*/ 74846 w 109779"/>
              <a:gd name="connsiteY46" fmla="*/ 0 h 23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779" h="238214">
                <a:moveTo>
                  <a:pt x="74846" y="0"/>
                </a:moveTo>
                <a:lnTo>
                  <a:pt x="77782" y="2936"/>
                </a:lnTo>
                <a:lnTo>
                  <a:pt x="77782" y="4404"/>
                </a:lnTo>
                <a:lnTo>
                  <a:pt x="80718" y="7341"/>
                </a:lnTo>
                <a:lnTo>
                  <a:pt x="80718" y="10277"/>
                </a:lnTo>
                <a:lnTo>
                  <a:pt x="80718" y="16149"/>
                </a:lnTo>
                <a:lnTo>
                  <a:pt x="83654" y="22021"/>
                </a:lnTo>
                <a:lnTo>
                  <a:pt x="83654" y="30830"/>
                </a:lnTo>
                <a:lnTo>
                  <a:pt x="89526" y="36702"/>
                </a:lnTo>
                <a:lnTo>
                  <a:pt x="89526" y="44042"/>
                </a:lnTo>
                <a:lnTo>
                  <a:pt x="89526" y="55787"/>
                </a:lnTo>
                <a:lnTo>
                  <a:pt x="92463" y="64595"/>
                </a:lnTo>
                <a:lnTo>
                  <a:pt x="92463" y="74872"/>
                </a:lnTo>
                <a:lnTo>
                  <a:pt x="95399" y="86616"/>
                </a:lnTo>
                <a:lnTo>
                  <a:pt x="95399" y="99829"/>
                </a:lnTo>
                <a:lnTo>
                  <a:pt x="95399" y="114510"/>
                </a:lnTo>
                <a:lnTo>
                  <a:pt x="101271" y="129190"/>
                </a:lnTo>
                <a:lnTo>
                  <a:pt x="101271" y="145339"/>
                </a:lnTo>
                <a:lnTo>
                  <a:pt x="104207" y="160020"/>
                </a:lnTo>
                <a:lnTo>
                  <a:pt x="104207" y="176169"/>
                </a:lnTo>
                <a:lnTo>
                  <a:pt x="104207" y="190849"/>
                </a:lnTo>
                <a:lnTo>
                  <a:pt x="107143" y="215807"/>
                </a:lnTo>
                <a:lnTo>
                  <a:pt x="109779" y="238214"/>
                </a:lnTo>
                <a:lnTo>
                  <a:pt x="53746" y="237425"/>
                </a:lnTo>
                <a:cubicBezTo>
                  <a:pt x="24517" y="232554"/>
                  <a:pt x="44707" y="237313"/>
                  <a:pt x="18821" y="227900"/>
                </a:cubicBezTo>
                <a:lnTo>
                  <a:pt x="0" y="221627"/>
                </a:lnTo>
                <a:lnTo>
                  <a:pt x="1442" y="218743"/>
                </a:lnTo>
                <a:lnTo>
                  <a:pt x="7315" y="215807"/>
                </a:lnTo>
                <a:lnTo>
                  <a:pt x="10251" y="209934"/>
                </a:lnTo>
                <a:lnTo>
                  <a:pt x="13187" y="201126"/>
                </a:lnTo>
                <a:lnTo>
                  <a:pt x="16123" y="193786"/>
                </a:lnTo>
                <a:lnTo>
                  <a:pt x="21995" y="182041"/>
                </a:lnTo>
                <a:lnTo>
                  <a:pt x="21995" y="167360"/>
                </a:lnTo>
                <a:lnTo>
                  <a:pt x="24931" y="151212"/>
                </a:lnTo>
                <a:lnTo>
                  <a:pt x="27867" y="130659"/>
                </a:lnTo>
                <a:lnTo>
                  <a:pt x="33740" y="111574"/>
                </a:lnTo>
                <a:lnTo>
                  <a:pt x="36676" y="89553"/>
                </a:lnTo>
                <a:lnTo>
                  <a:pt x="39612" y="69000"/>
                </a:lnTo>
                <a:lnTo>
                  <a:pt x="42548" y="49915"/>
                </a:lnTo>
                <a:lnTo>
                  <a:pt x="48420" y="36702"/>
                </a:lnTo>
                <a:lnTo>
                  <a:pt x="51357" y="22021"/>
                </a:lnTo>
                <a:lnTo>
                  <a:pt x="57229" y="13213"/>
                </a:lnTo>
                <a:lnTo>
                  <a:pt x="57229" y="7341"/>
                </a:lnTo>
                <a:lnTo>
                  <a:pt x="63101" y="4404"/>
                </a:lnTo>
                <a:lnTo>
                  <a:pt x="66037" y="2936"/>
                </a:lnTo>
                <a:lnTo>
                  <a:pt x="68973" y="2936"/>
                </a:lnTo>
                <a:lnTo>
                  <a:pt x="7484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4" name="任意多边形 123"/>
          <p:cNvSpPr>
            <a:spLocks/>
          </p:cNvSpPr>
          <p:nvPr/>
        </p:nvSpPr>
        <p:spPr bwMode="auto">
          <a:xfrm>
            <a:off x="2716661" y="2710712"/>
            <a:ext cx="367017" cy="132401"/>
          </a:xfrm>
          <a:custGeom>
            <a:avLst/>
            <a:gdLst>
              <a:gd name="connsiteX0" fmla="*/ 240763 w 367017"/>
              <a:gd name="connsiteY0" fmla="*/ 0 h 132401"/>
              <a:gd name="connsiteX1" fmla="*/ 249572 w 367017"/>
              <a:gd name="connsiteY1" fmla="*/ 0 h 132401"/>
              <a:gd name="connsiteX2" fmla="*/ 258380 w 367017"/>
              <a:gd name="connsiteY2" fmla="*/ 2936 h 132401"/>
              <a:gd name="connsiteX3" fmla="*/ 267189 w 367017"/>
              <a:gd name="connsiteY3" fmla="*/ 2936 h 132401"/>
              <a:gd name="connsiteX4" fmla="*/ 275997 w 367017"/>
              <a:gd name="connsiteY4" fmla="*/ 8809 h 132401"/>
              <a:gd name="connsiteX5" fmla="*/ 284805 w 367017"/>
              <a:gd name="connsiteY5" fmla="*/ 11745 h 132401"/>
              <a:gd name="connsiteX6" fmla="*/ 290678 w 367017"/>
              <a:gd name="connsiteY6" fmla="*/ 16149 h 132401"/>
              <a:gd name="connsiteX7" fmla="*/ 299486 w 367017"/>
              <a:gd name="connsiteY7" fmla="*/ 22021 h 132401"/>
              <a:gd name="connsiteX8" fmla="*/ 305358 w 367017"/>
              <a:gd name="connsiteY8" fmla="*/ 27893 h 132401"/>
              <a:gd name="connsiteX9" fmla="*/ 317103 w 367017"/>
              <a:gd name="connsiteY9" fmla="*/ 36702 h 132401"/>
              <a:gd name="connsiteX10" fmla="*/ 325911 w 367017"/>
              <a:gd name="connsiteY10" fmla="*/ 42574 h 132401"/>
              <a:gd name="connsiteX11" fmla="*/ 331784 w 367017"/>
              <a:gd name="connsiteY11" fmla="*/ 52851 h 132401"/>
              <a:gd name="connsiteX12" fmla="*/ 340592 w 367017"/>
              <a:gd name="connsiteY12" fmla="*/ 61659 h 132401"/>
              <a:gd name="connsiteX13" fmla="*/ 346464 w 367017"/>
              <a:gd name="connsiteY13" fmla="*/ 70468 h 132401"/>
              <a:gd name="connsiteX14" fmla="*/ 355273 w 367017"/>
              <a:gd name="connsiteY14" fmla="*/ 74872 h 132401"/>
              <a:gd name="connsiteX15" fmla="*/ 358209 w 367017"/>
              <a:gd name="connsiteY15" fmla="*/ 80744 h 132401"/>
              <a:gd name="connsiteX16" fmla="*/ 361145 w 367017"/>
              <a:gd name="connsiteY16" fmla="*/ 86616 h 132401"/>
              <a:gd name="connsiteX17" fmla="*/ 361145 w 367017"/>
              <a:gd name="connsiteY17" fmla="*/ 92489 h 132401"/>
              <a:gd name="connsiteX18" fmla="*/ 367017 w 367017"/>
              <a:gd name="connsiteY18" fmla="*/ 98361 h 132401"/>
              <a:gd name="connsiteX19" fmla="*/ 367017 w 367017"/>
              <a:gd name="connsiteY19" fmla="*/ 101297 h 132401"/>
              <a:gd name="connsiteX20" fmla="*/ 367017 w 367017"/>
              <a:gd name="connsiteY20" fmla="*/ 104233 h 132401"/>
              <a:gd name="connsiteX21" fmla="*/ 361145 w 367017"/>
              <a:gd name="connsiteY21" fmla="*/ 105701 h 132401"/>
              <a:gd name="connsiteX22" fmla="*/ 358209 w 367017"/>
              <a:gd name="connsiteY22" fmla="*/ 117446 h 132401"/>
              <a:gd name="connsiteX23" fmla="*/ 352337 w 367017"/>
              <a:gd name="connsiteY23" fmla="*/ 126254 h 132401"/>
              <a:gd name="connsiteX24" fmla="*/ 346464 w 367017"/>
              <a:gd name="connsiteY24" fmla="*/ 129190 h 132401"/>
              <a:gd name="connsiteX25" fmla="*/ 340592 w 367017"/>
              <a:gd name="connsiteY25" fmla="*/ 132127 h 132401"/>
              <a:gd name="connsiteX26" fmla="*/ 340263 w 367017"/>
              <a:gd name="connsiteY26" fmla="*/ 132401 h 132401"/>
              <a:gd name="connsiteX27" fmla="*/ 323325 w 367017"/>
              <a:gd name="connsiteY27" fmla="*/ 130284 h 132401"/>
              <a:gd name="connsiteX28" fmla="*/ 310625 w 367017"/>
              <a:gd name="connsiteY28" fmla="*/ 127109 h 132401"/>
              <a:gd name="connsiteX29" fmla="*/ 288400 w 367017"/>
              <a:gd name="connsiteY29" fmla="*/ 123934 h 132401"/>
              <a:gd name="connsiteX30" fmla="*/ 275700 w 367017"/>
              <a:gd name="connsiteY30" fmla="*/ 120759 h 132401"/>
              <a:gd name="connsiteX31" fmla="*/ 243950 w 367017"/>
              <a:gd name="connsiteY31" fmla="*/ 117584 h 132401"/>
              <a:gd name="connsiteX32" fmla="*/ 220558 w 367017"/>
              <a:gd name="connsiteY32" fmla="*/ 120501 h 132401"/>
              <a:gd name="connsiteX33" fmla="*/ 212027 w 367017"/>
              <a:gd name="connsiteY33" fmla="*/ 121632 h 132401"/>
              <a:gd name="connsiteX34" fmla="*/ 211402 w 367017"/>
              <a:gd name="connsiteY34" fmla="*/ 120382 h 132401"/>
              <a:gd name="connsiteX35" fmla="*/ 211402 w 367017"/>
              <a:gd name="connsiteY35" fmla="*/ 114510 h 132401"/>
              <a:gd name="connsiteX36" fmla="*/ 211402 w 367017"/>
              <a:gd name="connsiteY36" fmla="*/ 108637 h 132401"/>
              <a:gd name="connsiteX37" fmla="*/ 208466 w 367017"/>
              <a:gd name="connsiteY37" fmla="*/ 105701 h 132401"/>
              <a:gd name="connsiteX38" fmla="*/ 199657 w 367017"/>
              <a:gd name="connsiteY38" fmla="*/ 104233 h 132401"/>
              <a:gd name="connsiteX39" fmla="*/ 193785 w 367017"/>
              <a:gd name="connsiteY39" fmla="*/ 104233 h 132401"/>
              <a:gd name="connsiteX40" fmla="*/ 182041 w 367017"/>
              <a:gd name="connsiteY40" fmla="*/ 101297 h 132401"/>
              <a:gd name="connsiteX41" fmla="*/ 170296 w 367017"/>
              <a:gd name="connsiteY41" fmla="*/ 104233 h 132401"/>
              <a:gd name="connsiteX42" fmla="*/ 155615 w 367017"/>
              <a:gd name="connsiteY42" fmla="*/ 104233 h 132401"/>
              <a:gd name="connsiteX43" fmla="*/ 140935 w 367017"/>
              <a:gd name="connsiteY43" fmla="*/ 105701 h 132401"/>
              <a:gd name="connsiteX44" fmla="*/ 120382 w 367017"/>
              <a:gd name="connsiteY44" fmla="*/ 108637 h 132401"/>
              <a:gd name="connsiteX45" fmla="*/ 102765 w 367017"/>
              <a:gd name="connsiteY45" fmla="*/ 111574 h 132401"/>
              <a:gd name="connsiteX46" fmla="*/ 85148 w 367017"/>
              <a:gd name="connsiteY46" fmla="*/ 114510 h 132401"/>
              <a:gd name="connsiteX47" fmla="*/ 64595 w 367017"/>
              <a:gd name="connsiteY47" fmla="*/ 117446 h 132401"/>
              <a:gd name="connsiteX48" fmla="*/ 49914 w 367017"/>
              <a:gd name="connsiteY48" fmla="*/ 120382 h 132401"/>
              <a:gd name="connsiteX49" fmla="*/ 35234 w 367017"/>
              <a:gd name="connsiteY49" fmla="*/ 120382 h 132401"/>
              <a:gd name="connsiteX50" fmla="*/ 20553 w 367017"/>
              <a:gd name="connsiteY50" fmla="*/ 123318 h 132401"/>
              <a:gd name="connsiteX51" fmla="*/ 8809 w 367017"/>
              <a:gd name="connsiteY51" fmla="*/ 123318 h 132401"/>
              <a:gd name="connsiteX52" fmla="*/ 0 w 367017"/>
              <a:gd name="connsiteY52" fmla="*/ 123318 h 132401"/>
              <a:gd name="connsiteX53" fmla="*/ 0 w 367017"/>
              <a:gd name="connsiteY53" fmla="*/ 67531 h 132401"/>
              <a:gd name="connsiteX54" fmla="*/ 26425 w 367017"/>
              <a:gd name="connsiteY54" fmla="*/ 67531 h 132401"/>
              <a:gd name="connsiteX55" fmla="*/ 49914 w 367017"/>
              <a:gd name="connsiteY55" fmla="*/ 67531 h 132401"/>
              <a:gd name="connsiteX56" fmla="*/ 73404 w 367017"/>
              <a:gd name="connsiteY56" fmla="*/ 64595 h 132401"/>
              <a:gd name="connsiteX57" fmla="*/ 91020 w 367017"/>
              <a:gd name="connsiteY57" fmla="*/ 64595 h 132401"/>
              <a:gd name="connsiteX58" fmla="*/ 111573 w 367017"/>
              <a:gd name="connsiteY58" fmla="*/ 61659 h 132401"/>
              <a:gd name="connsiteX59" fmla="*/ 120382 w 367017"/>
              <a:gd name="connsiteY59" fmla="*/ 58723 h 132401"/>
              <a:gd name="connsiteX60" fmla="*/ 137999 w 367017"/>
              <a:gd name="connsiteY60" fmla="*/ 55787 h 132401"/>
              <a:gd name="connsiteX61" fmla="*/ 146807 w 367017"/>
              <a:gd name="connsiteY61" fmla="*/ 52851 h 132401"/>
              <a:gd name="connsiteX62" fmla="*/ 164424 w 367017"/>
              <a:gd name="connsiteY62" fmla="*/ 44042 h 132401"/>
              <a:gd name="connsiteX63" fmla="*/ 182041 w 367017"/>
              <a:gd name="connsiteY63" fmla="*/ 39638 h 132401"/>
              <a:gd name="connsiteX64" fmla="*/ 196721 w 367017"/>
              <a:gd name="connsiteY64" fmla="*/ 30830 h 132401"/>
              <a:gd name="connsiteX65" fmla="*/ 205530 w 367017"/>
              <a:gd name="connsiteY65" fmla="*/ 24957 h 132401"/>
              <a:gd name="connsiteX66" fmla="*/ 211402 w 367017"/>
              <a:gd name="connsiteY66" fmla="*/ 19085 h 132401"/>
              <a:gd name="connsiteX67" fmla="*/ 214338 w 367017"/>
              <a:gd name="connsiteY67" fmla="*/ 13213 h 132401"/>
              <a:gd name="connsiteX68" fmla="*/ 223147 w 367017"/>
              <a:gd name="connsiteY68" fmla="*/ 8809 h 132401"/>
              <a:gd name="connsiteX69" fmla="*/ 231955 w 367017"/>
              <a:gd name="connsiteY69" fmla="*/ 5872 h 132401"/>
              <a:gd name="connsiteX70" fmla="*/ 234891 w 367017"/>
              <a:gd name="connsiteY70" fmla="*/ 2936 h 132401"/>
              <a:gd name="connsiteX71" fmla="*/ 240763 w 367017"/>
              <a:gd name="connsiteY71" fmla="*/ 0 h 13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67017" h="132401">
                <a:moveTo>
                  <a:pt x="240763" y="0"/>
                </a:moveTo>
                <a:lnTo>
                  <a:pt x="249572" y="0"/>
                </a:lnTo>
                <a:lnTo>
                  <a:pt x="258380" y="2936"/>
                </a:lnTo>
                <a:lnTo>
                  <a:pt x="267189" y="2936"/>
                </a:lnTo>
                <a:lnTo>
                  <a:pt x="275997" y="8809"/>
                </a:lnTo>
                <a:lnTo>
                  <a:pt x="284805" y="11745"/>
                </a:lnTo>
                <a:lnTo>
                  <a:pt x="290678" y="16149"/>
                </a:lnTo>
                <a:lnTo>
                  <a:pt x="299486" y="22021"/>
                </a:lnTo>
                <a:lnTo>
                  <a:pt x="305358" y="27893"/>
                </a:lnTo>
                <a:lnTo>
                  <a:pt x="317103" y="36702"/>
                </a:lnTo>
                <a:lnTo>
                  <a:pt x="325911" y="42574"/>
                </a:lnTo>
                <a:lnTo>
                  <a:pt x="331784" y="52851"/>
                </a:lnTo>
                <a:lnTo>
                  <a:pt x="340592" y="61659"/>
                </a:lnTo>
                <a:lnTo>
                  <a:pt x="346464" y="70468"/>
                </a:lnTo>
                <a:lnTo>
                  <a:pt x="355273" y="74872"/>
                </a:lnTo>
                <a:lnTo>
                  <a:pt x="358209" y="80744"/>
                </a:lnTo>
                <a:lnTo>
                  <a:pt x="361145" y="86616"/>
                </a:lnTo>
                <a:lnTo>
                  <a:pt x="361145" y="92489"/>
                </a:lnTo>
                <a:lnTo>
                  <a:pt x="367017" y="98361"/>
                </a:lnTo>
                <a:lnTo>
                  <a:pt x="367017" y="101297"/>
                </a:lnTo>
                <a:lnTo>
                  <a:pt x="367017" y="104233"/>
                </a:lnTo>
                <a:lnTo>
                  <a:pt x="361145" y="105701"/>
                </a:lnTo>
                <a:lnTo>
                  <a:pt x="358209" y="117446"/>
                </a:lnTo>
                <a:lnTo>
                  <a:pt x="352337" y="126254"/>
                </a:lnTo>
                <a:lnTo>
                  <a:pt x="346464" y="129190"/>
                </a:lnTo>
                <a:lnTo>
                  <a:pt x="340592" y="132127"/>
                </a:lnTo>
                <a:lnTo>
                  <a:pt x="340263" y="132401"/>
                </a:lnTo>
                <a:lnTo>
                  <a:pt x="323325" y="130284"/>
                </a:lnTo>
                <a:cubicBezTo>
                  <a:pt x="319021" y="129567"/>
                  <a:pt x="314918" y="127890"/>
                  <a:pt x="310625" y="127109"/>
                </a:cubicBezTo>
                <a:cubicBezTo>
                  <a:pt x="303262" y="125770"/>
                  <a:pt x="295763" y="125273"/>
                  <a:pt x="288400" y="123934"/>
                </a:cubicBezTo>
                <a:cubicBezTo>
                  <a:pt x="284107" y="123153"/>
                  <a:pt x="280020" y="121376"/>
                  <a:pt x="275700" y="120759"/>
                </a:cubicBezTo>
                <a:cubicBezTo>
                  <a:pt x="265171" y="119255"/>
                  <a:pt x="254533" y="118642"/>
                  <a:pt x="243950" y="117584"/>
                </a:cubicBezTo>
                <a:cubicBezTo>
                  <a:pt x="240860" y="117971"/>
                  <a:pt x="230779" y="119193"/>
                  <a:pt x="220558" y="120501"/>
                </a:cubicBezTo>
                <a:lnTo>
                  <a:pt x="212027" y="121632"/>
                </a:lnTo>
                <a:lnTo>
                  <a:pt x="211402" y="120382"/>
                </a:lnTo>
                <a:lnTo>
                  <a:pt x="211402" y="114510"/>
                </a:lnTo>
                <a:lnTo>
                  <a:pt x="211402" y="108637"/>
                </a:lnTo>
                <a:lnTo>
                  <a:pt x="208466" y="105701"/>
                </a:lnTo>
                <a:lnTo>
                  <a:pt x="199657" y="104233"/>
                </a:lnTo>
                <a:lnTo>
                  <a:pt x="193785" y="104233"/>
                </a:lnTo>
                <a:lnTo>
                  <a:pt x="182041" y="101297"/>
                </a:lnTo>
                <a:lnTo>
                  <a:pt x="170296" y="104233"/>
                </a:lnTo>
                <a:lnTo>
                  <a:pt x="155615" y="104233"/>
                </a:lnTo>
                <a:lnTo>
                  <a:pt x="140935" y="105701"/>
                </a:lnTo>
                <a:lnTo>
                  <a:pt x="120382" y="108637"/>
                </a:lnTo>
                <a:lnTo>
                  <a:pt x="102765" y="111574"/>
                </a:lnTo>
                <a:lnTo>
                  <a:pt x="85148" y="114510"/>
                </a:lnTo>
                <a:lnTo>
                  <a:pt x="64595" y="117446"/>
                </a:lnTo>
                <a:lnTo>
                  <a:pt x="49914" y="120382"/>
                </a:lnTo>
                <a:lnTo>
                  <a:pt x="35234" y="120382"/>
                </a:lnTo>
                <a:lnTo>
                  <a:pt x="20553" y="123318"/>
                </a:lnTo>
                <a:lnTo>
                  <a:pt x="8809" y="123318"/>
                </a:lnTo>
                <a:lnTo>
                  <a:pt x="0" y="123318"/>
                </a:lnTo>
                <a:lnTo>
                  <a:pt x="0" y="67531"/>
                </a:lnTo>
                <a:lnTo>
                  <a:pt x="26425" y="67531"/>
                </a:lnTo>
                <a:lnTo>
                  <a:pt x="49914" y="67531"/>
                </a:lnTo>
                <a:lnTo>
                  <a:pt x="73404" y="64595"/>
                </a:lnTo>
                <a:lnTo>
                  <a:pt x="91020" y="64595"/>
                </a:lnTo>
                <a:lnTo>
                  <a:pt x="111573" y="61659"/>
                </a:lnTo>
                <a:lnTo>
                  <a:pt x="120382" y="58723"/>
                </a:lnTo>
                <a:lnTo>
                  <a:pt x="137999" y="55787"/>
                </a:lnTo>
                <a:lnTo>
                  <a:pt x="146807" y="52851"/>
                </a:lnTo>
                <a:lnTo>
                  <a:pt x="164424" y="44042"/>
                </a:lnTo>
                <a:lnTo>
                  <a:pt x="182041" y="39638"/>
                </a:lnTo>
                <a:lnTo>
                  <a:pt x="196721" y="30830"/>
                </a:lnTo>
                <a:lnTo>
                  <a:pt x="205530" y="24957"/>
                </a:lnTo>
                <a:lnTo>
                  <a:pt x="211402" y="19085"/>
                </a:lnTo>
                <a:lnTo>
                  <a:pt x="214338" y="13213"/>
                </a:lnTo>
                <a:lnTo>
                  <a:pt x="223147" y="8809"/>
                </a:lnTo>
                <a:lnTo>
                  <a:pt x="231955" y="5872"/>
                </a:lnTo>
                <a:lnTo>
                  <a:pt x="234891" y="2936"/>
                </a:lnTo>
                <a:lnTo>
                  <a:pt x="240763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00" name="文本框 5"/>
          <p:cNvSpPr txBox="1"/>
          <p:nvPr/>
        </p:nvSpPr>
        <p:spPr>
          <a:xfrm>
            <a:off x="1110114" y="4284928"/>
            <a:ext cx="6774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dirty="0" smtClean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口诀：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亡字头，口在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中，月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贝凡，三只脚。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79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2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0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40260"/>
              </p:ext>
            </p:extLst>
          </p:nvPr>
        </p:nvGraphicFramePr>
        <p:xfrm>
          <a:off x="3810878" y="1481797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3884762" y="1394274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48903" y="794634"/>
            <a:ext cx="1782675" cy="68480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4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cè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3059832" y="3459837"/>
            <a:ext cx="3048643" cy="864096"/>
          </a:xfrm>
          <a:prstGeom prst="borderCallout1">
            <a:avLst>
              <a:gd name="adj1" fmla="val -4541"/>
              <a:gd name="adj2" fmla="val 37661"/>
              <a:gd name="adj3" fmla="val -67836"/>
              <a:gd name="adj4" fmla="val 48065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穿插在竹字头中间，不要写成“束”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50427"/>
              </p:ext>
            </p:extLst>
          </p:nvPr>
        </p:nvGraphicFramePr>
        <p:xfrm>
          <a:off x="1207267" y="1507695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330539"/>
              </p:ext>
            </p:extLst>
          </p:nvPr>
        </p:nvGraphicFramePr>
        <p:xfrm>
          <a:off x="6228184" y="1502118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1279277" y="1443613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9275" y="771550"/>
            <a:ext cx="13420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endParaRPr lang="zh-CN" altLang="en-US" sz="4000" dirty="0"/>
          </a:p>
        </p:txBody>
      </p:sp>
      <p:sp>
        <p:nvSpPr>
          <p:cNvPr id="3" name="矩形 2"/>
          <p:cNvSpPr/>
          <p:nvPr/>
        </p:nvSpPr>
        <p:spPr>
          <a:xfrm>
            <a:off x="6588224" y="783092"/>
            <a:ext cx="8002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</a:t>
            </a:r>
            <a:endParaRPr lang="zh-CN" altLang="en-US" sz="4000" dirty="0"/>
          </a:p>
        </p:txBody>
      </p:sp>
      <p:sp>
        <p:nvSpPr>
          <p:cNvPr id="13" name="Freeform 68"/>
          <p:cNvSpPr>
            <a:spLocks/>
          </p:cNvSpPr>
          <p:nvPr/>
        </p:nvSpPr>
        <p:spPr bwMode="auto">
          <a:xfrm>
            <a:off x="1434750" y="1772349"/>
            <a:ext cx="568364" cy="912631"/>
          </a:xfrm>
          <a:custGeom>
            <a:avLst/>
            <a:gdLst>
              <a:gd name="T0" fmla="*/ 235 w 350"/>
              <a:gd name="T1" fmla="*/ 355 h 562"/>
              <a:gd name="T2" fmla="*/ 202 w 350"/>
              <a:gd name="T3" fmla="*/ 403 h 562"/>
              <a:gd name="T4" fmla="*/ 168 w 350"/>
              <a:gd name="T5" fmla="*/ 443 h 562"/>
              <a:gd name="T6" fmla="*/ 130 w 350"/>
              <a:gd name="T7" fmla="*/ 481 h 562"/>
              <a:gd name="T8" fmla="*/ 90 w 350"/>
              <a:gd name="T9" fmla="*/ 514 h 562"/>
              <a:gd name="T10" fmla="*/ 55 w 350"/>
              <a:gd name="T11" fmla="*/ 537 h 562"/>
              <a:gd name="T12" fmla="*/ 36 w 350"/>
              <a:gd name="T13" fmla="*/ 548 h 562"/>
              <a:gd name="T14" fmla="*/ 22 w 350"/>
              <a:gd name="T15" fmla="*/ 556 h 562"/>
              <a:gd name="T16" fmla="*/ 11 w 350"/>
              <a:gd name="T17" fmla="*/ 561 h 562"/>
              <a:gd name="T18" fmla="*/ 5 w 350"/>
              <a:gd name="T19" fmla="*/ 562 h 562"/>
              <a:gd name="T20" fmla="*/ 1 w 350"/>
              <a:gd name="T21" fmla="*/ 559 h 562"/>
              <a:gd name="T22" fmla="*/ 2 w 350"/>
              <a:gd name="T23" fmla="*/ 553 h 562"/>
              <a:gd name="T24" fmla="*/ 12 w 350"/>
              <a:gd name="T25" fmla="*/ 544 h 562"/>
              <a:gd name="T26" fmla="*/ 27 w 350"/>
              <a:gd name="T27" fmla="*/ 531 h 562"/>
              <a:gd name="T28" fmla="*/ 51 w 350"/>
              <a:gd name="T29" fmla="*/ 514 h 562"/>
              <a:gd name="T30" fmla="*/ 83 w 350"/>
              <a:gd name="T31" fmla="*/ 487 h 562"/>
              <a:gd name="T32" fmla="*/ 119 w 350"/>
              <a:gd name="T33" fmla="*/ 452 h 562"/>
              <a:gd name="T34" fmla="*/ 157 w 350"/>
              <a:gd name="T35" fmla="*/ 408 h 562"/>
              <a:gd name="T36" fmla="*/ 194 w 350"/>
              <a:gd name="T37" fmla="*/ 354 h 562"/>
              <a:gd name="T38" fmla="*/ 227 w 350"/>
              <a:gd name="T39" fmla="*/ 296 h 562"/>
              <a:gd name="T40" fmla="*/ 254 w 350"/>
              <a:gd name="T41" fmla="*/ 229 h 562"/>
              <a:gd name="T42" fmla="*/ 271 w 350"/>
              <a:gd name="T43" fmla="*/ 167 h 562"/>
              <a:gd name="T44" fmla="*/ 279 w 350"/>
              <a:gd name="T45" fmla="*/ 136 h 562"/>
              <a:gd name="T46" fmla="*/ 285 w 350"/>
              <a:gd name="T47" fmla="*/ 108 h 562"/>
              <a:gd name="T48" fmla="*/ 290 w 350"/>
              <a:gd name="T49" fmla="*/ 84 h 562"/>
              <a:gd name="T50" fmla="*/ 294 w 350"/>
              <a:gd name="T51" fmla="*/ 66 h 562"/>
              <a:gd name="T52" fmla="*/ 296 w 350"/>
              <a:gd name="T53" fmla="*/ 53 h 562"/>
              <a:gd name="T54" fmla="*/ 298 w 350"/>
              <a:gd name="T55" fmla="*/ 34 h 562"/>
              <a:gd name="T56" fmla="*/ 295 w 350"/>
              <a:gd name="T57" fmla="*/ 22 h 562"/>
              <a:gd name="T58" fmla="*/ 288 w 350"/>
              <a:gd name="T59" fmla="*/ 15 h 562"/>
              <a:gd name="T60" fmla="*/ 284 w 350"/>
              <a:gd name="T61" fmla="*/ 8 h 562"/>
              <a:gd name="T62" fmla="*/ 288 w 350"/>
              <a:gd name="T63" fmla="*/ 3 h 562"/>
              <a:gd name="T64" fmla="*/ 296 w 350"/>
              <a:gd name="T65" fmla="*/ 0 h 562"/>
              <a:gd name="T66" fmla="*/ 309 w 350"/>
              <a:gd name="T67" fmla="*/ 3 h 562"/>
              <a:gd name="T68" fmla="*/ 326 w 350"/>
              <a:gd name="T69" fmla="*/ 8 h 562"/>
              <a:gd name="T70" fmla="*/ 340 w 350"/>
              <a:gd name="T71" fmla="*/ 16 h 562"/>
              <a:gd name="T72" fmla="*/ 348 w 350"/>
              <a:gd name="T73" fmla="*/ 23 h 562"/>
              <a:gd name="T74" fmla="*/ 349 w 350"/>
              <a:gd name="T75" fmla="*/ 31 h 562"/>
              <a:gd name="T76" fmla="*/ 348 w 350"/>
              <a:gd name="T77" fmla="*/ 40 h 562"/>
              <a:gd name="T78" fmla="*/ 344 w 350"/>
              <a:gd name="T79" fmla="*/ 56 h 562"/>
              <a:gd name="T80" fmla="*/ 339 w 350"/>
              <a:gd name="T81" fmla="*/ 78 h 562"/>
              <a:gd name="T82" fmla="*/ 332 w 350"/>
              <a:gd name="T83" fmla="*/ 106 h 562"/>
              <a:gd name="T84" fmla="*/ 323 w 350"/>
              <a:gd name="T85" fmla="*/ 141 h 562"/>
              <a:gd name="T86" fmla="*/ 300 w 350"/>
              <a:gd name="T87" fmla="*/ 214 h 562"/>
              <a:gd name="T88" fmla="*/ 274 w 350"/>
              <a:gd name="T89" fmla="*/ 280 h 562"/>
              <a:gd name="T90" fmla="*/ 256 w 350"/>
              <a:gd name="T91" fmla="*/ 319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0" h="562">
                <a:moveTo>
                  <a:pt x="256" y="319"/>
                </a:moveTo>
                <a:lnTo>
                  <a:pt x="246" y="337"/>
                </a:lnTo>
                <a:lnTo>
                  <a:pt x="235" y="355"/>
                </a:lnTo>
                <a:lnTo>
                  <a:pt x="224" y="373"/>
                </a:lnTo>
                <a:lnTo>
                  <a:pt x="213" y="388"/>
                </a:lnTo>
                <a:lnTo>
                  <a:pt x="202" y="403"/>
                </a:lnTo>
                <a:lnTo>
                  <a:pt x="191" y="418"/>
                </a:lnTo>
                <a:lnTo>
                  <a:pt x="179" y="431"/>
                </a:lnTo>
                <a:lnTo>
                  <a:pt x="168" y="443"/>
                </a:lnTo>
                <a:lnTo>
                  <a:pt x="156" y="457"/>
                </a:lnTo>
                <a:lnTo>
                  <a:pt x="143" y="469"/>
                </a:lnTo>
                <a:lnTo>
                  <a:pt x="130" y="481"/>
                </a:lnTo>
                <a:lnTo>
                  <a:pt x="117" y="492"/>
                </a:lnTo>
                <a:lnTo>
                  <a:pt x="103" y="503"/>
                </a:lnTo>
                <a:lnTo>
                  <a:pt x="90" y="514"/>
                </a:lnTo>
                <a:lnTo>
                  <a:pt x="77" y="524"/>
                </a:lnTo>
                <a:lnTo>
                  <a:pt x="62" y="533"/>
                </a:lnTo>
                <a:lnTo>
                  <a:pt x="55" y="537"/>
                </a:lnTo>
                <a:lnTo>
                  <a:pt x="49" y="541"/>
                </a:lnTo>
                <a:lnTo>
                  <a:pt x="42" y="545"/>
                </a:lnTo>
                <a:lnTo>
                  <a:pt x="36" y="548"/>
                </a:lnTo>
                <a:lnTo>
                  <a:pt x="31" y="551"/>
                </a:lnTo>
                <a:lnTo>
                  <a:pt x="27" y="553"/>
                </a:lnTo>
                <a:lnTo>
                  <a:pt x="22" y="556"/>
                </a:lnTo>
                <a:lnTo>
                  <a:pt x="18" y="557"/>
                </a:lnTo>
                <a:lnTo>
                  <a:pt x="14" y="559"/>
                </a:lnTo>
                <a:lnTo>
                  <a:pt x="11" y="561"/>
                </a:lnTo>
                <a:lnTo>
                  <a:pt x="8" y="561"/>
                </a:lnTo>
                <a:lnTo>
                  <a:pt x="6" y="562"/>
                </a:lnTo>
                <a:lnTo>
                  <a:pt x="5" y="562"/>
                </a:lnTo>
                <a:lnTo>
                  <a:pt x="2" y="561"/>
                </a:lnTo>
                <a:lnTo>
                  <a:pt x="1" y="561"/>
                </a:lnTo>
                <a:lnTo>
                  <a:pt x="1" y="559"/>
                </a:lnTo>
                <a:lnTo>
                  <a:pt x="0" y="558"/>
                </a:lnTo>
                <a:lnTo>
                  <a:pt x="1" y="556"/>
                </a:lnTo>
                <a:lnTo>
                  <a:pt x="2" y="553"/>
                </a:lnTo>
                <a:lnTo>
                  <a:pt x="5" y="551"/>
                </a:lnTo>
                <a:lnTo>
                  <a:pt x="7" y="547"/>
                </a:lnTo>
                <a:lnTo>
                  <a:pt x="12" y="544"/>
                </a:lnTo>
                <a:lnTo>
                  <a:pt x="16" y="540"/>
                </a:lnTo>
                <a:lnTo>
                  <a:pt x="20" y="536"/>
                </a:lnTo>
                <a:lnTo>
                  <a:pt x="27" y="531"/>
                </a:lnTo>
                <a:lnTo>
                  <a:pt x="34" y="526"/>
                </a:lnTo>
                <a:lnTo>
                  <a:pt x="42" y="520"/>
                </a:lnTo>
                <a:lnTo>
                  <a:pt x="51" y="514"/>
                </a:lnTo>
                <a:lnTo>
                  <a:pt x="61" y="506"/>
                </a:lnTo>
                <a:lnTo>
                  <a:pt x="72" y="497"/>
                </a:lnTo>
                <a:lnTo>
                  <a:pt x="83" y="487"/>
                </a:lnTo>
                <a:lnTo>
                  <a:pt x="95" y="476"/>
                </a:lnTo>
                <a:lnTo>
                  <a:pt x="106" y="464"/>
                </a:lnTo>
                <a:lnTo>
                  <a:pt x="119" y="452"/>
                </a:lnTo>
                <a:lnTo>
                  <a:pt x="132" y="439"/>
                </a:lnTo>
                <a:lnTo>
                  <a:pt x="144" y="424"/>
                </a:lnTo>
                <a:lnTo>
                  <a:pt x="157" y="408"/>
                </a:lnTo>
                <a:lnTo>
                  <a:pt x="169" y="391"/>
                </a:lnTo>
                <a:lnTo>
                  <a:pt x="182" y="374"/>
                </a:lnTo>
                <a:lnTo>
                  <a:pt x="194" y="354"/>
                </a:lnTo>
                <a:lnTo>
                  <a:pt x="206" y="336"/>
                </a:lnTo>
                <a:lnTo>
                  <a:pt x="217" y="315"/>
                </a:lnTo>
                <a:lnTo>
                  <a:pt x="227" y="296"/>
                </a:lnTo>
                <a:lnTo>
                  <a:pt x="237" y="274"/>
                </a:lnTo>
                <a:lnTo>
                  <a:pt x="245" y="252"/>
                </a:lnTo>
                <a:lnTo>
                  <a:pt x="254" y="229"/>
                </a:lnTo>
                <a:lnTo>
                  <a:pt x="261" y="205"/>
                </a:lnTo>
                <a:lnTo>
                  <a:pt x="267" y="180"/>
                </a:lnTo>
                <a:lnTo>
                  <a:pt x="271" y="167"/>
                </a:lnTo>
                <a:lnTo>
                  <a:pt x="273" y="156"/>
                </a:lnTo>
                <a:lnTo>
                  <a:pt x="277" y="145"/>
                </a:lnTo>
                <a:lnTo>
                  <a:pt x="279" y="136"/>
                </a:lnTo>
                <a:lnTo>
                  <a:pt x="282" y="126"/>
                </a:lnTo>
                <a:lnTo>
                  <a:pt x="283" y="116"/>
                </a:lnTo>
                <a:lnTo>
                  <a:pt x="285" y="108"/>
                </a:lnTo>
                <a:lnTo>
                  <a:pt x="288" y="99"/>
                </a:lnTo>
                <a:lnTo>
                  <a:pt x="289" y="92"/>
                </a:lnTo>
                <a:lnTo>
                  <a:pt x="290" y="84"/>
                </a:lnTo>
                <a:lnTo>
                  <a:pt x="291" y="78"/>
                </a:lnTo>
                <a:lnTo>
                  <a:pt x="293" y="72"/>
                </a:lnTo>
                <a:lnTo>
                  <a:pt x="294" y="66"/>
                </a:lnTo>
                <a:lnTo>
                  <a:pt x="295" y="61"/>
                </a:lnTo>
                <a:lnTo>
                  <a:pt x="296" y="56"/>
                </a:lnTo>
                <a:lnTo>
                  <a:pt x="296" y="53"/>
                </a:lnTo>
                <a:lnTo>
                  <a:pt x="298" y="45"/>
                </a:lnTo>
                <a:lnTo>
                  <a:pt x="298" y="40"/>
                </a:lnTo>
                <a:lnTo>
                  <a:pt x="298" y="34"/>
                </a:lnTo>
                <a:lnTo>
                  <a:pt x="298" y="29"/>
                </a:lnTo>
                <a:lnTo>
                  <a:pt x="296" y="26"/>
                </a:lnTo>
                <a:lnTo>
                  <a:pt x="295" y="22"/>
                </a:lnTo>
                <a:lnTo>
                  <a:pt x="293" y="18"/>
                </a:lnTo>
                <a:lnTo>
                  <a:pt x="290" y="16"/>
                </a:lnTo>
                <a:lnTo>
                  <a:pt x="288" y="15"/>
                </a:lnTo>
                <a:lnTo>
                  <a:pt x="285" y="12"/>
                </a:lnTo>
                <a:lnTo>
                  <a:pt x="284" y="10"/>
                </a:lnTo>
                <a:lnTo>
                  <a:pt x="284" y="8"/>
                </a:lnTo>
                <a:lnTo>
                  <a:pt x="284" y="6"/>
                </a:lnTo>
                <a:lnTo>
                  <a:pt x="285" y="5"/>
                </a:lnTo>
                <a:lnTo>
                  <a:pt x="288" y="3"/>
                </a:lnTo>
                <a:lnTo>
                  <a:pt x="290" y="1"/>
                </a:lnTo>
                <a:lnTo>
                  <a:pt x="294" y="1"/>
                </a:lnTo>
                <a:lnTo>
                  <a:pt x="296" y="0"/>
                </a:lnTo>
                <a:lnTo>
                  <a:pt x="300" y="0"/>
                </a:lnTo>
                <a:lnTo>
                  <a:pt x="304" y="1"/>
                </a:lnTo>
                <a:lnTo>
                  <a:pt x="309" y="3"/>
                </a:lnTo>
                <a:lnTo>
                  <a:pt x="313" y="4"/>
                </a:lnTo>
                <a:lnTo>
                  <a:pt x="320" y="5"/>
                </a:lnTo>
                <a:lnTo>
                  <a:pt x="326" y="8"/>
                </a:lnTo>
                <a:lnTo>
                  <a:pt x="332" y="11"/>
                </a:lnTo>
                <a:lnTo>
                  <a:pt x="335" y="14"/>
                </a:lnTo>
                <a:lnTo>
                  <a:pt x="340" y="16"/>
                </a:lnTo>
                <a:lnTo>
                  <a:pt x="343" y="20"/>
                </a:lnTo>
                <a:lnTo>
                  <a:pt x="346" y="22"/>
                </a:lnTo>
                <a:lnTo>
                  <a:pt x="348" y="23"/>
                </a:lnTo>
                <a:lnTo>
                  <a:pt x="349" y="26"/>
                </a:lnTo>
                <a:lnTo>
                  <a:pt x="350" y="28"/>
                </a:lnTo>
                <a:lnTo>
                  <a:pt x="349" y="31"/>
                </a:lnTo>
                <a:lnTo>
                  <a:pt x="349" y="33"/>
                </a:lnTo>
                <a:lnTo>
                  <a:pt x="349" y="37"/>
                </a:lnTo>
                <a:lnTo>
                  <a:pt x="348" y="40"/>
                </a:lnTo>
                <a:lnTo>
                  <a:pt x="346" y="44"/>
                </a:lnTo>
                <a:lnTo>
                  <a:pt x="345" y="50"/>
                </a:lnTo>
                <a:lnTo>
                  <a:pt x="344" y="56"/>
                </a:lnTo>
                <a:lnTo>
                  <a:pt x="343" y="62"/>
                </a:lnTo>
                <a:lnTo>
                  <a:pt x="342" y="70"/>
                </a:lnTo>
                <a:lnTo>
                  <a:pt x="339" y="78"/>
                </a:lnTo>
                <a:lnTo>
                  <a:pt x="337" y="87"/>
                </a:lnTo>
                <a:lnTo>
                  <a:pt x="334" y="95"/>
                </a:lnTo>
                <a:lnTo>
                  <a:pt x="332" y="106"/>
                </a:lnTo>
                <a:lnTo>
                  <a:pt x="329" y="117"/>
                </a:lnTo>
                <a:lnTo>
                  <a:pt x="326" y="128"/>
                </a:lnTo>
                <a:lnTo>
                  <a:pt x="323" y="141"/>
                </a:lnTo>
                <a:lnTo>
                  <a:pt x="316" y="166"/>
                </a:lnTo>
                <a:lnTo>
                  <a:pt x="307" y="191"/>
                </a:lnTo>
                <a:lnTo>
                  <a:pt x="300" y="214"/>
                </a:lnTo>
                <a:lnTo>
                  <a:pt x="291" y="237"/>
                </a:lnTo>
                <a:lnTo>
                  <a:pt x="283" y="259"/>
                </a:lnTo>
                <a:lnTo>
                  <a:pt x="274" y="280"/>
                </a:lnTo>
                <a:lnTo>
                  <a:pt x="265" y="299"/>
                </a:lnTo>
                <a:lnTo>
                  <a:pt x="256" y="319"/>
                </a:lnTo>
                <a:lnTo>
                  <a:pt x="256" y="31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0"/>
          <p:cNvSpPr>
            <a:spLocks/>
          </p:cNvSpPr>
          <p:nvPr/>
        </p:nvSpPr>
        <p:spPr bwMode="auto">
          <a:xfrm>
            <a:off x="2060895" y="2183542"/>
            <a:ext cx="522190" cy="384803"/>
          </a:xfrm>
          <a:custGeom>
            <a:avLst/>
            <a:gdLst>
              <a:gd name="T0" fmla="*/ 132 w 337"/>
              <a:gd name="T1" fmla="*/ 160 h 223"/>
              <a:gd name="T2" fmla="*/ 120 w 337"/>
              <a:gd name="T3" fmla="*/ 146 h 223"/>
              <a:gd name="T4" fmla="*/ 105 w 337"/>
              <a:gd name="T5" fmla="*/ 130 h 223"/>
              <a:gd name="T6" fmla="*/ 89 w 337"/>
              <a:gd name="T7" fmla="*/ 112 h 223"/>
              <a:gd name="T8" fmla="*/ 72 w 337"/>
              <a:gd name="T9" fmla="*/ 94 h 223"/>
              <a:gd name="T10" fmla="*/ 53 w 337"/>
              <a:gd name="T11" fmla="*/ 72 h 223"/>
              <a:gd name="T12" fmla="*/ 33 w 337"/>
              <a:gd name="T13" fmla="*/ 49 h 223"/>
              <a:gd name="T14" fmla="*/ 11 w 337"/>
              <a:gd name="T15" fmla="*/ 23 h 223"/>
              <a:gd name="T16" fmla="*/ 15 w 337"/>
              <a:gd name="T17" fmla="*/ 0 h 223"/>
              <a:gd name="T18" fmla="*/ 21 w 337"/>
              <a:gd name="T19" fmla="*/ 6 h 223"/>
              <a:gd name="T20" fmla="*/ 28 w 337"/>
              <a:gd name="T21" fmla="*/ 14 h 223"/>
              <a:gd name="T22" fmla="*/ 38 w 337"/>
              <a:gd name="T23" fmla="*/ 23 h 223"/>
              <a:gd name="T24" fmla="*/ 50 w 337"/>
              <a:gd name="T25" fmla="*/ 33 h 223"/>
              <a:gd name="T26" fmla="*/ 63 w 337"/>
              <a:gd name="T27" fmla="*/ 44 h 223"/>
              <a:gd name="T28" fmla="*/ 77 w 337"/>
              <a:gd name="T29" fmla="*/ 56 h 223"/>
              <a:gd name="T30" fmla="*/ 93 w 337"/>
              <a:gd name="T31" fmla="*/ 69 h 223"/>
              <a:gd name="T32" fmla="*/ 111 w 337"/>
              <a:gd name="T33" fmla="*/ 83 h 223"/>
              <a:gd name="T34" fmla="*/ 147 w 337"/>
              <a:gd name="T35" fmla="*/ 111 h 223"/>
              <a:gd name="T36" fmla="*/ 183 w 337"/>
              <a:gd name="T37" fmla="*/ 134 h 223"/>
              <a:gd name="T38" fmla="*/ 223 w 337"/>
              <a:gd name="T39" fmla="*/ 155 h 223"/>
              <a:gd name="T40" fmla="*/ 260 w 337"/>
              <a:gd name="T41" fmla="*/ 172 h 223"/>
              <a:gd name="T42" fmla="*/ 279 w 337"/>
              <a:gd name="T43" fmla="*/ 179 h 223"/>
              <a:gd name="T44" fmla="*/ 293 w 337"/>
              <a:gd name="T45" fmla="*/ 187 h 223"/>
              <a:gd name="T46" fmla="*/ 307 w 337"/>
              <a:gd name="T47" fmla="*/ 193 h 223"/>
              <a:gd name="T48" fmla="*/ 318 w 337"/>
              <a:gd name="T49" fmla="*/ 199 h 223"/>
              <a:gd name="T50" fmla="*/ 326 w 337"/>
              <a:gd name="T51" fmla="*/ 203 h 223"/>
              <a:gd name="T52" fmla="*/ 332 w 337"/>
              <a:gd name="T53" fmla="*/ 206 h 223"/>
              <a:gd name="T54" fmla="*/ 336 w 337"/>
              <a:gd name="T55" fmla="*/ 209 h 223"/>
              <a:gd name="T56" fmla="*/ 337 w 337"/>
              <a:gd name="T57" fmla="*/ 211 h 223"/>
              <a:gd name="T58" fmla="*/ 335 w 337"/>
              <a:gd name="T59" fmla="*/ 212 h 223"/>
              <a:gd name="T60" fmla="*/ 331 w 337"/>
              <a:gd name="T61" fmla="*/ 215 h 223"/>
              <a:gd name="T62" fmla="*/ 326 w 337"/>
              <a:gd name="T63" fmla="*/ 216 h 223"/>
              <a:gd name="T64" fmla="*/ 319 w 337"/>
              <a:gd name="T65" fmla="*/ 217 h 223"/>
              <a:gd name="T66" fmla="*/ 310 w 337"/>
              <a:gd name="T67" fmla="*/ 220 h 223"/>
              <a:gd name="T68" fmla="*/ 299 w 337"/>
              <a:gd name="T69" fmla="*/ 221 h 223"/>
              <a:gd name="T70" fmla="*/ 287 w 337"/>
              <a:gd name="T71" fmla="*/ 222 h 223"/>
              <a:gd name="T72" fmla="*/ 273 w 337"/>
              <a:gd name="T73" fmla="*/ 222 h 223"/>
              <a:gd name="T74" fmla="*/ 258 w 337"/>
              <a:gd name="T75" fmla="*/ 223 h 223"/>
              <a:gd name="T76" fmla="*/ 246 w 337"/>
              <a:gd name="T77" fmla="*/ 223 h 223"/>
              <a:gd name="T78" fmla="*/ 234 w 337"/>
              <a:gd name="T79" fmla="*/ 223 h 223"/>
              <a:gd name="T80" fmla="*/ 224 w 337"/>
              <a:gd name="T81" fmla="*/ 223 h 223"/>
              <a:gd name="T82" fmla="*/ 215 w 337"/>
              <a:gd name="T83" fmla="*/ 223 h 223"/>
              <a:gd name="T84" fmla="*/ 209 w 337"/>
              <a:gd name="T85" fmla="*/ 222 h 223"/>
              <a:gd name="T86" fmla="*/ 203 w 337"/>
              <a:gd name="T87" fmla="*/ 221 h 223"/>
              <a:gd name="T88" fmla="*/ 199 w 337"/>
              <a:gd name="T89" fmla="*/ 220 h 223"/>
              <a:gd name="T90" fmla="*/ 196 w 337"/>
              <a:gd name="T91" fmla="*/ 218 h 223"/>
              <a:gd name="T92" fmla="*/ 191 w 337"/>
              <a:gd name="T93" fmla="*/ 215 h 223"/>
              <a:gd name="T94" fmla="*/ 185 w 337"/>
              <a:gd name="T95" fmla="*/ 210 h 223"/>
              <a:gd name="T96" fmla="*/ 177 w 337"/>
              <a:gd name="T97" fmla="*/ 204 h 223"/>
              <a:gd name="T98" fmla="*/ 169 w 337"/>
              <a:gd name="T99" fmla="*/ 196 h 223"/>
              <a:gd name="T100" fmla="*/ 160 w 337"/>
              <a:gd name="T101" fmla="*/ 188 h 223"/>
              <a:gd name="T102" fmla="*/ 149 w 337"/>
              <a:gd name="T103" fmla="*/ 178 h 223"/>
              <a:gd name="T104" fmla="*/ 138 w 337"/>
              <a:gd name="T105" fmla="*/ 166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7" h="223">
                <a:moveTo>
                  <a:pt x="138" y="166"/>
                </a:moveTo>
                <a:lnTo>
                  <a:pt x="132" y="160"/>
                </a:lnTo>
                <a:lnTo>
                  <a:pt x="126" y="154"/>
                </a:lnTo>
                <a:lnTo>
                  <a:pt x="120" y="146"/>
                </a:lnTo>
                <a:lnTo>
                  <a:pt x="113" y="138"/>
                </a:lnTo>
                <a:lnTo>
                  <a:pt x="105" y="130"/>
                </a:lnTo>
                <a:lnTo>
                  <a:pt x="98" y="122"/>
                </a:lnTo>
                <a:lnTo>
                  <a:pt x="89" y="112"/>
                </a:lnTo>
                <a:lnTo>
                  <a:pt x="81" y="104"/>
                </a:lnTo>
                <a:lnTo>
                  <a:pt x="72" y="94"/>
                </a:lnTo>
                <a:lnTo>
                  <a:pt x="63" y="83"/>
                </a:lnTo>
                <a:lnTo>
                  <a:pt x="53" y="72"/>
                </a:lnTo>
                <a:lnTo>
                  <a:pt x="43" y="61"/>
                </a:lnTo>
                <a:lnTo>
                  <a:pt x="33" y="49"/>
                </a:lnTo>
                <a:lnTo>
                  <a:pt x="22" y="35"/>
                </a:lnTo>
                <a:lnTo>
                  <a:pt x="11" y="23"/>
                </a:lnTo>
                <a:lnTo>
                  <a:pt x="0" y="8"/>
                </a:lnTo>
                <a:lnTo>
                  <a:pt x="15" y="0"/>
                </a:lnTo>
                <a:lnTo>
                  <a:pt x="17" y="3"/>
                </a:lnTo>
                <a:lnTo>
                  <a:pt x="21" y="6"/>
                </a:lnTo>
                <a:lnTo>
                  <a:pt x="25" y="10"/>
                </a:lnTo>
                <a:lnTo>
                  <a:pt x="28" y="14"/>
                </a:lnTo>
                <a:lnTo>
                  <a:pt x="33" y="18"/>
                </a:lnTo>
                <a:lnTo>
                  <a:pt x="38" y="23"/>
                </a:lnTo>
                <a:lnTo>
                  <a:pt x="44" y="28"/>
                </a:lnTo>
                <a:lnTo>
                  <a:pt x="50" y="33"/>
                </a:lnTo>
                <a:lnTo>
                  <a:pt x="56" y="38"/>
                </a:lnTo>
                <a:lnTo>
                  <a:pt x="63" y="44"/>
                </a:lnTo>
                <a:lnTo>
                  <a:pt x="70" y="50"/>
                </a:lnTo>
                <a:lnTo>
                  <a:pt x="77" y="56"/>
                </a:lnTo>
                <a:lnTo>
                  <a:pt x="86" y="62"/>
                </a:lnTo>
                <a:lnTo>
                  <a:pt x="93" y="69"/>
                </a:lnTo>
                <a:lnTo>
                  <a:pt x="103" y="76"/>
                </a:lnTo>
                <a:lnTo>
                  <a:pt x="111" y="83"/>
                </a:lnTo>
                <a:lnTo>
                  <a:pt x="129" y="98"/>
                </a:lnTo>
                <a:lnTo>
                  <a:pt x="147" y="111"/>
                </a:lnTo>
                <a:lnTo>
                  <a:pt x="165" y="123"/>
                </a:lnTo>
                <a:lnTo>
                  <a:pt x="183" y="134"/>
                </a:lnTo>
                <a:lnTo>
                  <a:pt x="203" y="145"/>
                </a:lnTo>
                <a:lnTo>
                  <a:pt x="223" y="155"/>
                </a:lnTo>
                <a:lnTo>
                  <a:pt x="241" y="163"/>
                </a:lnTo>
                <a:lnTo>
                  <a:pt x="260" y="172"/>
                </a:lnTo>
                <a:lnTo>
                  <a:pt x="270" y="176"/>
                </a:lnTo>
                <a:lnTo>
                  <a:pt x="279" y="179"/>
                </a:lnTo>
                <a:lnTo>
                  <a:pt x="286" y="183"/>
                </a:lnTo>
                <a:lnTo>
                  <a:pt x="293" y="187"/>
                </a:lnTo>
                <a:lnTo>
                  <a:pt x="301" y="190"/>
                </a:lnTo>
                <a:lnTo>
                  <a:pt x="307" y="193"/>
                </a:lnTo>
                <a:lnTo>
                  <a:pt x="313" y="195"/>
                </a:lnTo>
                <a:lnTo>
                  <a:pt x="318" y="199"/>
                </a:lnTo>
                <a:lnTo>
                  <a:pt x="323" y="200"/>
                </a:lnTo>
                <a:lnTo>
                  <a:pt x="326" y="203"/>
                </a:lnTo>
                <a:lnTo>
                  <a:pt x="330" y="205"/>
                </a:lnTo>
                <a:lnTo>
                  <a:pt x="332" y="206"/>
                </a:lnTo>
                <a:lnTo>
                  <a:pt x="335" y="207"/>
                </a:lnTo>
                <a:lnTo>
                  <a:pt x="336" y="209"/>
                </a:lnTo>
                <a:lnTo>
                  <a:pt x="337" y="210"/>
                </a:lnTo>
                <a:lnTo>
                  <a:pt x="337" y="211"/>
                </a:lnTo>
                <a:lnTo>
                  <a:pt x="336" y="212"/>
                </a:lnTo>
                <a:lnTo>
                  <a:pt x="335" y="212"/>
                </a:lnTo>
                <a:lnTo>
                  <a:pt x="334" y="214"/>
                </a:lnTo>
                <a:lnTo>
                  <a:pt x="331" y="215"/>
                </a:lnTo>
                <a:lnTo>
                  <a:pt x="329" y="216"/>
                </a:lnTo>
                <a:lnTo>
                  <a:pt x="326" y="216"/>
                </a:lnTo>
                <a:lnTo>
                  <a:pt x="323" y="217"/>
                </a:lnTo>
                <a:lnTo>
                  <a:pt x="319" y="217"/>
                </a:lnTo>
                <a:lnTo>
                  <a:pt x="315" y="218"/>
                </a:lnTo>
                <a:lnTo>
                  <a:pt x="310" y="220"/>
                </a:lnTo>
                <a:lnTo>
                  <a:pt x="306" y="220"/>
                </a:lnTo>
                <a:lnTo>
                  <a:pt x="299" y="221"/>
                </a:lnTo>
                <a:lnTo>
                  <a:pt x="293" y="221"/>
                </a:lnTo>
                <a:lnTo>
                  <a:pt x="287" y="222"/>
                </a:lnTo>
                <a:lnTo>
                  <a:pt x="280" y="222"/>
                </a:lnTo>
                <a:lnTo>
                  <a:pt x="273" y="222"/>
                </a:lnTo>
                <a:lnTo>
                  <a:pt x="265" y="223"/>
                </a:lnTo>
                <a:lnTo>
                  <a:pt x="258" y="223"/>
                </a:lnTo>
                <a:lnTo>
                  <a:pt x="252" y="223"/>
                </a:lnTo>
                <a:lnTo>
                  <a:pt x="246" y="223"/>
                </a:lnTo>
                <a:lnTo>
                  <a:pt x="240" y="223"/>
                </a:lnTo>
                <a:lnTo>
                  <a:pt x="234" y="223"/>
                </a:lnTo>
                <a:lnTo>
                  <a:pt x="229" y="223"/>
                </a:lnTo>
                <a:lnTo>
                  <a:pt x="224" y="223"/>
                </a:lnTo>
                <a:lnTo>
                  <a:pt x="220" y="223"/>
                </a:lnTo>
                <a:lnTo>
                  <a:pt x="215" y="223"/>
                </a:lnTo>
                <a:lnTo>
                  <a:pt x="212" y="222"/>
                </a:lnTo>
                <a:lnTo>
                  <a:pt x="209" y="222"/>
                </a:lnTo>
                <a:lnTo>
                  <a:pt x="205" y="221"/>
                </a:lnTo>
                <a:lnTo>
                  <a:pt x="203" y="221"/>
                </a:lnTo>
                <a:lnTo>
                  <a:pt x="202" y="220"/>
                </a:lnTo>
                <a:lnTo>
                  <a:pt x="199" y="220"/>
                </a:lnTo>
                <a:lnTo>
                  <a:pt x="198" y="218"/>
                </a:lnTo>
                <a:lnTo>
                  <a:pt x="196" y="218"/>
                </a:lnTo>
                <a:lnTo>
                  <a:pt x="193" y="216"/>
                </a:lnTo>
                <a:lnTo>
                  <a:pt x="191" y="215"/>
                </a:lnTo>
                <a:lnTo>
                  <a:pt x="187" y="212"/>
                </a:lnTo>
                <a:lnTo>
                  <a:pt x="185" y="210"/>
                </a:lnTo>
                <a:lnTo>
                  <a:pt x="181" y="207"/>
                </a:lnTo>
                <a:lnTo>
                  <a:pt x="177" y="204"/>
                </a:lnTo>
                <a:lnTo>
                  <a:pt x="174" y="200"/>
                </a:lnTo>
                <a:lnTo>
                  <a:pt x="169" y="196"/>
                </a:lnTo>
                <a:lnTo>
                  <a:pt x="164" y="193"/>
                </a:lnTo>
                <a:lnTo>
                  <a:pt x="160" y="188"/>
                </a:lnTo>
                <a:lnTo>
                  <a:pt x="154" y="183"/>
                </a:lnTo>
                <a:lnTo>
                  <a:pt x="149" y="178"/>
                </a:lnTo>
                <a:lnTo>
                  <a:pt x="143" y="172"/>
                </a:lnTo>
                <a:lnTo>
                  <a:pt x="138" y="166"/>
                </a:lnTo>
                <a:lnTo>
                  <a:pt x="138" y="16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线形标注 1 14"/>
          <p:cNvSpPr/>
          <p:nvPr/>
        </p:nvSpPr>
        <p:spPr>
          <a:xfrm>
            <a:off x="916520" y="3464421"/>
            <a:ext cx="2064830" cy="864096"/>
          </a:xfrm>
          <a:prstGeom prst="borderCallout1">
            <a:avLst>
              <a:gd name="adj1" fmla="val -1234"/>
              <a:gd name="adj2" fmla="val 50116"/>
              <a:gd name="adj3" fmla="val -90065"/>
              <a:gd name="adj4" fmla="val 28263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撇、捺舒展，盖住“手”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Freeform 102"/>
          <p:cNvSpPr>
            <a:spLocks/>
          </p:cNvSpPr>
          <p:nvPr/>
        </p:nvSpPr>
        <p:spPr bwMode="auto">
          <a:xfrm>
            <a:off x="4467255" y="2019678"/>
            <a:ext cx="104747" cy="899794"/>
          </a:xfrm>
          <a:custGeom>
            <a:avLst/>
            <a:gdLst>
              <a:gd name="T0" fmla="*/ 32 w 61"/>
              <a:gd name="T1" fmla="*/ 3 h 524"/>
              <a:gd name="T2" fmla="*/ 53 w 61"/>
              <a:gd name="T3" fmla="*/ 10 h 524"/>
              <a:gd name="T4" fmla="*/ 60 w 61"/>
              <a:gd name="T5" fmla="*/ 19 h 524"/>
              <a:gd name="T6" fmla="*/ 61 w 61"/>
              <a:gd name="T7" fmla="*/ 32 h 524"/>
              <a:gd name="T8" fmla="*/ 54 w 61"/>
              <a:gd name="T9" fmla="*/ 61 h 524"/>
              <a:gd name="T10" fmla="*/ 52 w 61"/>
              <a:gd name="T11" fmla="*/ 96 h 524"/>
              <a:gd name="T12" fmla="*/ 50 w 61"/>
              <a:gd name="T13" fmla="*/ 114 h 524"/>
              <a:gd name="T14" fmla="*/ 49 w 61"/>
              <a:gd name="T15" fmla="*/ 138 h 524"/>
              <a:gd name="T16" fmla="*/ 49 w 61"/>
              <a:gd name="T17" fmla="*/ 169 h 524"/>
              <a:gd name="T18" fmla="*/ 49 w 61"/>
              <a:gd name="T19" fmla="*/ 206 h 524"/>
              <a:gd name="T20" fmla="*/ 49 w 61"/>
              <a:gd name="T21" fmla="*/ 248 h 524"/>
              <a:gd name="T22" fmla="*/ 49 w 61"/>
              <a:gd name="T23" fmla="*/ 291 h 524"/>
              <a:gd name="T24" fmla="*/ 49 w 61"/>
              <a:gd name="T25" fmla="*/ 329 h 524"/>
              <a:gd name="T26" fmla="*/ 49 w 61"/>
              <a:gd name="T27" fmla="*/ 359 h 524"/>
              <a:gd name="T28" fmla="*/ 49 w 61"/>
              <a:gd name="T29" fmla="*/ 384 h 524"/>
              <a:gd name="T30" fmla="*/ 49 w 61"/>
              <a:gd name="T31" fmla="*/ 401 h 524"/>
              <a:gd name="T32" fmla="*/ 47 w 61"/>
              <a:gd name="T33" fmla="*/ 422 h 524"/>
              <a:gd name="T34" fmla="*/ 46 w 61"/>
              <a:gd name="T35" fmla="*/ 450 h 524"/>
              <a:gd name="T36" fmla="*/ 43 w 61"/>
              <a:gd name="T37" fmla="*/ 482 h 524"/>
              <a:gd name="T38" fmla="*/ 40 w 61"/>
              <a:gd name="T39" fmla="*/ 507 h 524"/>
              <a:gd name="T40" fmla="*/ 38 w 61"/>
              <a:gd name="T41" fmla="*/ 516 h 524"/>
              <a:gd name="T42" fmla="*/ 37 w 61"/>
              <a:gd name="T43" fmla="*/ 521 h 524"/>
              <a:gd name="T44" fmla="*/ 35 w 61"/>
              <a:gd name="T45" fmla="*/ 523 h 524"/>
              <a:gd name="T46" fmla="*/ 32 w 61"/>
              <a:gd name="T47" fmla="*/ 522 h 524"/>
              <a:gd name="T48" fmla="*/ 26 w 61"/>
              <a:gd name="T49" fmla="*/ 514 h 524"/>
              <a:gd name="T50" fmla="*/ 20 w 61"/>
              <a:gd name="T51" fmla="*/ 500 h 524"/>
              <a:gd name="T52" fmla="*/ 13 w 61"/>
              <a:gd name="T53" fmla="*/ 483 h 524"/>
              <a:gd name="T54" fmla="*/ 9 w 61"/>
              <a:gd name="T55" fmla="*/ 471 h 524"/>
              <a:gd name="T56" fmla="*/ 8 w 61"/>
              <a:gd name="T57" fmla="*/ 464 h 524"/>
              <a:gd name="T58" fmla="*/ 8 w 61"/>
              <a:gd name="T59" fmla="*/ 452 h 524"/>
              <a:gd name="T60" fmla="*/ 11 w 61"/>
              <a:gd name="T61" fmla="*/ 431 h 524"/>
              <a:gd name="T62" fmla="*/ 15 w 61"/>
              <a:gd name="T63" fmla="*/ 412 h 524"/>
              <a:gd name="T64" fmla="*/ 16 w 61"/>
              <a:gd name="T65" fmla="*/ 387 h 524"/>
              <a:gd name="T66" fmla="*/ 18 w 61"/>
              <a:gd name="T67" fmla="*/ 355 h 524"/>
              <a:gd name="T68" fmla="*/ 19 w 61"/>
              <a:gd name="T69" fmla="*/ 312 h 524"/>
              <a:gd name="T70" fmla="*/ 20 w 61"/>
              <a:gd name="T71" fmla="*/ 260 h 524"/>
              <a:gd name="T72" fmla="*/ 20 w 61"/>
              <a:gd name="T73" fmla="*/ 201 h 524"/>
              <a:gd name="T74" fmla="*/ 20 w 61"/>
              <a:gd name="T75" fmla="*/ 148 h 524"/>
              <a:gd name="T76" fmla="*/ 20 w 61"/>
              <a:gd name="T77" fmla="*/ 105 h 524"/>
              <a:gd name="T78" fmla="*/ 19 w 61"/>
              <a:gd name="T79" fmla="*/ 74 h 524"/>
              <a:gd name="T80" fmla="*/ 18 w 61"/>
              <a:gd name="T81" fmla="*/ 52 h 524"/>
              <a:gd name="T82" fmla="*/ 16 w 61"/>
              <a:gd name="T83" fmla="*/ 39 h 524"/>
              <a:gd name="T84" fmla="*/ 10 w 61"/>
              <a:gd name="T85" fmla="*/ 25 h 524"/>
              <a:gd name="T86" fmla="*/ 5 w 61"/>
              <a:gd name="T87" fmla="*/ 19 h 524"/>
              <a:gd name="T88" fmla="*/ 0 w 61"/>
              <a:gd name="T89" fmla="*/ 15 h 524"/>
              <a:gd name="T90" fmla="*/ 0 w 61"/>
              <a:gd name="T91" fmla="*/ 9 h 524"/>
              <a:gd name="T92" fmla="*/ 4 w 61"/>
              <a:gd name="T93" fmla="*/ 2 h 524"/>
              <a:gd name="T94" fmla="*/ 11 w 61"/>
              <a:gd name="T95" fmla="*/ 0 h 524"/>
              <a:gd name="T96" fmla="*/ 16 w 61"/>
              <a:gd name="T97" fmla="*/ 2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1" h="524">
                <a:moveTo>
                  <a:pt x="16" y="2"/>
                </a:moveTo>
                <a:lnTo>
                  <a:pt x="24" y="2"/>
                </a:lnTo>
                <a:lnTo>
                  <a:pt x="32" y="3"/>
                </a:lnTo>
                <a:lnTo>
                  <a:pt x="41" y="5"/>
                </a:lnTo>
                <a:lnTo>
                  <a:pt x="49" y="8"/>
                </a:lnTo>
                <a:lnTo>
                  <a:pt x="53" y="10"/>
                </a:lnTo>
                <a:lnTo>
                  <a:pt x="57" y="13"/>
                </a:lnTo>
                <a:lnTo>
                  <a:pt x="59" y="15"/>
                </a:lnTo>
                <a:lnTo>
                  <a:pt x="60" y="19"/>
                </a:lnTo>
                <a:lnTo>
                  <a:pt x="61" y="22"/>
                </a:lnTo>
                <a:lnTo>
                  <a:pt x="61" y="27"/>
                </a:lnTo>
                <a:lnTo>
                  <a:pt x="61" y="32"/>
                </a:lnTo>
                <a:lnTo>
                  <a:pt x="61" y="37"/>
                </a:lnTo>
                <a:lnTo>
                  <a:pt x="57" y="49"/>
                </a:lnTo>
                <a:lnTo>
                  <a:pt x="54" y="61"/>
                </a:lnTo>
                <a:lnTo>
                  <a:pt x="53" y="75"/>
                </a:lnTo>
                <a:lnTo>
                  <a:pt x="52" y="91"/>
                </a:lnTo>
                <a:lnTo>
                  <a:pt x="52" y="96"/>
                </a:lnTo>
                <a:lnTo>
                  <a:pt x="50" y="101"/>
                </a:lnTo>
                <a:lnTo>
                  <a:pt x="50" y="107"/>
                </a:lnTo>
                <a:lnTo>
                  <a:pt x="50" y="114"/>
                </a:lnTo>
                <a:lnTo>
                  <a:pt x="50" y="121"/>
                </a:lnTo>
                <a:lnTo>
                  <a:pt x="49" y="130"/>
                </a:lnTo>
                <a:lnTo>
                  <a:pt x="49" y="138"/>
                </a:lnTo>
                <a:lnTo>
                  <a:pt x="49" y="148"/>
                </a:lnTo>
                <a:lnTo>
                  <a:pt x="49" y="158"/>
                </a:lnTo>
                <a:lnTo>
                  <a:pt x="49" y="169"/>
                </a:lnTo>
                <a:lnTo>
                  <a:pt x="49" y="180"/>
                </a:lnTo>
                <a:lnTo>
                  <a:pt x="49" y="192"/>
                </a:lnTo>
                <a:lnTo>
                  <a:pt x="49" y="206"/>
                </a:lnTo>
                <a:lnTo>
                  <a:pt x="49" y="219"/>
                </a:lnTo>
                <a:lnTo>
                  <a:pt x="49" y="232"/>
                </a:lnTo>
                <a:lnTo>
                  <a:pt x="49" y="248"/>
                </a:lnTo>
                <a:lnTo>
                  <a:pt x="49" y="263"/>
                </a:lnTo>
                <a:lnTo>
                  <a:pt x="49" y="278"/>
                </a:lnTo>
                <a:lnTo>
                  <a:pt x="49" y="291"/>
                </a:lnTo>
                <a:lnTo>
                  <a:pt x="49" y="304"/>
                </a:lnTo>
                <a:lnTo>
                  <a:pt x="49" y="317"/>
                </a:lnTo>
                <a:lnTo>
                  <a:pt x="49" y="329"/>
                </a:lnTo>
                <a:lnTo>
                  <a:pt x="49" y="340"/>
                </a:lnTo>
                <a:lnTo>
                  <a:pt x="49" y="350"/>
                </a:lnTo>
                <a:lnTo>
                  <a:pt x="49" y="359"/>
                </a:lnTo>
                <a:lnTo>
                  <a:pt x="49" y="368"/>
                </a:lnTo>
                <a:lnTo>
                  <a:pt x="49" y="376"/>
                </a:lnTo>
                <a:lnTo>
                  <a:pt x="49" y="384"/>
                </a:lnTo>
                <a:lnTo>
                  <a:pt x="49" y="390"/>
                </a:lnTo>
                <a:lnTo>
                  <a:pt x="49" y="396"/>
                </a:lnTo>
                <a:lnTo>
                  <a:pt x="49" y="401"/>
                </a:lnTo>
                <a:lnTo>
                  <a:pt x="49" y="405"/>
                </a:lnTo>
                <a:lnTo>
                  <a:pt x="48" y="413"/>
                </a:lnTo>
                <a:lnTo>
                  <a:pt x="47" y="422"/>
                </a:lnTo>
                <a:lnTo>
                  <a:pt x="47" y="430"/>
                </a:lnTo>
                <a:lnTo>
                  <a:pt x="46" y="440"/>
                </a:lnTo>
                <a:lnTo>
                  <a:pt x="46" y="450"/>
                </a:lnTo>
                <a:lnTo>
                  <a:pt x="44" y="461"/>
                </a:lnTo>
                <a:lnTo>
                  <a:pt x="44" y="471"/>
                </a:lnTo>
                <a:lnTo>
                  <a:pt x="43" y="482"/>
                </a:lnTo>
                <a:lnTo>
                  <a:pt x="42" y="491"/>
                </a:lnTo>
                <a:lnTo>
                  <a:pt x="41" y="500"/>
                </a:lnTo>
                <a:lnTo>
                  <a:pt x="40" y="507"/>
                </a:lnTo>
                <a:lnTo>
                  <a:pt x="40" y="510"/>
                </a:lnTo>
                <a:lnTo>
                  <a:pt x="40" y="513"/>
                </a:lnTo>
                <a:lnTo>
                  <a:pt x="38" y="516"/>
                </a:lnTo>
                <a:lnTo>
                  <a:pt x="38" y="517"/>
                </a:lnTo>
                <a:lnTo>
                  <a:pt x="37" y="519"/>
                </a:lnTo>
                <a:lnTo>
                  <a:pt x="37" y="521"/>
                </a:lnTo>
                <a:lnTo>
                  <a:pt x="36" y="522"/>
                </a:lnTo>
                <a:lnTo>
                  <a:pt x="36" y="523"/>
                </a:lnTo>
                <a:lnTo>
                  <a:pt x="35" y="523"/>
                </a:lnTo>
                <a:lnTo>
                  <a:pt x="35" y="524"/>
                </a:lnTo>
                <a:lnTo>
                  <a:pt x="33" y="523"/>
                </a:lnTo>
                <a:lnTo>
                  <a:pt x="32" y="522"/>
                </a:lnTo>
                <a:lnTo>
                  <a:pt x="30" y="521"/>
                </a:lnTo>
                <a:lnTo>
                  <a:pt x="29" y="517"/>
                </a:lnTo>
                <a:lnTo>
                  <a:pt x="26" y="514"/>
                </a:lnTo>
                <a:lnTo>
                  <a:pt x="24" y="510"/>
                </a:lnTo>
                <a:lnTo>
                  <a:pt x="22" y="505"/>
                </a:lnTo>
                <a:lnTo>
                  <a:pt x="20" y="500"/>
                </a:lnTo>
                <a:lnTo>
                  <a:pt x="16" y="494"/>
                </a:lnTo>
                <a:lnTo>
                  <a:pt x="14" y="488"/>
                </a:lnTo>
                <a:lnTo>
                  <a:pt x="13" y="483"/>
                </a:lnTo>
                <a:lnTo>
                  <a:pt x="10" y="478"/>
                </a:lnTo>
                <a:lnTo>
                  <a:pt x="9" y="474"/>
                </a:lnTo>
                <a:lnTo>
                  <a:pt x="9" y="471"/>
                </a:lnTo>
                <a:lnTo>
                  <a:pt x="8" y="469"/>
                </a:lnTo>
                <a:lnTo>
                  <a:pt x="8" y="467"/>
                </a:lnTo>
                <a:lnTo>
                  <a:pt x="8" y="464"/>
                </a:lnTo>
                <a:lnTo>
                  <a:pt x="7" y="461"/>
                </a:lnTo>
                <a:lnTo>
                  <a:pt x="8" y="457"/>
                </a:lnTo>
                <a:lnTo>
                  <a:pt x="8" y="452"/>
                </a:lnTo>
                <a:lnTo>
                  <a:pt x="9" y="446"/>
                </a:lnTo>
                <a:lnTo>
                  <a:pt x="10" y="439"/>
                </a:lnTo>
                <a:lnTo>
                  <a:pt x="11" y="431"/>
                </a:lnTo>
                <a:lnTo>
                  <a:pt x="14" y="423"/>
                </a:lnTo>
                <a:lnTo>
                  <a:pt x="14" y="418"/>
                </a:lnTo>
                <a:lnTo>
                  <a:pt x="15" y="412"/>
                </a:lnTo>
                <a:lnTo>
                  <a:pt x="15" y="405"/>
                </a:lnTo>
                <a:lnTo>
                  <a:pt x="16" y="396"/>
                </a:lnTo>
                <a:lnTo>
                  <a:pt x="16" y="387"/>
                </a:lnTo>
                <a:lnTo>
                  <a:pt x="18" y="378"/>
                </a:lnTo>
                <a:lnTo>
                  <a:pt x="18" y="367"/>
                </a:lnTo>
                <a:lnTo>
                  <a:pt x="18" y="355"/>
                </a:lnTo>
                <a:lnTo>
                  <a:pt x="19" y="341"/>
                </a:lnTo>
                <a:lnTo>
                  <a:pt x="19" y="326"/>
                </a:lnTo>
                <a:lnTo>
                  <a:pt x="19" y="312"/>
                </a:lnTo>
                <a:lnTo>
                  <a:pt x="19" y="296"/>
                </a:lnTo>
                <a:lnTo>
                  <a:pt x="20" y="279"/>
                </a:lnTo>
                <a:lnTo>
                  <a:pt x="20" y="260"/>
                </a:lnTo>
                <a:lnTo>
                  <a:pt x="20" y="241"/>
                </a:lnTo>
                <a:lnTo>
                  <a:pt x="20" y="221"/>
                </a:lnTo>
                <a:lnTo>
                  <a:pt x="20" y="201"/>
                </a:lnTo>
                <a:lnTo>
                  <a:pt x="20" y="182"/>
                </a:lnTo>
                <a:lnTo>
                  <a:pt x="20" y="164"/>
                </a:lnTo>
                <a:lnTo>
                  <a:pt x="20" y="148"/>
                </a:lnTo>
                <a:lnTo>
                  <a:pt x="20" y="132"/>
                </a:lnTo>
                <a:lnTo>
                  <a:pt x="20" y="119"/>
                </a:lnTo>
                <a:lnTo>
                  <a:pt x="20" y="105"/>
                </a:lnTo>
                <a:lnTo>
                  <a:pt x="19" y="93"/>
                </a:lnTo>
                <a:lnTo>
                  <a:pt x="19" y="83"/>
                </a:lnTo>
                <a:lnTo>
                  <a:pt x="19" y="74"/>
                </a:lnTo>
                <a:lnTo>
                  <a:pt x="19" y="65"/>
                </a:lnTo>
                <a:lnTo>
                  <a:pt x="19" y="58"/>
                </a:lnTo>
                <a:lnTo>
                  <a:pt x="18" y="52"/>
                </a:lnTo>
                <a:lnTo>
                  <a:pt x="18" y="47"/>
                </a:lnTo>
                <a:lnTo>
                  <a:pt x="18" y="43"/>
                </a:lnTo>
                <a:lnTo>
                  <a:pt x="16" y="39"/>
                </a:lnTo>
                <a:lnTo>
                  <a:pt x="15" y="33"/>
                </a:lnTo>
                <a:lnTo>
                  <a:pt x="13" y="27"/>
                </a:lnTo>
                <a:lnTo>
                  <a:pt x="10" y="25"/>
                </a:lnTo>
                <a:lnTo>
                  <a:pt x="9" y="22"/>
                </a:lnTo>
                <a:lnTo>
                  <a:pt x="8" y="21"/>
                </a:lnTo>
                <a:lnTo>
                  <a:pt x="5" y="19"/>
                </a:lnTo>
                <a:lnTo>
                  <a:pt x="3" y="18"/>
                </a:lnTo>
                <a:lnTo>
                  <a:pt x="2" y="16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4" y="2"/>
                </a:lnTo>
                <a:lnTo>
                  <a:pt x="8" y="0"/>
                </a:lnTo>
                <a:lnTo>
                  <a:pt x="9" y="0"/>
                </a:lnTo>
                <a:lnTo>
                  <a:pt x="11" y="0"/>
                </a:lnTo>
                <a:lnTo>
                  <a:pt x="14" y="0"/>
                </a:lnTo>
                <a:lnTo>
                  <a:pt x="16" y="2"/>
                </a:lnTo>
                <a:lnTo>
                  <a:pt x="16" y="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线形标注 1 17"/>
          <p:cNvSpPr/>
          <p:nvPr/>
        </p:nvSpPr>
        <p:spPr>
          <a:xfrm>
            <a:off x="6300192" y="3444585"/>
            <a:ext cx="1656184" cy="868444"/>
          </a:xfrm>
          <a:prstGeom prst="borderCallout1">
            <a:avLst>
              <a:gd name="adj1" fmla="val -3410"/>
              <a:gd name="adj2" fmla="val 49005"/>
              <a:gd name="adj3" fmla="val -62898"/>
              <a:gd name="adj4" fmla="val 48381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注意笔画间的避让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5" name="直接连接符 4"/>
          <p:cNvCxnSpPr>
            <a:stCxn id="15" idx="3"/>
          </p:cNvCxnSpPr>
          <p:nvPr/>
        </p:nvCxnSpPr>
        <p:spPr>
          <a:xfrm flipV="1">
            <a:off x="1948935" y="2568345"/>
            <a:ext cx="609070" cy="896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64"/>
          <p:cNvSpPr txBox="1"/>
          <p:nvPr/>
        </p:nvSpPr>
        <p:spPr>
          <a:xfrm>
            <a:off x="6300192" y="1358101"/>
            <a:ext cx="964497" cy="166968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10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10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2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5" y="26749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701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536" y="1341805"/>
            <a:ext cx="82809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   1.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自由朗读课文，注意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读准字音，读通句子。</a:t>
            </a: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38201" y="236786"/>
            <a:ext cx="250966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948996" y="890743"/>
            <a:ext cx="1836737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71239" y="23019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6"/>
          <p:cNvSpPr txBox="1"/>
          <p:nvPr/>
        </p:nvSpPr>
        <p:spPr>
          <a:xfrm>
            <a:off x="395536" y="2427734"/>
            <a:ext cx="82809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   2.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课文哪几个自然段写了田忌与齐威王赛马？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6"/>
          <p:cNvSpPr txBox="1"/>
          <p:nvPr/>
        </p:nvSpPr>
        <p:spPr>
          <a:xfrm>
            <a:off x="107504" y="3651870"/>
            <a:ext cx="828092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987425"/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3.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除了比赛之外，课文还写了什么？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506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7584" y="267494"/>
            <a:ext cx="7694484" cy="4613361"/>
            <a:chOff x="1186248" y="607310"/>
            <a:chExt cx="6210317" cy="3723503"/>
          </a:xfrm>
        </p:grpSpPr>
        <p:pic>
          <p:nvPicPr>
            <p:cNvPr id="3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2805" b="15558"/>
            <a:stretch/>
          </p:blipFill>
          <p:spPr bwMode="auto">
            <a:xfrm>
              <a:off x="1186248" y="607310"/>
              <a:ext cx="3110465" cy="372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7" b="49399"/>
            <a:stretch/>
          </p:blipFill>
          <p:spPr bwMode="auto">
            <a:xfrm>
              <a:off x="4296713" y="618555"/>
              <a:ext cx="3099852" cy="230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189956" y="1203598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573397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9956" y="2133595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2288" y="2566559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278777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2931790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4" y="3086839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4049" y="350785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9956" y="3662903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9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3878927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4454991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11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88419" y="627534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88418" y="987574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88420" y="1348631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90529" y="1563638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90529" y="1923678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1600" y="3923000"/>
            <a:ext cx="3600400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916257" y="508646"/>
            <a:ext cx="3600400" cy="1116984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681401" y="3422371"/>
            <a:ext cx="3960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</a:rPr>
              <a:t>写</a:t>
            </a:r>
            <a:r>
              <a:rPr lang="zh-CN" altLang="en-US" sz="2800" b="1" dirty="0" smtClean="0">
                <a:solidFill>
                  <a:srgbClr val="00B050"/>
                </a:solidFill>
              </a:rPr>
              <a:t>了田忌与齐威王赛马</a:t>
            </a:r>
            <a:endParaRPr lang="zh-CN" altLang="en-US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09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339503"/>
            <a:ext cx="7694484" cy="4613361"/>
            <a:chOff x="1186248" y="607310"/>
            <a:chExt cx="6210317" cy="3723503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2805" b="15558"/>
            <a:stretch/>
          </p:blipFill>
          <p:spPr bwMode="auto">
            <a:xfrm>
              <a:off x="1186248" y="607310"/>
              <a:ext cx="3110465" cy="372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7" b="49399"/>
            <a:stretch/>
          </p:blipFill>
          <p:spPr bwMode="auto">
            <a:xfrm>
              <a:off x="4296713" y="618555"/>
              <a:ext cx="3099852" cy="230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597218" y="127560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218" y="16382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456" y="218441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218" y="257175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456" y="278777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456" y="295597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5456" y="315431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351609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694" y="37135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860" y="3883111"/>
            <a:ext cx="55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446867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39500" y="69130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9028" y="1059582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3842" y="1419622"/>
            <a:ext cx="4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3257" y="162177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0205" y="1990027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8410" y="1235676"/>
            <a:ext cx="2150076" cy="1005016"/>
          </a:xfrm>
          <a:prstGeom prst="rect">
            <a:avLst/>
          </a:prstGeom>
          <a:grpFill/>
          <a:ln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68410" y="2258740"/>
            <a:ext cx="3211502" cy="168116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8410" y="3939901"/>
            <a:ext cx="3211502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384834" y="734543"/>
            <a:ext cx="3211502" cy="973112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54134" y="1600156"/>
            <a:ext cx="2027307" cy="40011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三个人物的关系</a:t>
            </a:r>
            <a:endParaRPr lang="zh-CN" alt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973734" y="2715766"/>
            <a:ext cx="251814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孙膑向田忌表明自己有必胜的办法</a:t>
            </a:r>
            <a:endParaRPr lang="zh-CN" alt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89407" y="1019512"/>
            <a:ext cx="2274881" cy="40011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田忌与齐威王赛马</a:t>
            </a:r>
            <a:endParaRPr lang="zh-CN" alt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7565" y="3524403"/>
            <a:ext cx="337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spc="190" dirty="0" smtClean="0">
                <a:latin typeface="宋体" pitchFamily="2" charset="-122"/>
                <a:ea typeface="宋体" pitchFamily="2" charset="-122"/>
              </a:rPr>
              <a:t>    除了</a:t>
            </a:r>
            <a:r>
              <a:rPr kumimoji="1" lang="zh-CN" altLang="en-US" sz="2400" b="1" spc="190" dirty="0">
                <a:latin typeface="宋体" pitchFamily="2" charset="-122"/>
                <a:ea typeface="宋体" pitchFamily="2" charset="-122"/>
              </a:rPr>
              <a:t>比赛之外，课文还写了什么？</a:t>
            </a:r>
          </a:p>
        </p:txBody>
      </p:sp>
      <p:sp>
        <p:nvSpPr>
          <p:cNvPr id="30" name="矩形 29"/>
          <p:cNvSpPr/>
          <p:nvPr/>
        </p:nvSpPr>
        <p:spPr>
          <a:xfrm>
            <a:off x="4377600" y="1717623"/>
            <a:ext cx="3211502" cy="580181"/>
          </a:xfrm>
          <a:prstGeom prst="rect">
            <a:avLst/>
          </a:prstGeom>
          <a:grpFill/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105949" y="1775667"/>
            <a:ext cx="1770307" cy="400110"/>
          </a:xfrm>
          <a:prstGeom prst="rect">
            <a:avLst/>
          </a:prstGeom>
          <a:ln w="63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    赛马结果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197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" grpId="0" animBg="1"/>
      <p:bldP spid="28" grpId="0" animBg="1"/>
      <p:bldP spid="23" grpId="0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17" y="840482"/>
            <a:ext cx="8583655" cy="174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hlinkClick r:id="rId4" action="ppaction://hlinksldjump"/>
          </p:cNvPr>
          <p:cNvSpPr/>
          <p:nvPr/>
        </p:nvSpPr>
        <p:spPr>
          <a:xfrm>
            <a:off x="2051720" y="3124987"/>
            <a:ext cx="554461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你知道这些词语的意思吗？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99162" y="1203598"/>
            <a:ext cx="943455" cy="507274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8682" y="1967111"/>
            <a:ext cx="936104" cy="504056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2 6"/>
          <p:cNvSpPr/>
          <p:nvPr/>
        </p:nvSpPr>
        <p:spPr>
          <a:xfrm>
            <a:off x="3275856" y="94903"/>
            <a:ext cx="3960440" cy="864096"/>
          </a:xfrm>
          <a:prstGeom prst="borderCallout2">
            <a:avLst>
              <a:gd name="adj1" fmla="val 100321"/>
              <a:gd name="adj2" fmla="val 58527"/>
              <a:gd name="adj3" fmla="val 128981"/>
              <a:gd name="adj4" fmla="val 63902"/>
              <a:gd name="adj5" fmla="val 129738"/>
              <a:gd name="adj6" fmla="val 637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/>
              <a:t>古代有地位和财富的人收养的有学问能出谋划策的人。</a:t>
            </a:r>
          </a:p>
        </p:txBody>
      </p:sp>
      <p:sp>
        <p:nvSpPr>
          <p:cNvPr id="8" name="线形标注 2 7"/>
          <p:cNvSpPr/>
          <p:nvPr/>
        </p:nvSpPr>
        <p:spPr>
          <a:xfrm>
            <a:off x="2901113" y="1975175"/>
            <a:ext cx="4047151" cy="900144"/>
          </a:xfrm>
          <a:prstGeom prst="borderCallout2">
            <a:avLst>
              <a:gd name="adj1" fmla="val 45204"/>
              <a:gd name="adj2" fmla="val 140"/>
              <a:gd name="adj3" fmla="val 18750"/>
              <a:gd name="adj4" fmla="val -16667"/>
              <a:gd name="adj5" fmla="val 19100"/>
              <a:gd name="adj6" fmla="val -16452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 smtClean="0"/>
              <a:t>指</a:t>
            </a:r>
            <a:r>
              <a:rPr lang="zh-CN" altLang="en-US" sz="2400" b="1" dirty="0"/>
              <a:t>认识到别人的才能或作品的价值而予以重视或赞扬。</a:t>
            </a:r>
          </a:p>
        </p:txBody>
      </p:sp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1979433" y="3219822"/>
            <a:ext cx="5919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后来孙膑的身份发生了什么变化？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090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964698"/>
            <a:ext cx="9036496" cy="78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hlinkClick r:id="rId4" action="ppaction://hlinksldjump"/>
          </p:cNvPr>
          <p:cNvSpPr/>
          <p:nvPr/>
        </p:nvSpPr>
        <p:spPr>
          <a:xfrm>
            <a:off x="2123728" y="3291830"/>
            <a:ext cx="554461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你知道这些词语的意思吗？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8842" y="955173"/>
            <a:ext cx="720079" cy="670948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48652" y="1141695"/>
            <a:ext cx="743828" cy="484426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2 6"/>
          <p:cNvSpPr/>
          <p:nvPr/>
        </p:nvSpPr>
        <p:spPr>
          <a:xfrm>
            <a:off x="2195737" y="1926048"/>
            <a:ext cx="1849152" cy="581917"/>
          </a:xfrm>
          <a:prstGeom prst="borderCallout2">
            <a:avLst>
              <a:gd name="adj1" fmla="val 745"/>
              <a:gd name="adj2" fmla="val 50904"/>
              <a:gd name="adj3" fmla="val -48622"/>
              <a:gd name="adj4" fmla="val 50207"/>
              <a:gd name="adj5" fmla="val -47426"/>
              <a:gd name="adj6" fmla="val 50895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/>
              <a:t>推举；介绍。</a:t>
            </a:r>
            <a:endParaRPr lang="zh-CN" altLang="en-US" sz="2400" b="1" dirty="0"/>
          </a:p>
        </p:txBody>
      </p:sp>
      <p:sp>
        <p:nvSpPr>
          <p:cNvPr id="8" name="线形标注 2 7"/>
          <p:cNvSpPr/>
          <p:nvPr/>
        </p:nvSpPr>
        <p:spPr>
          <a:xfrm>
            <a:off x="5220072" y="1926048"/>
            <a:ext cx="3645521" cy="594088"/>
          </a:xfrm>
          <a:prstGeom prst="borderCallout2">
            <a:avLst>
              <a:gd name="adj1" fmla="val 1114"/>
              <a:gd name="adj2" fmla="val 83637"/>
              <a:gd name="adj3" fmla="val -50192"/>
              <a:gd name="adj4" fmla="val 89412"/>
              <a:gd name="adj5" fmla="val -54715"/>
              <a:gd name="adj6" fmla="val 8900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/>
              <a:t>军中为主帅出谋划策的人。</a:t>
            </a:r>
            <a:endParaRPr lang="zh-CN" altLang="en-US" sz="2400" b="1" dirty="0"/>
          </a:p>
        </p:txBody>
      </p:sp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1965026" y="3147814"/>
            <a:ext cx="5919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田忌与齐威王的这次对阵是怎样进行的？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634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43558"/>
            <a:ext cx="725168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6"/>
          <p:cNvSpPr txBox="1"/>
          <p:nvPr/>
        </p:nvSpPr>
        <p:spPr>
          <a:xfrm>
            <a:off x="-36512" y="123478"/>
            <a:ext cx="8007002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把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齐威王和田忌赛马的对阵图连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一连。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3275856" y="2045254"/>
            <a:ext cx="2088232" cy="1462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275856" y="2045254"/>
            <a:ext cx="2088232" cy="7449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290528" y="2776554"/>
            <a:ext cx="2073560" cy="731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"/>
          <p:cNvSpPr txBox="1"/>
          <p:nvPr/>
        </p:nvSpPr>
        <p:spPr>
          <a:xfrm>
            <a:off x="899592" y="4132295"/>
            <a:ext cx="7094884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田忌为什么获胜了呢？</a:t>
            </a:r>
            <a:endParaRPr kumimoji="1"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4594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7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5212617" y="41166"/>
            <a:ext cx="1420582" cy="58477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齐威王</a:t>
            </a:r>
          </a:p>
        </p:txBody>
      </p:sp>
      <p:sp>
        <p:nvSpPr>
          <p:cNvPr id="3" name="文本框 12"/>
          <p:cNvSpPr txBox="1"/>
          <p:nvPr/>
        </p:nvSpPr>
        <p:spPr>
          <a:xfrm>
            <a:off x="2483768" y="32306"/>
            <a:ext cx="1008609" cy="584775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田忌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079469" y="651762"/>
            <a:ext cx="1528180" cy="1271917"/>
            <a:chOff x="6025638" y="2465336"/>
            <a:chExt cx="1528180" cy="1271917"/>
          </a:xfrm>
        </p:grpSpPr>
        <p:pic>
          <p:nvPicPr>
            <p:cNvPr id="8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638" y="2465336"/>
              <a:ext cx="1528180" cy="1271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96597" y="1851670"/>
            <a:ext cx="1493128" cy="1481050"/>
            <a:chOff x="6333243" y="4901140"/>
            <a:chExt cx="1493128" cy="1481050"/>
          </a:xfrm>
        </p:grpSpPr>
        <p:pic>
          <p:nvPicPr>
            <p:cNvPr id="16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 flipH="1">
              <a:off x="6333243" y="4901140"/>
              <a:ext cx="1493128" cy="14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1124" y="3435846"/>
            <a:ext cx="1955132" cy="1671638"/>
            <a:chOff x="6223186" y="6786974"/>
            <a:chExt cx="2150645" cy="1838802"/>
          </a:xfrm>
        </p:grpSpPr>
        <p:pic>
          <p:nvPicPr>
            <p:cNvPr id="22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3186" y="6786974"/>
              <a:ext cx="2150645" cy="1838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050107" y="7200783"/>
              <a:ext cx="594641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10526" y="1014613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第一场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0526" y="2473195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第二场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0526" y="3939902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第三场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1076" y="771550"/>
            <a:ext cx="1122972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败</a:t>
            </a:r>
          </a:p>
        </p:txBody>
      </p:sp>
      <p:sp>
        <p:nvSpPr>
          <p:cNvPr id="28" name="矩形 27"/>
          <p:cNvSpPr/>
          <p:nvPr/>
        </p:nvSpPr>
        <p:spPr>
          <a:xfrm>
            <a:off x="3851920" y="2139702"/>
            <a:ext cx="9968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ea"/>
              </a:rPr>
              <a:t>胜</a:t>
            </a:r>
            <a:endParaRPr lang="zh-CN" altLang="en-US" sz="72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81227" y="3579862"/>
            <a:ext cx="11112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楷体" pitchFamily="49" charset="-122"/>
                <a:ea typeface="楷体" pitchFamily="49" charset="-122"/>
              </a:rPr>
              <a:t>胜</a:t>
            </a:r>
            <a:endParaRPr lang="zh-CN" altLang="en-US" sz="72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897767" y="451901"/>
            <a:ext cx="1955132" cy="1671638"/>
            <a:chOff x="6223186" y="6786974"/>
            <a:chExt cx="2150645" cy="1838802"/>
          </a:xfrm>
        </p:grpSpPr>
        <p:pic>
          <p:nvPicPr>
            <p:cNvPr id="31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23186" y="6786974"/>
              <a:ext cx="2150645" cy="1838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7050107" y="7200783"/>
              <a:ext cx="594641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158868" y="2131111"/>
            <a:ext cx="1528180" cy="1271917"/>
            <a:chOff x="6073263" y="2465336"/>
            <a:chExt cx="1528180" cy="1271917"/>
          </a:xfrm>
        </p:grpSpPr>
        <p:pic>
          <p:nvPicPr>
            <p:cNvPr id="37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73263" y="2465336"/>
              <a:ext cx="1528180" cy="1271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23728" y="3404423"/>
            <a:ext cx="1493128" cy="1481050"/>
            <a:chOff x="6276225" y="4901140"/>
            <a:chExt cx="1493128" cy="1481050"/>
          </a:xfrm>
        </p:grpSpPr>
        <p:pic>
          <p:nvPicPr>
            <p:cNvPr id="40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>
              <a:off x="6276225" y="4901140"/>
              <a:ext cx="1493128" cy="14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98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2555776" y="2715765"/>
            <a:ext cx="5328592" cy="646331"/>
          </a:xfrm>
          <a:prstGeom prst="wedgeRectCallout">
            <a:avLst>
              <a:gd name="adj1" fmla="val -54218"/>
              <a:gd name="adj2" fmla="val 34991"/>
            </a:avLst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是谁给田忌出谋划策的？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9" y="2424832"/>
            <a:ext cx="1733802" cy="17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187624" y="843558"/>
            <a:ext cx="690803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朗读</a:t>
            </a:r>
            <a:r>
              <a:rPr lang="zh-CN" altLang="en-US" sz="3600" b="1" smtClean="0">
                <a:latin typeface="宋体" pitchFamily="2" charset="-122"/>
                <a:ea typeface="宋体" pitchFamily="2" charset="-122"/>
              </a:rPr>
              <a:t>第</a:t>
            </a:r>
            <a:r>
              <a:rPr lang="en-US" altLang="zh-CN" sz="3600" b="1" smtClean="0">
                <a:latin typeface="宋体" pitchFamily="2" charset="-122"/>
                <a:ea typeface="宋体" pitchFamily="2" charset="-122"/>
              </a:rPr>
              <a:t>15</a:t>
            </a:r>
            <a:r>
              <a:rPr lang="zh-CN" altLang="en-US" sz="3600" b="1" smtClean="0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3600" b="1" smtClean="0">
                <a:latin typeface="宋体" pitchFamily="2" charset="-122"/>
                <a:ea typeface="宋体" pitchFamily="2" charset="-122"/>
              </a:rPr>
              <a:t>16</a:t>
            </a:r>
            <a:r>
              <a:rPr lang="zh-CN" altLang="en-US" sz="3600" b="1" smtClean="0">
                <a:latin typeface="宋体" pitchFamily="2" charset="-122"/>
                <a:ea typeface="宋体" pitchFamily="2" charset="-122"/>
              </a:rPr>
              <a:t>自然段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，读出齐威王好奇的语气。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89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043608" y="1069504"/>
            <a:ext cx="7200801" cy="1200329"/>
          </a:xfrm>
          <a:prstGeom prst="wedgeRectCallout">
            <a:avLst>
              <a:gd name="adj1" fmla="val -38443"/>
              <a:gd name="adj2" fmla="val 74668"/>
            </a:avLst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读到这里，你有没有发现什么问题值得我们进一步思考？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6503"/>
            <a:ext cx="1805591" cy="180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12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31590"/>
            <a:ext cx="7632848" cy="16244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孙膑是怎么想到这么巧妙的计策的呢？下节课我们继续探究。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765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203598"/>
            <a:ext cx="7776864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通过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上节课的学习，我们知道在孙膑的出谋划策下，田忌在赛马时赢了齐威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王，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谁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能结合赛马对阵图，再说说田忌获胜的原因？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90" y="123478"/>
            <a:ext cx="2816225" cy="715089"/>
            <a:chOff x="2843808" y="176104"/>
            <a:chExt cx="2816225" cy="715089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43808" y="176104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67933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43808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97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/>
          <p:cNvSpPr txBox="1"/>
          <p:nvPr/>
        </p:nvSpPr>
        <p:spPr>
          <a:xfrm>
            <a:off x="1047948" y="3795886"/>
            <a:ext cx="7094884" cy="7103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孙膑的计策是从何而来的呢？</a:t>
            </a:r>
            <a:endParaRPr kumimoji="1"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9502"/>
            <a:ext cx="725168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11"/>
          <p:cNvCxnSpPr/>
          <p:nvPr/>
        </p:nvCxnSpPr>
        <p:spPr>
          <a:xfrm>
            <a:off x="3275856" y="1541198"/>
            <a:ext cx="2088232" cy="1462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275856" y="1541198"/>
            <a:ext cx="2088232" cy="7449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3290528" y="2272498"/>
            <a:ext cx="2073560" cy="731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428"/>
            <a:ext cx="1448841" cy="144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86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99592" y="1419622"/>
            <a:ext cx="7344816" cy="20128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kumimoji="1" lang="zh-CN" altLang="en-US" sz="3200" b="1" dirty="0">
                <a:latin typeface="宋体" pitchFamily="2" charset="-122"/>
                <a:ea typeface="宋体" pitchFamily="2" charset="-122"/>
              </a:rPr>
              <a:t>分角色朗读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课文第</a:t>
            </a:r>
            <a:r>
              <a:rPr kumimoji="1" lang="en-US" altLang="zh-CN" sz="3200" b="1" dirty="0" smtClean="0">
                <a:latin typeface="宋体" pitchFamily="2" charset="-122"/>
                <a:ea typeface="宋体" pitchFamily="2" charset="-122"/>
              </a:rPr>
              <a:t>3-13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自然段，说一说：孙膑对田忌说了什么？田忌的态度是怎样的？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61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84285" y="1271075"/>
            <a:ext cx="7920163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田忌决定“全听”孙膑的，原因究竟是什么？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683568" y="2783243"/>
            <a:ext cx="7920163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读一读孙膑的话，从哪些语句中可以看出他“胸有成竹”？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43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11560" y="1196272"/>
            <a:ext cx="7704856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 algn="just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指名读第</a:t>
            </a:r>
            <a:r>
              <a:rPr kumimoji="1" lang="en-US" altLang="zh-CN" sz="3200" b="1" dirty="0" smtClean="0">
                <a:latin typeface="宋体" pitchFamily="2" charset="-122"/>
                <a:ea typeface="宋体" pitchFamily="2" charset="-122"/>
              </a:rPr>
              <a:t>2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自然段，思考：孙膑的“发现”是什么？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611560" y="2783243"/>
            <a:ext cx="7704856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 algn="just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如果你就是当时的孙膑，发现了这些客观条件，你会想到些什么？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8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26749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读读描写比赛的内容，你能借助对阵图，试着说说孙膑是怎么制定出这个计策的吗？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79662"/>
            <a:ext cx="6747626" cy="2952328"/>
            <a:chOff x="848710" y="1779662"/>
            <a:chExt cx="7251682" cy="324036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710" y="1779662"/>
              <a:ext cx="7251682" cy="3240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直接箭头连接符 4"/>
            <p:cNvCxnSpPr/>
            <p:nvPr/>
          </p:nvCxnSpPr>
          <p:spPr>
            <a:xfrm>
              <a:off x="3368990" y="2981358"/>
              <a:ext cx="2088232" cy="1462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V="1">
              <a:off x="3368990" y="2981358"/>
              <a:ext cx="2088232" cy="7449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V="1">
              <a:off x="3383662" y="3712658"/>
              <a:ext cx="2073560" cy="7316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15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059582"/>
            <a:ext cx="8136904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为什么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不用上等马对上等马、中等马对中等马、下等马对下等马？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94" y="3407771"/>
            <a:ext cx="1542652" cy="154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62162" y="2283718"/>
            <a:ext cx="7942286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既然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不能这样对阵，孙膑想出了什么办法？</a:t>
            </a:r>
          </a:p>
        </p:txBody>
      </p:sp>
      <p:sp>
        <p:nvSpPr>
          <p:cNvPr id="5" name="矩形 4"/>
          <p:cNvSpPr/>
          <p:nvPr/>
        </p:nvSpPr>
        <p:spPr>
          <a:xfrm>
            <a:off x="539552" y="3432264"/>
            <a:ext cx="828092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这样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对阵，最可能出现的结果是什么？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298242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30300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89243" y="267494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987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314946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通过孙膑的妙计，田忌用的还是原来的马，只是有意安排了马的出场顺序，就顺利地赢得了比赛。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16008" y="546815"/>
            <a:ext cx="1808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   结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804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466106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分角色朗读第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3—9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自然段，注意读好人物说话时的语气。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136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5514" y="1146106"/>
            <a:ext cx="76609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读第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10—14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自然段，说一说：赛马的时候，田忌的态度发生了怎样的变化？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859782"/>
            <a:ext cx="7948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田忌的态度为什么会有这样的变化？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21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516" y="1220920"/>
            <a:ext cx="1983740" cy="2621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1043608" y="1458962"/>
            <a:ext cx="55446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当齐威王知道田忌赛马的计策是来自孙膑时，他会怎么想、怎么说？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课外拓展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919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1520" y="390471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历史上有不少像“田忌赛马”这样运用谋略取得胜利的故事，找一找相关资料，和同学交流。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8" y="2787774"/>
            <a:ext cx="203011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/>
                </a:solidFill>
              </a:rPr>
              <a:t>淝水</a:t>
            </a:r>
            <a:r>
              <a:rPr lang="zh-CN" altLang="en-US" sz="3600" b="1" dirty="0">
                <a:solidFill>
                  <a:schemeClr val="tx1"/>
                </a:solidFill>
              </a:rPr>
              <a:t>之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战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567241" y="2826390"/>
            <a:ext cx="208487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长勺之战 </a:t>
            </a:r>
          </a:p>
        </p:txBody>
      </p:sp>
      <p:sp>
        <p:nvSpPr>
          <p:cNvPr id="6" name="矩形 5"/>
          <p:cNvSpPr/>
          <p:nvPr/>
        </p:nvSpPr>
        <p:spPr>
          <a:xfrm>
            <a:off x="6095297" y="2826390"/>
            <a:ext cx="207710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赤壁之战 </a:t>
            </a:r>
          </a:p>
        </p:txBody>
      </p:sp>
      <p:sp>
        <p:nvSpPr>
          <p:cNvPr id="7" name="矩形 6"/>
          <p:cNvSpPr/>
          <p:nvPr/>
        </p:nvSpPr>
        <p:spPr>
          <a:xfrm>
            <a:off x="5198707" y="3797627"/>
            <a:ext cx="117349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……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83769" y="3803143"/>
            <a:ext cx="158417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空城计</a:t>
            </a:r>
          </a:p>
        </p:txBody>
      </p:sp>
    </p:spTree>
    <p:extLst>
      <p:ext uri="{BB962C8B-B14F-4D97-AF65-F5344CB8AC3E}">
        <p14:creationId xmlns:p14="http://schemas.microsoft.com/office/powerpoint/2010/main" val="17880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5" y="30089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3" y="29613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763688" y="1923677"/>
            <a:ext cx="677108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noProof="1">
                <a:latin typeface="宋体" pitchFamily="2" charset="-122"/>
                <a:ea typeface="宋体" pitchFamily="2" charset="-122"/>
              </a:rPr>
              <a:t>田忌赛马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512828" y="1160113"/>
            <a:ext cx="216000" cy="3274116"/>
          </a:xfrm>
          <a:prstGeom prst="leftBrace">
            <a:avLst>
              <a:gd name="adj1" fmla="val 52918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554752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836766" y="1131590"/>
            <a:ext cx="2001779" cy="1494602"/>
            <a:chOff x="2696231" y="1131590"/>
            <a:chExt cx="2001779" cy="1494602"/>
          </a:xfrm>
        </p:grpSpPr>
        <p:sp>
          <p:nvSpPr>
            <p:cNvPr id="6" name="圆角矩形 5"/>
            <p:cNvSpPr/>
            <p:nvPr/>
          </p:nvSpPr>
          <p:spPr>
            <a:xfrm>
              <a:off x="2696231" y="1131590"/>
              <a:ext cx="2001779" cy="149460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96231" y="1131590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96231" y="1650018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696231" y="2226082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右大括号 4"/>
          <p:cNvSpPr/>
          <p:nvPr/>
        </p:nvSpPr>
        <p:spPr>
          <a:xfrm>
            <a:off x="4889068" y="1144290"/>
            <a:ext cx="216000" cy="1474277"/>
          </a:xfrm>
          <a:prstGeom prst="rightBrace">
            <a:avLst>
              <a:gd name="adj1" fmla="val 75361"/>
              <a:gd name="adj2" fmla="val 50000"/>
            </a:avLst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105094" y="1419622"/>
            <a:ext cx="1046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胜负难料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00838" y="2943752"/>
            <a:ext cx="2037707" cy="1515354"/>
            <a:chOff x="2660303" y="2943751"/>
            <a:chExt cx="2037707" cy="1515354"/>
          </a:xfrm>
        </p:grpSpPr>
        <p:sp>
          <p:nvSpPr>
            <p:cNvPr id="23" name="圆角矩形 22"/>
            <p:cNvSpPr/>
            <p:nvPr/>
          </p:nvSpPr>
          <p:spPr>
            <a:xfrm>
              <a:off x="2660303" y="2943751"/>
              <a:ext cx="2001779" cy="14946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82142" y="296617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06759" y="3542239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82141" y="405899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右大括号 28"/>
          <p:cNvSpPr/>
          <p:nvPr/>
        </p:nvSpPr>
        <p:spPr>
          <a:xfrm>
            <a:off x="4902383" y="2964076"/>
            <a:ext cx="216000" cy="1474277"/>
          </a:xfrm>
          <a:prstGeom prst="rightBrace">
            <a:avLst>
              <a:gd name="adj1" fmla="val 54194"/>
              <a:gd name="adj2" fmla="val 50000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05709" y="341912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必胜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1" name="右大括号 30"/>
          <p:cNvSpPr/>
          <p:nvPr/>
        </p:nvSpPr>
        <p:spPr>
          <a:xfrm>
            <a:off x="6041196" y="1779662"/>
            <a:ext cx="216000" cy="2016453"/>
          </a:xfrm>
          <a:prstGeom prst="rightBrace">
            <a:avLst>
              <a:gd name="adj1" fmla="val 47139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57222" y="1998175"/>
            <a:ext cx="615553" cy="15093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善于观察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61278" y="1998175"/>
            <a:ext cx="615553" cy="15093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善于思考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24" grpId="0"/>
      <p:bldP spid="29" grpId="0" animBg="1"/>
      <p:bldP spid="30" grpId="0"/>
      <p:bldP spid="31" grpId="0" animBg="1"/>
      <p:bldP spid="7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95537" y="1092213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田忌赛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马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讲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了战国时期，齐国大将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田忌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经常与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齐威王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贵族们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赛马，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发现他们的马  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 indent="812800"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，而且都能分成上、中、下三等，便建议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忌                              ，从而使田忌在于齐威王的对阵中获胜。这个故事告诉人们，遇到问题要像孙膑一样先           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    </a:t>
            </a: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，再选择合适的策略，以达到预期的目的。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2" y="29383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17" y="33193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07716" y="25647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3" name="矩形 12"/>
          <p:cNvSpPr/>
          <p:nvPr/>
        </p:nvSpPr>
        <p:spPr>
          <a:xfrm>
            <a:off x="4932042" y="1491144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孙膑</a:t>
            </a:r>
          </a:p>
        </p:txBody>
      </p:sp>
      <p:sp>
        <p:nvSpPr>
          <p:cNvPr id="14" name="矩形 13"/>
          <p:cNvSpPr/>
          <p:nvPr/>
        </p:nvSpPr>
        <p:spPr>
          <a:xfrm>
            <a:off x="1475656" y="2666165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合理安排不同等级的马的出场顺序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2105295"/>
            <a:ext cx="2711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力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都差不多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004050" y="2093920"/>
            <a:ext cx="9060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95517" y="2576412"/>
            <a:ext cx="18442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80540" y="3132571"/>
            <a:ext cx="53317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99992" y="4140683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63158" y="4644739"/>
            <a:ext cx="4949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383356" y="3669219"/>
            <a:ext cx="4221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认真分析观察到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的实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际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7881" y="419352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7956376" y="2105296"/>
            <a:ext cx="45300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892994" y="163874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1" grpId="0"/>
      <p:bldP spid="22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5" y="293369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289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11560" y="2044174"/>
            <a:ext cx="763284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6223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齐威王每个等级的马都比田忌的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）齐威王的马比田忌的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快不了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多少，（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）只调换一下出场顺序，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田忌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就可以转败为胜。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5824" y="267494"/>
            <a:ext cx="265142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  <p:sp>
        <p:nvSpPr>
          <p:cNvPr id="7" name="矩形 6"/>
          <p:cNvSpPr/>
          <p:nvPr/>
        </p:nvSpPr>
        <p:spPr>
          <a:xfrm>
            <a:off x="611560" y="987574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 smtClean="0">
                <a:latin typeface="宋体" pitchFamily="2" charset="-122"/>
                <a:ea typeface="宋体" pitchFamily="2" charset="-122"/>
              </a:rPr>
              <a:t>选择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关联词语填空。</a:t>
            </a:r>
            <a:endParaRPr lang="zh-CN" altLang="zh-CN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51743" y="1633135"/>
            <a:ext cx="5240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因此  无论  虽然  如果  但是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86164" y="2195807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6825" y="280412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99592" y="345489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因此</a:t>
            </a:r>
          </a:p>
        </p:txBody>
      </p:sp>
    </p:spTree>
    <p:extLst>
      <p:ext uri="{BB962C8B-B14F-4D97-AF65-F5344CB8AC3E}">
        <p14:creationId xmlns:p14="http://schemas.microsoft.com/office/powerpoint/2010/main" val="34126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0813" y="123395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endParaRPr lang="zh-CN" altLang="en-US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1347614"/>
            <a:ext cx="7860093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sym typeface="+mn-ea"/>
              </a:rPr>
              <a:t>  1.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抄写词语表中的词语。        </a:t>
            </a:r>
            <a:endParaRPr lang="en-US" altLang="zh-CN" sz="3200" b="1" dirty="0" smtClean="0">
              <a:latin typeface="宋体" pitchFamily="2" charset="-122"/>
              <a:ea typeface="宋体" pitchFamily="2" charset="-122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sym typeface="+mn-ea"/>
              </a:rPr>
              <a:t>  2.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给家人讲一讲《田忌赛马》的故事，说出你明白的道理。  </a:t>
            </a:r>
          </a:p>
        </p:txBody>
      </p:sp>
      <p:pic>
        <p:nvPicPr>
          <p:cNvPr id="5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18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2" y="54338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90365" y="511163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41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1086</Words>
  <Application>Microsoft Office PowerPoint</Application>
  <PresentationFormat>全屏显示(16:9)</PresentationFormat>
  <Paragraphs>187</Paragraphs>
  <Slides>36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48" baseType="lpstr">
      <vt:lpstr>华文新魏</vt:lpstr>
      <vt:lpstr>汉语拼音</vt:lpstr>
      <vt:lpstr>华文楷体</vt:lpstr>
      <vt:lpstr>楷体</vt:lpstr>
      <vt:lpstr>Arial</vt:lpstr>
      <vt:lpstr>宋体</vt:lpstr>
      <vt:lpstr>Kaiti SC</vt:lpstr>
      <vt:lpstr>黑体</vt:lpstr>
      <vt:lpstr>Calibri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297</cp:revision>
  <dcterms:created xsi:type="dcterms:W3CDTF">2017-03-17T02:28:00Z</dcterms:created>
  <dcterms:modified xsi:type="dcterms:W3CDTF">2024-10-28T08:30:00Z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