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79" r:id="rId5"/>
    <p:sldId id="2066" r:id="rId6"/>
    <p:sldId id="2068" r:id="rId7"/>
    <p:sldId id="2070" r:id="rId8"/>
    <p:sldId id="2071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66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838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611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55776" y="1203598"/>
            <a:ext cx="3600400" cy="1076573"/>
            <a:chOff x="2339752" y="1347614"/>
            <a:chExt cx="3600400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2626196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跳水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30627" y="22631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17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" name="yt_shape_10596"/>
          <p:cNvSpPr txBox="1"/>
          <p:nvPr/>
        </p:nvSpPr>
        <p:spPr>
          <a:xfrm>
            <a:off x="1296000" y="843558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597" name="yt_image_105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824937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9" name="yt_shape_10599"/>
          <p:cNvSpPr txBox="1"/>
          <p:nvPr/>
        </p:nvSpPr>
        <p:spPr>
          <a:xfrm>
            <a:off x="7020272" y="2888937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600" name="yt_shape_10600"/>
          <p:cNvSpPr txBox="1"/>
          <p:nvPr/>
        </p:nvSpPr>
        <p:spPr>
          <a:xfrm>
            <a:off x="1296000" y="2058693"/>
            <a:ext cx="5550879" cy="18651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环游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航行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放肆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帽子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桅杆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哭笑不得吓唬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99185" algn="l"/>
                <a:tab pos="2198370" algn="l"/>
                <a:tab pos="3298190" algn="l"/>
                <a:tab pos="4397375" algn="l"/>
                <a:tab pos="54971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顶端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船舱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瞄准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心惊胆战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" name="yt_shape_10602"/>
          <p:cNvSpPr txBox="1"/>
          <p:nvPr/>
        </p:nvSpPr>
        <p:spPr>
          <a:xfrm>
            <a:off x="1296000" y="935999"/>
            <a:ext cx="640079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  <a:r>
              <a:rPr lang="zh-CN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连线</a:t>
            </a:r>
          </a:p>
        </p:txBody>
      </p:sp>
      <p:sp>
        <p:nvSpPr>
          <p:cNvPr id="10603" name="yt_shape_10603"/>
          <p:cNvSpPr txBox="1"/>
          <p:nvPr/>
        </p:nvSpPr>
        <p:spPr>
          <a:xfrm>
            <a:off x="1296000" y="1500513"/>
            <a:ext cx="831656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664210" algn="l"/>
                <a:tab pos="1558290" algn="l"/>
                <a:tab pos="2021205" algn="l"/>
                <a:tab pos="2741295" algn="l"/>
                <a:tab pos="3321685" algn="l"/>
                <a:tab pos="3985895" algn="l"/>
                <a:tab pos="4650105" algn="l"/>
                <a:tab pos="5314315" algn="l"/>
                <a:tab pos="5979160" algn="l"/>
                <a:tab pos="6725920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hǔ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miáo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zī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wéi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liě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sī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nɡ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sōu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mào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ōu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604" name="yt_shape_10604"/>
          <p:cNvSpPr txBox="1"/>
          <p:nvPr/>
        </p:nvSpPr>
        <p:spPr>
          <a:xfrm>
            <a:off x="1296000" y="2881002"/>
            <a:ext cx="684001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664210" algn="l"/>
                <a:tab pos="1558290" algn="l"/>
                <a:tab pos="2021205" algn="l"/>
                <a:tab pos="2741295" algn="l"/>
                <a:tab pos="3321685" algn="l"/>
                <a:tab pos="3985895" algn="l"/>
                <a:tab pos="4650105" algn="l"/>
                <a:tab pos="5314315" algn="l"/>
                <a:tab pos="5979160" algn="l"/>
                <a:tab pos="672592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肆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桅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唬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龇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咧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瞄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帽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艘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航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鸥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撕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547664" y="2016906"/>
            <a:ext cx="1224136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411760" y="2016906"/>
            <a:ext cx="2304256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023464" y="2016906"/>
            <a:ext cx="468416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267744" y="2016906"/>
            <a:ext cx="1368152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547664" y="2016906"/>
            <a:ext cx="2664296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139952" y="2016906"/>
            <a:ext cx="576064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454280" y="2016906"/>
            <a:ext cx="2242511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156176" y="2016906"/>
            <a:ext cx="419359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012160" y="2016906"/>
            <a:ext cx="864096" cy="10801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5436096" y="2016906"/>
            <a:ext cx="2160240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308304" y="2016906"/>
            <a:ext cx="1079374" cy="1008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" name="yt_shape_10605"/>
          <p:cNvSpPr txBox="1"/>
          <p:nvPr/>
        </p:nvSpPr>
        <p:spPr>
          <a:xfrm>
            <a:off x="1331640" y="1203598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606" name="yt_shape_10606"/>
          <p:cNvSpPr txBox="1"/>
          <p:nvPr/>
        </p:nvSpPr>
        <p:spPr>
          <a:xfrm>
            <a:off x="1331640" y="1818900"/>
            <a:ext cx="6620210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模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仿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mó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模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mó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mú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7784" y="1772094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68731" y="1772094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" name="yt_shape_10607"/>
          <p:cNvSpPr txBox="1"/>
          <p:nvPr/>
        </p:nvSpPr>
        <p:spPr>
          <a:xfrm>
            <a:off x="1296000" y="771550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608" name="yt_image_106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918" y="1256859"/>
            <a:ext cx="2710498" cy="115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10" name="yt_shape_10610"/>
          <p:cNvSpPr txBox="1"/>
          <p:nvPr/>
        </p:nvSpPr>
        <p:spPr>
          <a:xfrm>
            <a:off x="1296000" y="1409647"/>
            <a:ext cx="4868320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心惊胆战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en-US" altLang="zh-CN" sz="100" b="1" i="0" spc="-100" dirty="0" smtClean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sng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</a:t>
            </a:r>
            <a:r>
              <a:rPr lang="en-US" altLang="zh-CN" sz="2800" b="1" i="0" u="sng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sng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容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非常害怕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611" name="yt_shape_10611"/>
          <p:cNvSpPr txBox="1"/>
          <p:nvPr/>
        </p:nvSpPr>
        <p:spPr>
          <a:xfrm>
            <a:off x="1296000" y="2024949"/>
            <a:ext cx="468878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风平浪静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指没有风浪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49114" y="1337441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形容非常</a:t>
            </a:r>
            <a:r>
              <a:rPr kumimoji="0" lang="zh-CN" altLang="zh-CN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害怕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9114" y="1952743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指没有风浪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yt_shape_10612"/>
          <p:cNvSpPr txBox="1"/>
          <p:nvPr/>
        </p:nvSpPr>
        <p:spPr>
          <a:xfrm>
            <a:off x="1273155" y="2674052"/>
            <a:ext cx="7307999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哭笑不得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形容处境尴尬或不知如何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5" name="yt_shape_10613"/>
          <p:cNvSpPr txBox="1"/>
          <p:nvPr/>
        </p:nvSpPr>
        <p:spPr>
          <a:xfrm>
            <a:off x="1273155" y="3238566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龇牙咧嘴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咧开嘴把牙齿露出来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33743" y="2589463"/>
            <a:ext cx="544741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形容处境尴尬或不知如何是好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26269" y="3166360"/>
            <a:ext cx="37519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咧开嘴把牙齿露出来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6" grpId="0" build="allAtOnce"/>
      <p:bldP spid="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7" name="yt_shape_10617"/>
          <p:cNvSpPr txBox="1"/>
          <p:nvPr/>
        </p:nvSpPr>
        <p:spPr>
          <a:xfrm>
            <a:off x="1187624" y="699542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”画出体现孩子无奈的句子。</a:t>
            </a: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618" name="yt_shape_10618"/>
          <p:cNvSpPr txBox="1"/>
          <p:nvPr/>
        </p:nvSpPr>
        <p:spPr>
          <a:xfrm>
            <a:off x="1187623" y="1961174"/>
            <a:ext cx="7307999" cy="1838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只有那个孩子哭笑不得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眼巴巴地望着猴子坐在桅杆的第一根横木上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摘下帽子来用牙齿咬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用爪子撕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好像故意逗他生气。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618"/>
          <p:cNvSpPr txBox="1"/>
          <p:nvPr/>
        </p:nvSpPr>
        <p:spPr>
          <a:xfrm>
            <a:off x="1187623" y="1961174"/>
            <a:ext cx="7307999" cy="1838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只有那个孩子哭笑不得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眼巴巴地望着猴子坐在桅杆的第一根横木上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摘下帽子来用牙齿咬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用爪子撕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好像故意逗他生气。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" name="yt_shape_10619"/>
          <p:cNvSpPr txBox="1"/>
          <p:nvPr/>
        </p:nvSpPr>
        <p:spPr>
          <a:xfrm>
            <a:off x="1187624" y="627534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给下列故事情节排序。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填序号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620" name="yt_shape_10620"/>
          <p:cNvSpPr txBox="1"/>
          <p:nvPr/>
        </p:nvSpPr>
        <p:spPr>
          <a:xfrm>
            <a:off x="1187625" y="1869995"/>
            <a:ext cx="7847999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0" i="0" u="none" spc="150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船长逼孩子跳水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水手们救起孩子。</a:t>
            </a:r>
          </a:p>
        </p:txBody>
      </p:sp>
      <p:sp>
        <p:nvSpPr>
          <p:cNvPr id="10621" name="yt_shape_10621"/>
          <p:cNvSpPr txBox="1"/>
          <p:nvPr/>
        </p:nvSpPr>
        <p:spPr>
          <a:xfrm>
            <a:off x="1187624" y="2474540"/>
            <a:ext cx="450443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水手拿猴子取乐。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48502" y="1823189"/>
            <a:ext cx="37693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10401" y="2427734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yt_shape_10622"/>
          <p:cNvSpPr txBox="1"/>
          <p:nvPr/>
        </p:nvSpPr>
        <p:spPr>
          <a:xfrm>
            <a:off x="1187624" y="3080400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猴子逗孩子生气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孩子追猴子而遇险。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48501" y="3033594"/>
            <a:ext cx="37693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6" name="yt_shape_10626"/>
          <p:cNvSpPr txBox="1"/>
          <p:nvPr/>
        </p:nvSpPr>
        <p:spPr>
          <a:xfrm>
            <a:off x="1296286" y="935999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列夫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·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托尔斯泰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俄国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国家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作家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出身贵族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创作时期长达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余年。其作品对世界文学有很大影响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成名作自传体小说《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童年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》《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少年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》反映了他对贵族生活的批判态度。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520213" y="863793"/>
            <a:ext cx="126917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俄国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156349" y="2143953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童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6275" y="2784033"/>
            <a:ext cx="90881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48791" y="2784033"/>
            <a:ext cx="127317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少年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f36a631a-a800-4fd4-aeae-d19b66d21cc6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全屏显示(16:9)</PresentationFormat>
  <Paragraphs>42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Times New Roman</vt:lpstr>
      <vt:lpstr>楷体</vt:lpstr>
      <vt:lpstr>Calibri</vt:lpstr>
      <vt:lpstr>黑体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762499E91C4D4AE898F4E3A8CBA0DC0D</vt:lpwstr>
  </property>
</Properties>
</file>