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1542" r:id="rId2"/>
    <p:sldId id="523" r:id="rId3"/>
    <p:sldId id="1368" r:id="rId4"/>
    <p:sldId id="1367" r:id="rId5"/>
    <p:sldId id="1513" r:id="rId6"/>
    <p:sldId id="1471" r:id="rId7"/>
    <p:sldId id="1523" r:id="rId8"/>
    <p:sldId id="1474" r:id="rId9"/>
    <p:sldId id="1472" r:id="rId10"/>
    <p:sldId id="1476" r:id="rId11"/>
    <p:sldId id="1477" r:id="rId12"/>
    <p:sldId id="1521" r:id="rId13"/>
    <p:sldId id="1522" r:id="rId14"/>
    <p:sldId id="1514" r:id="rId15"/>
    <p:sldId id="1515" r:id="rId16"/>
    <p:sldId id="1516" r:id="rId17"/>
    <p:sldId id="1543" r:id="rId18"/>
    <p:sldId id="1525" r:id="rId19"/>
    <p:sldId id="1526" r:id="rId20"/>
    <p:sldId id="1527" r:id="rId21"/>
    <p:sldId id="1528" r:id="rId22"/>
    <p:sldId id="1530" r:id="rId23"/>
    <p:sldId id="1531" r:id="rId24"/>
    <p:sldId id="1535" r:id="rId25"/>
    <p:sldId id="1459" r:id="rId26"/>
    <p:sldId id="1532" r:id="rId27"/>
    <p:sldId id="923" r:id="rId28"/>
    <p:sldId id="1536" r:id="rId29"/>
    <p:sldId id="941" r:id="rId30"/>
    <p:sldId id="1537" r:id="rId31"/>
    <p:sldId id="1538" r:id="rId32"/>
    <p:sldId id="1519" r:id="rId33"/>
    <p:sldId id="1506" r:id="rId34"/>
    <p:sldId id="1507" r:id="rId35"/>
    <p:sldId id="1493" r:id="rId36"/>
    <p:sldId id="1468" r:id="rId37"/>
    <p:sldId id="1539" r:id="rId38"/>
    <p:sldId id="1541" r:id="rId39"/>
    <p:sldId id="1216" r:id="rId40"/>
    <p:sldId id="1004" r:id="rId41"/>
    <p:sldId id="1498" r:id="rId42"/>
    <p:sldId id="1213" r:id="rId43"/>
    <p:sldId id="1214" r:id="rId44"/>
    <p:sldId id="1007" r:id="rId45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8"/>
    </p:embeddedFont>
    <p:embeddedFont>
      <p:font typeface="幼圆" panose="02010509060101010101" pitchFamily="49" charset="-122"/>
      <p:regular r:id="rId49"/>
    </p:embeddedFont>
    <p:embeddedFont>
      <p:font typeface="汉语拼音" panose="000B0604020202020204" pitchFamily="34" charset="0"/>
      <p:regular r:id="rId50"/>
    </p:embeddedFont>
    <p:embeddedFont>
      <p:font typeface="微软雅黑" panose="020B0503020204020204" pitchFamily="34" charset="-122"/>
      <p:regular r:id="rId51"/>
      <p:bold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楷体" panose="02010609060101010101" pitchFamily="49" charset="-122"/>
      <p:regular r:id="rId5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24">
          <p15:clr>
            <a:srgbClr val="A4A3A4"/>
          </p15:clr>
        </p15:guide>
        <p15:guide id="2" pos="1719">
          <p15:clr>
            <a:srgbClr val="A4A3A4"/>
          </p15:clr>
        </p15:guide>
        <p15:guide id="3" orient="horz" pos="78">
          <p15:clr>
            <a:srgbClr val="A4A3A4"/>
          </p15:clr>
        </p15:guide>
        <p15:guide id="4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78">
          <p15:clr>
            <a:srgbClr val="A4A3A4"/>
          </p15:clr>
        </p15:guide>
        <p15:guide id="2" pos="22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6B4D"/>
    <a:srgbClr val="E7F3F5"/>
    <a:srgbClr val="0000FF"/>
    <a:srgbClr val="0066CC"/>
    <a:srgbClr val="4325D9"/>
    <a:srgbClr val="FF6600"/>
    <a:srgbClr val="F5EDEB"/>
    <a:srgbClr val="FFFFCC"/>
    <a:srgbClr val="FFFF99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9" autoAdjust="0"/>
    <p:restoredTop sz="94660"/>
  </p:normalViewPr>
  <p:slideViewPr>
    <p:cSldViewPr>
      <p:cViewPr varScale="1">
        <p:scale>
          <a:sx n="52" d="100"/>
          <a:sy n="52" d="100"/>
        </p:scale>
        <p:origin x="-77" y="-911"/>
      </p:cViewPr>
      <p:guideLst>
        <p:guide orient="horz" pos="78"/>
        <p:guide pos="1383"/>
        <p:guide pos="9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8"/>
        <p:guide pos="22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37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30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7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25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669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022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385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95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026" name="Picture 2" descr="C:\Users\Administrator\Desktop\1aa2ca30054437cdb1252293f88318a7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26"/>
          <a:stretch/>
        </p:blipFill>
        <p:spPr bwMode="auto">
          <a:xfrm>
            <a:off x="-93273" y="-232469"/>
            <a:ext cx="9324527" cy="539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2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hyperlink" Target="&#36164;&#26009;&#38142;&#25509;/&#35270;&#39057;/&#19971;&#24425;&#20116;&#19979;&#35838;&#25991;&#26391;&#35835;17&#36339;&#27700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6693;.mp4" TargetMode="External"/><Relationship Id="rId13" Type="http://schemas.openxmlformats.org/officeDocument/2006/relationships/hyperlink" Target="&#36164;&#26009;&#38142;&#25509;/&#35270;&#39057;/&#25197;.mp4" TargetMode="External"/><Relationship Id="rId3" Type="http://schemas.openxmlformats.org/officeDocument/2006/relationships/image" Target="../media/image16.png"/><Relationship Id="rId7" Type="http://schemas.openxmlformats.org/officeDocument/2006/relationships/hyperlink" Target="&#36164;&#26009;&#38142;&#25509;/&#35270;&#39057;/&#32902;.mp4" TargetMode="External"/><Relationship Id="rId12" Type="http://schemas.openxmlformats.org/officeDocument/2006/relationships/hyperlink" Target="&#36164;&#26009;&#38142;&#25509;/&#35270;&#39057;/&#38057;.mp4" TargetMode="External"/><Relationship Id="rId17" Type="http://schemas.openxmlformats.org/officeDocument/2006/relationships/hyperlink" Target="&#36164;&#26009;&#38142;&#25509;/&#35270;&#39057;/&#30596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40485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3322;.mp4" TargetMode="External"/><Relationship Id="rId11" Type="http://schemas.openxmlformats.org/officeDocument/2006/relationships/hyperlink" Target="&#36164;&#26009;&#38142;&#25509;/&#35270;&#39057;/&#21804;.mp4" TargetMode="External"/><Relationship Id="rId5" Type="http://schemas.openxmlformats.org/officeDocument/2006/relationships/image" Target="../media/image17.png"/><Relationship Id="rId15" Type="http://schemas.openxmlformats.org/officeDocument/2006/relationships/hyperlink" Target="&#36164;&#26009;&#38142;&#25509;/&#35270;&#39057;/&#33329;.mp4" TargetMode="External"/><Relationship Id="rId10" Type="http://schemas.openxmlformats.org/officeDocument/2006/relationships/hyperlink" Target="&#36164;&#26009;&#38142;&#25509;/&#35270;&#39057;/&#36887;.mp4" TargetMode="External"/><Relationship Id="rId4" Type="http://schemas.openxmlformats.org/officeDocument/2006/relationships/hyperlink" Target="&#36164;&#26009;&#38142;&#25509;/&#35270;&#39057;/&#33368;.mp4" TargetMode="External"/><Relationship Id="rId9" Type="http://schemas.openxmlformats.org/officeDocument/2006/relationships/hyperlink" Target="&#36164;&#26009;&#38142;&#25509;/&#35270;&#39057;/&#25749;.mp4" TargetMode="External"/><Relationship Id="rId14" Type="http://schemas.openxmlformats.org/officeDocument/2006/relationships/hyperlink" Target="&#36164;&#26009;&#38142;&#25509;/&#35270;&#39057;/&#21671;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3681960" y="1742851"/>
            <a:ext cx="4824536" cy="1300356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80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跳  水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框 1"/>
          <p:cNvSpPr txBox="1"/>
          <p:nvPr/>
        </p:nvSpPr>
        <p:spPr>
          <a:xfrm>
            <a:off x="176164" y="195486"/>
            <a:ext cx="2441694" cy="43088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3717964" y="1819071"/>
            <a:ext cx="1224136" cy="1223780"/>
            <a:chOff x="1683887" y="876657"/>
            <a:chExt cx="1480003" cy="1480004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48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46489" y="902610"/>
              <a:ext cx="1161285" cy="133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3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3" y="3435350"/>
            <a:ext cx="2816225" cy="715963"/>
          </a:xfrm>
          <a:prstGeom prst="flowChartAlternateProcess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6908" y="1191979"/>
            <a:ext cx="47525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跳水是中国体育运动项目的强项之一，但是在俄国作家列夫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托尔斯泰的笔下，跳水却有着完全不同的意义，让我们走进小说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跳水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s://timgsa.baidu.com/timg?image&amp;quality=80&amp;size=b9999_10000&amp;sec=1574504150342&amp;di=bbba2064673c6499a34ad5ef29ea4108&amp;imgtype=0&amp;src=http%3A%2F%2Fpic.51yuansu.com%2Fpic3%2Fcover%2F02%2F54%2F89%2F59faf2e34456e_6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6718"/>
            <a:ext cx="3198242" cy="24851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052763" y="123478"/>
            <a:ext cx="2832993" cy="715963"/>
            <a:chOff x="3052763" y="142109"/>
            <a:chExt cx="2832993" cy="715963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3069531" y="142109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>
              <a:off x="558641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 rot="10800000">
              <a:off x="3052763" y="316707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256" y="1453299"/>
            <a:ext cx="6190882" cy="34301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ea typeface="黑体" panose="02010609060101010101" pitchFamily="49" charset="-122"/>
              </a:rPr>
              <a:t>        </a:t>
            </a:r>
            <a:r>
              <a:rPr lang="en-US" sz="2800" b="1" dirty="0" err="1" smtClean="0">
                <a:solidFill>
                  <a:srgbClr val="4325D9"/>
                </a:solidFill>
                <a:ea typeface="黑体" panose="02010609060101010101" pitchFamily="49" charset="-122"/>
              </a:rPr>
              <a:t>列夫</a:t>
            </a:r>
            <a:r>
              <a:rPr lang="en-US" altLang="zh-CN" sz="2800" b="1" err="1" smtClean="0">
                <a:solidFill>
                  <a:srgbClr val="4325D9"/>
                </a:solidFill>
                <a:ea typeface="黑体" panose="02010609060101010101" pitchFamily="49" charset="-122"/>
              </a:rPr>
              <a:t>·</a:t>
            </a:r>
            <a:r>
              <a:rPr sz="2800" b="1" smtClean="0">
                <a:solidFill>
                  <a:srgbClr val="4325D9"/>
                </a:solidFill>
                <a:ea typeface="黑体" panose="02010609060101010101" pitchFamily="49" charset="-122"/>
              </a:rPr>
              <a:t>托尔斯泰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1828-1910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800" b="1" smtClean="0">
                <a:ea typeface="楷体" panose="02010609060101010101" pitchFamily="49" charset="-122"/>
              </a:rPr>
              <a:t>俄国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作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家</a:t>
            </a:r>
            <a:r>
              <a:rPr sz="2800" b="1" smtClean="0">
                <a:ea typeface="楷体" panose="02010609060101010101" pitchFamily="49" charset="-122"/>
              </a:rPr>
              <a:t>，</a:t>
            </a:r>
            <a:r>
              <a:rPr lang="zh-CN" altLang="en-US" sz="2800" b="1" smtClean="0">
                <a:ea typeface="楷体" panose="02010609060101010101" pitchFamily="49" charset="-122"/>
              </a:rPr>
              <a:t>出身贵族。</a:t>
            </a:r>
            <a:endParaRPr lang="en-US" altLang="zh-CN" sz="2800" b="1" smtClean="0"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sz="2800" b="1" smtClean="0">
                <a:ea typeface="楷体" panose="02010609060101010101" pitchFamily="49" charset="-122"/>
              </a:rPr>
              <a:t>        </a:t>
            </a:r>
            <a:r>
              <a:rPr sz="2800" b="1" smtClean="0">
                <a:ea typeface="楷体" panose="02010609060101010101" pitchFamily="49" charset="-122"/>
              </a:rPr>
              <a:t>代表作</a:t>
            </a:r>
            <a:r>
              <a:rPr lang="zh-CN" altLang="en-US" sz="2800" b="1" smtClean="0">
                <a:ea typeface="楷体" panose="02010609060101010101" pitchFamily="49" charset="-122"/>
              </a:rPr>
              <a:t>品：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长篇小说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安娜·卡列尼娜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战争与和平</a:t>
            </a:r>
            <a:r>
              <a:rPr sz="2800" b="1" u="sng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u="sng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复活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》以及自传体小说三部曲《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童</a:t>
            </a:r>
            <a:r>
              <a:rPr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年》《少年》《青年》</a:t>
            </a:r>
            <a:r>
              <a:rPr lang="zh-CN" altLang="en-US" sz="2800" b="1" smtClean="0">
                <a:ea typeface="楷体" panose="02010609060101010101" pitchFamily="49" charset="-122"/>
              </a:rPr>
              <a:t>等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。</a:t>
            </a:r>
            <a:endParaRPr sz="2800" b="1" dirty="0">
              <a:ea typeface="楷体" panose="02010609060101010101" pitchFamily="49" charset="-122"/>
            </a:endParaRPr>
          </a:p>
        </p:txBody>
      </p:sp>
      <p:grpSp>
        <p:nvGrpSpPr>
          <p:cNvPr id="8" name="组合 4"/>
          <p:cNvGrpSpPr>
            <a:grpSpLocks/>
          </p:cNvGrpSpPr>
          <p:nvPr/>
        </p:nvGrpSpPr>
        <p:grpSpPr bwMode="auto">
          <a:xfrm>
            <a:off x="269875" y="336550"/>
            <a:ext cx="2568575" cy="869950"/>
            <a:chOff x="6084413" y="595492"/>
            <a:chExt cx="2567826" cy="869801"/>
          </a:xfrm>
        </p:grpSpPr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10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1275606"/>
            <a:ext cx="2474436" cy="3099886"/>
          </a:xfrm>
          <a:prstGeom prst="ellipse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22609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562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36749" y="1209794"/>
            <a:ext cx="777686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95350"/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自由读课文，读准字音，读通全文。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751359" y="189583"/>
            <a:ext cx="216051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048407" y="81283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1868894" y="282605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973642" y="1851670"/>
            <a:ext cx="5196716" cy="3297334"/>
            <a:chOff x="1503415" y="3156434"/>
            <a:chExt cx="5196716" cy="3297334"/>
          </a:xfrm>
        </p:grpSpPr>
        <p:pic>
          <p:nvPicPr>
            <p:cNvPr id="3" name="Picture 2" descr="E:\23春\教材变化\义务教育教科书语文五年级下册2022.12.25\10_义务教育教科书语文五年级下册_租型_pdf_p0093_Pre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105243" y="3156434"/>
              <a:ext cx="2594888" cy="1648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3春\教材变化\义务教育教科书语文五年级下册2022.12.25\10_义务教育教科书语文五年级下册_租型_pdf_p0092_Pr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84"/>
            <a:stretch/>
          </p:blipFill>
          <p:spPr bwMode="auto">
            <a:xfrm>
              <a:off x="1503415" y="3156434"/>
              <a:ext cx="2594887" cy="3297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381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409267" y="1635646"/>
            <a:ext cx="63112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sì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37042" y="1635646"/>
            <a:ext cx="71543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wéi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88480" y="3037888"/>
            <a:ext cx="5715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hǔ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00982" y="3037888"/>
            <a:ext cx="6074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zī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91241" y="3037888"/>
            <a:ext cx="86730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liě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70840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54935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51978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30273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85888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01810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龇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44898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咧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70517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7268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3578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81338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89837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准</a:t>
            </a:r>
          </a:p>
        </p:txBody>
      </p:sp>
      <p:sp>
        <p:nvSpPr>
          <p:cNvPr id="32" name="矩形 31"/>
          <p:cNvSpPr/>
          <p:nvPr/>
        </p:nvSpPr>
        <p:spPr>
          <a:xfrm>
            <a:off x="5920714" y="1635646"/>
            <a:ext cx="54810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ī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48516" y="3037888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miáo</a:t>
            </a:r>
            <a:endParaRPr lang="zh-CN" altLang="en-US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38753" y="338887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70701" y="200587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放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291837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850092" y="407743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itchFamily="49" charset="-122"/>
                <a:ea typeface="楷体" pitchFamily="49" charset="-122"/>
              </a:rPr>
              <a:t>猫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0679" y="1698943"/>
            <a:ext cx="7056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它显然知道大家拿它取乐，因而更加        起来。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58175" y="157583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4711" y="157583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放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4840" y="976416"/>
            <a:ext cx="2664296" cy="442674"/>
          </a:xfrm>
          <a:prstGeom prst="wedgeRoundRectCallout">
            <a:avLst>
              <a:gd name="adj1" fmla="val 617"/>
              <a:gd name="adj2" fmla="val 103382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毫无顾忌、任意妄为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2265" y="2859782"/>
            <a:ext cx="7434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他本里是想打海鸥的，看见儿子在桅杆顶端的横木上，就立刻       儿子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6171" y="336117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54805" y="336117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准</a:t>
            </a:r>
          </a:p>
        </p:txBody>
      </p:sp>
      <p:sp>
        <p:nvSpPr>
          <p:cNvPr id="9" name="线形标注 1 8"/>
          <p:cNvSpPr/>
          <p:nvPr/>
        </p:nvSpPr>
        <p:spPr>
          <a:xfrm>
            <a:off x="1486027" y="2460481"/>
            <a:ext cx="2075542" cy="411510"/>
          </a:xfrm>
          <a:prstGeom prst="borderCallout1">
            <a:avLst>
              <a:gd name="adj1" fmla="val 115964"/>
              <a:gd name="adj2" fmla="val 33888"/>
              <a:gd name="adj3" fmla="val 251378"/>
              <a:gd name="adj4" fmla="val 35093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</a:t>
            </a:r>
            <a:r>
              <a:rPr lang="zh-CN" altLang="en-US" sz="20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作与眼睛有关</a:t>
            </a:r>
            <a:endParaRPr lang="zh-CN" altLang="en-US" sz="2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91750" y="228371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itchFamily="49" charset="-122"/>
                <a:ea typeface="楷体" pitchFamily="49" charset="-122"/>
              </a:rPr>
              <a:t>律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9415" y="976416"/>
            <a:ext cx="1821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对比识字：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3876705" y="200499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387260" y="272388"/>
            <a:ext cx="456833" cy="456366"/>
            <a:chOff x="631825" y="5181600"/>
            <a:chExt cx="1554163" cy="1552575"/>
          </a:xfrm>
        </p:grpSpPr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026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5" grpId="0"/>
      <p:bldP spid="6" grpId="0" animBg="1"/>
      <p:bldP spid="8" grpId="0"/>
      <p:bldP spid="3" grpId="0"/>
      <p:bldP spid="4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971600" y="1064081"/>
            <a:ext cx="2808312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图片识字：</a:t>
            </a:r>
            <a:r>
              <a:rPr lang="zh-CN" altLang="en-US" sz="2800" smtClean="0">
                <a:latin typeface="黑体" panose="02010609060101010101" charset="-122"/>
                <a:ea typeface="黑体" panose="02010609060101010101" charset="-122"/>
              </a:rPr>
              <a:t>桅</a:t>
            </a:r>
            <a:endParaRPr lang="en-US" altLang="zh-CN" sz="280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36741" y="2420951"/>
            <a:ext cx="1763051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字谜识字：</a:t>
            </a:r>
            <a:r>
              <a:rPr lang="en-US" altLang="zh-CN" sz="2800" dirty="0" smtClean="0">
                <a:latin typeface="黑体" panose="02010609060101010101" charset="-122"/>
                <a:ea typeface="黑体" panose="02010609060101010101" charset="-122"/>
              </a:rPr>
              <a:t>       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99252" y="2543865"/>
            <a:ext cx="13628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虎口边 </a:t>
            </a:r>
            <a:endParaRPr lang="zh-CN" altLang="en-US" sz="28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38897" y="2389877"/>
            <a:ext cx="869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598" y="627534"/>
            <a:ext cx="2129586" cy="1505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 4"/>
          <p:cNvSpPr/>
          <p:nvPr/>
        </p:nvSpPr>
        <p:spPr>
          <a:xfrm>
            <a:off x="6684193" y="843558"/>
            <a:ext cx="906017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桅杆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5436096" y="1275606"/>
            <a:ext cx="1296144" cy="39439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71600" y="3613308"/>
            <a:ext cx="1944216" cy="6145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换一换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例</a:t>
            </a:r>
            <a:endParaRPr lang="en-US" altLang="zh-CN" sz="280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3059832" y="3990040"/>
            <a:ext cx="8448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6"/>
          <p:cNvSpPr txBox="1"/>
          <p:nvPr/>
        </p:nvSpPr>
        <p:spPr>
          <a:xfrm>
            <a:off x="3968446" y="370471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咧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704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2" grpId="0"/>
      <p:bldP spid="2" grpId="1"/>
      <p:bldP spid="3" grpId="0"/>
      <p:bldP spid="3" grpId="1"/>
      <p:bldP spid="5" grpId="0"/>
      <p:bldP spid="52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703294" y="235099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3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" y="20652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组合 7"/>
          <p:cNvGrpSpPr/>
          <p:nvPr/>
        </p:nvGrpSpPr>
        <p:grpSpPr>
          <a:xfrm>
            <a:off x="911968" y="3233336"/>
            <a:ext cx="1029163" cy="1085656"/>
            <a:chOff x="2437" y="2032"/>
            <a:chExt cx="1244" cy="1264"/>
          </a:xfrm>
        </p:grpSpPr>
        <p:sp>
          <p:nvSpPr>
            <p:cNvPr id="11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8" name="组合 7"/>
          <p:cNvGrpSpPr/>
          <p:nvPr/>
        </p:nvGrpSpPr>
        <p:grpSpPr>
          <a:xfrm>
            <a:off x="2280120" y="3233336"/>
            <a:ext cx="1029163" cy="1085656"/>
            <a:chOff x="2437" y="2032"/>
            <a:chExt cx="1244" cy="1264"/>
          </a:xfrm>
        </p:grpSpPr>
        <p:sp>
          <p:nvSpPr>
            <p:cNvPr id="11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2" name="组合 7"/>
          <p:cNvGrpSpPr/>
          <p:nvPr/>
        </p:nvGrpSpPr>
        <p:grpSpPr>
          <a:xfrm>
            <a:off x="3576264" y="3233336"/>
            <a:ext cx="1029163" cy="1085656"/>
            <a:chOff x="2437" y="2032"/>
            <a:chExt cx="1244" cy="1264"/>
          </a:xfrm>
        </p:grpSpPr>
        <p:sp>
          <p:nvSpPr>
            <p:cNvPr id="12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42" name="组合 7"/>
          <p:cNvGrpSpPr/>
          <p:nvPr/>
        </p:nvGrpSpPr>
        <p:grpSpPr>
          <a:xfrm>
            <a:off x="4872408" y="3233336"/>
            <a:ext cx="1029163" cy="1085656"/>
            <a:chOff x="2437" y="2032"/>
            <a:chExt cx="1244" cy="1264"/>
          </a:xfrm>
        </p:grpSpPr>
        <p:sp>
          <p:nvSpPr>
            <p:cNvPr id="14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46" name="组合 7"/>
          <p:cNvGrpSpPr/>
          <p:nvPr/>
        </p:nvGrpSpPr>
        <p:grpSpPr>
          <a:xfrm>
            <a:off x="3995936" y="1263930"/>
            <a:ext cx="1029163" cy="1085656"/>
            <a:chOff x="2437" y="2032"/>
            <a:chExt cx="1244" cy="1264"/>
          </a:xfrm>
        </p:grpSpPr>
        <p:sp>
          <p:nvSpPr>
            <p:cNvPr id="14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50" name="组合 7"/>
          <p:cNvGrpSpPr/>
          <p:nvPr/>
        </p:nvGrpSpPr>
        <p:grpSpPr>
          <a:xfrm>
            <a:off x="2750749" y="1263930"/>
            <a:ext cx="1029163" cy="1085656"/>
            <a:chOff x="2437" y="2032"/>
            <a:chExt cx="1244" cy="1264"/>
          </a:xfrm>
        </p:grpSpPr>
        <p:sp>
          <p:nvSpPr>
            <p:cNvPr id="15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5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54" name="组合 7"/>
          <p:cNvGrpSpPr/>
          <p:nvPr/>
        </p:nvGrpSpPr>
        <p:grpSpPr>
          <a:xfrm>
            <a:off x="1515239" y="1263930"/>
            <a:ext cx="1029163" cy="1085656"/>
            <a:chOff x="2437" y="2032"/>
            <a:chExt cx="1244" cy="1264"/>
          </a:xfrm>
        </p:grpSpPr>
        <p:sp>
          <p:nvSpPr>
            <p:cNvPr id="15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6" name="直接连接符 155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5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58" name="文本框 64"/>
          <p:cNvSpPr txBox="1"/>
          <p:nvPr/>
        </p:nvSpPr>
        <p:spPr>
          <a:xfrm>
            <a:off x="2750749" y="1263930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59" name="文本框 64"/>
          <p:cNvSpPr txBox="1"/>
          <p:nvPr/>
        </p:nvSpPr>
        <p:spPr>
          <a:xfrm>
            <a:off x="3995936" y="126393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160" name="文本框 64"/>
          <p:cNvSpPr txBox="1"/>
          <p:nvPr/>
        </p:nvSpPr>
        <p:spPr>
          <a:xfrm>
            <a:off x="899592" y="32333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</a:p>
        </p:txBody>
      </p:sp>
      <p:sp>
        <p:nvSpPr>
          <p:cNvPr id="161" name="文本框 64"/>
          <p:cNvSpPr txBox="1"/>
          <p:nvPr/>
        </p:nvSpPr>
        <p:spPr>
          <a:xfrm>
            <a:off x="2300653" y="3233336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龇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/>
          <p:cNvSpPr txBox="1"/>
          <p:nvPr/>
        </p:nvSpPr>
        <p:spPr>
          <a:xfrm>
            <a:off x="3570788" y="3233336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163" name="文本框 64"/>
          <p:cNvSpPr txBox="1"/>
          <p:nvPr/>
        </p:nvSpPr>
        <p:spPr>
          <a:xfrm>
            <a:off x="4917636" y="32333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</a:p>
        </p:txBody>
      </p:sp>
      <p:grpSp>
        <p:nvGrpSpPr>
          <p:cNvPr id="164" name="组合 7"/>
          <p:cNvGrpSpPr/>
          <p:nvPr/>
        </p:nvGrpSpPr>
        <p:grpSpPr>
          <a:xfrm>
            <a:off x="5220072" y="1263930"/>
            <a:ext cx="1029163" cy="1085656"/>
            <a:chOff x="2437" y="2032"/>
            <a:chExt cx="1244" cy="1264"/>
          </a:xfrm>
        </p:grpSpPr>
        <p:sp>
          <p:nvSpPr>
            <p:cNvPr id="16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6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6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68" name="矩形 167"/>
          <p:cNvSpPr/>
          <p:nvPr/>
        </p:nvSpPr>
        <p:spPr>
          <a:xfrm>
            <a:off x="444113" y="760512"/>
            <a:ext cx="83628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hánɡ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sì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wéi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sī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dòu        hǔ   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967422" y="2715280"/>
            <a:ext cx="81765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ɡōu        zī         </a:t>
            </a:r>
            <a:r>
              <a:rPr lang="en-US" altLang="zh-CN" sz="280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liě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cānɡ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ōu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miáo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70" name="文本框 64"/>
          <p:cNvSpPr txBox="1"/>
          <p:nvPr/>
        </p:nvSpPr>
        <p:spPr>
          <a:xfrm>
            <a:off x="1515239" y="1263930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航</a:t>
            </a:r>
          </a:p>
        </p:txBody>
      </p:sp>
      <p:grpSp>
        <p:nvGrpSpPr>
          <p:cNvPr id="171" name="组合 170"/>
          <p:cNvGrpSpPr/>
          <p:nvPr/>
        </p:nvGrpSpPr>
        <p:grpSpPr>
          <a:xfrm>
            <a:off x="6168552" y="3233336"/>
            <a:ext cx="1029163" cy="1085656"/>
            <a:chOff x="2437" y="2032"/>
            <a:chExt cx="1244" cy="1264"/>
          </a:xfrm>
        </p:grpSpPr>
        <p:sp>
          <p:nvSpPr>
            <p:cNvPr id="1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75" name="组合 7"/>
          <p:cNvGrpSpPr/>
          <p:nvPr/>
        </p:nvGrpSpPr>
        <p:grpSpPr>
          <a:xfrm>
            <a:off x="6482586" y="1263930"/>
            <a:ext cx="1029163" cy="1085656"/>
            <a:chOff x="2437" y="2032"/>
            <a:chExt cx="1244" cy="1264"/>
          </a:xfrm>
        </p:grpSpPr>
        <p:sp>
          <p:nvSpPr>
            <p:cNvPr id="1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79" name="组合 7"/>
          <p:cNvGrpSpPr/>
          <p:nvPr/>
        </p:nvGrpSpPr>
        <p:grpSpPr>
          <a:xfrm>
            <a:off x="7776985" y="1267400"/>
            <a:ext cx="1029163" cy="1085656"/>
            <a:chOff x="2437" y="2032"/>
            <a:chExt cx="1244" cy="1264"/>
          </a:xfrm>
        </p:grpSpPr>
        <p:sp>
          <p:nvSpPr>
            <p:cNvPr id="1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83" name="组合 7"/>
          <p:cNvGrpSpPr/>
          <p:nvPr/>
        </p:nvGrpSpPr>
        <p:grpSpPr>
          <a:xfrm>
            <a:off x="7453002" y="3233336"/>
            <a:ext cx="1029163" cy="1085656"/>
            <a:chOff x="2437" y="2032"/>
            <a:chExt cx="1244" cy="1264"/>
          </a:xfrm>
        </p:grpSpPr>
        <p:sp>
          <p:nvSpPr>
            <p:cNvPr id="1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87" name="文本框 64"/>
          <p:cNvSpPr txBox="1"/>
          <p:nvPr/>
        </p:nvSpPr>
        <p:spPr>
          <a:xfrm>
            <a:off x="6482586" y="126393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逗</a:t>
            </a:r>
          </a:p>
        </p:txBody>
      </p:sp>
      <p:sp>
        <p:nvSpPr>
          <p:cNvPr id="188" name="文本框 64"/>
          <p:cNvSpPr txBox="1"/>
          <p:nvPr/>
        </p:nvSpPr>
        <p:spPr>
          <a:xfrm>
            <a:off x="7759817" y="126740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189" name="文本框 64"/>
          <p:cNvSpPr txBox="1"/>
          <p:nvPr/>
        </p:nvSpPr>
        <p:spPr>
          <a:xfrm>
            <a:off x="7496201" y="323333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grpSp>
        <p:nvGrpSpPr>
          <p:cNvPr id="190" name="组合 7"/>
          <p:cNvGrpSpPr/>
          <p:nvPr/>
        </p:nvGrpSpPr>
        <p:grpSpPr>
          <a:xfrm>
            <a:off x="281065" y="1266847"/>
            <a:ext cx="1029163" cy="1085656"/>
            <a:chOff x="2437" y="2032"/>
            <a:chExt cx="1244" cy="1264"/>
          </a:xfrm>
        </p:grpSpPr>
        <p:sp>
          <p:nvSpPr>
            <p:cNvPr id="19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94" name="文本框 64"/>
          <p:cNvSpPr txBox="1"/>
          <p:nvPr/>
        </p:nvSpPr>
        <p:spPr>
          <a:xfrm>
            <a:off x="327908" y="1252967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195" name="文本框 64"/>
          <p:cNvSpPr txBox="1"/>
          <p:nvPr/>
        </p:nvSpPr>
        <p:spPr>
          <a:xfrm>
            <a:off x="5220072" y="126393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196" name="文本框 64"/>
          <p:cNvSpPr txBox="1"/>
          <p:nvPr/>
        </p:nvSpPr>
        <p:spPr>
          <a:xfrm>
            <a:off x="6174109" y="32333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鸥</a:t>
            </a:r>
          </a:p>
        </p:txBody>
      </p:sp>
      <p:pic>
        <p:nvPicPr>
          <p:cNvPr id="197" name="Picture 2" descr="C:\Users\zhangye\Desktop\点击.pn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05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02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9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524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39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33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320" y="2365535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10" y="2366401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290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027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625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085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336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744" y="4332337"/>
            <a:ext cx="299268" cy="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2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68" grpId="1"/>
      <p:bldP spid="169" grpId="0"/>
      <p:bldP spid="16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2186578" y="1368433"/>
            <a:ext cx="1017270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sōu</a:t>
            </a:r>
          </a:p>
        </p:txBody>
      </p:sp>
      <p:grpSp>
        <p:nvGrpSpPr>
          <p:cNvPr id="196" name="组合 7"/>
          <p:cNvGrpSpPr/>
          <p:nvPr/>
        </p:nvGrpSpPr>
        <p:grpSpPr>
          <a:xfrm>
            <a:off x="1907705" y="2169474"/>
            <a:ext cx="1656184" cy="1626412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1907704" y="1995686"/>
            <a:ext cx="1657516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48" name="矩形 47"/>
          <p:cNvSpPr/>
          <p:nvPr/>
        </p:nvSpPr>
        <p:spPr>
          <a:xfrm>
            <a:off x="4499991" y="1635646"/>
            <a:ext cx="1668909" cy="61674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左窄右宽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TextBox 11">
            <a:extLst>
              <a:ext uri="{FF2B5EF4-FFF2-40B4-BE49-F238E27FC236}">
                <a16:creationId xmlns:a16="http://schemas.microsoft.com/office/drawing/2014/main" xmlns="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237" y="267494"/>
            <a:ext cx="397505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41E85033-E8C0-9343-9B46-5C9FD264E333}"/>
              </a:ext>
            </a:extLst>
          </p:cNvPr>
          <p:cNvGrpSpPr/>
          <p:nvPr/>
        </p:nvGrpSpPr>
        <p:grpSpPr>
          <a:xfrm>
            <a:off x="2699792" y="340519"/>
            <a:ext cx="456833" cy="456366"/>
            <a:chOff x="631825" y="5181600"/>
            <a:chExt cx="1554163" cy="1552575"/>
          </a:xfrm>
        </p:grpSpPr>
        <p:sp>
          <p:nvSpPr>
            <p:cNvPr id="58" name="Oval 10">
              <a:extLst>
                <a:ext uri="{FF2B5EF4-FFF2-40B4-BE49-F238E27FC236}">
                  <a16:creationId xmlns:a16="http://schemas.microsoft.com/office/drawing/2014/main" xmlns="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xmlns="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xmlns="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="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xmlns="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xmlns="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16">
              <a:extLst>
                <a:ext uri="{FF2B5EF4-FFF2-40B4-BE49-F238E27FC236}">
                  <a16:creationId xmlns:a16="http://schemas.microsoft.com/office/drawing/2014/main" xmlns="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17">
              <a:extLst>
                <a:ext uri="{FF2B5EF4-FFF2-40B4-BE49-F238E27FC236}">
                  <a16:creationId xmlns:a16="http://schemas.microsoft.com/office/drawing/2014/main" xmlns="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18">
              <a:extLst>
                <a:ext uri="{FF2B5EF4-FFF2-40B4-BE49-F238E27FC236}">
                  <a16:creationId xmlns:a16="http://schemas.microsoft.com/office/drawing/2014/main" xmlns="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19">
              <a:extLst>
                <a:ext uri="{FF2B5EF4-FFF2-40B4-BE49-F238E27FC236}">
                  <a16:creationId xmlns:a16="http://schemas.microsoft.com/office/drawing/2014/main" xmlns="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0">
              <a:extLst>
                <a:ext uri="{FF2B5EF4-FFF2-40B4-BE49-F238E27FC236}">
                  <a16:creationId xmlns:a16="http://schemas.microsoft.com/office/drawing/2014/main" xmlns="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1">
              <a:extLst>
                <a:ext uri="{FF2B5EF4-FFF2-40B4-BE49-F238E27FC236}">
                  <a16:creationId xmlns:a16="http://schemas.microsoft.com/office/drawing/2014/main" xmlns="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2">
              <a:extLst>
                <a:ext uri="{FF2B5EF4-FFF2-40B4-BE49-F238E27FC236}">
                  <a16:creationId xmlns:a16="http://schemas.microsoft.com/office/drawing/2014/main" xmlns="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3">
              <a:extLst>
                <a:ext uri="{FF2B5EF4-FFF2-40B4-BE49-F238E27FC236}">
                  <a16:creationId xmlns:a16="http://schemas.microsoft.com/office/drawing/2014/main" xmlns="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4">
              <a:extLst>
                <a:ext uri="{FF2B5EF4-FFF2-40B4-BE49-F238E27FC236}">
                  <a16:creationId xmlns:a16="http://schemas.microsoft.com/office/drawing/2014/main" xmlns="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25">
              <a:extLst>
                <a:ext uri="{FF2B5EF4-FFF2-40B4-BE49-F238E27FC236}">
                  <a16:creationId xmlns:a16="http://schemas.microsoft.com/office/drawing/2014/main" xmlns="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26">
              <a:extLst>
                <a:ext uri="{FF2B5EF4-FFF2-40B4-BE49-F238E27FC236}">
                  <a16:creationId xmlns:a16="http://schemas.microsoft.com/office/drawing/2014/main" xmlns="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27">
              <a:extLst>
                <a:ext uri="{FF2B5EF4-FFF2-40B4-BE49-F238E27FC236}">
                  <a16:creationId xmlns:a16="http://schemas.microsoft.com/office/drawing/2014/main" xmlns="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28">
              <a:extLst>
                <a:ext uri="{FF2B5EF4-FFF2-40B4-BE49-F238E27FC236}">
                  <a16:creationId xmlns:a16="http://schemas.microsoft.com/office/drawing/2014/main" xmlns="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29">
              <a:extLst>
                <a:ext uri="{FF2B5EF4-FFF2-40B4-BE49-F238E27FC236}">
                  <a16:creationId xmlns:a16="http://schemas.microsoft.com/office/drawing/2014/main" xmlns="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0">
              <a:extLst>
                <a:ext uri="{FF2B5EF4-FFF2-40B4-BE49-F238E27FC236}">
                  <a16:creationId xmlns:a16="http://schemas.microsoft.com/office/drawing/2014/main" xmlns="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1">
              <a:extLst>
                <a:ext uri="{FF2B5EF4-FFF2-40B4-BE49-F238E27FC236}">
                  <a16:creationId xmlns:a16="http://schemas.microsoft.com/office/drawing/2014/main" xmlns="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2">
              <a:extLst>
                <a:ext uri="{FF2B5EF4-FFF2-40B4-BE49-F238E27FC236}">
                  <a16:creationId xmlns:a16="http://schemas.microsoft.com/office/drawing/2014/main" xmlns="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3">
              <a:extLst>
                <a:ext uri="{FF2B5EF4-FFF2-40B4-BE49-F238E27FC236}">
                  <a16:creationId xmlns:a16="http://schemas.microsoft.com/office/drawing/2014/main" xmlns="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4">
              <a:extLst>
                <a:ext uri="{FF2B5EF4-FFF2-40B4-BE49-F238E27FC236}">
                  <a16:creationId xmlns:a16="http://schemas.microsoft.com/office/drawing/2014/main" xmlns="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Rectangle 35">
              <a:extLst>
                <a:ext uri="{FF2B5EF4-FFF2-40B4-BE49-F238E27FC236}">
                  <a16:creationId xmlns:a16="http://schemas.microsoft.com/office/drawing/2014/main" xmlns="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Rectangle 36">
              <a:extLst>
                <a:ext uri="{FF2B5EF4-FFF2-40B4-BE49-F238E27FC236}">
                  <a16:creationId xmlns:a16="http://schemas.microsoft.com/office/drawing/2014/main" xmlns="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5" name="Rectangle 37">
              <a:extLst>
                <a:ext uri="{FF2B5EF4-FFF2-40B4-BE49-F238E27FC236}">
                  <a16:creationId xmlns:a16="http://schemas.microsoft.com/office/drawing/2014/main" xmlns="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6" name="Rectangle 38">
              <a:extLst>
                <a:ext uri="{FF2B5EF4-FFF2-40B4-BE49-F238E27FC236}">
                  <a16:creationId xmlns:a16="http://schemas.microsoft.com/office/drawing/2014/main" xmlns="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7" name="Rectangle 39">
              <a:extLst>
                <a:ext uri="{FF2B5EF4-FFF2-40B4-BE49-F238E27FC236}">
                  <a16:creationId xmlns:a16="http://schemas.microsoft.com/office/drawing/2014/main" xmlns="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8" name="Freeform 40">
              <a:extLst>
                <a:ext uri="{FF2B5EF4-FFF2-40B4-BE49-F238E27FC236}">
                  <a16:creationId xmlns:a16="http://schemas.microsoft.com/office/drawing/2014/main" xmlns="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9" name="Freeform 41">
              <a:extLst>
                <a:ext uri="{FF2B5EF4-FFF2-40B4-BE49-F238E27FC236}">
                  <a16:creationId xmlns:a16="http://schemas.microsoft.com/office/drawing/2014/main" xmlns="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5" name="线形标注 2 44"/>
          <p:cNvSpPr/>
          <p:nvPr/>
        </p:nvSpPr>
        <p:spPr>
          <a:xfrm>
            <a:off x="3863082" y="3058403"/>
            <a:ext cx="2437110" cy="668020"/>
          </a:xfrm>
          <a:prstGeom prst="borderCallout2">
            <a:avLst>
              <a:gd name="adj1" fmla="val 49620"/>
              <a:gd name="adj2" fmla="val -970"/>
              <a:gd name="adj3" fmla="val 51323"/>
              <a:gd name="adj4" fmla="val -11341"/>
              <a:gd name="adj5" fmla="val 7138"/>
              <a:gd name="adj6" fmla="val -22267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右部是</a:t>
            </a:r>
            <a:r>
              <a:rPr lang="en-US" altLang="zh-CN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叟</a:t>
            </a:r>
            <a:r>
              <a:rPr lang="en-US" altLang="zh-CN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219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7"/>
          <p:cNvGrpSpPr/>
          <p:nvPr/>
        </p:nvGrpSpPr>
        <p:grpSpPr>
          <a:xfrm>
            <a:off x="2002823" y="1917472"/>
            <a:ext cx="1715984" cy="170797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1" name="文本框 64"/>
          <p:cNvSpPr txBox="1"/>
          <p:nvPr/>
        </p:nvSpPr>
        <p:spPr>
          <a:xfrm>
            <a:off x="1979712" y="1779662"/>
            <a:ext cx="1752273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88" name="矩形 187"/>
          <p:cNvSpPr/>
          <p:nvPr/>
        </p:nvSpPr>
        <p:spPr>
          <a:xfrm>
            <a:off x="2531695" y="1105168"/>
            <a:ext cx="829710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sì</a:t>
            </a:r>
          </a:p>
        </p:txBody>
      </p:sp>
      <p:sp>
        <p:nvSpPr>
          <p:cNvPr id="48" name="线形标注 2 47"/>
          <p:cNvSpPr/>
          <p:nvPr/>
        </p:nvSpPr>
        <p:spPr>
          <a:xfrm>
            <a:off x="4355976" y="2670583"/>
            <a:ext cx="3456384" cy="981287"/>
          </a:xfrm>
          <a:prstGeom prst="borderCallout2">
            <a:avLst>
              <a:gd name="adj1" fmla="val 41436"/>
              <a:gd name="adj2" fmla="val 28"/>
              <a:gd name="adj3" fmla="val 40914"/>
              <a:gd name="adj4" fmla="val -16575"/>
              <a:gd name="adj5" fmla="val 34414"/>
              <a:gd name="adj6" fmla="val -32527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注意这里是两横，横向笔画间距要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匀</a:t>
            </a:r>
            <a:r>
              <a:rPr lang="zh-CN" altLang="en-US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称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55976" y="1831722"/>
            <a:ext cx="1668909" cy="596012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左窄右宽</a:t>
            </a:r>
          </a:p>
        </p:txBody>
      </p:sp>
      <p:sp>
        <p:nvSpPr>
          <p:cNvPr id="12" name="Freeform 47"/>
          <p:cNvSpPr>
            <a:spLocks/>
          </p:cNvSpPr>
          <p:nvPr/>
        </p:nvSpPr>
        <p:spPr bwMode="auto">
          <a:xfrm rot="120000">
            <a:off x="2787246" y="2786845"/>
            <a:ext cx="490819" cy="146530"/>
          </a:xfrm>
          <a:custGeom>
            <a:avLst/>
            <a:gdLst>
              <a:gd name="T0" fmla="*/ 9 w 257"/>
              <a:gd name="T1" fmla="*/ 51 h 58"/>
              <a:gd name="T2" fmla="*/ 3 w 257"/>
              <a:gd name="T3" fmla="*/ 47 h 58"/>
              <a:gd name="T4" fmla="*/ 1 w 257"/>
              <a:gd name="T5" fmla="*/ 45 h 58"/>
              <a:gd name="T6" fmla="*/ 0 w 257"/>
              <a:gd name="T7" fmla="*/ 41 h 58"/>
              <a:gd name="T8" fmla="*/ 0 w 257"/>
              <a:gd name="T9" fmla="*/ 40 h 58"/>
              <a:gd name="T10" fmla="*/ 2 w 257"/>
              <a:gd name="T11" fmla="*/ 37 h 58"/>
              <a:gd name="T12" fmla="*/ 7 w 257"/>
              <a:gd name="T13" fmla="*/ 36 h 58"/>
              <a:gd name="T14" fmla="*/ 15 w 257"/>
              <a:gd name="T15" fmla="*/ 35 h 58"/>
              <a:gd name="T16" fmla="*/ 25 w 257"/>
              <a:gd name="T17" fmla="*/ 32 h 58"/>
              <a:gd name="T18" fmla="*/ 40 w 257"/>
              <a:gd name="T19" fmla="*/ 29 h 58"/>
              <a:gd name="T20" fmla="*/ 55 w 257"/>
              <a:gd name="T21" fmla="*/ 27 h 58"/>
              <a:gd name="T22" fmla="*/ 74 w 257"/>
              <a:gd name="T23" fmla="*/ 23 h 58"/>
              <a:gd name="T24" fmla="*/ 95 w 257"/>
              <a:gd name="T25" fmla="*/ 19 h 58"/>
              <a:gd name="T26" fmla="*/ 113 w 257"/>
              <a:gd name="T27" fmla="*/ 16 h 58"/>
              <a:gd name="T28" fmla="*/ 130 w 257"/>
              <a:gd name="T29" fmla="*/ 14 h 58"/>
              <a:gd name="T30" fmla="*/ 145 w 257"/>
              <a:gd name="T31" fmla="*/ 11 h 58"/>
              <a:gd name="T32" fmla="*/ 159 w 257"/>
              <a:gd name="T33" fmla="*/ 9 h 58"/>
              <a:gd name="T34" fmla="*/ 171 w 257"/>
              <a:gd name="T35" fmla="*/ 6 h 58"/>
              <a:gd name="T36" fmla="*/ 180 w 257"/>
              <a:gd name="T37" fmla="*/ 5 h 58"/>
              <a:gd name="T38" fmla="*/ 188 w 257"/>
              <a:gd name="T39" fmla="*/ 4 h 58"/>
              <a:gd name="T40" fmla="*/ 197 w 257"/>
              <a:gd name="T41" fmla="*/ 2 h 58"/>
              <a:gd name="T42" fmla="*/ 206 w 257"/>
              <a:gd name="T43" fmla="*/ 1 h 58"/>
              <a:gd name="T44" fmla="*/ 213 w 257"/>
              <a:gd name="T45" fmla="*/ 0 h 58"/>
              <a:gd name="T46" fmla="*/ 219 w 257"/>
              <a:gd name="T47" fmla="*/ 0 h 58"/>
              <a:gd name="T48" fmla="*/ 226 w 257"/>
              <a:gd name="T49" fmla="*/ 2 h 58"/>
              <a:gd name="T50" fmla="*/ 239 w 257"/>
              <a:gd name="T51" fmla="*/ 7 h 58"/>
              <a:gd name="T52" fmla="*/ 248 w 257"/>
              <a:gd name="T53" fmla="*/ 15 h 58"/>
              <a:gd name="T54" fmla="*/ 253 w 257"/>
              <a:gd name="T55" fmla="*/ 20 h 58"/>
              <a:gd name="T56" fmla="*/ 256 w 257"/>
              <a:gd name="T57" fmla="*/ 24 h 58"/>
              <a:gd name="T58" fmla="*/ 257 w 257"/>
              <a:gd name="T59" fmla="*/ 27 h 58"/>
              <a:gd name="T60" fmla="*/ 256 w 257"/>
              <a:gd name="T61" fmla="*/ 28 h 58"/>
              <a:gd name="T62" fmla="*/ 251 w 257"/>
              <a:gd name="T63" fmla="*/ 31 h 58"/>
              <a:gd name="T64" fmla="*/ 240 w 257"/>
              <a:gd name="T65" fmla="*/ 32 h 58"/>
              <a:gd name="T66" fmla="*/ 226 w 257"/>
              <a:gd name="T67" fmla="*/ 33 h 58"/>
              <a:gd name="T68" fmla="*/ 208 w 257"/>
              <a:gd name="T69" fmla="*/ 35 h 58"/>
              <a:gd name="T70" fmla="*/ 185 w 257"/>
              <a:gd name="T71" fmla="*/ 37 h 58"/>
              <a:gd name="T72" fmla="*/ 159 w 257"/>
              <a:gd name="T73" fmla="*/ 40 h 58"/>
              <a:gd name="T74" fmla="*/ 131 w 257"/>
              <a:gd name="T75" fmla="*/ 44 h 58"/>
              <a:gd name="T76" fmla="*/ 106 w 257"/>
              <a:gd name="T77" fmla="*/ 47 h 58"/>
              <a:gd name="T78" fmla="*/ 91 w 257"/>
              <a:gd name="T79" fmla="*/ 50 h 58"/>
              <a:gd name="T80" fmla="*/ 78 w 257"/>
              <a:gd name="T81" fmla="*/ 53 h 58"/>
              <a:gd name="T82" fmla="*/ 67 w 257"/>
              <a:gd name="T83" fmla="*/ 55 h 58"/>
              <a:gd name="T84" fmla="*/ 58 w 257"/>
              <a:gd name="T85" fmla="*/ 56 h 58"/>
              <a:gd name="T86" fmla="*/ 49 w 257"/>
              <a:gd name="T87" fmla="*/ 58 h 58"/>
              <a:gd name="T88" fmla="*/ 42 w 257"/>
              <a:gd name="T89" fmla="*/ 58 h 58"/>
              <a:gd name="T90" fmla="*/ 38 w 257"/>
              <a:gd name="T91" fmla="*/ 58 h 58"/>
              <a:gd name="T92" fmla="*/ 29 w 257"/>
              <a:gd name="T93" fmla="*/ 58 h 58"/>
              <a:gd name="T94" fmla="*/ 18 w 257"/>
              <a:gd name="T95" fmla="*/ 54 h 58"/>
              <a:gd name="T96" fmla="*/ 11 w 257"/>
              <a:gd name="T97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7" h="58">
                <a:moveTo>
                  <a:pt x="11" y="53"/>
                </a:moveTo>
                <a:lnTo>
                  <a:pt x="9" y="51"/>
                </a:lnTo>
                <a:lnTo>
                  <a:pt x="6" y="49"/>
                </a:lnTo>
                <a:lnTo>
                  <a:pt x="3" y="47"/>
                </a:lnTo>
                <a:lnTo>
                  <a:pt x="2" y="46"/>
                </a:lnTo>
                <a:lnTo>
                  <a:pt x="1" y="45"/>
                </a:lnTo>
                <a:lnTo>
                  <a:pt x="0" y="42"/>
                </a:lnTo>
                <a:lnTo>
                  <a:pt x="0" y="41"/>
                </a:lnTo>
                <a:lnTo>
                  <a:pt x="0" y="40"/>
                </a:lnTo>
                <a:lnTo>
                  <a:pt x="0" y="40"/>
                </a:lnTo>
                <a:lnTo>
                  <a:pt x="1" y="38"/>
                </a:lnTo>
                <a:lnTo>
                  <a:pt x="2" y="37"/>
                </a:lnTo>
                <a:lnTo>
                  <a:pt x="5" y="37"/>
                </a:lnTo>
                <a:lnTo>
                  <a:pt x="7" y="36"/>
                </a:lnTo>
                <a:lnTo>
                  <a:pt x="11" y="35"/>
                </a:lnTo>
                <a:lnTo>
                  <a:pt x="15" y="35"/>
                </a:lnTo>
                <a:lnTo>
                  <a:pt x="20" y="33"/>
                </a:lnTo>
                <a:lnTo>
                  <a:pt x="25" y="32"/>
                </a:lnTo>
                <a:lnTo>
                  <a:pt x="32" y="31"/>
                </a:lnTo>
                <a:lnTo>
                  <a:pt x="40" y="29"/>
                </a:lnTo>
                <a:lnTo>
                  <a:pt x="47" y="28"/>
                </a:lnTo>
                <a:lnTo>
                  <a:pt x="55" y="27"/>
                </a:lnTo>
                <a:lnTo>
                  <a:pt x="64" y="24"/>
                </a:lnTo>
                <a:lnTo>
                  <a:pt x="74" y="23"/>
                </a:lnTo>
                <a:lnTo>
                  <a:pt x="85" y="22"/>
                </a:lnTo>
                <a:lnTo>
                  <a:pt x="95" y="19"/>
                </a:lnTo>
                <a:lnTo>
                  <a:pt x="104" y="18"/>
                </a:lnTo>
                <a:lnTo>
                  <a:pt x="113" y="16"/>
                </a:lnTo>
                <a:lnTo>
                  <a:pt x="122" y="15"/>
                </a:lnTo>
                <a:lnTo>
                  <a:pt x="130" y="14"/>
                </a:lnTo>
                <a:lnTo>
                  <a:pt x="139" y="13"/>
                </a:lnTo>
                <a:lnTo>
                  <a:pt x="145" y="11"/>
                </a:lnTo>
                <a:lnTo>
                  <a:pt x="153" y="10"/>
                </a:lnTo>
                <a:lnTo>
                  <a:pt x="159" y="9"/>
                </a:lnTo>
                <a:lnTo>
                  <a:pt x="164" y="7"/>
                </a:lnTo>
                <a:lnTo>
                  <a:pt x="171" y="6"/>
                </a:lnTo>
                <a:lnTo>
                  <a:pt x="176" y="6"/>
                </a:lnTo>
                <a:lnTo>
                  <a:pt x="180" y="5"/>
                </a:lnTo>
                <a:lnTo>
                  <a:pt x="184" y="4"/>
                </a:lnTo>
                <a:lnTo>
                  <a:pt x="188" y="4"/>
                </a:lnTo>
                <a:lnTo>
                  <a:pt x="190" y="2"/>
                </a:lnTo>
                <a:lnTo>
                  <a:pt x="197" y="2"/>
                </a:lnTo>
                <a:lnTo>
                  <a:pt x="200" y="1"/>
                </a:lnTo>
                <a:lnTo>
                  <a:pt x="206" y="1"/>
                </a:lnTo>
                <a:lnTo>
                  <a:pt x="209" y="0"/>
                </a:lnTo>
                <a:lnTo>
                  <a:pt x="213" y="0"/>
                </a:lnTo>
                <a:lnTo>
                  <a:pt x="216" y="0"/>
                </a:lnTo>
                <a:lnTo>
                  <a:pt x="219" y="0"/>
                </a:lnTo>
                <a:lnTo>
                  <a:pt x="221" y="0"/>
                </a:lnTo>
                <a:lnTo>
                  <a:pt x="226" y="2"/>
                </a:lnTo>
                <a:lnTo>
                  <a:pt x="233" y="5"/>
                </a:lnTo>
                <a:lnTo>
                  <a:pt x="239" y="7"/>
                </a:lnTo>
                <a:lnTo>
                  <a:pt x="246" y="13"/>
                </a:lnTo>
                <a:lnTo>
                  <a:pt x="248" y="15"/>
                </a:lnTo>
                <a:lnTo>
                  <a:pt x="251" y="18"/>
                </a:lnTo>
                <a:lnTo>
                  <a:pt x="253" y="20"/>
                </a:lnTo>
                <a:lnTo>
                  <a:pt x="255" y="22"/>
                </a:lnTo>
                <a:lnTo>
                  <a:pt x="256" y="24"/>
                </a:lnTo>
                <a:lnTo>
                  <a:pt x="257" y="25"/>
                </a:lnTo>
                <a:lnTo>
                  <a:pt x="257" y="27"/>
                </a:lnTo>
                <a:lnTo>
                  <a:pt x="257" y="28"/>
                </a:lnTo>
                <a:lnTo>
                  <a:pt x="256" y="28"/>
                </a:lnTo>
                <a:lnTo>
                  <a:pt x="253" y="29"/>
                </a:lnTo>
                <a:lnTo>
                  <a:pt x="251" y="31"/>
                </a:lnTo>
                <a:lnTo>
                  <a:pt x="246" y="32"/>
                </a:lnTo>
                <a:lnTo>
                  <a:pt x="240" y="32"/>
                </a:lnTo>
                <a:lnTo>
                  <a:pt x="234" y="33"/>
                </a:lnTo>
                <a:lnTo>
                  <a:pt x="226" y="33"/>
                </a:lnTo>
                <a:lnTo>
                  <a:pt x="219" y="33"/>
                </a:lnTo>
                <a:lnTo>
                  <a:pt x="208" y="35"/>
                </a:lnTo>
                <a:lnTo>
                  <a:pt x="197" y="36"/>
                </a:lnTo>
                <a:lnTo>
                  <a:pt x="185" y="37"/>
                </a:lnTo>
                <a:lnTo>
                  <a:pt x="172" y="38"/>
                </a:lnTo>
                <a:lnTo>
                  <a:pt x="159" y="40"/>
                </a:lnTo>
                <a:lnTo>
                  <a:pt x="145" y="42"/>
                </a:lnTo>
                <a:lnTo>
                  <a:pt x="131" y="44"/>
                </a:lnTo>
                <a:lnTo>
                  <a:pt x="114" y="46"/>
                </a:lnTo>
                <a:lnTo>
                  <a:pt x="106" y="47"/>
                </a:lnTo>
                <a:lnTo>
                  <a:pt x="99" y="49"/>
                </a:lnTo>
                <a:lnTo>
                  <a:pt x="91" y="50"/>
                </a:lnTo>
                <a:lnTo>
                  <a:pt x="85" y="51"/>
                </a:lnTo>
                <a:lnTo>
                  <a:pt x="78" y="53"/>
                </a:lnTo>
                <a:lnTo>
                  <a:pt x="72" y="54"/>
                </a:lnTo>
                <a:lnTo>
                  <a:pt x="67" y="55"/>
                </a:lnTo>
                <a:lnTo>
                  <a:pt x="61" y="55"/>
                </a:lnTo>
                <a:lnTo>
                  <a:pt x="58" y="56"/>
                </a:lnTo>
                <a:lnTo>
                  <a:pt x="52" y="56"/>
                </a:lnTo>
                <a:lnTo>
                  <a:pt x="49" y="58"/>
                </a:lnTo>
                <a:lnTo>
                  <a:pt x="46" y="58"/>
                </a:lnTo>
                <a:lnTo>
                  <a:pt x="42" y="58"/>
                </a:lnTo>
                <a:lnTo>
                  <a:pt x="40" y="58"/>
                </a:lnTo>
                <a:lnTo>
                  <a:pt x="38" y="58"/>
                </a:lnTo>
                <a:lnTo>
                  <a:pt x="36" y="58"/>
                </a:lnTo>
                <a:lnTo>
                  <a:pt x="29" y="58"/>
                </a:lnTo>
                <a:lnTo>
                  <a:pt x="24" y="56"/>
                </a:lnTo>
                <a:lnTo>
                  <a:pt x="18" y="54"/>
                </a:lnTo>
                <a:lnTo>
                  <a:pt x="11" y="53"/>
                </a:lnTo>
                <a:lnTo>
                  <a:pt x="11" y="53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9"/>
          <p:cNvSpPr>
            <a:spLocks/>
          </p:cNvSpPr>
          <p:nvPr/>
        </p:nvSpPr>
        <p:spPr bwMode="auto">
          <a:xfrm rot="120000">
            <a:off x="2708922" y="2932290"/>
            <a:ext cx="762222" cy="177224"/>
          </a:xfrm>
          <a:custGeom>
            <a:avLst/>
            <a:gdLst>
              <a:gd name="T0" fmla="*/ 59 w 398"/>
              <a:gd name="T1" fmla="*/ 74 h 76"/>
              <a:gd name="T2" fmla="*/ 49 w 398"/>
              <a:gd name="T3" fmla="*/ 76 h 76"/>
              <a:gd name="T4" fmla="*/ 40 w 398"/>
              <a:gd name="T5" fmla="*/ 74 h 76"/>
              <a:gd name="T6" fmla="*/ 31 w 398"/>
              <a:gd name="T7" fmla="*/ 73 h 76"/>
              <a:gd name="T8" fmla="*/ 23 w 398"/>
              <a:gd name="T9" fmla="*/ 69 h 76"/>
              <a:gd name="T10" fmla="*/ 13 w 398"/>
              <a:gd name="T11" fmla="*/ 63 h 76"/>
              <a:gd name="T12" fmla="*/ 0 w 398"/>
              <a:gd name="T13" fmla="*/ 49 h 76"/>
              <a:gd name="T14" fmla="*/ 10 w 398"/>
              <a:gd name="T15" fmla="*/ 49 h 76"/>
              <a:gd name="T16" fmla="*/ 22 w 398"/>
              <a:gd name="T17" fmla="*/ 47 h 76"/>
              <a:gd name="T18" fmla="*/ 38 w 398"/>
              <a:gd name="T19" fmla="*/ 45 h 76"/>
              <a:gd name="T20" fmla="*/ 56 w 398"/>
              <a:gd name="T21" fmla="*/ 42 h 76"/>
              <a:gd name="T22" fmla="*/ 80 w 398"/>
              <a:gd name="T23" fmla="*/ 38 h 76"/>
              <a:gd name="T24" fmla="*/ 104 w 398"/>
              <a:gd name="T25" fmla="*/ 34 h 76"/>
              <a:gd name="T26" fmla="*/ 132 w 398"/>
              <a:gd name="T27" fmla="*/ 29 h 76"/>
              <a:gd name="T28" fmla="*/ 165 w 398"/>
              <a:gd name="T29" fmla="*/ 24 h 76"/>
              <a:gd name="T30" fmla="*/ 194 w 398"/>
              <a:gd name="T31" fmla="*/ 19 h 76"/>
              <a:gd name="T32" fmla="*/ 222 w 398"/>
              <a:gd name="T33" fmla="*/ 14 h 76"/>
              <a:gd name="T34" fmla="*/ 247 w 398"/>
              <a:gd name="T35" fmla="*/ 10 h 76"/>
              <a:gd name="T36" fmla="*/ 269 w 398"/>
              <a:gd name="T37" fmla="*/ 6 h 76"/>
              <a:gd name="T38" fmla="*/ 288 w 398"/>
              <a:gd name="T39" fmla="*/ 3 h 76"/>
              <a:gd name="T40" fmla="*/ 304 w 398"/>
              <a:gd name="T41" fmla="*/ 1 h 76"/>
              <a:gd name="T42" fmla="*/ 318 w 398"/>
              <a:gd name="T43" fmla="*/ 0 h 76"/>
              <a:gd name="T44" fmla="*/ 328 w 398"/>
              <a:gd name="T45" fmla="*/ 0 h 76"/>
              <a:gd name="T46" fmla="*/ 345 w 398"/>
              <a:gd name="T47" fmla="*/ 0 h 76"/>
              <a:gd name="T48" fmla="*/ 360 w 398"/>
              <a:gd name="T49" fmla="*/ 2 h 76"/>
              <a:gd name="T50" fmla="*/ 373 w 398"/>
              <a:gd name="T51" fmla="*/ 6 h 76"/>
              <a:gd name="T52" fmla="*/ 383 w 398"/>
              <a:gd name="T53" fmla="*/ 12 h 76"/>
              <a:gd name="T54" fmla="*/ 389 w 398"/>
              <a:gd name="T55" fmla="*/ 18 h 76"/>
              <a:gd name="T56" fmla="*/ 394 w 398"/>
              <a:gd name="T57" fmla="*/ 23 h 76"/>
              <a:gd name="T58" fmla="*/ 396 w 398"/>
              <a:gd name="T59" fmla="*/ 28 h 76"/>
              <a:gd name="T60" fmla="*/ 398 w 398"/>
              <a:gd name="T61" fmla="*/ 30 h 76"/>
              <a:gd name="T62" fmla="*/ 398 w 398"/>
              <a:gd name="T63" fmla="*/ 34 h 76"/>
              <a:gd name="T64" fmla="*/ 395 w 398"/>
              <a:gd name="T65" fmla="*/ 37 h 76"/>
              <a:gd name="T66" fmla="*/ 391 w 398"/>
              <a:gd name="T67" fmla="*/ 41 h 76"/>
              <a:gd name="T68" fmla="*/ 386 w 398"/>
              <a:gd name="T69" fmla="*/ 42 h 76"/>
              <a:gd name="T70" fmla="*/ 377 w 398"/>
              <a:gd name="T71" fmla="*/ 45 h 76"/>
              <a:gd name="T72" fmla="*/ 363 w 398"/>
              <a:gd name="T73" fmla="*/ 45 h 76"/>
              <a:gd name="T74" fmla="*/ 345 w 398"/>
              <a:gd name="T75" fmla="*/ 45 h 76"/>
              <a:gd name="T76" fmla="*/ 322 w 398"/>
              <a:gd name="T77" fmla="*/ 42 h 76"/>
              <a:gd name="T78" fmla="*/ 293 w 398"/>
              <a:gd name="T79" fmla="*/ 41 h 76"/>
              <a:gd name="T80" fmla="*/ 261 w 398"/>
              <a:gd name="T81" fmla="*/ 42 h 76"/>
              <a:gd name="T82" fmla="*/ 226 w 398"/>
              <a:gd name="T83" fmla="*/ 46 h 76"/>
              <a:gd name="T84" fmla="*/ 188 w 398"/>
              <a:gd name="T85" fmla="*/ 51 h 76"/>
              <a:gd name="T86" fmla="*/ 149 w 398"/>
              <a:gd name="T87" fmla="*/ 58 h 76"/>
              <a:gd name="T88" fmla="*/ 116 w 398"/>
              <a:gd name="T89" fmla="*/ 64 h 76"/>
              <a:gd name="T90" fmla="*/ 100 w 398"/>
              <a:gd name="T91" fmla="*/ 67 h 76"/>
              <a:gd name="T92" fmla="*/ 87 w 398"/>
              <a:gd name="T93" fmla="*/ 69 h 76"/>
              <a:gd name="T94" fmla="*/ 74 w 398"/>
              <a:gd name="T95" fmla="*/ 70 h 76"/>
              <a:gd name="T96" fmla="*/ 64 w 398"/>
              <a:gd name="T97" fmla="*/ 7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98" h="76">
                <a:moveTo>
                  <a:pt x="64" y="73"/>
                </a:moveTo>
                <a:lnTo>
                  <a:pt x="59" y="74"/>
                </a:lnTo>
                <a:lnTo>
                  <a:pt x="54" y="74"/>
                </a:lnTo>
                <a:lnTo>
                  <a:pt x="49" y="76"/>
                </a:lnTo>
                <a:lnTo>
                  <a:pt x="45" y="76"/>
                </a:lnTo>
                <a:lnTo>
                  <a:pt x="40" y="74"/>
                </a:lnTo>
                <a:lnTo>
                  <a:pt x="36" y="74"/>
                </a:lnTo>
                <a:lnTo>
                  <a:pt x="31" y="73"/>
                </a:lnTo>
                <a:lnTo>
                  <a:pt x="27" y="72"/>
                </a:lnTo>
                <a:lnTo>
                  <a:pt x="23" y="69"/>
                </a:lnTo>
                <a:lnTo>
                  <a:pt x="19" y="68"/>
                </a:lnTo>
                <a:lnTo>
                  <a:pt x="13" y="63"/>
                </a:lnTo>
                <a:lnTo>
                  <a:pt x="6" y="56"/>
                </a:lnTo>
                <a:lnTo>
                  <a:pt x="0" y="49"/>
                </a:lnTo>
                <a:lnTo>
                  <a:pt x="5" y="49"/>
                </a:lnTo>
                <a:lnTo>
                  <a:pt x="10" y="49"/>
                </a:lnTo>
                <a:lnTo>
                  <a:pt x="15" y="47"/>
                </a:lnTo>
                <a:lnTo>
                  <a:pt x="22" y="47"/>
                </a:lnTo>
                <a:lnTo>
                  <a:pt x="29" y="46"/>
                </a:lnTo>
                <a:lnTo>
                  <a:pt x="38" y="45"/>
                </a:lnTo>
                <a:lnTo>
                  <a:pt x="47" y="43"/>
                </a:lnTo>
                <a:lnTo>
                  <a:pt x="56" y="42"/>
                </a:lnTo>
                <a:lnTo>
                  <a:pt x="68" y="41"/>
                </a:lnTo>
                <a:lnTo>
                  <a:pt x="80" y="38"/>
                </a:lnTo>
                <a:lnTo>
                  <a:pt x="91" y="37"/>
                </a:lnTo>
                <a:lnTo>
                  <a:pt x="104" y="34"/>
                </a:lnTo>
                <a:lnTo>
                  <a:pt x="118" y="32"/>
                </a:lnTo>
                <a:lnTo>
                  <a:pt x="132" y="29"/>
                </a:lnTo>
                <a:lnTo>
                  <a:pt x="148" y="27"/>
                </a:lnTo>
                <a:lnTo>
                  <a:pt x="165" y="24"/>
                </a:lnTo>
                <a:lnTo>
                  <a:pt x="180" y="21"/>
                </a:lnTo>
                <a:lnTo>
                  <a:pt x="194" y="19"/>
                </a:lnTo>
                <a:lnTo>
                  <a:pt x="208" y="16"/>
                </a:lnTo>
                <a:lnTo>
                  <a:pt x="222" y="14"/>
                </a:lnTo>
                <a:lnTo>
                  <a:pt x="235" y="11"/>
                </a:lnTo>
                <a:lnTo>
                  <a:pt x="247" y="10"/>
                </a:lnTo>
                <a:lnTo>
                  <a:pt x="259" y="7"/>
                </a:lnTo>
                <a:lnTo>
                  <a:pt x="269" y="6"/>
                </a:lnTo>
                <a:lnTo>
                  <a:pt x="279" y="5"/>
                </a:lnTo>
                <a:lnTo>
                  <a:pt x="288" y="3"/>
                </a:lnTo>
                <a:lnTo>
                  <a:pt x="296" y="2"/>
                </a:lnTo>
                <a:lnTo>
                  <a:pt x="304" y="1"/>
                </a:lnTo>
                <a:lnTo>
                  <a:pt x="311" y="1"/>
                </a:lnTo>
                <a:lnTo>
                  <a:pt x="318" y="0"/>
                </a:lnTo>
                <a:lnTo>
                  <a:pt x="323" y="0"/>
                </a:lnTo>
                <a:lnTo>
                  <a:pt x="328" y="0"/>
                </a:lnTo>
                <a:lnTo>
                  <a:pt x="337" y="0"/>
                </a:lnTo>
                <a:lnTo>
                  <a:pt x="345" y="0"/>
                </a:lnTo>
                <a:lnTo>
                  <a:pt x="353" y="1"/>
                </a:lnTo>
                <a:lnTo>
                  <a:pt x="360" y="2"/>
                </a:lnTo>
                <a:lnTo>
                  <a:pt x="367" y="3"/>
                </a:lnTo>
                <a:lnTo>
                  <a:pt x="373" y="6"/>
                </a:lnTo>
                <a:lnTo>
                  <a:pt x="378" y="9"/>
                </a:lnTo>
                <a:lnTo>
                  <a:pt x="383" y="12"/>
                </a:lnTo>
                <a:lnTo>
                  <a:pt x="386" y="15"/>
                </a:lnTo>
                <a:lnTo>
                  <a:pt x="389" y="18"/>
                </a:lnTo>
                <a:lnTo>
                  <a:pt x="391" y="21"/>
                </a:lnTo>
                <a:lnTo>
                  <a:pt x="394" y="23"/>
                </a:lnTo>
                <a:lnTo>
                  <a:pt x="395" y="25"/>
                </a:lnTo>
                <a:lnTo>
                  <a:pt x="396" y="28"/>
                </a:lnTo>
                <a:lnTo>
                  <a:pt x="398" y="29"/>
                </a:lnTo>
                <a:lnTo>
                  <a:pt x="398" y="30"/>
                </a:lnTo>
                <a:lnTo>
                  <a:pt x="398" y="33"/>
                </a:lnTo>
                <a:lnTo>
                  <a:pt x="398" y="34"/>
                </a:lnTo>
                <a:lnTo>
                  <a:pt x="396" y="36"/>
                </a:lnTo>
                <a:lnTo>
                  <a:pt x="395" y="37"/>
                </a:lnTo>
                <a:lnTo>
                  <a:pt x="394" y="39"/>
                </a:lnTo>
                <a:lnTo>
                  <a:pt x="391" y="41"/>
                </a:lnTo>
                <a:lnTo>
                  <a:pt x="389" y="41"/>
                </a:lnTo>
                <a:lnTo>
                  <a:pt x="386" y="42"/>
                </a:lnTo>
                <a:lnTo>
                  <a:pt x="382" y="43"/>
                </a:lnTo>
                <a:lnTo>
                  <a:pt x="377" y="45"/>
                </a:lnTo>
                <a:lnTo>
                  <a:pt x="371" y="45"/>
                </a:lnTo>
                <a:lnTo>
                  <a:pt x="363" y="45"/>
                </a:lnTo>
                <a:lnTo>
                  <a:pt x="355" y="45"/>
                </a:lnTo>
                <a:lnTo>
                  <a:pt x="345" y="45"/>
                </a:lnTo>
                <a:lnTo>
                  <a:pt x="334" y="43"/>
                </a:lnTo>
                <a:lnTo>
                  <a:pt x="322" y="42"/>
                </a:lnTo>
                <a:lnTo>
                  <a:pt x="307" y="42"/>
                </a:lnTo>
                <a:lnTo>
                  <a:pt x="293" y="41"/>
                </a:lnTo>
                <a:lnTo>
                  <a:pt x="278" y="42"/>
                </a:lnTo>
                <a:lnTo>
                  <a:pt x="261" y="42"/>
                </a:lnTo>
                <a:lnTo>
                  <a:pt x="243" y="43"/>
                </a:lnTo>
                <a:lnTo>
                  <a:pt x="226" y="46"/>
                </a:lnTo>
                <a:lnTo>
                  <a:pt x="207" y="49"/>
                </a:lnTo>
                <a:lnTo>
                  <a:pt x="188" y="51"/>
                </a:lnTo>
                <a:lnTo>
                  <a:pt x="168" y="55"/>
                </a:lnTo>
                <a:lnTo>
                  <a:pt x="149" y="58"/>
                </a:lnTo>
                <a:lnTo>
                  <a:pt x="132" y="61"/>
                </a:lnTo>
                <a:lnTo>
                  <a:pt x="116" y="64"/>
                </a:lnTo>
                <a:lnTo>
                  <a:pt x="108" y="65"/>
                </a:lnTo>
                <a:lnTo>
                  <a:pt x="100" y="67"/>
                </a:lnTo>
                <a:lnTo>
                  <a:pt x="94" y="68"/>
                </a:lnTo>
                <a:lnTo>
                  <a:pt x="87" y="69"/>
                </a:lnTo>
                <a:lnTo>
                  <a:pt x="81" y="69"/>
                </a:lnTo>
                <a:lnTo>
                  <a:pt x="74" y="70"/>
                </a:lnTo>
                <a:lnTo>
                  <a:pt x="69" y="72"/>
                </a:lnTo>
                <a:lnTo>
                  <a:pt x="64" y="73"/>
                </a:lnTo>
                <a:lnTo>
                  <a:pt x="64" y="73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59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0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7"/>
          <p:cNvGrpSpPr/>
          <p:nvPr/>
        </p:nvGrpSpPr>
        <p:grpSpPr>
          <a:xfrm>
            <a:off x="2218847" y="1727870"/>
            <a:ext cx="1715984" cy="170797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1" name="文本框 64"/>
          <p:cNvSpPr txBox="1"/>
          <p:nvPr/>
        </p:nvSpPr>
        <p:spPr>
          <a:xfrm>
            <a:off x="2195736" y="1563638"/>
            <a:ext cx="1752273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  <a:endParaRPr lang="zh-CN" altLang="en-US" sz="11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2565301" y="915566"/>
            <a:ext cx="1226893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gōu</a:t>
            </a:r>
            <a:endParaRPr lang="en-US" altLang="zh-CN" sz="44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线形标注 2 47"/>
          <p:cNvSpPr/>
          <p:nvPr/>
        </p:nvSpPr>
        <p:spPr>
          <a:xfrm>
            <a:off x="4788024" y="1573577"/>
            <a:ext cx="3240360" cy="566125"/>
          </a:xfrm>
          <a:prstGeom prst="borderCallout2">
            <a:avLst>
              <a:gd name="adj1" fmla="val 41240"/>
              <a:gd name="adj2" fmla="val -177"/>
              <a:gd name="adj3" fmla="val 41306"/>
              <a:gd name="adj4" fmla="val -16715"/>
              <a:gd name="adj5" fmla="val 170751"/>
              <a:gd name="adj6" fmla="val -42611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注意这里是“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厶</a:t>
            </a:r>
            <a:r>
              <a:rPr lang="zh-CN" altLang="en-US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64088" y="3132546"/>
            <a:ext cx="2088232" cy="609302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钩</a:t>
            </a:r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钓</a:t>
            </a:r>
          </a:p>
        </p:txBody>
      </p:sp>
      <p:sp>
        <p:nvSpPr>
          <p:cNvPr id="12" name="Freeform 122"/>
          <p:cNvSpPr>
            <a:spLocks/>
          </p:cNvSpPr>
          <p:nvPr/>
        </p:nvSpPr>
        <p:spPr bwMode="auto">
          <a:xfrm rot="540000">
            <a:off x="3301202" y="2637423"/>
            <a:ext cx="170282" cy="211455"/>
          </a:xfrm>
          <a:custGeom>
            <a:avLst/>
            <a:gdLst>
              <a:gd name="T0" fmla="*/ 55 w 73"/>
              <a:gd name="T1" fmla="*/ 32 h 112"/>
              <a:gd name="T2" fmla="*/ 59 w 73"/>
              <a:gd name="T3" fmla="*/ 39 h 112"/>
              <a:gd name="T4" fmla="*/ 63 w 73"/>
              <a:gd name="T5" fmla="*/ 44 h 112"/>
              <a:gd name="T6" fmla="*/ 67 w 73"/>
              <a:gd name="T7" fmla="*/ 50 h 112"/>
              <a:gd name="T8" fmla="*/ 69 w 73"/>
              <a:gd name="T9" fmla="*/ 55 h 112"/>
              <a:gd name="T10" fmla="*/ 71 w 73"/>
              <a:gd name="T11" fmla="*/ 61 h 112"/>
              <a:gd name="T12" fmla="*/ 72 w 73"/>
              <a:gd name="T13" fmla="*/ 64 h 112"/>
              <a:gd name="T14" fmla="*/ 73 w 73"/>
              <a:gd name="T15" fmla="*/ 70 h 112"/>
              <a:gd name="T16" fmla="*/ 73 w 73"/>
              <a:gd name="T17" fmla="*/ 72 h 112"/>
              <a:gd name="T18" fmla="*/ 73 w 73"/>
              <a:gd name="T19" fmla="*/ 80 h 112"/>
              <a:gd name="T20" fmla="*/ 73 w 73"/>
              <a:gd name="T21" fmla="*/ 86 h 112"/>
              <a:gd name="T22" fmla="*/ 72 w 73"/>
              <a:gd name="T23" fmla="*/ 93 h 112"/>
              <a:gd name="T24" fmla="*/ 71 w 73"/>
              <a:gd name="T25" fmla="*/ 101 h 112"/>
              <a:gd name="T26" fmla="*/ 69 w 73"/>
              <a:gd name="T27" fmla="*/ 103 h 112"/>
              <a:gd name="T28" fmla="*/ 68 w 73"/>
              <a:gd name="T29" fmla="*/ 106 h 112"/>
              <a:gd name="T30" fmla="*/ 67 w 73"/>
              <a:gd name="T31" fmla="*/ 108 h 112"/>
              <a:gd name="T32" fmla="*/ 65 w 73"/>
              <a:gd name="T33" fmla="*/ 110 h 112"/>
              <a:gd name="T34" fmla="*/ 65 w 73"/>
              <a:gd name="T35" fmla="*/ 111 h 112"/>
              <a:gd name="T36" fmla="*/ 64 w 73"/>
              <a:gd name="T37" fmla="*/ 112 h 112"/>
              <a:gd name="T38" fmla="*/ 63 w 73"/>
              <a:gd name="T39" fmla="*/ 112 h 112"/>
              <a:gd name="T40" fmla="*/ 61 w 73"/>
              <a:gd name="T41" fmla="*/ 112 h 112"/>
              <a:gd name="T42" fmla="*/ 60 w 73"/>
              <a:gd name="T43" fmla="*/ 112 h 112"/>
              <a:gd name="T44" fmla="*/ 59 w 73"/>
              <a:gd name="T45" fmla="*/ 112 h 112"/>
              <a:gd name="T46" fmla="*/ 58 w 73"/>
              <a:gd name="T47" fmla="*/ 111 h 112"/>
              <a:gd name="T48" fmla="*/ 56 w 73"/>
              <a:gd name="T49" fmla="*/ 110 h 112"/>
              <a:gd name="T50" fmla="*/ 54 w 73"/>
              <a:gd name="T51" fmla="*/ 108 h 112"/>
              <a:gd name="T52" fmla="*/ 52 w 73"/>
              <a:gd name="T53" fmla="*/ 106 h 112"/>
              <a:gd name="T54" fmla="*/ 50 w 73"/>
              <a:gd name="T55" fmla="*/ 103 h 112"/>
              <a:gd name="T56" fmla="*/ 46 w 73"/>
              <a:gd name="T57" fmla="*/ 101 h 112"/>
              <a:gd name="T58" fmla="*/ 43 w 73"/>
              <a:gd name="T59" fmla="*/ 97 h 112"/>
              <a:gd name="T60" fmla="*/ 40 w 73"/>
              <a:gd name="T61" fmla="*/ 92 h 112"/>
              <a:gd name="T62" fmla="*/ 36 w 73"/>
              <a:gd name="T63" fmla="*/ 86 h 112"/>
              <a:gd name="T64" fmla="*/ 32 w 73"/>
              <a:gd name="T65" fmla="*/ 81 h 112"/>
              <a:gd name="T66" fmla="*/ 28 w 73"/>
              <a:gd name="T67" fmla="*/ 75 h 112"/>
              <a:gd name="T68" fmla="*/ 24 w 73"/>
              <a:gd name="T69" fmla="*/ 67 h 112"/>
              <a:gd name="T70" fmla="*/ 20 w 73"/>
              <a:gd name="T71" fmla="*/ 58 h 112"/>
              <a:gd name="T72" fmla="*/ 16 w 73"/>
              <a:gd name="T73" fmla="*/ 48 h 112"/>
              <a:gd name="T74" fmla="*/ 11 w 73"/>
              <a:gd name="T75" fmla="*/ 39 h 112"/>
              <a:gd name="T76" fmla="*/ 7 w 73"/>
              <a:gd name="T77" fmla="*/ 30 h 112"/>
              <a:gd name="T78" fmla="*/ 5 w 73"/>
              <a:gd name="T79" fmla="*/ 22 h 112"/>
              <a:gd name="T80" fmla="*/ 2 w 73"/>
              <a:gd name="T81" fmla="*/ 16 h 112"/>
              <a:gd name="T82" fmla="*/ 1 w 73"/>
              <a:gd name="T83" fmla="*/ 10 h 112"/>
              <a:gd name="T84" fmla="*/ 0 w 73"/>
              <a:gd name="T85" fmla="*/ 7 h 112"/>
              <a:gd name="T86" fmla="*/ 0 w 73"/>
              <a:gd name="T87" fmla="*/ 4 h 112"/>
              <a:gd name="T88" fmla="*/ 1 w 73"/>
              <a:gd name="T89" fmla="*/ 3 h 112"/>
              <a:gd name="T90" fmla="*/ 1 w 73"/>
              <a:gd name="T91" fmla="*/ 1 h 112"/>
              <a:gd name="T92" fmla="*/ 2 w 73"/>
              <a:gd name="T93" fmla="*/ 0 h 112"/>
              <a:gd name="T94" fmla="*/ 4 w 73"/>
              <a:gd name="T95" fmla="*/ 0 h 112"/>
              <a:gd name="T96" fmla="*/ 5 w 73"/>
              <a:gd name="T97" fmla="*/ 0 h 112"/>
              <a:gd name="T98" fmla="*/ 7 w 73"/>
              <a:gd name="T99" fmla="*/ 0 h 112"/>
              <a:gd name="T100" fmla="*/ 11 w 73"/>
              <a:gd name="T101" fmla="*/ 0 h 112"/>
              <a:gd name="T102" fmla="*/ 15 w 73"/>
              <a:gd name="T103" fmla="*/ 1 h 112"/>
              <a:gd name="T104" fmla="*/ 19 w 73"/>
              <a:gd name="T105" fmla="*/ 3 h 112"/>
              <a:gd name="T106" fmla="*/ 23 w 73"/>
              <a:gd name="T107" fmla="*/ 4 h 112"/>
              <a:gd name="T108" fmla="*/ 28 w 73"/>
              <a:gd name="T109" fmla="*/ 7 h 112"/>
              <a:gd name="T110" fmla="*/ 33 w 73"/>
              <a:gd name="T111" fmla="*/ 9 h 112"/>
              <a:gd name="T112" fmla="*/ 37 w 73"/>
              <a:gd name="T113" fmla="*/ 13 h 112"/>
              <a:gd name="T114" fmla="*/ 42 w 73"/>
              <a:gd name="T115" fmla="*/ 17 h 112"/>
              <a:gd name="T116" fmla="*/ 46 w 73"/>
              <a:gd name="T117" fmla="*/ 22 h 112"/>
              <a:gd name="T118" fmla="*/ 51 w 73"/>
              <a:gd name="T119" fmla="*/ 27 h 112"/>
              <a:gd name="T120" fmla="*/ 55 w 73"/>
              <a:gd name="T121" fmla="*/ 32 h 112"/>
              <a:gd name="T122" fmla="*/ 55 w 73"/>
              <a:gd name="T123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" h="112">
                <a:moveTo>
                  <a:pt x="55" y="32"/>
                </a:moveTo>
                <a:lnTo>
                  <a:pt x="59" y="39"/>
                </a:lnTo>
                <a:lnTo>
                  <a:pt x="63" y="44"/>
                </a:lnTo>
                <a:lnTo>
                  <a:pt x="67" y="50"/>
                </a:lnTo>
                <a:lnTo>
                  <a:pt x="69" y="55"/>
                </a:lnTo>
                <a:lnTo>
                  <a:pt x="71" y="61"/>
                </a:lnTo>
                <a:lnTo>
                  <a:pt x="72" y="64"/>
                </a:lnTo>
                <a:lnTo>
                  <a:pt x="73" y="70"/>
                </a:lnTo>
                <a:lnTo>
                  <a:pt x="73" y="72"/>
                </a:lnTo>
                <a:lnTo>
                  <a:pt x="73" y="80"/>
                </a:lnTo>
                <a:lnTo>
                  <a:pt x="73" y="86"/>
                </a:lnTo>
                <a:lnTo>
                  <a:pt x="72" y="93"/>
                </a:lnTo>
                <a:lnTo>
                  <a:pt x="71" y="101"/>
                </a:lnTo>
                <a:lnTo>
                  <a:pt x="69" y="103"/>
                </a:lnTo>
                <a:lnTo>
                  <a:pt x="68" y="106"/>
                </a:lnTo>
                <a:lnTo>
                  <a:pt x="67" y="108"/>
                </a:lnTo>
                <a:lnTo>
                  <a:pt x="65" y="110"/>
                </a:lnTo>
                <a:lnTo>
                  <a:pt x="65" y="111"/>
                </a:lnTo>
                <a:lnTo>
                  <a:pt x="64" y="112"/>
                </a:lnTo>
                <a:lnTo>
                  <a:pt x="63" y="112"/>
                </a:lnTo>
                <a:lnTo>
                  <a:pt x="61" y="112"/>
                </a:lnTo>
                <a:lnTo>
                  <a:pt x="60" y="112"/>
                </a:lnTo>
                <a:lnTo>
                  <a:pt x="59" y="112"/>
                </a:lnTo>
                <a:lnTo>
                  <a:pt x="58" y="111"/>
                </a:lnTo>
                <a:lnTo>
                  <a:pt x="56" y="110"/>
                </a:lnTo>
                <a:lnTo>
                  <a:pt x="54" y="108"/>
                </a:lnTo>
                <a:lnTo>
                  <a:pt x="52" y="106"/>
                </a:lnTo>
                <a:lnTo>
                  <a:pt x="50" y="103"/>
                </a:lnTo>
                <a:lnTo>
                  <a:pt x="46" y="101"/>
                </a:lnTo>
                <a:lnTo>
                  <a:pt x="43" y="97"/>
                </a:lnTo>
                <a:lnTo>
                  <a:pt x="40" y="92"/>
                </a:lnTo>
                <a:lnTo>
                  <a:pt x="36" y="86"/>
                </a:lnTo>
                <a:lnTo>
                  <a:pt x="32" y="81"/>
                </a:lnTo>
                <a:lnTo>
                  <a:pt x="28" y="75"/>
                </a:lnTo>
                <a:lnTo>
                  <a:pt x="24" y="67"/>
                </a:lnTo>
                <a:lnTo>
                  <a:pt x="20" y="58"/>
                </a:lnTo>
                <a:lnTo>
                  <a:pt x="16" y="48"/>
                </a:lnTo>
                <a:lnTo>
                  <a:pt x="11" y="39"/>
                </a:lnTo>
                <a:lnTo>
                  <a:pt x="7" y="30"/>
                </a:lnTo>
                <a:lnTo>
                  <a:pt x="5" y="22"/>
                </a:lnTo>
                <a:lnTo>
                  <a:pt x="2" y="16"/>
                </a:lnTo>
                <a:lnTo>
                  <a:pt x="1" y="10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lnTo>
                  <a:pt x="5" y="0"/>
                </a:lnTo>
                <a:lnTo>
                  <a:pt x="7" y="0"/>
                </a:lnTo>
                <a:lnTo>
                  <a:pt x="11" y="0"/>
                </a:lnTo>
                <a:lnTo>
                  <a:pt x="15" y="1"/>
                </a:lnTo>
                <a:lnTo>
                  <a:pt x="19" y="3"/>
                </a:lnTo>
                <a:lnTo>
                  <a:pt x="23" y="4"/>
                </a:lnTo>
                <a:lnTo>
                  <a:pt x="28" y="7"/>
                </a:lnTo>
                <a:lnTo>
                  <a:pt x="33" y="9"/>
                </a:lnTo>
                <a:lnTo>
                  <a:pt x="37" y="13"/>
                </a:lnTo>
                <a:lnTo>
                  <a:pt x="42" y="17"/>
                </a:lnTo>
                <a:lnTo>
                  <a:pt x="46" y="22"/>
                </a:lnTo>
                <a:lnTo>
                  <a:pt x="51" y="27"/>
                </a:lnTo>
                <a:lnTo>
                  <a:pt x="55" y="32"/>
                </a:lnTo>
                <a:lnTo>
                  <a:pt x="55" y="3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任意多边形 12"/>
          <p:cNvSpPr>
            <a:spLocks/>
          </p:cNvSpPr>
          <p:nvPr/>
        </p:nvSpPr>
        <p:spPr bwMode="auto">
          <a:xfrm rot="-180000">
            <a:off x="3041024" y="2438625"/>
            <a:ext cx="303721" cy="432591"/>
          </a:xfrm>
          <a:custGeom>
            <a:avLst/>
            <a:gdLst>
              <a:gd name="connsiteX0" fmla="*/ 202508 w 330013"/>
              <a:gd name="connsiteY0" fmla="*/ 0 h 520020"/>
              <a:gd name="connsiteX1" fmla="*/ 207508 w 330013"/>
              <a:gd name="connsiteY1" fmla="*/ 0 h 520020"/>
              <a:gd name="connsiteX2" fmla="*/ 215008 w 330013"/>
              <a:gd name="connsiteY2" fmla="*/ 0 h 520020"/>
              <a:gd name="connsiteX3" fmla="*/ 222509 w 330013"/>
              <a:gd name="connsiteY3" fmla="*/ 0 h 520020"/>
              <a:gd name="connsiteX4" fmla="*/ 230009 w 330013"/>
              <a:gd name="connsiteY4" fmla="*/ 0 h 520020"/>
              <a:gd name="connsiteX5" fmla="*/ 240009 w 330013"/>
              <a:gd name="connsiteY5" fmla="*/ 2500 h 520020"/>
              <a:gd name="connsiteX6" fmla="*/ 252510 w 330013"/>
              <a:gd name="connsiteY6" fmla="*/ 5000 h 520020"/>
              <a:gd name="connsiteX7" fmla="*/ 267510 w 330013"/>
              <a:gd name="connsiteY7" fmla="*/ 7500 h 520020"/>
              <a:gd name="connsiteX8" fmla="*/ 280011 w 330013"/>
              <a:gd name="connsiteY8" fmla="*/ 15001 h 520020"/>
              <a:gd name="connsiteX9" fmla="*/ 292511 w 330013"/>
              <a:gd name="connsiteY9" fmla="*/ 22501 h 520020"/>
              <a:gd name="connsiteX10" fmla="*/ 302512 w 330013"/>
              <a:gd name="connsiteY10" fmla="*/ 27501 h 520020"/>
              <a:gd name="connsiteX11" fmla="*/ 307512 w 330013"/>
              <a:gd name="connsiteY11" fmla="*/ 37502 h 520020"/>
              <a:gd name="connsiteX12" fmla="*/ 315012 w 330013"/>
              <a:gd name="connsiteY12" fmla="*/ 45002 h 520020"/>
              <a:gd name="connsiteX13" fmla="*/ 322512 w 330013"/>
              <a:gd name="connsiteY13" fmla="*/ 52502 h 520020"/>
              <a:gd name="connsiteX14" fmla="*/ 325012 w 330013"/>
              <a:gd name="connsiteY14" fmla="*/ 60002 h 520020"/>
              <a:gd name="connsiteX15" fmla="*/ 327513 w 330013"/>
              <a:gd name="connsiteY15" fmla="*/ 70003 h 520020"/>
              <a:gd name="connsiteX16" fmla="*/ 330013 w 330013"/>
              <a:gd name="connsiteY16" fmla="*/ 72503 h 520020"/>
              <a:gd name="connsiteX17" fmla="*/ 330013 w 330013"/>
              <a:gd name="connsiteY17" fmla="*/ 80003 h 520020"/>
              <a:gd name="connsiteX18" fmla="*/ 327513 w 330013"/>
              <a:gd name="connsiteY18" fmla="*/ 85003 h 520020"/>
              <a:gd name="connsiteX19" fmla="*/ 327513 w 330013"/>
              <a:gd name="connsiteY19" fmla="*/ 95004 h 520020"/>
              <a:gd name="connsiteX20" fmla="*/ 325012 w 330013"/>
              <a:gd name="connsiteY20" fmla="*/ 102504 h 520020"/>
              <a:gd name="connsiteX21" fmla="*/ 322512 w 330013"/>
              <a:gd name="connsiteY21" fmla="*/ 112504 h 520020"/>
              <a:gd name="connsiteX22" fmla="*/ 317512 w 330013"/>
              <a:gd name="connsiteY22" fmla="*/ 120005 h 520020"/>
              <a:gd name="connsiteX23" fmla="*/ 312512 w 330013"/>
              <a:gd name="connsiteY23" fmla="*/ 130005 h 520020"/>
              <a:gd name="connsiteX24" fmla="*/ 300011 w 330013"/>
              <a:gd name="connsiteY24" fmla="*/ 152506 h 520020"/>
              <a:gd name="connsiteX25" fmla="*/ 285011 w 330013"/>
              <a:gd name="connsiteY25" fmla="*/ 180007 h 520020"/>
              <a:gd name="connsiteX26" fmla="*/ 267510 w 330013"/>
              <a:gd name="connsiteY26" fmla="*/ 207508 h 520020"/>
              <a:gd name="connsiteX27" fmla="*/ 245009 w 330013"/>
              <a:gd name="connsiteY27" fmla="*/ 237509 h 520020"/>
              <a:gd name="connsiteX28" fmla="*/ 235009 w 330013"/>
              <a:gd name="connsiteY28" fmla="*/ 252510 h 520020"/>
              <a:gd name="connsiteX29" fmla="*/ 225009 w 330013"/>
              <a:gd name="connsiteY29" fmla="*/ 270011 h 520020"/>
              <a:gd name="connsiteX30" fmla="*/ 215008 w 330013"/>
              <a:gd name="connsiteY30" fmla="*/ 282511 h 520020"/>
              <a:gd name="connsiteX31" fmla="*/ 205008 w 330013"/>
              <a:gd name="connsiteY31" fmla="*/ 292511 h 520020"/>
              <a:gd name="connsiteX32" fmla="*/ 200008 w 330013"/>
              <a:gd name="connsiteY32" fmla="*/ 305012 h 520020"/>
              <a:gd name="connsiteX33" fmla="*/ 192507 w 330013"/>
              <a:gd name="connsiteY33" fmla="*/ 315012 h 520020"/>
              <a:gd name="connsiteX34" fmla="*/ 185007 w 330013"/>
              <a:gd name="connsiteY34" fmla="*/ 325013 h 520020"/>
              <a:gd name="connsiteX35" fmla="*/ 182507 w 330013"/>
              <a:gd name="connsiteY35" fmla="*/ 332513 h 520020"/>
              <a:gd name="connsiteX36" fmla="*/ 177507 w 330013"/>
              <a:gd name="connsiteY36" fmla="*/ 340013 h 520020"/>
              <a:gd name="connsiteX37" fmla="*/ 172507 w 330013"/>
              <a:gd name="connsiteY37" fmla="*/ 347514 h 520020"/>
              <a:gd name="connsiteX38" fmla="*/ 170007 w 330013"/>
              <a:gd name="connsiteY38" fmla="*/ 352514 h 520020"/>
              <a:gd name="connsiteX39" fmla="*/ 170007 w 330013"/>
              <a:gd name="connsiteY39" fmla="*/ 355014 h 520020"/>
              <a:gd name="connsiteX40" fmla="*/ 167506 w 330013"/>
              <a:gd name="connsiteY40" fmla="*/ 362514 h 520020"/>
              <a:gd name="connsiteX41" fmla="*/ 170007 w 330013"/>
              <a:gd name="connsiteY41" fmla="*/ 370014 h 520020"/>
              <a:gd name="connsiteX42" fmla="*/ 177507 w 330013"/>
              <a:gd name="connsiteY42" fmla="*/ 372514 h 520020"/>
              <a:gd name="connsiteX43" fmla="*/ 182507 w 330013"/>
              <a:gd name="connsiteY43" fmla="*/ 372514 h 520020"/>
              <a:gd name="connsiteX44" fmla="*/ 183364 w 330013"/>
              <a:gd name="connsiteY44" fmla="*/ 372514 h 520020"/>
              <a:gd name="connsiteX45" fmla="*/ 182761 w 330013"/>
              <a:gd name="connsiteY45" fmla="*/ 372962 h 520020"/>
              <a:gd name="connsiteX46" fmla="*/ 154186 w 330013"/>
              <a:gd name="connsiteY46" fmla="*/ 396775 h 520020"/>
              <a:gd name="connsiteX47" fmla="*/ 144661 w 330013"/>
              <a:gd name="connsiteY47" fmla="*/ 411062 h 520020"/>
              <a:gd name="connsiteX48" fmla="*/ 139899 w 330013"/>
              <a:gd name="connsiteY48" fmla="*/ 425350 h 520020"/>
              <a:gd name="connsiteX49" fmla="*/ 125611 w 330013"/>
              <a:gd name="connsiteY49" fmla="*/ 444400 h 520020"/>
              <a:gd name="connsiteX50" fmla="*/ 111324 w 330013"/>
              <a:gd name="connsiteY50" fmla="*/ 472975 h 520020"/>
              <a:gd name="connsiteX51" fmla="*/ 101799 w 330013"/>
              <a:gd name="connsiteY51" fmla="*/ 492025 h 520020"/>
              <a:gd name="connsiteX52" fmla="*/ 92274 w 330013"/>
              <a:gd name="connsiteY52" fmla="*/ 506312 h 520020"/>
              <a:gd name="connsiteX53" fmla="*/ 88378 w 330013"/>
              <a:gd name="connsiteY53" fmla="*/ 516051 h 520020"/>
              <a:gd name="connsiteX54" fmla="*/ 82503 w 330013"/>
              <a:gd name="connsiteY54" fmla="*/ 517520 h 520020"/>
              <a:gd name="connsiteX55" fmla="*/ 77503 w 330013"/>
              <a:gd name="connsiteY55" fmla="*/ 520020 h 520020"/>
              <a:gd name="connsiteX56" fmla="*/ 70003 w 330013"/>
              <a:gd name="connsiteY56" fmla="*/ 520020 h 520020"/>
              <a:gd name="connsiteX57" fmla="*/ 65003 w 330013"/>
              <a:gd name="connsiteY57" fmla="*/ 520020 h 520020"/>
              <a:gd name="connsiteX58" fmla="*/ 57502 w 330013"/>
              <a:gd name="connsiteY58" fmla="*/ 520020 h 520020"/>
              <a:gd name="connsiteX59" fmla="*/ 50002 w 330013"/>
              <a:gd name="connsiteY59" fmla="*/ 520020 h 520020"/>
              <a:gd name="connsiteX60" fmla="*/ 45002 w 330013"/>
              <a:gd name="connsiteY60" fmla="*/ 517520 h 520020"/>
              <a:gd name="connsiteX61" fmla="*/ 42502 w 330013"/>
              <a:gd name="connsiteY61" fmla="*/ 510020 h 520020"/>
              <a:gd name="connsiteX62" fmla="*/ 35001 w 330013"/>
              <a:gd name="connsiteY62" fmla="*/ 505020 h 520020"/>
              <a:gd name="connsiteX63" fmla="*/ 27501 w 330013"/>
              <a:gd name="connsiteY63" fmla="*/ 497519 h 520020"/>
              <a:gd name="connsiteX64" fmla="*/ 22501 w 330013"/>
              <a:gd name="connsiteY64" fmla="*/ 492519 h 520020"/>
              <a:gd name="connsiteX65" fmla="*/ 17501 w 330013"/>
              <a:gd name="connsiteY65" fmla="*/ 485019 h 520020"/>
              <a:gd name="connsiteX66" fmla="*/ 12501 w 330013"/>
              <a:gd name="connsiteY66" fmla="*/ 475018 h 520020"/>
              <a:gd name="connsiteX67" fmla="*/ 10001 w 330013"/>
              <a:gd name="connsiteY67" fmla="*/ 465018 h 520020"/>
              <a:gd name="connsiteX68" fmla="*/ 2500 w 330013"/>
              <a:gd name="connsiteY68" fmla="*/ 460018 h 520020"/>
              <a:gd name="connsiteX69" fmla="*/ 2500 w 330013"/>
              <a:gd name="connsiteY69" fmla="*/ 450017 h 520020"/>
              <a:gd name="connsiteX70" fmla="*/ 0 w 330013"/>
              <a:gd name="connsiteY70" fmla="*/ 442517 h 520020"/>
              <a:gd name="connsiteX71" fmla="*/ 0 w 330013"/>
              <a:gd name="connsiteY71" fmla="*/ 432517 h 520020"/>
              <a:gd name="connsiteX72" fmla="*/ 0 w 330013"/>
              <a:gd name="connsiteY72" fmla="*/ 427517 h 520020"/>
              <a:gd name="connsiteX73" fmla="*/ 2500 w 330013"/>
              <a:gd name="connsiteY73" fmla="*/ 425016 h 520020"/>
              <a:gd name="connsiteX74" fmla="*/ 2500 w 330013"/>
              <a:gd name="connsiteY74" fmla="*/ 417516 h 520020"/>
              <a:gd name="connsiteX75" fmla="*/ 5000 w 330013"/>
              <a:gd name="connsiteY75" fmla="*/ 410016 h 520020"/>
              <a:gd name="connsiteX76" fmla="*/ 10001 w 330013"/>
              <a:gd name="connsiteY76" fmla="*/ 405016 h 520020"/>
              <a:gd name="connsiteX77" fmla="*/ 12501 w 330013"/>
              <a:gd name="connsiteY77" fmla="*/ 397515 h 520020"/>
              <a:gd name="connsiteX78" fmla="*/ 17501 w 330013"/>
              <a:gd name="connsiteY78" fmla="*/ 395015 h 520020"/>
              <a:gd name="connsiteX79" fmla="*/ 27501 w 330013"/>
              <a:gd name="connsiteY79" fmla="*/ 387515 h 520020"/>
              <a:gd name="connsiteX80" fmla="*/ 37502 w 330013"/>
              <a:gd name="connsiteY80" fmla="*/ 382515 h 520020"/>
              <a:gd name="connsiteX81" fmla="*/ 47502 w 330013"/>
              <a:gd name="connsiteY81" fmla="*/ 375015 h 520020"/>
              <a:gd name="connsiteX82" fmla="*/ 57502 w 330013"/>
              <a:gd name="connsiteY82" fmla="*/ 370014 h 520020"/>
              <a:gd name="connsiteX83" fmla="*/ 67503 w 330013"/>
              <a:gd name="connsiteY83" fmla="*/ 362514 h 520020"/>
              <a:gd name="connsiteX84" fmla="*/ 77503 w 330013"/>
              <a:gd name="connsiteY84" fmla="*/ 352514 h 520020"/>
              <a:gd name="connsiteX85" fmla="*/ 87503 w 330013"/>
              <a:gd name="connsiteY85" fmla="*/ 340013 h 520020"/>
              <a:gd name="connsiteX86" fmla="*/ 95004 w 330013"/>
              <a:gd name="connsiteY86" fmla="*/ 327513 h 520020"/>
              <a:gd name="connsiteX87" fmla="*/ 110004 w 330013"/>
              <a:gd name="connsiteY87" fmla="*/ 310012 h 520020"/>
              <a:gd name="connsiteX88" fmla="*/ 117505 w 330013"/>
              <a:gd name="connsiteY88" fmla="*/ 295011 h 520020"/>
              <a:gd name="connsiteX89" fmla="*/ 132505 w 330013"/>
              <a:gd name="connsiteY89" fmla="*/ 275011 h 520020"/>
              <a:gd name="connsiteX90" fmla="*/ 147506 w 330013"/>
              <a:gd name="connsiteY90" fmla="*/ 237509 h 520020"/>
              <a:gd name="connsiteX91" fmla="*/ 162506 w 330013"/>
              <a:gd name="connsiteY91" fmla="*/ 202508 h 520020"/>
              <a:gd name="connsiteX92" fmla="*/ 180007 w 330013"/>
              <a:gd name="connsiteY92" fmla="*/ 170007 h 520020"/>
              <a:gd name="connsiteX93" fmla="*/ 192507 w 330013"/>
              <a:gd name="connsiteY93" fmla="*/ 137505 h 520020"/>
              <a:gd name="connsiteX94" fmla="*/ 195007 w 330013"/>
              <a:gd name="connsiteY94" fmla="*/ 125005 h 520020"/>
              <a:gd name="connsiteX95" fmla="*/ 202508 w 330013"/>
              <a:gd name="connsiteY95" fmla="*/ 112504 h 520020"/>
              <a:gd name="connsiteX96" fmla="*/ 202508 w 330013"/>
              <a:gd name="connsiteY96" fmla="*/ 97504 h 520020"/>
              <a:gd name="connsiteX97" fmla="*/ 205008 w 330013"/>
              <a:gd name="connsiteY97" fmla="*/ 85003 h 520020"/>
              <a:gd name="connsiteX98" fmla="*/ 205008 w 330013"/>
              <a:gd name="connsiteY98" fmla="*/ 75003 h 520020"/>
              <a:gd name="connsiteX99" fmla="*/ 202508 w 330013"/>
              <a:gd name="connsiteY99" fmla="*/ 67503 h 520020"/>
              <a:gd name="connsiteX100" fmla="*/ 202508 w 330013"/>
              <a:gd name="connsiteY100" fmla="*/ 57502 h 520020"/>
              <a:gd name="connsiteX101" fmla="*/ 200008 w 330013"/>
              <a:gd name="connsiteY101" fmla="*/ 47502 h 520020"/>
              <a:gd name="connsiteX102" fmla="*/ 195007 w 330013"/>
              <a:gd name="connsiteY102" fmla="*/ 37502 h 520020"/>
              <a:gd name="connsiteX103" fmla="*/ 192507 w 330013"/>
              <a:gd name="connsiteY103" fmla="*/ 30001 h 520020"/>
              <a:gd name="connsiteX104" fmla="*/ 190007 w 330013"/>
              <a:gd name="connsiteY104" fmla="*/ 25001 h 520020"/>
              <a:gd name="connsiteX105" fmla="*/ 190007 w 330013"/>
              <a:gd name="connsiteY105" fmla="*/ 17501 h 520020"/>
              <a:gd name="connsiteX106" fmla="*/ 190007 w 330013"/>
              <a:gd name="connsiteY106" fmla="*/ 12501 h 520020"/>
              <a:gd name="connsiteX107" fmla="*/ 192507 w 330013"/>
              <a:gd name="connsiteY107" fmla="*/ 7500 h 520020"/>
              <a:gd name="connsiteX108" fmla="*/ 195007 w 330013"/>
              <a:gd name="connsiteY108" fmla="*/ 5000 h 520020"/>
              <a:gd name="connsiteX109" fmla="*/ 200008 w 330013"/>
              <a:gd name="connsiteY109" fmla="*/ 2500 h 520020"/>
              <a:gd name="connsiteX110" fmla="*/ 202508 w 330013"/>
              <a:gd name="connsiteY110" fmla="*/ 0 h 52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330013" h="520020">
                <a:moveTo>
                  <a:pt x="202508" y="0"/>
                </a:moveTo>
                <a:lnTo>
                  <a:pt x="207508" y="0"/>
                </a:lnTo>
                <a:lnTo>
                  <a:pt x="215008" y="0"/>
                </a:lnTo>
                <a:lnTo>
                  <a:pt x="222509" y="0"/>
                </a:lnTo>
                <a:lnTo>
                  <a:pt x="230009" y="0"/>
                </a:lnTo>
                <a:lnTo>
                  <a:pt x="240009" y="2500"/>
                </a:lnTo>
                <a:lnTo>
                  <a:pt x="252510" y="5000"/>
                </a:lnTo>
                <a:lnTo>
                  <a:pt x="267510" y="7500"/>
                </a:lnTo>
                <a:lnTo>
                  <a:pt x="280011" y="15001"/>
                </a:lnTo>
                <a:lnTo>
                  <a:pt x="292511" y="22501"/>
                </a:lnTo>
                <a:lnTo>
                  <a:pt x="302512" y="27501"/>
                </a:lnTo>
                <a:lnTo>
                  <a:pt x="307512" y="37502"/>
                </a:lnTo>
                <a:lnTo>
                  <a:pt x="315012" y="45002"/>
                </a:lnTo>
                <a:lnTo>
                  <a:pt x="322512" y="52502"/>
                </a:lnTo>
                <a:lnTo>
                  <a:pt x="325012" y="60002"/>
                </a:lnTo>
                <a:lnTo>
                  <a:pt x="327513" y="70003"/>
                </a:lnTo>
                <a:lnTo>
                  <a:pt x="330013" y="72503"/>
                </a:lnTo>
                <a:lnTo>
                  <a:pt x="330013" y="80003"/>
                </a:lnTo>
                <a:lnTo>
                  <a:pt x="327513" y="85003"/>
                </a:lnTo>
                <a:lnTo>
                  <a:pt x="327513" y="95004"/>
                </a:lnTo>
                <a:lnTo>
                  <a:pt x="325012" y="102504"/>
                </a:lnTo>
                <a:lnTo>
                  <a:pt x="322512" y="112504"/>
                </a:lnTo>
                <a:lnTo>
                  <a:pt x="317512" y="120005"/>
                </a:lnTo>
                <a:lnTo>
                  <a:pt x="312512" y="130005"/>
                </a:lnTo>
                <a:lnTo>
                  <a:pt x="300011" y="152506"/>
                </a:lnTo>
                <a:lnTo>
                  <a:pt x="285011" y="180007"/>
                </a:lnTo>
                <a:lnTo>
                  <a:pt x="267510" y="207508"/>
                </a:lnTo>
                <a:lnTo>
                  <a:pt x="245009" y="237509"/>
                </a:lnTo>
                <a:lnTo>
                  <a:pt x="235009" y="252510"/>
                </a:lnTo>
                <a:lnTo>
                  <a:pt x="225009" y="270011"/>
                </a:lnTo>
                <a:lnTo>
                  <a:pt x="215008" y="282511"/>
                </a:lnTo>
                <a:lnTo>
                  <a:pt x="205008" y="292511"/>
                </a:lnTo>
                <a:lnTo>
                  <a:pt x="200008" y="305012"/>
                </a:lnTo>
                <a:lnTo>
                  <a:pt x="192507" y="315012"/>
                </a:lnTo>
                <a:lnTo>
                  <a:pt x="185007" y="325013"/>
                </a:lnTo>
                <a:lnTo>
                  <a:pt x="182507" y="332513"/>
                </a:lnTo>
                <a:lnTo>
                  <a:pt x="177507" y="340013"/>
                </a:lnTo>
                <a:lnTo>
                  <a:pt x="172507" y="347514"/>
                </a:lnTo>
                <a:lnTo>
                  <a:pt x="170007" y="352514"/>
                </a:lnTo>
                <a:lnTo>
                  <a:pt x="170007" y="355014"/>
                </a:lnTo>
                <a:lnTo>
                  <a:pt x="167506" y="362514"/>
                </a:lnTo>
                <a:lnTo>
                  <a:pt x="170007" y="370014"/>
                </a:lnTo>
                <a:lnTo>
                  <a:pt x="177507" y="372514"/>
                </a:lnTo>
                <a:lnTo>
                  <a:pt x="182507" y="372514"/>
                </a:lnTo>
                <a:lnTo>
                  <a:pt x="183364" y="372514"/>
                </a:lnTo>
                <a:lnTo>
                  <a:pt x="182761" y="372962"/>
                </a:lnTo>
                <a:cubicBezTo>
                  <a:pt x="146091" y="403521"/>
                  <a:pt x="189661" y="373126"/>
                  <a:pt x="154186" y="396775"/>
                </a:cubicBezTo>
                <a:cubicBezTo>
                  <a:pt x="151011" y="401537"/>
                  <a:pt x="147221" y="405943"/>
                  <a:pt x="144661" y="411062"/>
                </a:cubicBezTo>
                <a:cubicBezTo>
                  <a:pt x="142416" y="415552"/>
                  <a:pt x="142390" y="420991"/>
                  <a:pt x="139899" y="425350"/>
                </a:cubicBezTo>
                <a:cubicBezTo>
                  <a:pt x="135961" y="432242"/>
                  <a:pt x="130374" y="438050"/>
                  <a:pt x="125611" y="444400"/>
                </a:cubicBezTo>
                <a:cubicBezTo>
                  <a:pt x="116881" y="470593"/>
                  <a:pt x="126095" y="447126"/>
                  <a:pt x="111324" y="472975"/>
                </a:cubicBezTo>
                <a:cubicBezTo>
                  <a:pt x="107802" y="479139"/>
                  <a:pt x="105321" y="485861"/>
                  <a:pt x="101799" y="492025"/>
                </a:cubicBezTo>
                <a:cubicBezTo>
                  <a:pt x="98959" y="496995"/>
                  <a:pt x="94834" y="501193"/>
                  <a:pt x="92274" y="506312"/>
                </a:cubicBezTo>
                <a:lnTo>
                  <a:pt x="88378" y="516051"/>
                </a:lnTo>
                <a:lnTo>
                  <a:pt x="82503" y="517520"/>
                </a:lnTo>
                <a:lnTo>
                  <a:pt x="77503" y="520020"/>
                </a:lnTo>
                <a:lnTo>
                  <a:pt x="70003" y="520020"/>
                </a:lnTo>
                <a:lnTo>
                  <a:pt x="65003" y="520020"/>
                </a:lnTo>
                <a:lnTo>
                  <a:pt x="57502" y="520020"/>
                </a:lnTo>
                <a:lnTo>
                  <a:pt x="50002" y="520020"/>
                </a:lnTo>
                <a:lnTo>
                  <a:pt x="45002" y="517520"/>
                </a:lnTo>
                <a:lnTo>
                  <a:pt x="42502" y="510020"/>
                </a:lnTo>
                <a:lnTo>
                  <a:pt x="35001" y="505020"/>
                </a:lnTo>
                <a:lnTo>
                  <a:pt x="27501" y="497519"/>
                </a:lnTo>
                <a:lnTo>
                  <a:pt x="22501" y="492519"/>
                </a:lnTo>
                <a:lnTo>
                  <a:pt x="17501" y="485019"/>
                </a:lnTo>
                <a:lnTo>
                  <a:pt x="12501" y="475018"/>
                </a:lnTo>
                <a:lnTo>
                  <a:pt x="10001" y="465018"/>
                </a:lnTo>
                <a:lnTo>
                  <a:pt x="2500" y="460018"/>
                </a:lnTo>
                <a:lnTo>
                  <a:pt x="2500" y="450017"/>
                </a:lnTo>
                <a:lnTo>
                  <a:pt x="0" y="442517"/>
                </a:lnTo>
                <a:lnTo>
                  <a:pt x="0" y="432517"/>
                </a:lnTo>
                <a:lnTo>
                  <a:pt x="0" y="427517"/>
                </a:lnTo>
                <a:lnTo>
                  <a:pt x="2500" y="425016"/>
                </a:lnTo>
                <a:lnTo>
                  <a:pt x="2500" y="417516"/>
                </a:lnTo>
                <a:lnTo>
                  <a:pt x="5000" y="410016"/>
                </a:lnTo>
                <a:lnTo>
                  <a:pt x="10001" y="405016"/>
                </a:lnTo>
                <a:lnTo>
                  <a:pt x="12501" y="397515"/>
                </a:lnTo>
                <a:lnTo>
                  <a:pt x="17501" y="395015"/>
                </a:lnTo>
                <a:lnTo>
                  <a:pt x="27501" y="387515"/>
                </a:lnTo>
                <a:lnTo>
                  <a:pt x="37502" y="382515"/>
                </a:lnTo>
                <a:lnTo>
                  <a:pt x="47502" y="375015"/>
                </a:lnTo>
                <a:lnTo>
                  <a:pt x="57502" y="370014"/>
                </a:lnTo>
                <a:lnTo>
                  <a:pt x="67503" y="362514"/>
                </a:lnTo>
                <a:lnTo>
                  <a:pt x="77503" y="352514"/>
                </a:lnTo>
                <a:lnTo>
                  <a:pt x="87503" y="340013"/>
                </a:lnTo>
                <a:lnTo>
                  <a:pt x="95004" y="327513"/>
                </a:lnTo>
                <a:lnTo>
                  <a:pt x="110004" y="310012"/>
                </a:lnTo>
                <a:lnTo>
                  <a:pt x="117505" y="295011"/>
                </a:lnTo>
                <a:lnTo>
                  <a:pt x="132505" y="275011"/>
                </a:lnTo>
                <a:lnTo>
                  <a:pt x="147506" y="237509"/>
                </a:lnTo>
                <a:lnTo>
                  <a:pt x="162506" y="202508"/>
                </a:lnTo>
                <a:lnTo>
                  <a:pt x="180007" y="170007"/>
                </a:lnTo>
                <a:lnTo>
                  <a:pt x="192507" y="137505"/>
                </a:lnTo>
                <a:lnTo>
                  <a:pt x="195007" y="125005"/>
                </a:lnTo>
                <a:lnTo>
                  <a:pt x="202508" y="112504"/>
                </a:lnTo>
                <a:lnTo>
                  <a:pt x="202508" y="97504"/>
                </a:lnTo>
                <a:lnTo>
                  <a:pt x="205008" y="85003"/>
                </a:lnTo>
                <a:lnTo>
                  <a:pt x="205008" y="75003"/>
                </a:lnTo>
                <a:lnTo>
                  <a:pt x="202508" y="67503"/>
                </a:lnTo>
                <a:lnTo>
                  <a:pt x="202508" y="57502"/>
                </a:lnTo>
                <a:lnTo>
                  <a:pt x="200008" y="47502"/>
                </a:lnTo>
                <a:lnTo>
                  <a:pt x="195007" y="37502"/>
                </a:lnTo>
                <a:lnTo>
                  <a:pt x="192507" y="30001"/>
                </a:lnTo>
                <a:lnTo>
                  <a:pt x="190007" y="25001"/>
                </a:lnTo>
                <a:lnTo>
                  <a:pt x="190007" y="17501"/>
                </a:lnTo>
                <a:lnTo>
                  <a:pt x="190007" y="12501"/>
                </a:lnTo>
                <a:lnTo>
                  <a:pt x="192507" y="7500"/>
                </a:lnTo>
                <a:lnTo>
                  <a:pt x="195007" y="5000"/>
                </a:lnTo>
                <a:lnTo>
                  <a:pt x="200008" y="2500"/>
                </a:lnTo>
                <a:lnTo>
                  <a:pt x="20250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4" name="任意多边形 13"/>
          <p:cNvSpPr>
            <a:spLocks/>
          </p:cNvSpPr>
          <p:nvPr/>
        </p:nvSpPr>
        <p:spPr bwMode="auto">
          <a:xfrm>
            <a:off x="3114524" y="2719610"/>
            <a:ext cx="235785" cy="156037"/>
          </a:xfrm>
          <a:custGeom>
            <a:avLst/>
            <a:gdLst>
              <a:gd name="connsiteX0" fmla="*/ 354139 w 361639"/>
              <a:gd name="connsiteY0" fmla="*/ 0 h 156037"/>
              <a:gd name="connsiteX1" fmla="*/ 361639 w 361639"/>
              <a:gd name="connsiteY1" fmla="*/ 47502 h 156037"/>
              <a:gd name="connsiteX2" fmla="*/ 329138 w 361639"/>
              <a:gd name="connsiteY2" fmla="*/ 55002 h 156037"/>
              <a:gd name="connsiteX3" fmla="*/ 296637 w 361639"/>
              <a:gd name="connsiteY3" fmla="*/ 60002 h 156037"/>
              <a:gd name="connsiteX4" fmla="*/ 269136 w 361639"/>
              <a:gd name="connsiteY4" fmla="*/ 67503 h 156037"/>
              <a:gd name="connsiteX5" fmla="*/ 239135 w 361639"/>
              <a:gd name="connsiteY5" fmla="*/ 72503 h 156037"/>
              <a:gd name="connsiteX6" fmla="*/ 214134 w 361639"/>
              <a:gd name="connsiteY6" fmla="*/ 80003 h 156037"/>
              <a:gd name="connsiteX7" fmla="*/ 189133 w 361639"/>
              <a:gd name="connsiteY7" fmla="*/ 82503 h 156037"/>
              <a:gd name="connsiteX8" fmla="*/ 164132 w 361639"/>
              <a:gd name="connsiteY8" fmla="*/ 90003 h 156037"/>
              <a:gd name="connsiteX9" fmla="*/ 146631 w 361639"/>
              <a:gd name="connsiteY9" fmla="*/ 95004 h 156037"/>
              <a:gd name="connsiteX10" fmla="*/ 126630 w 361639"/>
              <a:gd name="connsiteY10" fmla="*/ 100004 h 156037"/>
              <a:gd name="connsiteX11" fmla="*/ 106629 w 361639"/>
              <a:gd name="connsiteY11" fmla="*/ 105004 h 156037"/>
              <a:gd name="connsiteX12" fmla="*/ 94129 w 361639"/>
              <a:gd name="connsiteY12" fmla="*/ 110004 h 156037"/>
              <a:gd name="connsiteX13" fmla="*/ 79128 w 361639"/>
              <a:gd name="connsiteY13" fmla="*/ 112504 h 156037"/>
              <a:gd name="connsiteX14" fmla="*/ 69128 w 361639"/>
              <a:gd name="connsiteY14" fmla="*/ 117505 h 156037"/>
              <a:gd name="connsiteX15" fmla="*/ 59128 w 361639"/>
              <a:gd name="connsiteY15" fmla="*/ 122505 h 156037"/>
              <a:gd name="connsiteX16" fmla="*/ 49127 w 361639"/>
              <a:gd name="connsiteY16" fmla="*/ 127505 h 156037"/>
              <a:gd name="connsiteX17" fmla="*/ 44127 w 361639"/>
              <a:gd name="connsiteY17" fmla="*/ 132505 h 156037"/>
              <a:gd name="connsiteX18" fmla="*/ 29127 w 361639"/>
              <a:gd name="connsiteY18" fmla="*/ 137505 h 156037"/>
              <a:gd name="connsiteX19" fmla="*/ 21626 w 361639"/>
              <a:gd name="connsiteY19" fmla="*/ 145006 h 156037"/>
              <a:gd name="connsiteX20" fmla="*/ 11626 w 361639"/>
              <a:gd name="connsiteY20" fmla="*/ 150006 h 156037"/>
              <a:gd name="connsiteX21" fmla="*/ 4126 w 361639"/>
              <a:gd name="connsiteY21" fmla="*/ 155006 h 156037"/>
              <a:gd name="connsiteX22" fmla="*/ 0 w 361639"/>
              <a:gd name="connsiteY22" fmla="*/ 156037 h 156037"/>
              <a:gd name="connsiteX23" fmla="*/ 3896 w 361639"/>
              <a:gd name="connsiteY23" fmla="*/ 146298 h 156037"/>
              <a:gd name="connsiteX24" fmla="*/ 13421 w 361639"/>
              <a:gd name="connsiteY24" fmla="*/ 132011 h 156037"/>
              <a:gd name="connsiteX25" fmla="*/ 22946 w 361639"/>
              <a:gd name="connsiteY25" fmla="*/ 112961 h 156037"/>
              <a:gd name="connsiteX26" fmla="*/ 37233 w 361639"/>
              <a:gd name="connsiteY26" fmla="*/ 84386 h 156037"/>
              <a:gd name="connsiteX27" fmla="*/ 51521 w 361639"/>
              <a:gd name="connsiteY27" fmla="*/ 65336 h 156037"/>
              <a:gd name="connsiteX28" fmla="*/ 56283 w 361639"/>
              <a:gd name="connsiteY28" fmla="*/ 51048 h 156037"/>
              <a:gd name="connsiteX29" fmla="*/ 65808 w 361639"/>
              <a:gd name="connsiteY29" fmla="*/ 36761 h 156037"/>
              <a:gd name="connsiteX30" fmla="*/ 94383 w 361639"/>
              <a:gd name="connsiteY30" fmla="*/ 12948 h 156037"/>
              <a:gd name="connsiteX31" fmla="*/ 94986 w 361639"/>
              <a:gd name="connsiteY31" fmla="*/ 12500 h 156037"/>
              <a:gd name="connsiteX32" fmla="*/ 101629 w 361639"/>
              <a:gd name="connsiteY32" fmla="*/ 12500 h 156037"/>
              <a:gd name="connsiteX33" fmla="*/ 114130 w 361639"/>
              <a:gd name="connsiteY33" fmla="*/ 12500 h 156037"/>
              <a:gd name="connsiteX34" fmla="*/ 124130 w 361639"/>
              <a:gd name="connsiteY34" fmla="*/ 12500 h 156037"/>
              <a:gd name="connsiteX35" fmla="*/ 139131 w 361639"/>
              <a:gd name="connsiteY35" fmla="*/ 12500 h 156037"/>
              <a:gd name="connsiteX36" fmla="*/ 156631 w 361639"/>
              <a:gd name="connsiteY36" fmla="*/ 12500 h 156037"/>
              <a:gd name="connsiteX37" fmla="*/ 171632 w 361639"/>
              <a:gd name="connsiteY37" fmla="*/ 12500 h 156037"/>
              <a:gd name="connsiteX38" fmla="*/ 194133 w 361639"/>
              <a:gd name="connsiteY38" fmla="*/ 12500 h 156037"/>
              <a:gd name="connsiteX39" fmla="*/ 214134 w 361639"/>
              <a:gd name="connsiteY39" fmla="*/ 12500 h 156037"/>
              <a:gd name="connsiteX40" fmla="*/ 239135 w 361639"/>
              <a:gd name="connsiteY40" fmla="*/ 10000 h 156037"/>
              <a:gd name="connsiteX41" fmla="*/ 264135 w 361639"/>
              <a:gd name="connsiteY41" fmla="*/ 10000 h 156037"/>
              <a:gd name="connsiteX42" fmla="*/ 294137 w 361639"/>
              <a:gd name="connsiteY42" fmla="*/ 5000 h 156037"/>
              <a:gd name="connsiteX43" fmla="*/ 324138 w 361639"/>
              <a:gd name="connsiteY43" fmla="*/ 2500 h 156037"/>
              <a:gd name="connsiteX44" fmla="*/ 354139 w 361639"/>
              <a:gd name="connsiteY44" fmla="*/ 0 h 15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1639" h="156037">
                <a:moveTo>
                  <a:pt x="354139" y="0"/>
                </a:moveTo>
                <a:lnTo>
                  <a:pt x="361639" y="47502"/>
                </a:lnTo>
                <a:lnTo>
                  <a:pt x="329138" y="55002"/>
                </a:lnTo>
                <a:lnTo>
                  <a:pt x="296637" y="60002"/>
                </a:lnTo>
                <a:lnTo>
                  <a:pt x="269136" y="67503"/>
                </a:lnTo>
                <a:lnTo>
                  <a:pt x="239135" y="72503"/>
                </a:lnTo>
                <a:lnTo>
                  <a:pt x="214134" y="80003"/>
                </a:lnTo>
                <a:lnTo>
                  <a:pt x="189133" y="82503"/>
                </a:lnTo>
                <a:lnTo>
                  <a:pt x="164132" y="90003"/>
                </a:lnTo>
                <a:lnTo>
                  <a:pt x="146631" y="95004"/>
                </a:lnTo>
                <a:lnTo>
                  <a:pt x="126630" y="100004"/>
                </a:lnTo>
                <a:lnTo>
                  <a:pt x="106629" y="105004"/>
                </a:lnTo>
                <a:lnTo>
                  <a:pt x="94129" y="110004"/>
                </a:lnTo>
                <a:lnTo>
                  <a:pt x="79128" y="112504"/>
                </a:lnTo>
                <a:lnTo>
                  <a:pt x="69128" y="117505"/>
                </a:lnTo>
                <a:lnTo>
                  <a:pt x="59128" y="122505"/>
                </a:lnTo>
                <a:lnTo>
                  <a:pt x="49127" y="127505"/>
                </a:lnTo>
                <a:lnTo>
                  <a:pt x="44127" y="132505"/>
                </a:lnTo>
                <a:lnTo>
                  <a:pt x="29127" y="137505"/>
                </a:lnTo>
                <a:lnTo>
                  <a:pt x="21626" y="145006"/>
                </a:lnTo>
                <a:lnTo>
                  <a:pt x="11626" y="150006"/>
                </a:lnTo>
                <a:lnTo>
                  <a:pt x="4126" y="155006"/>
                </a:lnTo>
                <a:lnTo>
                  <a:pt x="0" y="156037"/>
                </a:lnTo>
                <a:lnTo>
                  <a:pt x="3896" y="146298"/>
                </a:lnTo>
                <a:cubicBezTo>
                  <a:pt x="6456" y="141179"/>
                  <a:pt x="10581" y="136981"/>
                  <a:pt x="13421" y="132011"/>
                </a:cubicBezTo>
                <a:cubicBezTo>
                  <a:pt x="16943" y="125847"/>
                  <a:pt x="19424" y="119125"/>
                  <a:pt x="22946" y="112961"/>
                </a:cubicBezTo>
                <a:cubicBezTo>
                  <a:pt x="37717" y="87112"/>
                  <a:pt x="28503" y="110579"/>
                  <a:pt x="37233" y="84386"/>
                </a:cubicBezTo>
                <a:cubicBezTo>
                  <a:pt x="41996" y="78036"/>
                  <a:pt x="47583" y="72228"/>
                  <a:pt x="51521" y="65336"/>
                </a:cubicBezTo>
                <a:cubicBezTo>
                  <a:pt x="54012" y="60977"/>
                  <a:pt x="54038" y="55538"/>
                  <a:pt x="56283" y="51048"/>
                </a:cubicBezTo>
                <a:cubicBezTo>
                  <a:pt x="58843" y="45929"/>
                  <a:pt x="62633" y="41523"/>
                  <a:pt x="65808" y="36761"/>
                </a:cubicBezTo>
                <a:cubicBezTo>
                  <a:pt x="101283" y="13112"/>
                  <a:pt x="57713" y="43507"/>
                  <a:pt x="94383" y="12948"/>
                </a:cubicBezTo>
                <a:lnTo>
                  <a:pt x="94986" y="12500"/>
                </a:lnTo>
                <a:lnTo>
                  <a:pt x="101629" y="12500"/>
                </a:lnTo>
                <a:lnTo>
                  <a:pt x="114130" y="12500"/>
                </a:lnTo>
                <a:lnTo>
                  <a:pt x="124130" y="12500"/>
                </a:lnTo>
                <a:lnTo>
                  <a:pt x="139131" y="12500"/>
                </a:lnTo>
                <a:lnTo>
                  <a:pt x="156631" y="12500"/>
                </a:lnTo>
                <a:lnTo>
                  <a:pt x="171632" y="12500"/>
                </a:lnTo>
                <a:lnTo>
                  <a:pt x="194133" y="12500"/>
                </a:lnTo>
                <a:lnTo>
                  <a:pt x="214134" y="12500"/>
                </a:lnTo>
                <a:lnTo>
                  <a:pt x="239135" y="10000"/>
                </a:lnTo>
                <a:lnTo>
                  <a:pt x="264135" y="10000"/>
                </a:lnTo>
                <a:lnTo>
                  <a:pt x="294137" y="5000"/>
                </a:lnTo>
                <a:lnTo>
                  <a:pt x="324138" y="2500"/>
                </a:lnTo>
                <a:lnTo>
                  <a:pt x="35413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97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7"/>
          <p:cNvGrpSpPr/>
          <p:nvPr/>
        </p:nvGrpSpPr>
        <p:grpSpPr>
          <a:xfrm>
            <a:off x="2218847" y="1716383"/>
            <a:ext cx="1715984" cy="1719463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1" name="文本框 64"/>
          <p:cNvSpPr txBox="1"/>
          <p:nvPr/>
        </p:nvSpPr>
        <p:spPr>
          <a:xfrm>
            <a:off x="2267744" y="1563638"/>
            <a:ext cx="1752273" cy="18389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15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  <a:endParaRPr lang="zh-CN" altLang="en-US" sz="11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2277269" y="904079"/>
            <a:ext cx="1656184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cāng</a:t>
            </a:r>
            <a:endParaRPr lang="en-US" altLang="zh-CN" sz="44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线形标注 2 47"/>
          <p:cNvSpPr/>
          <p:nvPr/>
        </p:nvSpPr>
        <p:spPr>
          <a:xfrm>
            <a:off x="5085581" y="1650438"/>
            <a:ext cx="2520280" cy="496670"/>
          </a:xfrm>
          <a:prstGeom prst="borderCallout2">
            <a:avLst>
              <a:gd name="adj1" fmla="val 43002"/>
              <a:gd name="adj2" fmla="val 411"/>
              <a:gd name="adj3" fmla="val 42480"/>
              <a:gd name="adj4" fmla="val -23476"/>
              <a:gd name="adj5" fmla="val 138596"/>
              <a:gd name="adj6" fmla="val -57445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右部是“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仓</a:t>
            </a:r>
            <a:r>
              <a:rPr lang="zh-CN" altLang="en-US" sz="280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Freeform 147"/>
          <p:cNvSpPr>
            <a:spLocks/>
          </p:cNvSpPr>
          <p:nvPr/>
        </p:nvSpPr>
        <p:spPr bwMode="auto">
          <a:xfrm rot="-180000">
            <a:off x="2958355" y="1973918"/>
            <a:ext cx="452224" cy="648286"/>
          </a:xfrm>
          <a:custGeom>
            <a:avLst/>
            <a:gdLst>
              <a:gd name="T0" fmla="*/ 157 w 225"/>
              <a:gd name="T1" fmla="*/ 21 h 348"/>
              <a:gd name="T2" fmla="*/ 154 w 225"/>
              <a:gd name="T3" fmla="*/ 14 h 348"/>
              <a:gd name="T4" fmla="*/ 153 w 225"/>
              <a:gd name="T5" fmla="*/ 8 h 348"/>
              <a:gd name="T6" fmla="*/ 154 w 225"/>
              <a:gd name="T7" fmla="*/ 4 h 348"/>
              <a:gd name="T8" fmla="*/ 157 w 225"/>
              <a:gd name="T9" fmla="*/ 1 h 348"/>
              <a:gd name="T10" fmla="*/ 161 w 225"/>
              <a:gd name="T11" fmla="*/ 0 h 348"/>
              <a:gd name="T12" fmla="*/ 167 w 225"/>
              <a:gd name="T13" fmla="*/ 0 h 348"/>
              <a:gd name="T14" fmla="*/ 175 w 225"/>
              <a:gd name="T15" fmla="*/ 1 h 348"/>
              <a:gd name="T16" fmla="*/ 189 w 225"/>
              <a:gd name="T17" fmla="*/ 5 h 348"/>
              <a:gd name="T18" fmla="*/ 206 w 225"/>
              <a:gd name="T19" fmla="*/ 13 h 348"/>
              <a:gd name="T20" fmla="*/ 216 w 225"/>
              <a:gd name="T21" fmla="*/ 21 h 348"/>
              <a:gd name="T22" fmla="*/ 221 w 225"/>
              <a:gd name="T23" fmla="*/ 24 h 348"/>
              <a:gd name="T24" fmla="*/ 224 w 225"/>
              <a:gd name="T25" fmla="*/ 28 h 348"/>
              <a:gd name="T26" fmla="*/ 225 w 225"/>
              <a:gd name="T27" fmla="*/ 32 h 348"/>
              <a:gd name="T28" fmla="*/ 225 w 225"/>
              <a:gd name="T29" fmla="*/ 39 h 348"/>
              <a:gd name="T30" fmla="*/ 220 w 225"/>
              <a:gd name="T31" fmla="*/ 53 h 348"/>
              <a:gd name="T32" fmla="*/ 212 w 225"/>
              <a:gd name="T33" fmla="*/ 67 h 348"/>
              <a:gd name="T34" fmla="*/ 205 w 225"/>
              <a:gd name="T35" fmla="*/ 82 h 348"/>
              <a:gd name="T36" fmla="*/ 196 w 225"/>
              <a:gd name="T37" fmla="*/ 100 h 348"/>
              <a:gd name="T38" fmla="*/ 185 w 225"/>
              <a:gd name="T39" fmla="*/ 122 h 348"/>
              <a:gd name="T40" fmla="*/ 172 w 225"/>
              <a:gd name="T41" fmla="*/ 147 h 348"/>
              <a:gd name="T42" fmla="*/ 158 w 225"/>
              <a:gd name="T43" fmla="*/ 174 h 348"/>
              <a:gd name="T44" fmla="*/ 142 w 225"/>
              <a:gd name="T45" fmla="*/ 201 h 348"/>
              <a:gd name="T46" fmla="*/ 122 w 225"/>
              <a:gd name="T47" fmla="*/ 228 h 348"/>
              <a:gd name="T48" fmla="*/ 103 w 225"/>
              <a:gd name="T49" fmla="*/ 255 h 348"/>
              <a:gd name="T50" fmla="*/ 82 w 225"/>
              <a:gd name="T51" fmla="*/ 279 h 348"/>
              <a:gd name="T52" fmla="*/ 63 w 225"/>
              <a:gd name="T53" fmla="*/ 300 h 348"/>
              <a:gd name="T54" fmla="*/ 44 w 225"/>
              <a:gd name="T55" fmla="*/ 317 h 348"/>
              <a:gd name="T56" fmla="*/ 30 w 225"/>
              <a:gd name="T57" fmla="*/ 328 h 348"/>
              <a:gd name="T58" fmla="*/ 22 w 225"/>
              <a:gd name="T59" fmla="*/ 335 h 348"/>
              <a:gd name="T60" fmla="*/ 15 w 225"/>
              <a:gd name="T61" fmla="*/ 340 h 348"/>
              <a:gd name="T62" fmla="*/ 9 w 225"/>
              <a:gd name="T63" fmla="*/ 344 h 348"/>
              <a:gd name="T64" fmla="*/ 5 w 225"/>
              <a:gd name="T65" fmla="*/ 346 h 348"/>
              <a:gd name="T66" fmla="*/ 3 w 225"/>
              <a:gd name="T67" fmla="*/ 348 h 348"/>
              <a:gd name="T68" fmla="*/ 0 w 225"/>
              <a:gd name="T69" fmla="*/ 348 h 348"/>
              <a:gd name="T70" fmla="*/ 0 w 225"/>
              <a:gd name="T71" fmla="*/ 346 h 348"/>
              <a:gd name="T72" fmla="*/ 1 w 225"/>
              <a:gd name="T73" fmla="*/ 345 h 348"/>
              <a:gd name="T74" fmla="*/ 3 w 225"/>
              <a:gd name="T75" fmla="*/ 341 h 348"/>
              <a:gd name="T76" fmla="*/ 6 w 225"/>
              <a:gd name="T77" fmla="*/ 336 h 348"/>
              <a:gd name="T78" fmla="*/ 12 w 225"/>
              <a:gd name="T79" fmla="*/ 328 h 348"/>
              <a:gd name="T80" fmla="*/ 18 w 225"/>
              <a:gd name="T81" fmla="*/ 318 h 348"/>
              <a:gd name="T82" fmla="*/ 26 w 225"/>
              <a:gd name="T83" fmla="*/ 306 h 348"/>
              <a:gd name="T84" fmla="*/ 35 w 225"/>
              <a:gd name="T85" fmla="*/ 293 h 348"/>
              <a:gd name="T86" fmla="*/ 46 w 225"/>
              <a:gd name="T87" fmla="*/ 278 h 348"/>
              <a:gd name="T88" fmla="*/ 64 w 225"/>
              <a:gd name="T89" fmla="*/ 251 h 348"/>
              <a:gd name="T90" fmla="*/ 89 w 225"/>
              <a:gd name="T91" fmla="*/ 215 h 348"/>
              <a:gd name="T92" fmla="*/ 109 w 225"/>
              <a:gd name="T93" fmla="*/ 178 h 348"/>
              <a:gd name="T94" fmla="*/ 129 w 225"/>
              <a:gd name="T95" fmla="*/ 139 h 348"/>
              <a:gd name="T96" fmla="*/ 142 w 225"/>
              <a:gd name="T97" fmla="*/ 109 h 348"/>
              <a:gd name="T98" fmla="*/ 148 w 225"/>
              <a:gd name="T99" fmla="*/ 91 h 348"/>
              <a:gd name="T100" fmla="*/ 153 w 225"/>
              <a:gd name="T101" fmla="*/ 76 h 348"/>
              <a:gd name="T102" fmla="*/ 157 w 225"/>
              <a:gd name="T103" fmla="*/ 62 h 348"/>
              <a:gd name="T104" fmla="*/ 160 w 225"/>
              <a:gd name="T105" fmla="*/ 50 h 348"/>
              <a:gd name="T106" fmla="*/ 161 w 225"/>
              <a:gd name="T107" fmla="*/ 40 h 348"/>
              <a:gd name="T108" fmla="*/ 161 w 225"/>
              <a:gd name="T109" fmla="*/ 32 h 348"/>
              <a:gd name="T110" fmla="*/ 160 w 225"/>
              <a:gd name="T111" fmla="*/ 26 h 348"/>
              <a:gd name="T112" fmla="*/ 158 w 225"/>
              <a:gd name="T113" fmla="*/ 24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5" h="348">
                <a:moveTo>
                  <a:pt x="158" y="24"/>
                </a:moveTo>
                <a:lnTo>
                  <a:pt x="157" y="21"/>
                </a:lnTo>
                <a:lnTo>
                  <a:pt x="156" y="17"/>
                </a:lnTo>
                <a:lnTo>
                  <a:pt x="154" y="14"/>
                </a:lnTo>
                <a:lnTo>
                  <a:pt x="153" y="11"/>
                </a:lnTo>
                <a:lnTo>
                  <a:pt x="153" y="8"/>
                </a:lnTo>
                <a:lnTo>
                  <a:pt x="154" y="6"/>
                </a:lnTo>
                <a:lnTo>
                  <a:pt x="154" y="4"/>
                </a:lnTo>
                <a:lnTo>
                  <a:pt x="156" y="2"/>
                </a:lnTo>
                <a:lnTo>
                  <a:pt x="157" y="1"/>
                </a:lnTo>
                <a:lnTo>
                  <a:pt x="158" y="1"/>
                </a:lnTo>
                <a:lnTo>
                  <a:pt x="161" y="0"/>
                </a:lnTo>
                <a:lnTo>
                  <a:pt x="165" y="0"/>
                </a:lnTo>
                <a:lnTo>
                  <a:pt x="167" y="0"/>
                </a:lnTo>
                <a:lnTo>
                  <a:pt x="171" y="1"/>
                </a:lnTo>
                <a:lnTo>
                  <a:pt x="175" y="1"/>
                </a:lnTo>
                <a:lnTo>
                  <a:pt x="180" y="2"/>
                </a:lnTo>
                <a:lnTo>
                  <a:pt x="189" y="5"/>
                </a:lnTo>
                <a:lnTo>
                  <a:pt x="198" y="9"/>
                </a:lnTo>
                <a:lnTo>
                  <a:pt x="206" y="13"/>
                </a:lnTo>
                <a:lnTo>
                  <a:pt x="214" y="18"/>
                </a:lnTo>
                <a:lnTo>
                  <a:pt x="216" y="21"/>
                </a:lnTo>
                <a:lnTo>
                  <a:pt x="219" y="22"/>
                </a:lnTo>
                <a:lnTo>
                  <a:pt x="221" y="24"/>
                </a:lnTo>
                <a:lnTo>
                  <a:pt x="223" y="27"/>
                </a:lnTo>
                <a:lnTo>
                  <a:pt x="224" y="28"/>
                </a:lnTo>
                <a:lnTo>
                  <a:pt x="225" y="31"/>
                </a:lnTo>
                <a:lnTo>
                  <a:pt x="225" y="32"/>
                </a:lnTo>
                <a:lnTo>
                  <a:pt x="225" y="33"/>
                </a:lnTo>
                <a:lnTo>
                  <a:pt x="225" y="39"/>
                </a:lnTo>
                <a:lnTo>
                  <a:pt x="223" y="45"/>
                </a:lnTo>
                <a:lnTo>
                  <a:pt x="220" y="53"/>
                </a:lnTo>
                <a:lnTo>
                  <a:pt x="216" y="60"/>
                </a:lnTo>
                <a:lnTo>
                  <a:pt x="212" y="67"/>
                </a:lnTo>
                <a:lnTo>
                  <a:pt x="209" y="75"/>
                </a:lnTo>
                <a:lnTo>
                  <a:pt x="205" y="82"/>
                </a:lnTo>
                <a:lnTo>
                  <a:pt x="201" y="90"/>
                </a:lnTo>
                <a:lnTo>
                  <a:pt x="196" y="100"/>
                </a:lnTo>
                <a:lnTo>
                  <a:pt x="191" y="111"/>
                </a:lnTo>
                <a:lnTo>
                  <a:pt x="185" y="122"/>
                </a:lnTo>
                <a:lnTo>
                  <a:pt x="180" y="134"/>
                </a:lnTo>
                <a:lnTo>
                  <a:pt x="172" y="147"/>
                </a:lnTo>
                <a:lnTo>
                  <a:pt x="166" y="160"/>
                </a:lnTo>
                <a:lnTo>
                  <a:pt x="158" y="174"/>
                </a:lnTo>
                <a:lnTo>
                  <a:pt x="149" y="187"/>
                </a:lnTo>
                <a:lnTo>
                  <a:pt x="142" y="201"/>
                </a:lnTo>
                <a:lnTo>
                  <a:pt x="133" y="214"/>
                </a:lnTo>
                <a:lnTo>
                  <a:pt x="122" y="228"/>
                </a:lnTo>
                <a:lnTo>
                  <a:pt x="113" y="242"/>
                </a:lnTo>
                <a:lnTo>
                  <a:pt x="103" y="255"/>
                </a:lnTo>
                <a:lnTo>
                  <a:pt x="93" y="268"/>
                </a:lnTo>
                <a:lnTo>
                  <a:pt x="82" y="279"/>
                </a:lnTo>
                <a:lnTo>
                  <a:pt x="72" y="290"/>
                </a:lnTo>
                <a:lnTo>
                  <a:pt x="63" y="300"/>
                </a:lnTo>
                <a:lnTo>
                  <a:pt x="53" y="309"/>
                </a:lnTo>
                <a:lnTo>
                  <a:pt x="44" y="317"/>
                </a:lnTo>
                <a:lnTo>
                  <a:pt x="33" y="324"/>
                </a:lnTo>
                <a:lnTo>
                  <a:pt x="30" y="328"/>
                </a:lnTo>
                <a:lnTo>
                  <a:pt x="26" y="332"/>
                </a:lnTo>
                <a:lnTo>
                  <a:pt x="22" y="335"/>
                </a:lnTo>
                <a:lnTo>
                  <a:pt x="18" y="337"/>
                </a:lnTo>
                <a:lnTo>
                  <a:pt x="15" y="340"/>
                </a:lnTo>
                <a:lnTo>
                  <a:pt x="12" y="342"/>
                </a:lnTo>
                <a:lnTo>
                  <a:pt x="9" y="344"/>
                </a:lnTo>
                <a:lnTo>
                  <a:pt x="8" y="345"/>
                </a:lnTo>
                <a:lnTo>
                  <a:pt x="5" y="346"/>
                </a:lnTo>
                <a:lnTo>
                  <a:pt x="4" y="348"/>
                </a:lnTo>
                <a:lnTo>
                  <a:pt x="3" y="348"/>
                </a:lnTo>
                <a:lnTo>
                  <a:pt x="1" y="348"/>
                </a:lnTo>
                <a:lnTo>
                  <a:pt x="0" y="348"/>
                </a:lnTo>
                <a:lnTo>
                  <a:pt x="0" y="348"/>
                </a:lnTo>
                <a:lnTo>
                  <a:pt x="0" y="346"/>
                </a:lnTo>
                <a:lnTo>
                  <a:pt x="0" y="346"/>
                </a:lnTo>
                <a:lnTo>
                  <a:pt x="1" y="345"/>
                </a:lnTo>
                <a:lnTo>
                  <a:pt x="1" y="344"/>
                </a:lnTo>
                <a:lnTo>
                  <a:pt x="3" y="341"/>
                </a:lnTo>
                <a:lnTo>
                  <a:pt x="4" y="339"/>
                </a:lnTo>
                <a:lnTo>
                  <a:pt x="6" y="336"/>
                </a:lnTo>
                <a:lnTo>
                  <a:pt x="8" y="332"/>
                </a:lnTo>
                <a:lnTo>
                  <a:pt x="12" y="328"/>
                </a:lnTo>
                <a:lnTo>
                  <a:pt x="14" y="323"/>
                </a:lnTo>
                <a:lnTo>
                  <a:pt x="18" y="318"/>
                </a:lnTo>
                <a:lnTo>
                  <a:pt x="22" y="313"/>
                </a:lnTo>
                <a:lnTo>
                  <a:pt x="26" y="306"/>
                </a:lnTo>
                <a:lnTo>
                  <a:pt x="31" y="300"/>
                </a:lnTo>
                <a:lnTo>
                  <a:pt x="35" y="293"/>
                </a:lnTo>
                <a:lnTo>
                  <a:pt x="41" y="286"/>
                </a:lnTo>
                <a:lnTo>
                  <a:pt x="46" y="278"/>
                </a:lnTo>
                <a:lnTo>
                  <a:pt x="53" y="269"/>
                </a:lnTo>
                <a:lnTo>
                  <a:pt x="64" y="251"/>
                </a:lnTo>
                <a:lnTo>
                  <a:pt x="76" y="233"/>
                </a:lnTo>
                <a:lnTo>
                  <a:pt x="89" y="215"/>
                </a:lnTo>
                <a:lnTo>
                  <a:pt x="99" y="197"/>
                </a:lnTo>
                <a:lnTo>
                  <a:pt x="109" y="178"/>
                </a:lnTo>
                <a:lnTo>
                  <a:pt x="120" y="158"/>
                </a:lnTo>
                <a:lnTo>
                  <a:pt x="129" y="139"/>
                </a:lnTo>
                <a:lnTo>
                  <a:pt x="138" y="118"/>
                </a:lnTo>
                <a:lnTo>
                  <a:pt x="142" y="109"/>
                </a:lnTo>
                <a:lnTo>
                  <a:pt x="144" y="100"/>
                </a:lnTo>
                <a:lnTo>
                  <a:pt x="148" y="91"/>
                </a:lnTo>
                <a:lnTo>
                  <a:pt x="151" y="84"/>
                </a:lnTo>
                <a:lnTo>
                  <a:pt x="153" y="76"/>
                </a:lnTo>
                <a:lnTo>
                  <a:pt x="154" y="68"/>
                </a:lnTo>
                <a:lnTo>
                  <a:pt x="157" y="62"/>
                </a:lnTo>
                <a:lnTo>
                  <a:pt x="158" y="55"/>
                </a:lnTo>
                <a:lnTo>
                  <a:pt x="160" y="50"/>
                </a:lnTo>
                <a:lnTo>
                  <a:pt x="160" y="45"/>
                </a:lnTo>
                <a:lnTo>
                  <a:pt x="161" y="40"/>
                </a:lnTo>
                <a:lnTo>
                  <a:pt x="161" y="36"/>
                </a:lnTo>
                <a:lnTo>
                  <a:pt x="161" y="32"/>
                </a:lnTo>
                <a:lnTo>
                  <a:pt x="161" y="28"/>
                </a:lnTo>
                <a:lnTo>
                  <a:pt x="160" y="26"/>
                </a:lnTo>
                <a:lnTo>
                  <a:pt x="158" y="24"/>
                </a:lnTo>
                <a:lnTo>
                  <a:pt x="158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任意多边形 10"/>
          <p:cNvSpPr>
            <a:spLocks/>
          </p:cNvSpPr>
          <p:nvPr/>
        </p:nvSpPr>
        <p:spPr bwMode="auto">
          <a:xfrm>
            <a:off x="3101010" y="2535320"/>
            <a:ext cx="167660" cy="580260"/>
          </a:xfrm>
          <a:custGeom>
            <a:avLst/>
            <a:gdLst>
              <a:gd name="connsiteX0" fmla="*/ 27005 w 171687"/>
              <a:gd name="connsiteY0" fmla="*/ 0 h 776719"/>
              <a:gd name="connsiteX1" fmla="*/ 36825 w 171687"/>
              <a:gd name="connsiteY1" fmla="*/ 2455 h 776719"/>
              <a:gd name="connsiteX2" fmla="*/ 54010 w 171687"/>
              <a:gd name="connsiteY2" fmla="*/ 2455 h 776719"/>
              <a:gd name="connsiteX3" fmla="*/ 68739 w 171687"/>
              <a:gd name="connsiteY3" fmla="*/ 9820 h 776719"/>
              <a:gd name="connsiteX4" fmla="*/ 88379 w 171687"/>
              <a:gd name="connsiteY4" fmla="*/ 14730 h 776719"/>
              <a:gd name="connsiteX5" fmla="*/ 105564 w 171687"/>
              <a:gd name="connsiteY5" fmla="*/ 22095 h 776719"/>
              <a:gd name="connsiteX6" fmla="*/ 132569 w 171687"/>
              <a:gd name="connsiteY6" fmla="*/ 34370 h 776719"/>
              <a:gd name="connsiteX7" fmla="*/ 132569 w 171687"/>
              <a:gd name="connsiteY7" fmla="*/ 39280 h 776719"/>
              <a:gd name="connsiteX8" fmla="*/ 132569 w 171687"/>
              <a:gd name="connsiteY8" fmla="*/ 49100 h 776719"/>
              <a:gd name="connsiteX9" fmla="*/ 132569 w 171687"/>
              <a:gd name="connsiteY9" fmla="*/ 58919 h 776719"/>
              <a:gd name="connsiteX10" fmla="*/ 132569 w 171687"/>
              <a:gd name="connsiteY10" fmla="*/ 71194 h 776719"/>
              <a:gd name="connsiteX11" fmla="*/ 132569 w 171687"/>
              <a:gd name="connsiteY11" fmla="*/ 83469 h 776719"/>
              <a:gd name="connsiteX12" fmla="*/ 132569 w 171687"/>
              <a:gd name="connsiteY12" fmla="*/ 98199 h 776719"/>
              <a:gd name="connsiteX13" fmla="*/ 127659 w 171687"/>
              <a:gd name="connsiteY13" fmla="*/ 112929 h 776719"/>
              <a:gd name="connsiteX14" fmla="*/ 127659 w 171687"/>
              <a:gd name="connsiteY14" fmla="*/ 127659 h 776719"/>
              <a:gd name="connsiteX15" fmla="*/ 127659 w 171687"/>
              <a:gd name="connsiteY15" fmla="*/ 144844 h 776719"/>
              <a:gd name="connsiteX16" fmla="*/ 127659 w 171687"/>
              <a:gd name="connsiteY16" fmla="*/ 159573 h 776719"/>
              <a:gd name="connsiteX17" fmla="*/ 127659 w 171687"/>
              <a:gd name="connsiteY17" fmla="*/ 179213 h 776719"/>
              <a:gd name="connsiteX18" fmla="*/ 127659 w 171687"/>
              <a:gd name="connsiteY18" fmla="*/ 201308 h 776719"/>
              <a:gd name="connsiteX19" fmla="*/ 125204 w 171687"/>
              <a:gd name="connsiteY19" fmla="*/ 220948 h 776719"/>
              <a:gd name="connsiteX20" fmla="*/ 125204 w 171687"/>
              <a:gd name="connsiteY20" fmla="*/ 243042 h 776719"/>
              <a:gd name="connsiteX21" fmla="*/ 125204 w 171687"/>
              <a:gd name="connsiteY21" fmla="*/ 265137 h 776719"/>
              <a:gd name="connsiteX22" fmla="*/ 122749 w 171687"/>
              <a:gd name="connsiteY22" fmla="*/ 289687 h 776719"/>
              <a:gd name="connsiteX23" fmla="*/ 122749 w 171687"/>
              <a:gd name="connsiteY23" fmla="*/ 333876 h 776719"/>
              <a:gd name="connsiteX24" fmla="*/ 120294 w 171687"/>
              <a:gd name="connsiteY24" fmla="*/ 355971 h 776719"/>
              <a:gd name="connsiteX25" fmla="*/ 120294 w 171687"/>
              <a:gd name="connsiteY25" fmla="*/ 378066 h 776719"/>
              <a:gd name="connsiteX26" fmla="*/ 120294 w 171687"/>
              <a:gd name="connsiteY26" fmla="*/ 400161 h 776719"/>
              <a:gd name="connsiteX27" fmla="*/ 120294 w 171687"/>
              <a:gd name="connsiteY27" fmla="*/ 419801 h 776719"/>
              <a:gd name="connsiteX28" fmla="*/ 120294 w 171687"/>
              <a:gd name="connsiteY28" fmla="*/ 439440 h 776719"/>
              <a:gd name="connsiteX29" fmla="*/ 120294 w 171687"/>
              <a:gd name="connsiteY29" fmla="*/ 456625 h 776719"/>
              <a:gd name="connsiteX30" fmla="*/ 120294 w 171687"/>
              <a:gd name="connsiteY30" fmla="*/ 473810 h 776719"/>
              <a:gd name="connsiteX31" fmla="*/ 120294 w 171687"/>
              <a:gd name="connsiteY31" fmla="*/ 488540 h 776719"/>
              <a:gd name="connsiteX32" fmla="*/ 122749 w 171687"/>
              <a:gd name="connsiteY32" fmla="*/ 505725 h 776719"/>
              <a:gd name="connsiteX33" fmla="*/ 122749 w 171687"/>
              <a:gd name="connsiteY33" fmla="*/ 520454 h 776719"/>
              <a:gd name="connsiteX34" fmla="*/ 125204 w 171687"/>
              <a:gd name="connsiteY34" fmla="*/ 532729 h 776719"/>
              <a:gd name="connsiteX35" fmla="*/ 125204 w 171687"/>
              <a:gd name="connsiteY35" fmla="*/ 545004 h 776719"/>
              <a:gd name="connsiteX36" fmla="*/ 127659 w 171687"/>
              <a:gd name="connsiteY36" fmla="*/ 554824 h 776719"/>
              <a:gd name="connsiteX37" fmla="*/ 132569 w 171687"/>
              <a:gd name="connsiteY37" fmla="*/ 567099 h 776719"/>
              <a:gd name="connsiteX38" fmla="*/ 135024 w 171687"/>
              <a:gd name="connsiteY38" fmla="*/ 586739 h 776719"/>
              <a:gd name="connsiteX39" fmla="*/ 137479 w 171687"/>
              <a:gd name="connsiteY39" fmla="*/ 603923 h 776719"/>
              <a:gd name="connsiteX40" fmla="*/ 144844 w 171687"/>
              <a:gd name="connsiteY40" fmla="*/ 618653 h 776719"/>
              <a:gd name="connsiteX41" fmla="*/ 154664 w 171687"/>
              <a:gd name="connsiteY41" fmla="*/ 633383 h 776719"/>
              <a:gd name="connsiteX42" fmla="*/ 164484 w 171687"/>
              <a:gd name="connsiteY42" fmla="*/ 648113 h 776719"/>
              <a:gd name="connsiteX43" fmla="*/ 171687 w 171687"/>
              <a:gd name="connsiteY43" fmla="*/ 660118 h 776719"/>
              <a:gd name="connsiteX44" fmla="*/ 169307 w 171687"/>
              <a:gd name="connsiteY44" fmla="*/ 776719 h 776719"/>
              <a:gd name="connsiteX45" fmla="*/ 166939 w 171687"/>
              <a:gd name="connsiteY45" fmla="*/ 775772 h 776719"/>
              <a:gd name="connsiteX46" fmla="*/ 144844 w 171687"/>
              <a:gd name="connsiteY46" fmla="*/ 763497 h 776719"/>
              <a:gd name="connsiteX47" fmla="*/ 125204 w 171687"/>
              <a:gd name="connsiteY47" fmla="*/ 753677 h 776719"/>
              <a:gd name="connsiteX48" fmla="*/ 110474 w 171687"/>
              <a:gd name="connsiteY48" fmla="*/ 738947 h 776719"/>
              <a:gd name="connsiteX49" fmla="*/ 98199 w 171687"/>
              <a:gd name="connsiteY49" fmla="*/ 724217 h 776719"/>
              <a:gd name="connsiteX50" fmla="*/ 83469 w 171687"/>
              <a:gd name="connsiteY50" fmla="*/ 707032 h 776719"/>
              <a:gd name="connsiteX51" fmla="*/ 71194 w 171687"/>
              <a:gd name="connsiteY51" fmla="*/ 687393 h 776719"/>
              <a:gd name="connsiteX52" fmla="*/ 61375 w 171687"/>
              <a:gd name="connsiteY52" fmla="*/ 665298 h 776719"/>
              <a:gd name="connsiteX53" fmla="*/ 58920 w 171687"/>
              <a:gd name="connsiteY53" fmla="*/ 653023 h 776719"/>
              <a:gd name="connsiteX54" fmla="*/ 56465 w 171687"/>
              <a:gd name="connsiteY54" fmla="*/ 640748 h 776719"/>
              <a:gd name="connsiteX55" fmla="*/ 54010 w 171687"/>
              <a:gd name="connsiteY55" fmla="*/ 626018 h 776719"/>
              <a:gd name="connsiteX56" fmla="*/ 49100 w 171687"/>
              <a:gd name="connsiteY56" fmla="*/ 608833 h 776719"/>
              <a:gd name="connsiteX57" fmla="*/ 46645 w 171687"/>
              <a:gd name="connsiteY57" fmla="*/ 594104 h 776719"/>
              <a:gd name="connsiteX58" fmla="*/ 44190 w 171687"/>
              <a:gd name="connsiteY58" fmla="*/ 574464 h 776719"/>
              <a:gd name="connsiteX59" fmla="*/ 39280 w 171687"/>
              <a:gd name="connsiteY59" fmla="*/ 554824 h 776719"/>
              <a:gd name="connsiteX60" fmla="*/ 36825 w 171687"/>
              <a:gd name="connsiteY60" fmla="*/ 532729 h 776719"/>
              <a:gd name="connsiteX61" fmla="*/ 36825 w 171687"/>
              <a:gd name="connsiteY61" fmla="*/ 510635 h 776719"/>
              <a:gd name="connsiteX62" fmla="*/ 34370 w 171687"/>
              <a:gd name="connsiteY62" fmla="*/ 488540 h 776719"/>
              <a:gd name="connsiteX63" fmla="*/ 34370 w 171687"/>
              <a:gd name="connsiteY63" fmla="*/ 463990 h 776719"/>
              <a:gd name="connsiteX64" fmla="*/ 34370 w 171687"/>
              <a:gd name="connsiteY64" fmla="*/ 439440 h 776719"/>
              <a:gd name="connsiteX65" fmla="*/ 31915 w 171687"/>
              <a:gd name="connsiteY65" fmla="*/ 409981 h 776719"/>
              <a:gd name="connsiteX66" fmla="*/ 31915 w 171687"/>
              <a:gd name="connsiteY66" fmla="*/ 380521 h 776719"/>
              <a:gd name="connsiteX67" fmla="*/ 34370 w 171687"/>
              <a:gd name="connsiteY67" fmla="*/ 351061 h 776719"/>
              <a:gd name="connsiteX68" fmla="*/ 34370 w 171687"/>
              <a:gd name="connsiteY68" fmla="*/ 319147 h 776719"/>
              <a:gd name="connsiteX69" fmla="*/ 34370 w 171687"/>
              <a:gd name="connsiteY69" fmla="*/ 289687 h 776719"/>
              <a:gd name="connsiteX70" fmla="*/ 36825 w 171687"/>
              <a:gd name="connsiteY70" fmla="*/ 262682 h 776719"/>
              <a:gd name="connsiteX71" fmla="*/ 36825 w 171687"/>
              <a:gd name="connsiteY71" fmla="*/ 233223 h 776719"/>
              <a:gd name="connsiteX72" fmla="*/ 36825 w 171687"/>
              <a:gd name="connsiteY72" fmla="*/ 208673 h 776719"/>
              <a:gd name="connsiteX73" fmla="*/ 36825 w 171687"/>
              <a:gd name="connsiteY73" fmla="*/ 186578 h 776719"/>
              <a:gd name="connsiteX74" fmla="*/ 36825 w 171687"/>
              <a:gd name="connsiteY74" fmla="*/ 164483 h 776719"/>
              <a:gd name="connsiteX75" fmla="*/ 34370 w 171687"/>
              <a:gd name="connsiteY75" fmla="*/ 144844 h 776719"/>
              <a:gd name="connsiteX76" fmla="*/ 34370 w 171687"/>
              <a:gd name="connsiteY76" fmla="*/ 127659 h 776719"/>
              <a:gd name="connsiteX77" fmla="*/ 31915 w 171687"/>
              <a:gd name="connsiteY77" fmla="*/ 110474 h 776719"/>
              <a:gd name="connsiteX78" fmla="*/ 31915 w 171687"/>
              <a:gd name="connsiteY78" fmla="*/ 98199 h 776719"/>
              <a:gd name="connsiteX79" fmla="*/ 27005 w 171687"/>
              <a:gd name="connsiteY79" fmla="*/ 83469 h 776719"/>
              <a:gd name="connsiteX80" fmla="*/ 24550 w 171687"/>
              <a:gd name="connsiteY80" fmla="*/ 76104 h 776719"/>
              <a:gd name="connsiteX81" fmla="*/ 22095 w 171687"/>
              <a:gd name="connsiteY81" fmla="*/ 66284 h 776719"/>
              <a:gd name="connsiteX82" fmla="*/ 17185 w 171687"/>
              <a:gd name="connsiteY82" fmla="*/ 56465 h 776719"/>
              <a:gd name="connsiteX83" fmla="*/ 14730 w 171687"/>
              <a:gd name="connsiteY83" fmla="*/ 54010 h 776719"/>
              <a:gd name="connsiteX84" fmla="*/ 12275 w 171687"/>
              <a:gd name="connsiteY84" fmla="*/ 46645 h 776719"/>
              <a:gd name="connsiteX85" fmla="*/ 4910 w 171687"/>
              <a:gd name="connsiteY85" fmla="*/ 44190 h 776719"/>
              <a:gd name="connsiteX86" fmla="*/ 2455 w 171687"/>
              <a:gd name="connsiteY86" fmla="*/ 36825 h 776719"/>
              <a:gd name="connsiteX87" fmla="*/ 2455 w 171687"/>
              <a:gd name="connsiteY87" fmla="*/ 31915 h 776719"/>
              <a:gd name="connsiteX88" fmla="*/ 0 w 171687"/>
              <a:gd name="connsiteY88" fmla="*/ 24550 h 776719"/>
              <a:gd name="connsiteX89" fmla="*/ 2455 w 171687"/>
              <a:gd name="connsiteY89" fmla="*/ 22095 h 776719"/>
              <a:gd name="connsiteX90" fmla="*/ 2455 w 171687"/>
              <a:gd name="connsiteY90" fmla="*/ 14730 h 776719"/>
              <a:gd name="connsiteX91" fmla="*/ 4910 w 171687"/>
              <a:gd name="connsiteY91" fmla="*/ 9820 h 776719"/>
              <a:gd name="connsiteX92" fmla="*/ 12275 w 171687"/>
              <a:gd name="connsiteY92" fmla="*/ 2455 h 776719"/>
              <a:gd name="connsiteX93" fmla="*/ 17185 w 171687"/>
              <a:gd name="connsiteY93" fmla="*/ 2455 h 776719"/>
              <a:gd name="connsiteX94" fmla="*/ 27005 w 171687"/>
              <a:gd name="connsiteY94" fmla="*/ 0 h 77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71687" h="776719">
                <a:moveTo>
                  <a:pt x="27005" y="0"/>
                </a:moveTo>
                <a:lnTo>
                  <a:pt x="36825" y="2455"/>
                </a:lnTo>
                <a:lnTo>
                  <a:pt x="54010" y="2455"/>
                </a:lnTo>
                <a:lnTo>
                  <a:pt x="68739" y="9820"/>
                </a:lnTo>
                <a:lnTo>
                  <a:pt x="88379" y="14730"/>
                </a:lnTo>
                <a:lnTo>
                  <a:pt x="105564" y="22095"/>
                </a:lnTo>
                <a:lnTo>
                  <a:pt x="132569" y="34370"/>
                </a:lnTo>
                <a:lnTo>
                  <a:pt x="132569" y="39280"/>
                </a:lnTo>
                <a:lnTo>
                  <a:pt x="132569" y="49100"/>
                </a:lnTo>
                <a:lnTo>
                  <a:pt x="132569" y="58919"/>
                </a:lnTo>
                <a:lnTo>
                  <a:pt x="132569" y="71194"/>
                </a:lnTo>
                <a:lnTo>
                  <a:pt x="132569" y="83469"/>
                </a:lnTo>
                <a:lnTo>
                  <a:pt x="132569" y="98199"/>
                </a:lnTo>
                <a:lnTo>
                  <a:pt x="127659" y="112929"/>
                </a:lnTo>
                <a:lnTo>
                  <a:pt x="127659" y="127659"/>
                </a:lnTo>
                <a:lnTo>
                  <a:pt x="127659" y="144844"/>
                </a:lnTo>
                <a:lnTo>
                  <a:pt x="127659" y="159573"/>
                </a:lnTo>
                <a:lnTo>
                  <a:pt x="127659" y="179213"/>
                </a:lnTo>
                <a:lnTo>
                  <a:pt x="127659" y="201308"/>
                </a:lnTo>
                <a:lnTo>
                  <a:pt x="125204" y="220948"/>
                </a:lnTo>
                <a:lnTo>
                  <a:pt x="125204" y="243042"/>
                </a:lnTo>
                <a:lnTo>
                  <a:pt x="125204" y="265137"/>
                </a:lnTo>
                <a:lnTo>
                  <a:pt x="122749" y="289687"/>
                </a:lnTo>
                <a:lnTo>
                  <a:pt x="122749" y="333876"/>
                </a:lnTo>
                <a:lnTo>
                  <a:pt x="120294" y="355971"/>
                </a:lnTo>
                <a:lnTo>
                  <a:pt x="120294" y="378066"/>
                </a:lnTo>
                <a:lnTo>
                  <a:pt x="120294" y="400161"/>
                </a:lnTo>
                <a:lnTo>
                  <a:pt x="120294" y="419801"/>
                </a:lnTo>
                <a:lnTo>
                  <a:pt x="120294" y="439440"/>
                </a:lnTo>
                <a:lnTo>
                  <a:pt x="120294" y="456625"/>
                </a:lnTo>
                <a:lnTo>
                  <a:pt x="120294" y="473810"/>
                </a:lnTo>
                <a:lnTo>
                  <a:pt x="120294" y="488540"/>
                </a:lnTo>
                <a:lnTo>
                  <a:pt x="122749" y="505725"/>
                </a:lnTo>
                <a:lnTo>
                  <a:pt x="122749" y="520454"/>
                </a:lnTo>
                <a:lnTo>
                  <a:pt x="125204" y="532729"/>
                </a:lnTo>
                <a:lnTo>
                  <a:pt x="125204" y="545004"/>
                </a:lnTo>
                <a:lnTo>
                  <a:pt x="127659" y="554824"/>
                </a:lnTo>
                <a:lnTo>
                  <a:pt x="132569" y="567099"/>
                </a:lnTo>
                <a:lnTo>
                  <a:pt x="135024" y="586739"/>
                </a:lnTo>
                <a:lnTo>
                  <a:pt x="137479" y="603923"/>
                </a:lnTo>
                <a:lnTo>
                  <a:pt x="144844" y="618653"/>
                </a:lnTo>
                <a:lnTo>
                  <a:pt x="154664" y="633383"/>
                </a:lnTo>
                <a:lnTo>
                  <a:pt x="164484" y="648113"/>
                </a:lnTo>
                <a:lnTo>
                  <a:pt x="171687" y="660118"/>
                </a:lnTo>
                <a:lnTo>
                  <a:pt x="169307" y="776719"/>
                </a:lnTo>
                <a:lnTo>
                  <a:pt x="166939" y="775772"/>
                </a:lnTo>
                <a:lnTo>
                  <a:pt x="144844" y="763497"/>
                </a:lnTo>
                <a:lnTo>
                  <a:pt x="125204" y="753677"/>
                </a:lnTo>
                <a:lnTo>
                  <a:pt x="110474" y="738947"/>
                </a:lnTo>
                <a:lnTo>
                  <a:pt x="98199" y="724217"/>
                </a:lnTo>
                <a:lnTo>
                  <a:pt x="83469" y="707032"/>
                </a:lnTo>
                <a:lnTo>
                  <a:pt x="71194" y="687393"/>
                </a:lnTo>
                <a:lnTo>
                  <a:pt x="61375" y="665298"/>
                </a:lnTo>
                <a:lnTo>
                  <a:pt x="58920" y="653023"/>
                </a:lnTo>
                <a:lnTo>
                  <a:pt x="56465" y="640748"/>
                </a:lnTo>
                <a:lnTo>
                  <a:pt x="54010" y="626018"/>
                </a:lnTo>
                <a:lnTo>
                  <a:pt x="49100" y="608833"/>
                </a:lnTo>
                <a:lnTo>
                  <a:pt x="46645" y="594104"/>
                </a:lnTo>
                <a:lnTo>
                  <a:pt x="44190" y="574464"/>
                </a:lnTo>
                <a:lnTo>
                  <a:pt x="39280" y="554824"/>
                </a:lnTo>
                <a:lnTo>
                  <a:pt x="36825" y="532729"/>
                </a:lnTo>
                <a:lnTo>
                  <a:pt x="36825" y="510635"/>
                </a:lnTo>
                <a:lnTo>
                  <a:pt x="34370" y="488540"/>
                </a:lnTo>
                <a:lnTo>
                  <a:pt x="34370" y="463990"/>
                </a:lnTo>
                <a:lnTo>
                  <a:pt x="34370" y="439440"/>
                </a:lnTo>
                <a:lnTo>
                  <a:pt x="31915" y="409981"/>
                </a:lnTo>
                <a:lnTo>
                  <a:pt x="31915" y="380521"/>
                </a:lnTo>
                <a:lnTo>
                  <a:pt x="34370" y="351061"/>
                </a:lnTo>
                <a:lnTo>
                  <a:pt x="34370" y="319147"/>
                </a:lnTo>
                <a:lnTo>
                  <a:pt x="34370" y="289687"/>
                </a:lnTo>
                <a:lnTo>
                  <a:pt x="36825" y="262682"/>
                </a:lnTo>
                <a:lnTo>
                  <a:pt x="36825" y="233223"/>
                </a:lnTo>
                <a:lnTo>
                  <a:pt x="36825" y="208673"/>
                </a:lnTo>
                <a:lnTo>
                  <a:pt x="36825" y="186578"/>
                </a:lnTo>
                <a:lnTo>
                  <a:pt x="36825" y="164483"/>
                </a:lnTo>
                <a:lnTo>
                  <a:pt x="34370" y="144844"/>
                </a:lnTo>
                <a:lnTo>
                  <a:pt x="34370" y="127659"/>
                </a:lnTo>
                <a:lnTo>
                  <a:pt x="31915" y="110474"/>
                </a:lnTo>
                <a:lnTo>
                  <a:pt x="31915" y="98199"/>
                </a:lnTo>
                <a:lnTo>
                  <a:pt x="27005" y="83469"/>
                </a:lnTo>
                <a:lnTo>
                  <a:pt x="24550" y="76104"/>
                </a:lnTo>
                <a:lnTo>
                  <a:pt x="22095" y="66284"/>
                </a:lnTo>
                <a:lnTo>
                  <a:pt x="17185" y="56465"/>
                </a:lnTo>
                <a:lnTo>
                  <a:pt x="14730" y="54010"/>
                </a:lnTo>
                <a:lnTo>
                  <a:pt x="12275" y="46645"/>
                </a:lnTo>
                <a:lnTo>
                  <a:pt x="4910" y="44190"/>
                </a:lnTo>
                <a:lnTo>
                  <a:pt x="2455" y="36825"/>
                </a:lnTo>
                <a:lnTo>
                  <a:pt x="2455" y="31915"/>
                </a:lnTo>
                <a:lnTo>
                  <a:pt x="0" y="24550"/>
                </a:lnTo>
                <a:lnTo>
                  <a:pt x="2455" y="22095"/>
                </a:lnTo>
                <a:lnTo>
                  <a:pt x="2455" y="14730"/>
                </a:lnTo>
                <a:lnTo>
                  <a:pt x="4910" y="9820"/>
                </a:lnTo>
                <a:lnTo>
                  <a:pt x="12275" y="2455"/>
                </a:lnTo>
                <a:lnTo>
                  <a:pt x="17185" y="2455"/>
                </a:lnTo>
                <a:lnTo>
                  <a:pt x="27005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" name="Freeform 148"/>
          <p:cNvSpPr>
            <a:spLocks/>
          </p:cNvSpPr>
          <p:nvPr/>
        </p:nvSpPr>
        <p:spPr bwMode="auto">
          <a:xfrm>
            <a:off x="3274153" y="2142464"/>
            <a:ext cx="561864" cy="396639"/>
          </a:xfrm>
          <a:custGeom>
            <a:avLst/>
            <a:gdLst>
              <a:gd name="T0" fmla="*/ 137 w 302"/>
              <a:gd name="T1" fmla="*/ 118 h 232"/>
              <a:gd name="T2" fmla="*/ 166 w 302"/>
              <a:gd name="T3" fmla="*/ 139 h 232"/>
              <a:gd name="T4" fmla="*/ 196 w 302"/>
              <a:gd name="T5" fmla="*/ 157 h 232"/>
              <a:gd name="T6" fmla="*/ 226 w 302"/>
              <a:gd name="T7" fmla="*/ 171 h 232"/>
              <a:gd name="T8" fmla="*/ 248 w 302"/>
              <a:gd name="T9" fmla="*/ 181 h 232"/>
              <a:gd name="T10" fmla="*/ 260 w 302"/>
              <a:gd name="T11" fmla="*/ 188 h 232"/>
              <a:gd name="T12" fmla="*/ 272 w 302"/>
              <a:gd name="T13" fmla="*/ 193 h 232"/>
              <a:gd name="T14" fmla="*/ 282 w 302"/>
              <a:gd name="T15" fmla="*/ 198 h 232"/>
              <a:gd name="T16" fmla="*/ 290 w 302"/>
              <a:gd name="T17" fmla="*/ 202 h 232"/>
              <a:gd name="T18" fmla="*/ 295 w 302"/>
              <a:gd name="T19" fmla="*/ 206 h 232"/>
              <a:gd name="T20" fmla="*/ 299 w 302"/>
              <a:gd name="T21" fmla="*/ 208 h 232"/>
              <a:gd name="T22" fmla="*/ 302 w 302"/>
              <a:gd name="T23" fmla="*/ 211 h 232"/>
              <a:gd name="T24" fmla="*/ 302 w 302"/>
              <a:gd name="T25" fmla="*/ 214 h 232"/>
              <a:gd name="T26" fmla="*/ 299 w 302"/>
              <a:gd name="T27" fmla="*/ 217 h 232"/>
              <a:gd name="T28" fmla="*/ 294 w 302"/>
              <a:gd name="T29" fmla="*/ 220 h 232"/>
              <a:gd name="T30" fmla="*/ 287 w 302"/>
              <a:gd name="T31" fmla="*/ 223 h 232"/>
              <a:gd name="T32" fmla="*/ 272 w 302"/>
              <a:gd name="T33" fmla="*/ 225 h 232"/>
              <a:gd name="T34" fmla="*/ 249 w 302"/>
              <a:gd name="T35" fmla="*/ 228 h 232"/>
              <a:gd name="T36" fmla="*/ 224 w 302"/>
              <a:gd name="T37" fmla="*/ 232 h 232"/>
              <a:gd name="T38" fmla="*/ 201 w 302"/>
              <a:gd name="T39" fmla="*/ 232 h 232"/>
              <a:gd name="T40" fmla="*/ 187 w 302"/>
              <a:gd name="T41" fmla="*/ 229 h 232"/>
              <a:gd name="T42" fmla="*/ 175 w 302"/>
              <a:gd name="T43" fmla="*/ 225 h 232"/>
              <a:gd name="T44" fmla="*/ 163 w 302"/>
              <a:gd name="T45" fmla="*/ 216 h 232"/>
              <a:gd name="T46" fmla="*/ 150 w 302"/>
              <a:gd name="T47" fmla="*/ 202 h 232"/>
              <a:gd name="T48" fmla="*/ 139 w 302"/>
              <a:gd name="T49" fmla="*/ 188 h 232"/>
              <a:gd name="T50" fmla="*/ 130 w 302"/>
              <a:gd name="T51" fmla="*/ 176 h 232"/>
              <a:gd name="T52" fmla="*/ 118 w 302"/>
              <a:gd name="T53" fmla="*/ 161 h 232"/>
              <a:gd name="T54" fmla="*/ 102 w 302"/>
              <a:gd name="T55" fmla="*/ 142 h 232"/>
              <a:gd name="T56" fmla="*/ 84 w 302"/>
              <a:gd name="T57" fmla="*/ 120 h 232"/>
              <a:gd name="T58" fmla="*/ 63 w 302"/>
              <a:gd name="T59" fmla="*/ 94 h 232"/>
              <a:gd name="T60" fmla="*/ 40 w 302"/>
              <a:gd name="T61" fmla="*/ 66 h 232"/>
              <a:gd name="T62" fmla="*/ 14 w 302"/>
              <a:gd name="T63" fmla="*/ 33 h 232"/>
              <a:gd name="T64" fmla="*/ 16 w 302"/>
              <a:gd name="T65" fmla="*/ 0 h 232"/>
              <a:gd name="T66" fmla="*/ 42 w 302"/>
              <a:gd name="T67" fmla="*/ 29 h 232"/>
              <a:gd name="T68" fmla="*/ 69 w 302"/>
              <a:gd name="T69" fmla="*/ 57 h 232"/>
              <a:gd name="T70" fmla="*/ 96 w 302"/>
              <a:gd name="T71" fmla="*/ 84 h 232"/>
              <a:gd name="T72" fmla="*/ 123 w 302"/>
              <a:gd name="T73" fmla="*/ 107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2" h="232">
                <a:moveTo>
                  <a:pt x="123" y="107"/>
                </a:moveTo>
                <a:lnTo>
                  <a:pt x="137" y="118"/>
                </a:lnTo>
                <a:lnTo>
                  <a:pt x="152" y="130"/>
                </a:lnTo>
                <a:lnTo>
                  <a:pt x="166" y="139"/>
                </a:lnTo>
                <a:lnTo>
                  <a:pt x="182" y="148"/>
                </a:lnTo>
                <a:lnTo>
                  <a:pt x="196" y="157"/>
                </a:lnTo>
                <a:lnTo>
                  <a:pt x="212" y="165"/>
                </a:lnTo>
                <a:lnTo>
                  <a:pt x="226" y="171"/>
                </a:lnTo>
                <a:lnTo>
                  <a:pt x="241" y="178"/>
                </a:lnTo>
                <a:lnTo>
                  <a:pt x="248" y="181"/>
                </a:lnTo>
                <a:lnTo>
                  <a:pt x="255" y="184"/>
                </a:lnTo>
                <a:lnTo>
                  <a:pt x="260" y="188"/>
                </a:lnTo>
                <a:lnTo>
                  <a:pt x="267" y="190"/>
                </a:lnTo>
                <a:lnTo>
                  <a:pt x="272" y="193"/>
                </a:lnTo>
                <a:lnTo>
                  <a:pt x="277" y="196"/>
                </a:lnTo>
                <a:lnTo>
                  <a:pt x="282" y="198"/>
                </a:lnTo>
                <a:lnTo>
                  <a:pt x="286" y="201"/>
                </a:lnTo>
                <a:lnTo>
                  <a:pt x="290" y="202"/>
                </a:lnTo>
                <a:lnTo>
                  <a:pt x="293" y="205"/>
                </a:lnTo>
                <a:lnTo>
                  <a:pt x="295" y="206"/>
                </a:lnTo>
                <a:lnTo>
                  <a:pt x="298" y="207"/>
                </a:lnTo>
                <a:lnTo>
                  <a:pt x="299" y="208"/>
                </a:lnTo>
                <a:lnTo>
                  <a:pt x="300" y="210"/>
                </a:lnTo>
                <a:lnTo>
                  <a:pt x="302" y="211"/>
                </a:lnTo>
                <a:lnTo>
                  <a:pt x="302" y="211"/>
                </a:lnTo>
                <a:lnTo>
                  <a:pt x="302" y="214"/>
                </a:lnTo>
                <a:lnTo>
                  <a:pt x="300" y="216"/>
                </a:lnTo>
                <a:lnTo>
                  <a:pt x="299" y="217"/>
                </a:lnTo>
                <a:lnTo>
                  <a:pt x="296" y="219"/>
                </a:lnTo>
                <a:lnTo>
                  <a:pt x="294" y="220"/>
                </a:lnTo>
                <a:lnTo>
                  <a:pt x="291" y="221"/>
                </a:lnTo>
                <a:lnTo>
                  <a:pt x="287" y="223"/>
                </a:lnTo>
                <a:lnTo>
                  <a:pt x="284" y="224"/>
                </a:lnTo>
                <a:lnTo>
                  <a:pt x="272" y="225"/>
                </a:lnTo>
                <a:lnTo>
                  <a:pt x="260" y="227"/>
                </a:lnTo>
                <a:lnTo>
                  <a:pt x="249" y="228"/>
                </a:lnTo>
                <a:lnTo>
                  <a:pt x="237" y="230"/>
                </a:lnTo>
                <a:lnTo>
                  <a:pt x="224" y="232"/>
                </a:lnTo>
                <a:lnTo>
                  <a:pt x="213" y="232"/>
                </a:lnTo>
                <a:lnTo>
                  <a:pt x="201" y="232"/>
                </a:lnTo>
                <a:lnTo>
                  <a:pt x="192" y="230"/>
                </a:lnTo>
                <a:lnTo>
                  <a:pt x="187" y="229"/>
                </a:lnTo>
                <a:lnTo>
                  <a:pt x="181" y="228"/>
                </a:lnTo>
                <a:lnTo>
                  <a:pt x="175" y="225"/>
                </a:lnTo>
                <a:lnTo>
                  <a:pt x="169" y="221"/>
                </a:lnTo>
                <a:lnTo>
                  <a:pt x="163" y="216"/>
                </a:lnTo>
                <a:lnTo>
                  <a:pt x="156" y="210"/>
                </a:lnTo>
                <a:lnTo>
                  <a:pt x="150" y="202"/>
                </a:lnTo>
                <a:lnTo>
                  <a:pt x="143" y="193"/>
                </a:lnTo>
                <a:lnTo>
                  <a:pt x="139" y="188"/>
                </a:lnTo>
                <a:lnTo>
                  <a:pt x="136" y="183"/>
                </a:lnTo>
                <a:lnTo>
                  <a:pt x="130" y="176"/>
                </a:lnTo>
                <a:lnTo>
                  <a:pt x="124" y="169"/>
                </a:lnTo>
                <a:lnTo>
                  <a:pt x="118" y="161"/>
                </a:lnTo>
                <a:lnTo>
                  <a:pt x="110" y="152"/>
                </a:lnTo>
                <a:lnTo>
                  <a:pt x="102" y="142"/>
                </a:lnTo>
                <a:lnTo>
                  <a:pt x="93" y="131"/>
                </a:lnTo>
                <a:lnTo>
                  <a:pt x="84" y="120"/>
                </a:lnTo>
                <a:lnTo>
                  <a:pt x="74" y="107"/>
                </a:lnTo>
                <a:lnTo>
                  <a:pt x="63" y="94"/>
                </a:lnTo>
                <a:lnTo>
                  <a:pt x="52" y="80"/>
                </a:lnTo>
                <a:lnTo>
                  <a:pt x="40" y="66"/>
                </a:lnTo>
                <a:lnTo>
                  <a:pt x="27" y="50"/>
                </a:lnTo>
                <a:lnTo>
                  <a:pt x="14" y="33"/>
                </a:lnTo>
                <a:lnTo>
                  <a:pt x="0" y="15"/>
                </a:lnTo>
                <a:lnTo>
                  <a:pt x="16" y="0"/>
                </a:lnTo>
                <a:lnTo>
                  <a:pt x="29" y="15"/>
                </a:lnTo>
                <a:lnTo>
                  <a:pt x="42" y="29"/>
                </a:lnTo>
                <a:lnTo>
                  <a:pt x="54" y="44"/>
                </a:lnTo>
                <a:lnTo>
                  <a:pt x="69" y="57"/>
                </a:lnTo>
                <a:lnTo>
                  <a:pt x="81" y="71"/>
                </a:lnTo>
                <a:lnTo>
                  <a:pt x="96" y="84"/>
                </a:lnTo>
                <a:lnTo>
                  <a:pt x="108" y="95"/>
                </a:lnTo>
                <a:lnTo>
                  <a:pt x="123" y="107"/>
                </a:lnTo>
                <a:lnTo>
                  <a:pt x="123" y="10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127150" y="2473556"/>
            <a:ext cx="438200" cy="435146"/>
            <a:chOff x="2533942" y="2736551"/>
            <a:chExt cx="439441" cy="489003"/>
          </a:xfrm>
          <a:solidFill>
            <a:srgbClr val="FF0000"/>
          </a:solidFill>
        </p:grpSpPr>
        <p:sp>
          <p:nvSpPr>
            <p:cNvPr id="14" name="任意多边形 13"/>
            <p:cNvSpPr>
              <a:spLocks/>
            </p:cNvSpPr>
            <p:nvPr/>
          </p:nvSpPr>
          <p:spPr bwMode="auto">
            <a:xfrm>
              <a:off x="2752912" y="2860285"/>
              <a:ext cx="188575" cy="365269"/>
            </a:xfrm>
            <a:custGeom>
              <a:avLst/>
              <a:gdLst>
                <a:gd name="connsiteX0" fmla="*/ 194938 w 194938"/>
                <a:gd name="connsiteY0" fmla="*/ 0 h 421271"/>
                <a:gd name="connsiteX1" fmla="*/ 188557 w 194938"/>
                <a:gd name="connsiteY1" fmla="*/ 6381 h 421271"/>
                <a:gd name="connsiteX2" fmla="*/ 181192 w 194938"/>
                <a:gd name="connsiteY2" fmla="*/ 16201 h 421271"/>
                <a:gd name="connsiteX3" fmla="*/ 176283 w 194938"/>
                <a:gd name="connsiteY3" fmla="*/ 28475 h 421271"/>
                <a:gd name="connsiteX4" fmla="*/ 168918 w 194938"/>
                <a:gd name="connsiteY4" fmla="*/ 40750 h 421271"/>
                <a:gd name="connsiteX5" fmla="*/ 166463 w 194938"/>
                <a:gd name="connsiteY5" fmla="*/ 55480 h 421271"/>
                <a:gd name="connsiteX6" fmla="*/ 161553 w 194938"/>
                <a:gd name="connsiteY6" fmla="*/ 75120 h 421271"/>
                <a:gd name="connsiteX7" fmla="*/ 159098 w 194938"/>
                <a:gd name="connsiteY7" fmla="*/ 97215 h 421271"/>
                <a:gd name="connsiteX8" fmla="*/ 159098 w 194938"/>
                <a:gd name="connsiteY8" fmla="*/ 121764 h 421271"/>
                <a:gd name="connsiteX9" fmla="*/ 159098 w 194938"/>
                <a:gd name="connsiteY9" fmla="*/ 148769 h 421271"/>
                <a:gd name="connsiteX10" fmla="*/ 156643 w 194938"/>
                <a:gd name="connsiteY10" fmla="*/ 175774 h 421271"/>
                <a:gd name="connsiteX11" fmla="*/ 154188 w 194938"/>
                <a:gd name="connsiteY11" fmla="*/ 202779 h 421271"/>
                <a:gd name="connsiteX12" fmla="*/ 146823 w 194938"/>
                <a:gd name="connsiteY12" fmla="*/ 227328 h 421271"/>
                <a:gd name="connsiteX13" fmla="*/ 144368 w 194938"/>
                <a:gd name="connsiteY13" fmla="*/ 251878 h 421271"/>
                <a:gd name="connsiteX14" fmla="*/ 137003 w 194938"/>
                <a:gd name="connsiteY14" fmla="*/ 273973 h 421271"/>
                <a:gd name="connsiteX15" fmla="*/ 132093 w 194938"/>
                <a:gd name="connsiteY15" fmla="*/ 296068 h 421271"/>
                <a:gd name="connsiteX16" fmla="*/ 122273 w 194938"/>
                <a:gd name="connsiteY16" fmla="*/ 315707 h 421271"/>
                <a:gd name="connsiteX17" fmla="*/ 114908 w 194938"/>
                <a:gd name="connsiteY17" fmla="*/ 337802 h 421271"/>
                <a:gd name="connsiteX18" fmla="*/ 105088 w 194938"/>
                <a:gd name="connsiteY18" fmla="*/ 357442 h 421271"/>
                <a:gd name="connsiteX19" fmla="*/ 100178 w 194938"/>
                <a:gd name="connsiteY19" fmla="*/ 372172 h 421271"/>
                <a:gd name="connsiteX20" fmla="*/ 90358 w 194938"/>
                <a:gd name="connsiteY20" fmla="*/ 384447 h 421271"/>
                <a:gd name="connsiteX21" fmla="*/ 80538 w 194938"/>
                <a:gd name="connsiteY21" fmla="*/ 399176 h 421271"/>
                <a:gd name="connsiteX22" fmla="*/ 73173 w 194938"/>
                <a:gd name="connsiteY22" fmla="*/ 406541 h 421271"/>
                <a:gd name="connsiteX23" fmla="*/ 68264 w 194938"/>
                <a:gd name="connsiteY23" fmla="*/ 413906 h 421271"/>
                <a:gd name="connsiteX24" fmla="*/ 60899 w 194938"/>
                <a:gd name="connsiteY24" fmla="*/ 416361 h 421271"/>
                <a:gd name="connsiteX25" fmla="*/ 55989 w 194938"/>
                <a:gd name="connsiteY25" fmla="*/ 421271 h 421271"/>
                <a:gd name="connsiteX26" fmla="*/ 48624 w 194938"/>
                <a:gd name="connsiteY26" fmla="*/ 421271 h 421271"/>
                <a:gd name="connsiteX27" fmla="*/ 43714 w 194938"/>
                <a:gd name="connsiteY27" fmla="*/ 416361 h 421271"/>
                <a:gd name="connsiteX28" fmla="*/ 38804 w 194938"/>
                <a:gd name="connsiteY28" fmla="*/ 413906 h 421271"/>
                <a:gd name="connsiteX29" fmla="*/ 33894 w 194938"/>
                <a:gd name="connsiteY29" fmla="*/ 406541 h 421271"/>
                <a:gd name="connsiteX30" fmla="*/ 28984 w 194938"/>
                <a:gd name="connsiteY30" fmla="*/ 401631 h 421271"/>
                <a:gd name="connsiteX31" fmla="*/ 24074 w 194938"/>
                <a:gd name="connsiteY31" fmla="*/ 394266 h 421271"/>
                <a:gd name="connsiteX32" fmla="*/ 21619 w 194938"/>
                <a:gd name="connsiteY32" fmla="*/ 384447 h 421271"/>
                <a:gd name="connsiteX33" fmla="*/ 16709 w 194938"/>
                <a:gd name="connsiteY33" fmla="*/ 377082 h 421271"/>
                <a:gd name="connsiteX34" fmla="*/ 14254 w 194938"/>
                <a:gd name="connsiteY34" fmla="*/ 362352 h 421271"/>
                <a:gd name="connsiteX35" fmla="*/ 6889 w 194938"/>
                <a:gd name="connsiteY35" fmla="*/ 352532 h 421271"/>
                <a:gd name="connsiteX36" fmla="*/ 1979 w 194938"/>
                <a:gd name="connsiteY36" fmla="*/ 345167 h 421271"/>
                <a:gd name="connsiteX37" fmla="*/ 0 w 194938"/>
                <a:gd name="connsiteY37" fmla="*/ 343188 h 421271"/>
                <a:gd name="connsiteX38" fmla="*/ 1688 w 194938"/>
                <a:gd name="connsiteY38" fmla="*/ 332371 h 421271"/>
                <a:gd name="connsiteX39" fmla="*/ 9119 w 194938"/>
                <a:gd name="connsiteY39" fmla="*/ 251135 h 421271"/>
                <a:gd name="connsiteX40" fmla="*/ 14254 w 194938"/>
                <a:gd name="connsiteY40" fmla="*/ 249423 h 421271"/>
                <a:gd name="connsiteX41" fmla="*/ 24074 w 194938"/>
                <a:gd name="connsiteY41" fmla="*/ 246968 h 421271"/>
                <a:gd name="connsiteX42" fmla="*/ 28984 w 194938"/>
                <a:gd name="connsiteY42" fmla="*/ 242058 h 421271"/>
                <a:gd name="connsiteX43" fmla="*/ 33894 w 194938"/>
                <a:gd name="connsiteY43" fmla="*/ 239603 h 421271"/>
                <a:gd name="connsiteX44" fmla="*/ 36349 w 194938"/>
                <a:gd name="connsiteY44" fmla="*/ 234693 h 421271"/>
                <a:gd name="connsiteX45" fmla="*/ 36349 w 194938"/>
                <a:gd name="connsiteY45" fmla="*/ 224873 h 421271"/>
                <a:gd name="connsiteX46" fmla="*/ 38804 w 194938"/>
                <a:gd name="connsiteY46" fmla="*/ 212598 h 421271"/>
                <a:gd name="connsiteX47" fmla="*/ 38804 w 194938"/>
                <a:gd name="connsiteY47" fmla="*/ 197869 h 421271"/>
                <a:gd name="connsiteX48" fmla="*/ 43714 w 194938"/>
                <a:gd name="connsiteY48" fmla="*/ 183139 h 421271"/>
                <a:gd name="connsiteX49" fmla="*/ 43714 w 194938"/>
                <a:gd name="connsiteY49" fmla="*/ 163499 h 421271"/>
                <a:gd name="connsiteX50" fmla="*/ 46169 w 194938"/>
                <a:gd name="connsiteY50" fmla="*/ 141404 h 421271"/>
                <a:gd name="connsiteX51" fmla="*/ 48624 w 194938"/>
                <a:gd name="connsiteY51" fmla="*/ 119309 h 421271"/>
                <a:gd name="connsiteX52" fmla="*/ 48624 w 194938"/>
                <a:gd name="connsiteY52" fmla="*/ 94760 h 421271"/>
                <a:gd name="connsiteX53" fmla="*/ 48624 w 194938"/>
                <a:gd name="connsiteY53" fmla="*/ 72665 h 421271"/>
                <a:gd name="connsiteX54" fmla="*/ 48624 w 194938"/>
                <a:gd name="connsiteY54" fmla="*/ 53025 h 421271"/>
                <a:gd name="connsiteX55" fmla="*/ 48624 w 194938"/>
                <a:gd name="connsiteY55" fmla="*/ 38295 h 421271"/>
                <a:gd name="connsiteX56" fmla="*/ 48624 w 194938"/>
                <a:gd name="connsiteY56" fmla="*/ 26020 h 421271"/>
                <a:gd name="connsiteX57" fmla="*/ 46519 w 194938"/>
                <a:gd name="connsiteY57" fmla="*/ 13390 h 421271"/>
                <a:gd name="connsiteX58" fmla="*/ 47058 w 194938"/>
                <a:gd name="connsiteY58" fmla="*/ 13219 h 421271"/>
                <a:gd name="connsiteX59" fmla="*/ 63096 w 194938"/>
                <a:gd name="connsiteY59" fmla="*/ 7949 h 421271"/>
                <a:gd name="connsiteX60" fmla="*/ 192636 w 194938"/>
                <a:gd name="connsiteY60" fmla="*/ 329 h 421271"/>
                <a:gd name="connsiteX61" fmla="*/ 194938 w 194938"/>
                <a:gd name="connsiteY61" fmla="*/ 0 h 42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94938" h="421271">
                  <a:moveTo>
                    <a:pt x="194938" y="0"/>
                  </a:moveTo>
                  <a:lnTo>
                    <a:pt x="188557" y="6381"/>
                  </a:lnTo>
                  <a:lnTo>
                    <a:pt x="181192" y="16201"/>
                  </a:lnTo>
                  <a:lnTo>
                    <a:pt x="176283" y="28475"/>
                  </a:lnTo>
                  <a:lnTo>
                    <a:pt x="168918" y="40750"/>
                  </a:lnTo>
                  <a:lnTo>
                    <a:pt x="166463" y="55480"/>
                  </a:lnTo>
                  <a:lnTo>
                    <a:pt x="161553" y="75120"/>
                  </a:lnTo>
                  <a:lnTo>
                    <a:pt x="159098" y="97215"/>
                  </a:lnTo>
                  <a:lnTo>
                    <a:pt x="159098" y="121764"/>
                  </a:lnTo>
                  <a:lnTo>
                    <a:pt x="159098" y="148769"/>
                  </a:lnTo>
                  <a:lnTo>
                    <a:pt x="156643" y="175774"/>
                  </a:lnTo>
                  <a:lnTo>
                    <a:pt x="154188" y="202779"/>
                  </a:lnTo>
                  <a:lnTo>
                    <a:pt x="146823" y="227328"/>
                  </a:lnTo>
                  <a:lnTo>
                    <a:pt x="144368" y="251878"/>
                  </a:lnTo>
                  <a:lnTo>
                    <a:pt x="137003" y="273973"/>
                  </a:lnTo>
                  <a:lnTo>
                    <a:pt x="132093" y="296068"/>
                  </a:lnTo>
                  <a:lnTo>
                    <a:pt x="122273" y="315707"/>
                  </a:lnTo>
                  <a:lnTo>
                    <a:pt x="114908" y="337802"/>
                  </a:lnTo>
                  <a:lnTo>
                    <a:pt x="105088" y="357442"/>
                  </a:lnTo>
                  <a:lnTo>
                    <a:pt x="100178" y="372172"/>
                  </a:lnTo>
                  <a:lnTo>
                    <a:pt x="90358" y="384447"/>
                  </a:lnTo>
                  <a:lnTo>
                    <a:pt x="80538" y="399176"/>
                  </a:lnTo>
                  <a:lnTo>
                    <a:pt x="73173" y="406541"/>
                  </a:lnTo>
                  <a:lnTo>
                    <a:pt x="68264" y="413906"/>
                  </a:lnTo>
                  <a:lnTo>
                    <a:pt x="60899" y="416361"/>
                  </a:lnTo>
                  <a:lnTo>
                    <a:pt x="55989" y="421271"/>
                  </a:lnTo>
                  <a:lnTo>
                    <a:pt x="48624" y="421271"/>
                  </a:lnTo>
                  <a:lnTo>
                    <a:pt x="43714" y="416361"/>
                  </a:lnTo>
                  <a:lnTo>
                    <a:pt x="38804" y="413906"/>
                  </a:lnTo>
                  <a:lnTo>
                    <a:pt x="33894" y="406541"/>
                  </a:lnTo>
                  <a:lnTo>
                    <a:pt x="28984" y="401631"/>
                  </a:lnTo>
                  <a:lnTo>
                    <a:pt x="24074" y="394266"/>
                  </a:lnTo>
                  <a:lnTo>
                    <a:pt x="21619" y="384447"/>
                  </a:lnTo>
                  <a:lnTo>
                    <a:pt x="16709" y="377082"/>
                  </a:lnTo>
                  <a:lnTo>
                    <a:pt x="14254" y="362352"/>
                  </a:lnTo>
                  <a:lnTo>
                    <a:pt x="6889" y="352532"/>
                  </a:lnTo>
                  <a:lnTo>
                    <a:pt x="1979" y="345167"/>
                  </a:lnTo>
                  <a:lnTo>
                    <a:pt x="0" y="343188"/>
                  </a:lnTo>
                  <a:lnTo>
                    <a:pt x="1688" y="332371"/>
                  </a:lnTo>
                  <a:lnTo>
                    <a:pt x="9119" y="251135"/>
                  </a:lnTo>
                  <a:lnTo>
                    <a:pt x="14254" y="249423"/>
                  </a:lnTo>
                  <a:lnTo>
                    <a:pt x="24074" y="246968"/>
                  </a:lnTo>
                  <a:lnTo>
                    <a:pt x="28984" y="242058"/>
                  </a:lnTo>
                  <a:lnTo>
                    <a:pt x="33894" y="239603"/>
                  </a:lnTo>
                  <a:lnTo>
                    <a:pt x="36349" y="234693"/>
                  </a:lnTo>
                  <a:lnTo>
                    <a:pt x="36349" y="224873"/>
                  </a:lnTo>
                  <a:lnTo>
                    <a:pt x="38804" y="212598"/>
                  </a:lnTo>
                  <a:lnTo>
                    <a:pt x="38804" y="197869"/>
                  </a:lnTo>
                  <a:lnTo>
                    <a:pt x="43714" y="183139"/>
                  </a:lnTo>
                  <a:lnTo>
                    <a:pt x="43714" y="163499"/>
                  </a:lnTo>
                  <a:lnTo>
                    <a:pt x="46169" y="141404"/>
                  </a:lnTo>
                  <a:lnTo>
                    <a:pt x="48624" y="119309"/>
                  </a:lnTo>
                  <a:lnTo>
                    <a:pt x="48624" y="94760"/>
                  </a:lnTo>
                  <a:lnTo>
                    <a:pt x="48624" y="72665"/>
                  </a:lnTo>
                  <a:lnTo>
                    <a:pt x="48624" y="53025"/>
                  </a:lnTo>
                  <a:lnTo>
                    <a:pt x="48624" y="38295"/>
                  </a:lnTo>
                  <a:lnTo>
                    <a:pt x="48624" y="26020"/>
                  </a:lnTo>
                  <a:lnTo>
                    <a:pt x="46519" y="13390"/>
                  </a:lnTo>
                  <a:lnTo>
                    <a:pt x="47058" y="13219"/>
                  </a:lnTo>
                  <a:cubicBezTo>
                    <a:pt x="50736" y="12034"/>
                    <a:pt x="55914" y="10343"/>
                    <a:pt x="63096" y="7949"/>
                  </a:cubicBezTo>
                  <a:cubicBezTo>
                    <a:pt x="106276" y="5409"/>
                    <a:pt x="149531" y="3921"/>
                    <a:pt x="192636" y="329"/>
                  </a:cubicBezTo>
                  <a:lnTo>
                    <a:pt x="194938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5" name="任意多边形 14"/>
            <p:cNvSpPr>
              <a:spLocks/>
            </p:cNvSpPr>
            <p:nvPr/>
          </p:nvSpPr>
          <p:spPr bwMode="auto">
            <a:xfrm>
              <a:off x="2533942" y="2736551"/>
              <a:ext cx="439441" cy="157118"/>
            </a:xfrm>
            <a:custGeom>
              <a:avLst/>
              <a:gdLst>
                <a:gd name="connsiteX0" fmla="*/ 297052 w 439441"/>
                <a:gd name="connsiteY0" fmla="*/ 0 h 157118"/>
                <a:gd name="connsiteX1" fmla="*/ 301962 w 439441"/>
                <a:gd name="connsiteY1" fmla="*/ 2455 h 157118"/>
                <a:gd name="connsiteX2" fmla="*/ 309327 w 439441"/>
                <a:gd name="connsiteY2" fmla="*/ 2455 h 157118"/>
                <a:gd name="connsiteX3" fmla="*/ 319147 w 439441"/>
                <a:gd name="connsiteY3" fmla="*/ 7365 h 157118"/>
                <a:gd name="connsiteX4" fmla="*/ 328967 w 439441"/>
                <a:gd name="connsiteY4" fmla="*/ 7365 h 157118"/>
                <a:gd name="connsiteX5" fmla="*/ 341242 w 439441"/>
                <a:gd name="connsiteY5" fmla="*/ 12275 h 157118"/>
                <a:gd name="connsiteX6" fmla="*/ 353517 w 439441"/>
                <a:gd name="connsiteY6" fmla="*/ 14730 h 157118"/>
                <a:gd name="connsiteX7" fmla="*/ 365792 w 439441"/>
                <a:gd name="connsiteY7" fmla="*/ 22095 h 157118"/>
                <a:gd name="connsiteX8" fmla="*/ 378067 w 439441"/>
                <a:gd name="connsiteY8" fmla="*/ 31915 h 157118"/>
                <a:gd name="connsiteX9" fmla="*/ 390342 w 439441"/>
                <a:gd name="connsiteY9" fmla="*/ 39280 h 157118"/>
                <a:gd name="connsiteX10" fmla="*/ 400161 w 439441"/>
                <a:gd name="connsiteY10" fmla="*/ 46645 h 157118"/>
                <a:gd name="connsiteX11" fmla="*/ 409981 w 439441"/>
                <a:gd name="connsiteY11" fmla="*/ 54010 h 157118"/>
                <a:gd name="connsiteX12" fmla="*/ 419801 w 439441"/>
                <a:gd name="connsiteY12" fmla="*/ 61374 h 157118"/>
                <a:gd name="connsiteX13" fmla="*/ 427166 w 439441"/>
                <a:gd name="connsiteY13" fmla="*/ 66284 h 157118"/>
                <a:gd name="connsiteX14" fmla="*/ 432076 w 439441"/>
                <a:gd name="connsiteY14" fmla="*/ 68739 h 157118"/>
                <a:gd name="connsiteX15" fmla="*/ 434531 w 439441"/>
                <a:gd name="connsiteY15" fmla="*/ 73649 h 157118"/>
                <a:gd name="connsiteX16" fmla="*/ 439441 w 439441"/>
                <a:gd name="connsiteY16" fmla="*/ 76104 h 157118"/>
                <a:gd name="connsiteX17" fmla="*/ 439441 w 439441"/>
                <a:gd name="connsiteY17" fmla="*/ 83469 h 157118"/>
                <a:gd name="connsiteX18" fmla="*/ 434531 w 439441"/>
                <a:gd name="connsiteY18" fmla="*/ 88379 h 157118"/>
                <a:gd name="connsiteX19" fmla="*/ 434531 w 439441"/>
                <a:gd name="connsiteY19" fmla="*/ 95744 h 157118"/>
                <a:gd name="connsiteX20" fmla="*/ 432076 w 439441"/>
                <a:gd name="connsiteY20" fmla="*/ 100654 h 157118"/>
                <a:gd name="connsiteX21" fmla="*/ 427166 w 439441"/>
                <a:gd name="connsiteY21" fmla="*/ 108019 h 157118"/>
                <a:gd name="connsiteX22" fmla="*/ 422256 w 439441"/>
                <a:gd name="connsiteY22" fmla="*/ 112929 h 157118"/>
                <a:gd name="connsiteX23" fmla="*/ 417346 w 439441"/>
                <a:gd name="connsiteY23" fmla="*/ 120294 h 157118"/>
                <a:gd name="connsiteX24" fmla="*/ 413907 w 439441"/>
                <a:gd name="connsiteY24" fmla="*/ 123733 h 157118"/>
                <a:gd name="connsiteX25" fmla="*/ 411605 w 439441"/>
                <a:gd name="connsiteY25" fmla="*/ 124062 h 157118"/>
                <a:gd name="connsiteX26" fmla="*/ 282065 w 439441"/>
                <a:gd name="connsiteY26" fmla="*/ 131682 h 157118"/>
                <a:gd name="connsiteX27" fmla="*/ 266027 w 439441"/>
                <a:gd name="connsiteY27" fmla="*/ 136952 h 157118"/>
                <a:gd name="connsiteX28" fmla="*/ 265488 w 439441"/>
                <a:gd name="connsiteY28" fmla="*/ 137123 h 157118"/>
                <a:gd name="connsiteX29" fmla="*/ 265138 w 439441"/>
                <a:gd name="connsiteY29" fmla="*/ 135024 h 157118"/>
                <a:gd name="connsiteX30" fmla="*/ 262683 w 439441"/>
                <a:gd name="connsiteY30" fmla="*/ 130114 h 157118"/>
                <a:gd name="connsiteX31" fmla="*/ 257773 w 439441"/>
                <a:gd name="connsiteY31" fmla="*/ 120294 h 157118"/>
                <a:gd name="connsiteX32" fmla="*/ 255318 w 439441"/>
                <a:gd name="connsiteY32" fmla="*/ 120294 h 157118"/>
                <a:gd name="connsiteX33" fmla="*/ 247953 w 439441"/>
                <a:gd name="connsiteY33" fmla="*/ 117839 h 157118"/>
                <a:gd name="connsiteX34" fmla="*/ 243043 w 439441"/>
                <a:gd name="connsiteY34" fmla="*/ 117839 h 157118"/>
                <a:gd name="connsiteX35" fmla="*/ 233223 w 439441"/>
                <a:gd name="connsiteY35" fmla="*/ 117839 h 157118"/>
                <a:gd name="connsiteX36" fmla="*/ 223403 w 439441"/>
                <a:gd name="connsiteY36" fmla="*/ 117839 h 157118"/>
                <a:gd name="connsiteX37" fmla="*/ 211128 w 439441"/>
                <a:gd name="connsiteY37" fmla="*/ 117839 h 157118"/>
                <a:gd name="connsiteX38" fmla="*/ 198853 w 439441"/>
                <a:gd name="connsiteY38" fmla="*/ 117839 h 157118"/>
                <a:gd name="connsiteX39" fmla="*/ 181668 w 439441"/>
                <a:gd name="connsiteY39" fmla="*/ 120294 h 157118"/>
                <a:gd name="connsiteX40" fmla="*/ 164484 w 439441"/>
                <a:gd name="connsiteY40" fmla="*/ 122749 h 157118"/>
                <a:gd name="connsiteX41" fmla="*/ 144844 w 439441"/>
                <a:gd name="connsiteY41" fmla="*/ 127659 h 157118"/>
                <a:gd name="connsiteX42" fmla="*/ 125204 w 439441"/>
                <a:gd name="connsiteY42" fmla="*/ 130114 h 157118"/>
                <a:gd name="connsiteX43" fmla="*/ 103109 w 439441"/>
                <a:gd name="connsiteY43" fmla="*/ 135024 h 157118"/>
                <a:gd name="connsiteX44" fmla="*/ 78559 w 439441"/>
                <a:gd name="connsiteY44" fmla="*/ 139934 h 157118"/>
                <a:gd name="connsiteX45" fmla="*/ 54010 w 439441"/>
                <a:gd name="connsiteY45" fmla="*/ 144844 h 157118"/>
                <a:gd name="connsiteX46" fmla="*/ 27005 w 439441"/>
                <a:gd name="connsiteY46" fmla="*/ 152208 h 157118"/>
                <a:gd name="connsiteX47" fmla="*/ 0 w 439441"/>
                <a:gd name="connsiteY47" fmla="*/ 157118 h 157118"/>
                <a:gd name="connsiteX48" fmla="*/ 0 w 439441"/>
                <a:gd name="connsiteY48" fmla="*/ 98199 h 157118"/>
                <a:gd name="connsiteX49" fmla="*/ 27005 w 439441"/>
                <a:gd name="connsiteY49" fmla="*/ 90834 h 157118"/>
                <a:gd name="connsiteX50" fmla="*/ 54010 w 439441"/>
                <a:gd name="connsiteY50" fmla="*/ 85924 h 157118"/>
                <a:gd name="connsiteX51" fmla="*/ 78559 w 439441"/>
                <a:gd name="connsiteY51" fmla="*/ 78559 h 157118"/>
                <a:gd name="connsiteX52" fmla="*/ 100654 w 439441"/>
                <a:gd name="connsiteY52" fmla="*/ 73649 h 157118"/>
                <a:gd name="connsiteX53" fmla="*/ 122749 w 439441"/>
                <a:gd name="connsiteY53" fmla="*/ 66284 h 157118"/>
                <a:gd name="connsiteX54" fmla="*/ 142389 w 439441"/>
                <a:gd name="connsiteY54" fmla="*/ 63829 h 157118"/>
                <a:gd name="connsiteX55" fmla="*/ 159574 w 439441"/>
                <a:gd name="connsiteY55" fmla="*/ 56465 h 157118"/>
                <a:gd name="connsiteX56" fmla="*/ 176759 w 439441"/>
                <a:gd name="connsiteY56" fmla="*/ 54010 h 157118"/>
                <a:gd name="connsiteX57" fmla="*/ 191488 w 439441"/>
                <a:gd name="connsiteY57" fmla="*/ 46645 h 157118"/>
                <a:gd name="connsiteX58" fmla="*/ 203763 w 439441"/>
                <a:gd name="connsiteY58" fmla="*/ 44190 h 157118"/>
                <a:gd name="connsiteX59" fmla="*/ 218493 w 439441"/>
                <a:gd name="connsiteY59" fmla="*/ 41735 h 157118"/>
                <a:gd name="connsiteX60" fmla="*/ 225858 w 439441"/>
                <a:gd name="connsiteY60" fmla="*/ 39280 h 157118"/>
                <a:gd name="connsiteX61" fmla="*/ 235678 w 439441"/>
                <a:gd name="connsiteY61" fmla="*/ 31915 h 157118"/>
                <a:gd name="connsiteX62" fmla="*/ 243043 w 439441"/>
                <a:gd name="connsiteY62" fmla="*/ 29460 h 157118"/>
                <a:gd name="connsiteX63" fmla="*/ 247953 w 439441"/>
                <a:gd name="connsiteY63" fmla="*/ 24550 h 157118"/>
                <a:gd name="connsiteX64" fmla="*/ 252863 w 439441"/>
                <a:gd name="connsiteY64" fmla="*/ 24550 h 157118"/>
                <a:gd name="connsiteX65" fmla="*/ 262683 w 439441"/>
                <a:gd name="connsiteY65" fmla="*/ 12275 h 157118"/>
                <a:gd name="connsiteX66" fmla="*/ 274958 w 439441"/>
                <a:gd name="connsiteY66" fmla="*/ 7365 h 157118"/>
                <a:gd name="connsiteX67" fmla="*/ 284778 w 439441"/>
                <a:gd name="connsiteY67" fmla="*/ 2455 h 157118"/>
                <a:gd name="connsiteX68" fmla="*/ 297052 w 439441"/>
                <a:gd name="connsiteY68" fmla="*/ 0 h 15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9441" h="157118">
                  <a:moveTo>
                    <a:pt x="297052" y="0"/>
                  </a:moveTo>
                  <a:lnTo>
                    <a:pt x="301962" y="2455"/>
                  </a:lnTo>
                  <a:lnTo>
                    <a:pt x="309327" y="2455"/>
                  </a:lnTo>
                  <a:lnTo>
                    <a:pt x="319147" y="7365"/>
                  </a:lnTo>
                  <a:lnTo>
                    <a:pt x="328967" y="7365"/>
                  </a:lnTo>
                  <a:lnTo>
                    <a:pt x="341242" y="12275"/>
                  </a:lnTo>
                  <a:lnTo>
                    <a:pt x="353517" y="14730"/>
                  </a:lnTo>
                  <a:lnTo>
                    <a:pt x="365792" y="22095"/>
                  </a:lnTo>
                  <a:lnTo>
                    <a:pt x="378067" y="31915"/>
                  </a:lnTo>
                  <a:lnTo>
                    <a:pt x="390342" y="39280"/>
                  </a:lnTo>
                  <a:lnTo>
                    <a:pt x="400161" y="46645"/>
                  </a:lnTo>
                  <a:lnTo>
                    <a:pt x="409981" y="54010"/>
                  </a:lnTo>
                  <a:lnTo>
                    <a:pt x="419801" y="61374"/>
                  </a:lnTo>
                  <a:lnTo>
                    <a:pt x="427166" y="66284"/>
                  </a:lnTo>
                  <a:lnTo>
                    <a:pt x="432076" y="68739"/>
                  </a:lnTo>
                  <a:lnTo>
                    <a:pt x="434531" y="73649"/>
                  </a:lnTo>
                  <a:lnTo>
                    <a:pt x="439441" y="76104"/>
                  </a:lnTo>
                  <a:lnTo>
                    <a:pt x="439441" y="83469"/>
                  </a:lnTo>
                  <a:lnTo>
                    <a:pt x="434531" y="88379"/>
                  </a:lnTo>
                  <a:lnTo>
                    <a:pt x="434531" y="95744"/>
                  </a:lnTo>
                  <a:lnTo>
                    <a:pt x="432076" y="100654"/>
                  </a:lnTo>
                  <a:lnTo>
                    <a:pt x="427166" y="108019"/>
                  </a:lnTo>
                  <a:lnTo>
                    <a:pt x="422256" y="112929"/>
                  </a:lnTo>
                  <a:lnTo>
                    <a:pt x="417346" y="120294"/>
                  </a:lnTo>
                  <a:lnTo>
                    <a:pt x="413907" y="123733"/>
                  </a:lnTo>
                  <a:lnTo>
                    <a:pt x="411605" y="124062"/>
                  </a:lnTo>
                  <a:cubicBezTo>
                    <a:pt x="368500" y="127654"/>
                    <a:pt x="325245" y="129142"/>
                    <a:pt x="282065" y="131682"/>
                  </a:cubicBezTo>
                  <a:cubicBezTo>
                    <a:pt x="274883" y="134076"/>
                    <a:pt x="269705" y="135767"/>
                    <a:pt x="266027" y="136952"/>
                  </a:cubicBezTo>
                  <a:lnTo>
                    <a:pt x="265488" y="137123"/>
                  </a:lnTo>
                  <a:lnTo>
                    <a:pt x="265138" y="135024"/>
                  </a:lnTo>
                  <a:lnTo>
                    <a:pt x="262683" y="130114"/>
                  </a:lnTo>
                  <a:lnTo>
                    <a:pt x="257773" y="120294"/>
                  </a:lnTo>
                  <a:lnTo>
                    <a:pt x="255318" y="120294"/>
                  </a:lnTo>
                  <a:lnTo>
                    <a:pt x="247953" y="117839"/>
                  </a:lnTo>
                  <a:lnTo>
                    <a:pt x="243043" y="117839"/>
                  </a:lnTo>
                  <a:lnTo>
                    <a:pt x="233223" y="117839"/>
                  </a:lnTo>
                  <a:lnTo>
                    <a:pt x="223403" y="117839"/>
                  </a:lnTo>
                  <a:lnTo>
                    <a:pt x="211128" y="117839"/>
                  </a:lnTo>
                  <a:lnTo>
                    <a:pt x="198853" y="117839"/>
                  </a:lnTo>
                  <a:lnTo>
                    <a:pt x="181668" y="120294"/>
                  </a:lnTo>
                  <a:lnTo>
                    <a:pt x="164484" y="122749"/>
                  </a:lnTo>
                  <a:lnTo>
                    <a:pt x="144844" y="127659"/>
                  </a:lnTo>
                  <a:lnTo>
                    <a:pt x="125204" y="130114"/>
                  </a:lnTo>
                  <a:lnTo>
                    <a:pt x="103109" y="135024"/>
                  </a:lnTo>
                  <a:lnTo>
                    <a:pt x="78559" y="139934"/>
                  </a:lnTo>
                  <a:lnTo>
                    <a:pt x="54010" y="144844"/>
                  </a:lnTo>
                  <a:lnTo>
                    <a:pt x="27005" y="152208"/>
                  </a:lnTo>
                  <a:lnTo>
                    <a:pt x="0" y="157118"/>
                  </a:lnTo>
                  <a:lnTo>
                    <a:pt x="0" y="98199"/>
                  </a:lnTo>
                  <a:lnTo>
                    <a:pt x="27005" y="90834"/>
                  </a:lnTo>
                  <a:lnTo>
                    <a:pt x="54010" y="85924"/>
                  </a:lnTo>
                  <a:lnTo>
                    <a:pt x="78559" y="78559"/>
                  </a:lnTo>
                  <a:lnTo>
                    <a:pt x="100654" y="73649"/>
                  </a:lnTo>
                  <a:lnTo>
                    <a:pt x="122749" y="66284"/>
                  </a:lnTo>
                  <a:lnTo>
                    <a:pt x="142389" y="63829"/>
                  </a:lnTo>
                  <a:lnTo>
                    <a:pt x="159574" y="56465"/>
                  </a:lnTo>
                  <a:lnTo>
                    <a:pt x="176759" y="54010"/>
                  </a:lnTo>
                  <a:lnTo>
                    <a:pt x="191488" y="46645"/>
                  </a:lnTo>
                  <a:lnTo>
                    <a:pt x="203763" y="44190"/>
                  </a:lnTo>
                  <a:lnTo>
                    <a:pt x="218493" y="41735"/>
                  </a:lnTo>
                  <a:lnTo>
                    <a:pt x="225858" y="39280"/>
                  </a:lnTo>
                  <a:lnTo>
                    <a:pt x="235678" y="31915"/>
                  </a:lnTo>
                  <a:lnTo>
                    <a:pt x="243043" y="29460"/>
                  </a:lnTo>
                  <a:lnTo>
                    <a:pt x="247953" y="24550"/>
                  </a:lnTo>
                  <a:lnTo>
                    <a:pt x="252863" y="24550"/>
                  </a:lnTo>
                  <a:lnTo>
                    <a:pt x="262683" y="12275"/>
                  </a:lnTo>
                  <a:lnTo>
                    <a:pt x="274958" y="7365"/>
                  </a:lnTo>
                  <a:lnTo>
                    <a:pt x="284778" y="2455"/>
                  </a:lnTo>
                  <a:lnTo>
                    <a:pt x="297052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任意多边形 15"/>
            <p:cNvSpPr>
              <a:spLocks/>
            </p:cNvSpPr>
            <p:nvPr/>
          </p:nvSpPr>
          <p:spPr bwMode="auto">
            <a:xfrm rot="960000">
              <a:off x="2681361" y="3068365"/>
              <a:ext cx="122524" cy="101130"/>
            </a:xfrm>
            <a:custGeom>
              <a:avLst/>
              <a:gdLst>
                <a:gd name="connsiteX0" fmla="*/ 19640 w 122524"/>
                <a:gd name="connsiteY0" fmla="*/ 0 h 101130"/>
                <a:gd name="connsiteX1" fmla="*/ 29460 w 122524"/>
                <a:gd name="connsiteY1" fmla="*/ 0 h 101130"/>
                <a:gd name="connsiteX2" fmla="*/ 41735 w 122524"/>
                <a:gd name="connsiteY2" fmla="*/ 0 h 101130"/>
                <a:gd name="connsiteX3" fmla="*/ 54010 w 122524"/>
                <a:gd name="connsiteY3" fmla="*/ 0 h 101130"/>
                <a:gd name="connsiteX4" fmla="*/ 71195 w 122524"/>
                <a:gd name="connsiteY4" fmla="*/ 4910 h 101130"/>
                <a:gd name="connsiteX5" fmla="*/ 83469 w 122524"/>
                <a:gd name="connsiteY5" fmla="*/ 7365 h 101130"/>
                <a:gd name="connsiteX6" fmla="*/ 98199 w 122524"/>
                <a:gd name="connsiteY6" fmla="*/ 7365 h 101130"/>
                <a:gd name="connsiteX7" fmla="*/ 108019 w 122524"/>
                <a:gd name="connsiteY7" fmla="*/ 9820 h 101130"/>
                <a:gd name="connsiteX8" fmla="*/ 120294 w 122524"/>
                <a:gd name="connsiteY8" fmla="*/ 9820 h 101130"/>
                <a:gd name="connsiteX9" fmla="*/ 122524 w 122524"/>
                <a:gd name="connsiteY9" fmla="*/ 9077 h 101130"/>
                <a:gd name="connsiteX10" fmla="*/ 115093 w 122524"/>
                <a:gd name="connsiteY10" fmla="*/ 90313 h 101130"/>
                <a:gd name="connsiteX11" fmla="*/ 113405 w 122524"/>
                <a:gd name="connsiteY11" fmla="*/ 101130 h 101130"/>
                <a:gd name="connsiteX12" fmla="*/ 105564 w 122524"/>
                <a:gd name="connsiteY12" fmla="*/ 93289 h 101130"/>
                <a:gd name="connsiteX13" fmla="*/ 93289 w 122524"/>
                <a:gd name="connsiteY13" fmla="*/ 83469 h 101130"/>
                <a:gd name="connsiteX14" fmla="*/ 83469 w 122524"/>
                <a:gd name="connsiteY14" fmla="*/ 73649 h 101130"/>
                <a:gd name="connsiteX15" fmla="*/ 71195 w 122524"/>
                <a:gd name="connsiteY15" fmla="*/ 63829 h 101130"/>
                <a:gd name="connsiteX16" fmla="*/ 54010 w 122524"/>
                <a:gd name="connsiteY16" fmla="*/ 58919 h 101130"/>
                <a:gd name="connsiteX17" fmla="*/ 41735 w 122524"/>
                <a:gd name="connsiteY17" fmla="*/ 49100 h 101130"/>
                <a:gd name="connsiteX18" fmla="*/ 31915 w 122524"/>
                <a:gd name="connsiteY18" fmla="*/ 41735 h 101130"/>
                <a:gd name="connsiteX19" fmla="*/ 19640 w 122524"/>
                <a:gd name="connsiteY19" fmla="*/ 36825 h 101130"/>
                <a:gd name="connsiteX20" fmla="*/ 14730 w 122524"/>
                <a:gd name="connsiteY20" fmla="*/ 29460 h 101130"/>
                <a:gd name="connsiteX21" fmla="*/ 7365 w 122524"/>
                <a:gd name="connsiteY21" fmla="*/ 22095 h 101130"/>
                <a:gd name="connsiteX22" fmla="*/ 4910 w 122524"/>
                <a:gd name="connsiteY22" fmla="*/ 19640 h 101130"/>
                <a:gd name="connsiteX23" fmla="*/ 0 w 122524"/>
                <a:gd name="connsiteY23" fmla="*/ 14730 h 101130"/>
                <a:gd name="connsiteX24" fmla="*/ 4910 w 122524"/>
                <a:gd name="connsiteY24" fmla="*/ 9820 h 101130"/>
                <a:gd name="connsiteX25" fmla="*/ 7365 w 122524"/>
                <a:gd name="connsiteY25" fmla="*/ 7365 h 101130"/>
                <a:gd name="connsiteX26" fmla="*/ 14730 w 122524"/>
                <a:gd name="connsiteY26" fmla="*/ 4910 h 101130"/>
                <a:gd name="connsiteX27" fmla="*/ 19640 w 122524"/>
                <a:gd name="connsiteY27" fmla="*/ 0 h 10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2524" h="101130">
                  <a:moveTo>
                    <a:pt x="19640" y="0"/>
                  </a:moveTo>
                  <a:lnTo>
                    <a:pt x="29460" y="0"/>
                  </a:lnTo>
                  <a:lnTo>
                    <a:pt x="41735" y="0"/>
                  </a:lnTo>
                  <a:lnTo>
                    <a:pt x="54010" y="0"/>
                  </a:lnTo>
                  <a:lnTo>
                    <a:pt x="71195" y="4910"/>
                  </a:lnTo>
                  <a:lnTo>
                    <a:pt x="83469" y="7365"/>
                  </a:lnTo>
                  <a:lnTo>
                    <a:pt x="98199" y="7365"/>
                  </a:lnTo>
                  <a:lnTo>
                    <a:pt x="108019" y="9820"/>
                  </a:lnTo>
                  <a:lnTo>
                    <a:pt x="120294" y="9820"/>
                  </a:lnTo>
                  <a:lnTo>
                    <a:pt x="122524" y="9077"/>
                  </a:lnTo>
                  <a:lnTo>
                    <a:pt x="115093" y="90313"/>
                  </a:lnTo>
                  <a:lnTo>
                    <a:pt x="113405" y="101130"/>
                  </a:lnTo>
                  <a:lnTo>
                    <a:pt x="105564" y="93289"/>
                  </a:lnTo>
                  <a:lnTo>
                    <a:pt x="93289" y="83469"/>
                  </a:lnTo>
                  <a:lnTo>
                    <a:pt x="83469" y="73649"/>
                  </a:lnTo>
                  <a:lnTo>
                    <a:pt x="71195" y="63829"/>
                  </a:lnTo>
                  <a:lnTo>
                    <a:pt x="54010" y="58919"/>
                  </a:lnTo>
                  <a:lnTo>
                    <a:pt x="41735" y="49100"/>
                  </a:lnTo>
                  <a:lnTo>
                    <a:pt x="31915" y="41735"/>
                  </a:lnTo>
                  <a:lnTo>
                    <a:pt x="19640" y="36825"/>
                  </a:lnTo>
                  <a:lnTo>
                    <a:pt x="14730" y="29460"/>
                  </a:lnTo>
                  <a:lnTo>
                    <a:pt x="7365" y="22095"/>
                  </a:lnTo>
                  <a:lnTo>
                    <a:pt x="4910" y="19640"/>
                  </a:lnTo>
                  <a:lnTo>
                    <a:pt x="0" y="14730"/>
                  </a:lnTo>
                  <a:lnTo>
                    <a:pt x="4910" y="9820"/>
                  </a:lnTo>
                  <a:lnTo>
                    <a:pt x="7365" y="7365"/>
                  </a:lnTo>
                  <a:lnTo>
                    <a:pt x="14730" y="4910"/>
                  </a:lnTo>
                  <a:lnTo>
                    <a:pt x="19640" y="0"/>
                  </a:lnTo>
                  <a:close/>
                </a:path>
              </a:pathLst>
            </a:custGeom>
            <a:grpFill/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7" name="任意多边形 16"/>
          <p:cNvSpPr>
            <a:spLocks/>
          </p:cNvSpPr>
          <p:nvPr/>
        </p:nvSpPr>
        <p:spPr bwMode="auto">
          <a:xfrm>
            <a:off x="3569487" y="2826869"/>
            <a:ext cx="137768" cy="224530"/>
          </a:xfrm>
          <a:custGeom>
            <a:avLst/>
            <a:gdLst>
              <a:gd name="connsiteX0" fmla="*/ 64806 w 121478"/>
              <a:gd name="connsiteY0" fmla="*/ 0 h 256771"/>
              <a:gd name="connsiteX1" fmla="*/ 67261 w 121478"/>
              <a:gd name="connsiteY1" fmla="*/ 0 h 256771"/>
              <a:gd name="connsiteX2" fmla="*/ 69716 w 121478"/>
              <a:gd name="connsiteY2" fmla="*/ 2455 h 256771"/>
              <a:gd name="connsiteX3" fmla="*/ 74626 w 121478"/>
              <a:gd name="connsiteY3" fmla="*/ 12275 h 256771"/>
              <a:gd name="connsiteX4" fmla="*/ 77081 w 121478"/>
              <a:gd name="connsiteY4" fmla="*/ 22095 h 256771"/>
              <a:gd name="connsiteX5" fmla="*/ 79536 w 121478"/>
              <a:gd name="connsiteY5" fmla="*/ 34369 h 256771"/>
              <a:gd name="connsiteX6" fmla="*/ 79536 w 121478"/>
              <a:gd name="connsiteY6" fmla="*/ 49099 h 256771"/>
              <a:gd name="connsiteX7" fmla="*/ 84446 w 121478"/>
              <a:gd name="connsiteY7" fmla="*/ 66284 h 256771"/>
              <a:gd name="connsiteX8" fmla="*/ 86901 w 121478"/>
              <a:gd name="connsiteY8" fmla="*/ 88379 h 256771"/>
              <a:gd name="connsiteX9" fmla="*/ 89356 w 121478"/>
              <a:gd name="connsiteY9" fmla="*/ 112929 h 256771"/>
              <a:gd name="connsiteX10" fmla="*/ 91811 w 121478"/>
              <a:gd name="connsiteY10" fmla="*/ 137478 h 256771"/>
              <a:gd name="connsiteX11" fmla="*/ 96721 w 121478"/>
              <a:gd name="connsiteY11" fmla="*/ 164483 h 256771"/>
              <a:gd name="connsiteX12" fmla="*/ 101631 w 121478"/>
              <a:gd name="connsiteY12" fmla="*/ 186578 h 256771"/>
              <a:gd name="connsiteX13" fmla="*/ 106541 w 121478"/>
              <a:gd name="connsiteY13" fmla="*/ 208672 h 256771"/>
              <a:gd name="connsiteX14" fmla="*/ 111450 w 121478"/>
              <a:gd name="connsiteY14" fmla="*/ 225857 h 256771"/>
              <a:gd name="connsiteX15" fmla="*/ 118815 w 121478"/>
              <a:gd name="connsiteY15" fmla="*/ 243042 h 256771"/>
              <a:gd name="connsiteX16" fmla="*/ 121478 w 121478"/>
              <a:gd name="connsiteY16" fmla="*/ 247037 h 256771"/>
              <a:gd name="connsiteX17" fmla="*/ 114026 w 121478"/>
              <a:gd name="connsiteY17" fmla="*/ 249521 h 256771"/>
              <a:gd name="connsiteX18" fmla="*/ 53096 w 121478"/>
              <a:gd name="connsiteY18" fmla="*/ 254283 h 256771"/>
              <a:gd name="connsiteX19" fmla="*/ 0 w 121478"/>
              <a:gd name="connsiteY19" fmla="*/ 256771 h 256771"/>
              <a:gd name="connsiteX20" fmla="*/ 977 w 121478"/>
              <a:gd name="connsiteY20" fmla="*/ 252862 h 256771"/>
              <a:gd name="connsiteX21" fmla="*/ 3431 w 121478"/>
              <a:gd name="connsiteY21" fmla="*/ 243042 h 256771"/>
              <a:gd name="connsiteX22" fmla="*/ 10796 w 121478"/>
              <a:gd name="connsiteY22" fmla="*/ 230767 h 256771"/>
              <a:gd name="connsiteX23" fmla="*/ 13251 w 121478"/>
              <a:gd name="connsiteY23" fmla="*/ 220947 h 256771"/>
              <a:gd name="connsiteX24" fmla="*/ 18161 w 121478"/>
              <a:gd name="connsiteY24" fmla="*/ 203763 h 256771"/>
              <a:gd name="connsiteX25" fmla="*/ 20616 w 121478"/>
              <a:gd name="connsiteY25" fmla="*/ 191488 h 256771"/>
              <a:gd name="connsiteX26" fmla="*/ 23071 w 121478"/>
              <a:gd name="connsiteY26" fmla="*/ 176758 h 256771"/>
              <a:gd name="connsiteX27" fmla="*/ 25526 w 121478"/>
              <a:gd name="connsiteY27" fmla="*/ 159573 h 256771"/>
              <a:gd name="connsiteX28" fmla="*/ 30436 w 121478"/>
              <a:gd name="connsiteY28" fmla="*/ 142388 h 256771"/>
              <a:gd name="connsiteX29" fmla="*/ 32891 w 121478"/>
              <a:gd name="connsiteY29" fmla="*/ 125203 h 256771"/>
              <a:gd name="connsiteX30" fmla="*/ 32891 w 121478"/>
              <a:gd name="connsiteY30" fmla="*/ 105564 h 256771"/>
              <a:gd name="connsiteX31" fmla="*/ 35346 w 121478"/>
              <a:gd name="connsiteY31" fmla="*/ 93289 h 256771"/>
              <a:gd name="connsiteX32" fmla="*/ 35346 w 121478"/>
              <a:gd name="connsiteY32" fmla="*/ 78559 h 256771"/>
              <a:gd name="connsiteX33" fmla="*/ 40256 w 121478"/>
              <a:gd name="connsiteY33" fmla="*/ 66284 h 256771"/>
              <a:gd name="connsiteX34" fmla="*/ 42711 w 121478"/>
              <a:gd name="connsiteY34" fmla="*/ 54009 h 256771"/>
              <a:gd name="connsiteX35" fmla="*/ 42711 w 121478"/>
              <a:gd name="connsiteY35" fmla="*/ 44189 h 256771"/>
              <a:gd name="connsiteX36" fmla="*/ 45166 w 121478"/>
              <a:gd name="connsiteY36" fmla="*/ 34369 h 256771"/>
              <a:gd name="connsiteX37" fmla="*/ 47621 w 121478"/>
              <a:gd name="connsiteY37" fmla="*/ 24550 h 256771"/>
              <a:gd name="connsiteX38" fmla="*/ 52531 w 121478"/>
              <a:gd name="connsiteY38" fmla="*/ 17185 h 256771"/>
              <a:gd name="connsiteX39" fmla="*/ 54986 w 121478"/>
              <a:gd name="connsiteY39" fmla="*/ 12275 h 256771"/>
              <a:gd name="connsiteX40" fmla="*/ 54986 w 121478"/>
              <a:gd name="connsiteY40" fmla="*/ 7365 h 256771"/>
              <a:gd name="connsiteX41" fmla="*/ 57441 w 121478"/>
              <a:gd name="connsiteY41" fmla="*/ 4910 h 256771"/>
              <a:gd name="connsiteX42" fmla="*/ 62351 w 121478"/>
              <a:gd name="connsiteY42" fmla="*/ 2455 h 256771"/>
              <a:gd name="connsiteX43" fmla="*/ 64806 w 121478"/>
              <a:gd name="connsiteY43" fmla="*/ 0 h 25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1478" h="256771">
                <a:moveTo>
                  <a:pt x="64806" y="0"/>
                </a:moveTo>
                <a:lnTo>
                  <a:pt x="67261" y="0"/>
                </a:lnTo>
                <a:lnTo>
                  <a:pt x="69716" y="2455"/>
                </a:lnTo>
                <a:lnTo>
                  <a:pt x="74626" y="12275"/>
                </a:lnTo>
                <a:lnTo>
                  <a:pt x="77081" y="22095"/>
                </a:lnTo>
                <a:lnTo>
                  <a:pt x="79536" y="34369"/>
                </a:lnTo>
                <a:lnTo>
                  <a:pt x="79536" y="49099"/>
                </a:lnTo>
                <a:lnTo>
                  <a:pt x="84446" y="66284"/>
                </a:lnTo>
                <a:lnTo>
                  <a:pt x="86901" y="88379"/>
                </a:lnTo>
                <a:lnTo>
                  <a:pt x="89356" y="112929"/>
                </a:lnTo>
                <a:lnTo>
                  <a:pt x="91811" y="137478"/>
                </a:lnTo>
                <a:lnTo>
                  <a:pt x="96721" y="164483"/>
                </a:lnTo>
                <a:lnTo>
                  <a:pt x="101631" y="186578"/>
                </a:lnTo>
                <a:lnTo>
                  <a:pt x="106541" y="208672"/>
                </a:lnTo>
                <a:lnTo>
                  <a:pt x="111450" y="225857"/>
                </a:lnTo>
                <a:lnTo>
                  <a:pt x="118815" y="243042"/>
                </a:lnTo>
                <a:lnTo>
                  <a:pt x="121478" y="247037"/>
                </a:lnTo>
                <a:lnTo>
                  <a:pt x="114026" y="249521"/>
                </a:lnTo>
                <a:cubicBezTo>
                  <a:pt x="93706" y="250791"/>
                  <a:pt x="73406" y="252696"/>
                  <a:pt x="53096" y="254283"/>
                </a:cubicBezTo>
                <a:lnTo>
                  <a:pt x="0" y="256771"/>
                </a:lnTo>
                <a:lnTo>
                  <a:pt x="977" y="252862"/>
                </a:lnTo>
                <a:lnTo>
                  <a:pt x="3431" y="243042"/>
                </a:lnTo>
                <a:lnTo>
                  <a:pt x="10796" y="230767"/>
                </a:lnTo>
                <a:lnTo>
                  <a:pt x="13251" y="220947"/>
                </a:lnTo>
                <a:lnTo>
                  <a:pt x="18161" y="203763"/>
                </a:lnTo>
                <a:lnTo>
                  <a:pt x="20616" y="191488"/>
                </a:lnTo>
                <a:lnTo>
                  <a:pt x="23071" y="176758"/>
                </a:lnTo>
                <a:lnTo>
                  <a:pt x="25526" y="159573"/>
                </a:lnTo>
                <a:lnTo>
                  <a:pt x="30436" y="142388"/>
                </a:lnTo>
                <a:lnTo>
                  <a:pt x="32891" y="125203"/>
                </a:lnTo>
                <a:lnTo>
                  <a:pt x="32891" y="105564"/>
                </a:lnTo>
                <a:lnTo>
                  <a:pt x="35346" y="93289"/>
                </a:lnTo>
                <a:lnTo>
                  <a:pt x="35346" y="78559"/>
                </a:lnTo>
                <a:lnTo>
                  <a:pt x="40256" y="66284"/>
                </a:lnTo>
                <a:lnTo>
                  <a:pt x="42711" y="54009"/>
                </a:lnTo>
                <a:lnTo>
                  <a:pt x="42711" y="44189"/>
                </a:lnTo>
                <a:lnTo>
                  <a:pt x="45166" y="34369"/>
                </a:lnTo>
                <a:lnTo>
                  <a:pt x="47621" y="24550"/>
                </a:lnTo>
                <a:lnTo>
                  <a:pt x="52531" y="17185"/>
                </a:lnTo>
                <a:lnTo>
                  <a:pt x="54986" y="12275"/>
                </a:lnTo>
                <a:lnTo>
                  <a:pt x="54986" y="7365"/>
                </a:lnTo>
                <a:lnTo>
                  <a:pt x="57441" y="4910"/>
                </a:lnTo>
                <a:lnTo>
                  <a:pt x="62351" y="2455"/>
                </a:lnTo>
                <a:lnTo>
                  <a:pt x="6480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3244133" y="2984233"/>
            <a:ext cx="455820" cy="152033"/>
          </a:xfrm>
          <a:custGeom>
            <a:avLst/>
            <a:gdLst>
              <a:gd name="connsiteX0" fmla="*/ 560029 w 584371"/>
              <a:gd name="connsiteY0" fmla="*/ 0 h 172763"/>
              <a:gd name="connsiteX1" fmla="*/ 567186 w 584371"/>
              <a:gd name="connsiteY1" fmla="*/ 10735 h 172763"/>
              <a:gd name="connsiteX2" fmla="*/ 572096 w 584371"/>
              <a:gd name="connsiteY2" fmla="*/ 23010 h 172763"/>
              <a:gd name="connsiteX3" fmla="*/ 579461 w 584371"/>
              <a:gd name="connsiteY3" fmla="*/ 37740 h 172763"/>
              <a:gd name="connsiteX4" fmla="*/ 584371 w 584371"/>
              <a:gd name="connsiteY4" fmla="*/ 50015 h 172763"/>
              <a:gd name="connsiteX5" fmla="*/ 584371 w 584371"/>
              <a:gd name="connsiteY5" fmla="*/ 62289 h 172763"/>
              <a:gd name="connsiteX6" fmla="*/ 581916 w 584371"/>
              <a:gd name="connsiteY6" fmla="*/ 74564 h 172763"/>
              <a:gd name="connsiteX7" fmla="*/ 581916 w 584371"/>
              <a:gd name="connsiteY7" fmla="*/ 81929 h 172763"/>
              <a:gd name="connsiteX8" fmla="*/ 579461 w 584371"/>
              <a:gd name="connsiteY8" fmla="*/ 84384 h 172763"/>
              <a:gd name="connsiteX9" fmla="*/ 577006 w 584371"/>
              <a:gd name="connsiteY9" fmla="*/ 89294 h 172763"/>
              <a:gd name="connsiteX10" fmla="*/ 569641 w 584371"/>
              <a:gd name="connsiteY10" fmla="*/ 94204 h 172763"/>
              <a:gd name="connsiteX11" fmla="*/ 562276 w 584371"/>
              <a:gd name="connsiteY11" fmla="*/ 99114 h 172763"/>
              <a:gd name="connsiteX12" fmla="*/ 559821 w 584371"/>
              <a:gd name="connsiteY12" fmla="*/ 104024 h 172763"/>
              <a:gd name="connsiteX13" fmla="*/ 550001 w 584371"/>
              <a:gd name="connsiteY13" fmla="*/ 108934 h 172763"/>
              <a:gd name="connsiteX14" fmla="*/ 545092 w 584371"/>
              <a:gd name="connsiteY14" fmla="*/ 111389 h 172763"/>
              <a:gd name="connsiteX15" fmla="*/ 508267 w 584371"/>
              <a:gd name="connsiteY15" fmla="*/ 131029 h 172763"/>
              <a:gd name="connsiteX16" fmla="*/ 478807 w 584371"/>
              <a:gd name="connsiteY16" fmla="*/ 143303 h 172763"/>
              <a:gd name="connsiteX17" fmla="*/ 459167 w 584371"/>
              <a:gd name="connsiteY17" fmla="*/ 153123 h 172763"/>
              <a:gd name="connsiteX18" fmla="*/ 441982 w 584371"/>
              <a:gd name="connsiteY18" fmla="*/ 155578 h 172763"/>
              <a:gd name="connsiteX19" fmla="*/ 427253 w 584371"/>
              <a:gd name="connsiteY19" fmla="*/ 162943 h 172763"/>
              <a:gd name="connsiteX20" fmla="*/ 407613 w 584371"/>
              <a:gd name="connsiteY20" fmla="*/ 165398 h 172763"/>
              <a:gd name="connsiteX21" fmla="*/ 390428 w 584371"/>
              <a:gd name="connsiteY21" fmla="*/ 170308 h 172763"/>
              <a:gd name="connsiteX22" fmla="*/ 368333 w 584371"/>
              <a:gd name="connsiteY22" fmla="*/ 170308 h 172763"/>
              <a:gd name="connsiteX23" fmla="*/ 348693 w 584371"/>
              <a:gd name="connsiteY23" fmla="*/ 172763 h 172763"/>
              <a:gd name="connsiteX24" fmla="*/ 324144 w 584371"/>
              <a:gd name="connsiteY24" fmla="*/ 172763 h 172763"/>
              <a:gd name="connsiteX25" fmla="*/ 299594 w 584371"/>
              <a:gd name="connsiteY25" fmla="*/ 172763 h 172763"/>
              <a:gd name="connsiteX26" fmla="*/ 275044 w 584371"/>
              <a:gd name="connsiteY26" fmla="*/ 172763 h 172763"/>
              <a:gd name="connsiteX27" fmla="*/ 250494 w 584371"/>
              <a:gd name="connsiteY27" fmla="*/ 172763 h 172763"/>
              <a:gd name="connsiteX28" fmla="*/ 221035 w 584371"/>
              <a:gd name="connsiteY28" fmla="*/ 172763 h 172763"/>
              <a:gd name="connsiteX29" fmla="*/ 196485 w 584371"/>
              <a:gd name="connsiteY29" fmla="*/ 172763 h 172763"/>
              <a:gd name="connsiteX30" fmla="*/ 167025 w 584371"/>
              <a:gd name="connsiteY30" fmla="*/ 172763 h 172763"/>
              <a:gd name="connsiteX31" fmla="*/ 142475 w 584371"/>
              <a:gd name="connsiteY31" fmla="*/ 170308 h 172763"/>
              <a:gd name="connsiteX32" fmla="*/ 117925 w 584371"/>
              <a:gd name="connsiteY32" fmla="*/ 165398 h 172763"/>
              <a:gd name="connsiteX33" fmla="*/ 93376 w 584371"/>
              <a:gd name="connsiteY33" fmla="*/ 162943 h 172763"/>
              <a:gd name="connsiteX34" fmla="*/ 66371 w 584371"/>
              <a:gd name="connsiteY34" fmla="*/ 155578 h 172763"/>
              <a:gd name="connsiteX35" fmla="*/ 44276 w 584371"/>
              <a:gd name="connsiteY35" fmla="*/ 150668 h 172763"/>
              <a:gd name="connsiteX36" fmla="*/ 22181 w 584371"/>
              <a:gd name="connsiteY36" fmla="*/ 143303 h 172763"/>
              <a:gd name="connsiteX37" fmla="*/ 0 w 584371"/>
              <a:gd name="connsiteY37" fmla="*/ 134431 h 172763"/>
              <a:gd name="connsiteX38" fmla="*/ 2380 w 584371"/>
              <a:gd name="connsiteY38" fmla="*/ 17830 h 172763"/>
              <a:gd name="connsiteX39" fmla="*/ 2542 w 584371"/>
              <a:gd name="connsiteY39" fmla="*/ 18100 h 172763"/>
              <a:gd name="connsiteX40" fmla="*/ 17271 w 584371"/>
              <a:gd name="connsiteY40" fmla="*/ 30375 h 172763"/>
              <a:gd name="connsiteX41" fmla="*/ 29546 w 584371"/>
              <a:gd name="connsiteY41" fmla="*/ 37740 h 172763"/>
              <a:gd name="connsiteX42" fmla="*/ 41821 w 584371"/>
              <a:gd name="connsiteY42" fmla="*/ 45105 h 172763"/>
              <a:gd name="connsiteX43" fmla="*/ 56551 w 584371"/>
              <a:gd name="connsiteY43" fmla="*/ 52469 h 172763"/>
              <a:gd name="connsiteX44" fmla="*/ 76191 w 584371"/>
              <a:gd name="connsiteY44" fmla="*/ 59834 h 172763"/>
              <a:gd name="connsiteX45" fmla="*/ 95831 w 584371"/>
              <a:gd name="connsiteY45" fmla="*/ 62289 h 172763"/>
              <a:gd name="connsiteX46" fmla="*/ 120380 w 584371"/>
              <a:gd name="connsiteY46" fmla="*/ 62289 h 172763"/>
              <a:gd name="connsiteX47" fmla="*/ 144930 w 584371"/>
              <a:gd name="connsiteY47" fmla="*/ 64744 h 172763"/>
              <a:gd name="connsiteX48" fmla="*/ 174390 w 584371"/>
              <a:gd name="connsiteY48" fmla="*/ 62289 h 172763"/>
              <a:gd name="connsiteX49" fmla="*/ 208760 w 584371"/>
              <a:gd name="connsiteY49" fmla="*/ 62289 h 172763"/>
              <a:gd name="connsiteX50" fmla="*/ 238219 w 584371"/>
              <a:gd name="connsiteY50" fmla="*/ 62289 h 172763"/>
              <a:gd name="connsiteX51" fmla="*/ 265224 w 584371"/>
              <a:gd name="connsiteY51" fmla="*/ 59834 h 172763"/>
              <a:gd name="connsiteX52" fmla="*/ 294684 w 584371"/>
              <a:gd name="connsiteY52" fmla="*/ 59834 h 172763"/>
              <a:gd name="connsiteX53" fmla="*/ 316779 w 584371"/>
              <a:gd name="connsiteY53" fmla="*/ 54924 h 172763"/>
              <a:gd name="connsiteX54" fmla="*/ 341328 w 584371"/>
              <a:gd name="connsiteY54" fmla="*/ 52469 h 172763"/>
              <a:gd name="connsiteX55" fmla="*/ 360968 w 584371"/>
              <a:gd name="connsiteY55" fmla="*/ 52469 h 172763"/>
              <a:gd name="connsiteX56" fmla="*/ 380608 w 584371"/>
              <a:gd name="connsiteY56" fmla="*/ 50015 h 172763"/>
              <a:gd name="connsiteX57" fmla="*/ 395338 w 584371"/>
              <a:gd name="connsiteY57" fmla="*/ 45105 h 172763"/>
              <a:gd name="connsiteX58" fmla="*/ 402703 w 584371"/>
              <a:gd name="connsiteY58" fmla="*/ 42650 h 172763"/>
              <a:gd name="connsiteX59" fmla="*/ 407613 w 584371"/>
              <a:gd name="connsiteY59" fmla="*/ 40195 h 172763"/>
              <a:gd name="connsiteX60" fmla="*/ 414978 w 584371"/>
              <a:gd name="connsiteY60" fmla="*/ 37740 h 172763"/>
              <a:gd name="connsiteX61" fmla="*/ 419888 w 584371"/>
              <a:gd name="connsiteY61" fmla="*/ 32830 h 172763"/>
              <a:gd name="connsiteX62" fmla="*/ 424798 w 584371"/>
              <a:gd name="connsiteY62" fmla="*/ 27920 h 172763"/>
              <a:gd name="connsiteX63" fmla="*/ 429708 w 584371"/>
              <a:gd name="connsiteY63" fmla="*/ 20555 h 172763"/>
              <a:gd name="connsiteX64" fmla="*/ 437073 w 584371"/>
              <a:gd name="connsiteY64" fmla="*/ 15645 h 172763"/>
              <a:gd name="connsiteX65" fmla="*/ 438551 w 584371"/>
              <a:gd name="connsiteY65" fmla="*/ 9734 h 172763"/>
              <a:gd name="connsiteX66" fmla="*/ 491647 w 584371"/>
              <a:gd name="connsiteY66" fmla="*/ 7246 h 172763"/>
              <a:gd name="connsiteX67" fmla="*/ 552577 w 584371"/>
              <a:gd name="connsiteY67" fmla="*/ 2484 h 172763"/>
              <a:gd name="connsiteX68" fmla="*/ 560029 w 584371"/>
              <a:gd name="connsiteY68" fmla="*/ 0 h 17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84371" h="172763">
                <a:moveTo>
                  <a:pt x="560029" y="0"/>
                </a:moveTo>
                <a:lnTo>
                  <a:pt x="567186" y="10735"/>
                </a:lnTo>
                <a:lnTo>
                  <a:pt x="572096" y="23010"/>
                </a:lnTo>
                <a:lnTo>
                  <a:pt x="579461" y="37740"/>
                </a:lnTo>
                <a:lnTo>
                  <a:pt x="584371" y="50015"/>
                </a:lnTo>
                <a:lnTo>
                  <a:pt x="584371" y="62289"/>
                </a:lnTo>
                <a:lnTo>
                  <a:pt x="581916" y="74564"/>
                </a:lnTo>
                <a:lnTo>
                  <a:pt x="581916" y="81929"/>
                </a:lnTo>
                <a:lnTo>
                  <a:pt x="579461" y="84384"/>
                </a:lnTo>
                <a:lnTo>
                  <a:pt x="577006" y="89294"/>
                </a:lnTo>
                <a:lnTo>
                  <a:pt x="569641" y="94204"/>
                </a:lnTo>
                <a:lnTo>
                  <a:pt x="562276" y="99114"/>
                </a:lnTo>
                <a:lnTo>
                  <a:pt x="559821" y="104024"/>
                </a:lnTo>
                <a:lnTo>
                  <a:pt x="550001" y="108934"/>
                </a:lnTo>
                <a:lnTo>
                  <a:pt x="545092" y="111389"/>
                </a:lnTo>
                <a:lnTo>
                  <a:pt x="508267" y="131029"/>
                </a:lnTo>
                <a:lnTo>
                  <a:pt x="478807" y="143303"/>
                </a:lnTo>
                <a:lnTo>
                  <a:pt x="459167" y="153123"/>
                </a:lnTo>
                <a:lnTo>
                  <a:pt x="441982" y="155578"/>
                </a:lnTo>
                <a:lnTo>
                  <a:pt x="427253" y="162943"/>
                </a:lnTo>
                <a:lnTo>
                  <a:pt x="407613" y="165398"/>
                </a:lnTo>
                <a:lnTo>
                  <a:pt x="390428" y="170308"/>
                </a:lnTo>
                <a:lnTo>
                  <a:pt x="368333" y="170308"/>
                </a:lnTo>
                <a:lnTo>
                  <a:pt x="348693" y="172763"/>
                </a:lnTo>
                <a:lnTo>
                  <a:pt x="324144" y="172763"/>
                </a:lnTo>
                <a:lnTo>
                  <a:pt x="299594" y="172763"/>
                </a:lnTo>
                <a:lnTo>
                  <a:pt x="275044" y="172763"/>
                </a:lnTo>
                <a:lnTo>
                  <a:pt x="250494" y="172763"/>
                </a:lnTo>
                <a:lnTo>
                  <a:pt x="221035" y="172763"/>
                </a:lnTo>
                <a:lnTo>
                  <a:pt x="196485" y="172763"/>
                </a:lnTo>
                <a:lnTo>
                  <a:pt x="167025" y="172763"/>
                </a:lnTo>
                <a:lnTo>
                  <a:pt x="142475" y="170308"/>
                </a:lnTo>
                <a:lnTo>
                  <a:pt x="117925" y="165398"/>
                </a:lnTo>
                <a:lnTo>
                  <a:pt x="93376" y="162943"/>
                </a:lnTo>
                <a:lnTo>
                  <a:pt x="66371" y="155578"/>
                </a:lnTo>
                <a:lnTo>
                  <a:pt x="44276" y="150668"/>
                </a:lnTo>
                <a:lnTo>
                  <a:pt x="22181" y="143303"/>
                </a:lnTo>
                <a:lnTo>
                  <a:pt x="0" y="134431"/>
                </a:lnTo>
                <a:lnTo>
                  <a:pt x="2380" y="17830"/>
                </a:lnTo>
                <a:lnTo>
                  <a:pt x="2542" y="18100"/>
                </a:lnTo>
                <a:lnTo>
                  <a:pt x="17271" y="30375"/>
                </a:lnTo>
                <a:lnTo>
                  <a:pt x="29546" y="37740"/>
                </a:lnTo>
                <a:lnTo>
                  <a:pt x="41821" y="45105"/>
                </a:lnTo>
                <a:lnTo>
                  <a:pt x="56551" y="52469"/>
                </a:lnTo>
                <a:lnTo>
                  <a:pt x="76191" y="59834"/>
                </a:lnTo>
                <a:lnTo>
                  <a:pt x="95831" y="62289"/>
                </a:lnTo>
                <a:lnTo>
                  <a:pt x="120380" y="62289"/>
                </a:lnTo>
                <a:lnTo>
                  <a:pt x="144930" y="64744"/>
                </a:lnTo>
                <a:lnTo>
                  <a:pt x="174390" y="62289"/>
                </a:lnTo>
                <a:lnTo>
                  <a:pt x="208760" y="62289"/>
                </a:lnTo>
                <a:lnTo>
                  <a:pt x="238219" y="62289"/>
                </a:lnTo>
                <a:lnTo>
                  <a:pt x="265224" y="59834"/>
                </a:lnTo>
                <a:lnTo>
                  <a:pt x="294684" y="59834"/>
                </a:lnTo>
                <a:lnTo>
                  <a:pt x="316779" y="54924"/>
                </a:lnTo>
                <a:lnTo>
                  <a:pt x="341328" y="52469"/>
                </a:lnTo>
                <a:lnTo>
                  <a:pt x="360968" y="52469"/>
                </a:lnTo>
                <a:lnTo>
                  <a:pt x="380608" y="50015"/>
                </a:lnTo>
                <a:lnTo>
                  <a:pt x="395338" y="45105"/>
                </a:lnTo>
                <a:lnTo>
                  <a:pt x="402703" y="42650"/>
                </a:lnTo>
                <a:lnTo>
                  <a:pt x="407613" y="40195"/>
                </a:lnTo>
                <a:lnTo>
                  <a:pt x="414978" y="37740"/>
                </a:lnTo>
                <a:lnTo>
                  <a:pt x="419888" y="32830"/>
                </a:lnTo>
                <a:lnTo>
                  <a:pt x="424798" y="27920"/>
                </a:lnTo>
                <a:lnTo>
                  <a:pt x="429708" y="20555"/>
                </a:lnTo>
                <a:lnTo>
                  <a:pt x="437073" y="15645"/>
                </a:lnTo>
                <a:lnTo>
                  <a:pt x="438551" y="9734"/>
                </a:lnTo>
                <a:lnTo>
                  <a:pt x="491647" y="7246"/>
                </a:lnTo>
                <a:cubicBezTo>
                  <a:pt x="511957" y="5659"/>
                  <a:pt x="532257" y="3754"/>
                  <a:pt x="552577" y="2484"/>
                </a:cubicBezTo>
                <a:lnTo>
                  <a:pt x="56002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0" grpId="0" animBg="1"/>
      <p:bldP spid="11" grpId="0" animBg="1"/>
      <p:bldP spid="12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00027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defRPr/>
            </a:pP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默读课文，思考：文</a:t>
            </a:r>
            <a:r>
              <a:rPr lang="zh-CN" altLang="en-US" sz="3200" kern="0" dirty="0">
                <a:latin typeface="黑体" pitchFamily="49" charset="-122"/>
                <a:ea typeface="黑体" pitchFamily="49" charset="-122"/>
              </a:rPr>
              <a:t>中写到了哪些人物？模仿所给的例子，用一句话说清楚这些人物之间发生的事</a:t>
            </a:r>
            <a:r>
              <a:rPr lang="zh-CN" altLang="en-US" sz="3200" kern="0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3200" kern="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燕尾形箭头 5"/>
          <p:cNvSpPr/>
          <p:nvPr/>
        </p:nvSpPr>
        <p:spPr>
          <a:xfrm>
            <a:off x="899592" y="3461121"/>
            <a:ext cx="7202091" cy="336507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任意多边形 6"/>
          <p:cNvSpPr/>
          <p:nvPr/>
        </p:nvSpPr>
        <p:spPr>
          <a:xfrm>
            <a:off x="827584" y="2681858"/>
            <a:ext cx="2373100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>
                <a:solidFill>
                  <a:srgbClr val="4325D9"/>
                </a:solidFill>
              </a:rPr>
              <a:t>水手拿猴子取乐</a:t>
            </a:r>
            <a:endParaRPr lang="zh-CN" altLang="en-US" sz="2800" kern="1200" dirty="0">
              <a:solidFill>
                <a:srgbClr val="4325D9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05137" y="3587312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2771800" y="3785510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>
                <a:solidFill>
                  <a:srgbClr val="4325D9"/>
                </a:solidFill>
              </a:rPr>
              <a:t>猴子逗孩子生气，孩子追猴子遇险</a:t>
            </a:r>
            <a:endParaRPr lang="zh-CN" altLang="en-US" sz="2800" kern="1200" dirty="0">
              <a:solidFill>
                <a:srgbClr val="4325D9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98469" y="3587312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任意多边形 10"/>
          <p:cNvSpPr/>
          <p:nvPr/>
        </p:nvSpPr>
        <p:spPr>
          <a:xfrm>
            <a:off x="5148064" y="2868833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>
                <a:solidFill>
                  <a:srgbClr val="4325D9"/>
                </a:solidFill>
              </a:rPr>
              <a:t>船长逼孩子跳水</a:t>
            </a:r>
            <a:endParaRPr lang="zh-CN" altLang="en-US" sz="2800" kern="1200" dirty="0">
              <a:solidFill>
                <a:srgbClr val="4325D9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91801" y="3587312"/>
            <a:ext cx="84126" cy="841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" y="28853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8" y="28853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768444" y="267494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16" name="矩形 15"/>
          <p:cNvSpPr/>
          <p:nvPr/>
        </p:nvSpPr>
        <p:spPr>
          <a:xfrm>
            <a:off x="4807446" y="2108081"/>
            <a:ext cx="18630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</a:t>
            </a:r>
            <a:r>
              <a:rPr lang="zh-CN" altLang="en-US" sz="20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后第</a:t>
            </a:r>
            <a:r>
              <a:rPr lang="en-US" altLang="zh-CN" sz="20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8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74721" y="1664386"/>
            <a:ext cx="7323480" cy="2267317"/>
            <a:chOff x="874721" y="1996393"/>
            <a:chExt cx="7323480" cy="2267317"/>
          </a:xfrm>
        </p:grpSpPr>
        <p:sp>
          <p:nvSpPr>
            <p:cNvPr id="6" name="燕尾形箭头 5"/>
            <p:cNvSpPr/>
            <p:nvPr/>
          </p:nvSpPr>
          <p:spPr>
            <a:xfrm>
              <a:off x="996110" y="2919480"/>
              <a:ext cx="7202091" cy="336507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" name="组合 2"/>
            <p:cNvGrpSpPr/>
            <p:nvPr/>
          </p:nvGrpSpPr>
          <p:grpSpPr>
            <a:xfrm>
              <a:off x="874721" y="1996393"/>
              <a:ext cx="6865631" cy="2267317"/>
              <a:chOff x="874721" y="1996393"/>
              <a:chExt cx="6865631" cy="2267317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874721" y="1996393"/>
                <a:ext cx="2373100" cy="935397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kern="1200" dirty="0" smtClean="0">
                    <a:solidFill>
                      <a:srgbClr val="4325D9"/>
                    </a:solidFill>
                  </a:rPr>
                  <a:t>水手拿猴子取乐</a:t>
                </a:r>
                <a:endParaRPr lang="zh-CN" altLang="en-US" sz="2800" kern="1200" dirty="0">
                  <a:solidFill>
                    <a:srgbClr val="4325D9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2003751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任意多边形 8"/>
              <p:cNvSpPr/>
              <p:nvPr/>
            </p:nvSpPr>
            <p:spPr>
              <a:xfrm>
                <a:off x="2771800" y="3279130"/>
                <a:ext cx="3024336" cy="9845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dirty="0">
                    <a:solidFill>
                      <a:srgbClr val="4325D9"/>
                    </a:solidFill>
                  </a:rPr>
                  <a:t>猴子逗孩子生气，孩子追猴子遇险</a:t>
                </a: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4251498" y="3063998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任意多边形 10"/>
              <p:cNvSpPr/>
              <p:nvPr/>
            </p:nvSpPr>
            <p:spPr>
              <a:xfrm>
                <a:off x="5349125" y="2032310"/>
                <a:ext cx="2391227" cy="899480"/>
              </a:xfrm>
              <a:custGeom>
                <a:avLst/>
                <a:gdLst>
                  <a:gd name="connsiteX0" fmla="*/ 0 w 2088887"/>
                  <a:gd name="connsiteY0" fmla="*/ 0 h 336507"/>
                  <a:gd name="connsiteX1" fmla="*/ 2088887 w 2088887"/>
                  <a:gd name="connsiteY1" fmla="*/ 0 h 336507"/>
                  <a:gd name="connsiteX2" fmla="*/ 2088887 w 2088887"/>
                  <a:gd name="connsiteY2" fmla="*/ 336507 h 336507"/>
                  <a:gd name="connsiteX3" fmla="*/ 0 w 2088887"/>
                  <a:gd name="connsiteY3" fmla="*/ 336507 h 336507"/>
                  <a:gd name="connsiteX4" fmla="*/ 0 w 2088887"/>
                  <a:gd name="connsiteY4" fmla="*/ 0 h 33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8887" h="336507">
                    <a:moveTo>
                      <a:pt x="0" y="0"/>
                    </a:moveTo>
                    <a:lnTo>
                      <a:pt x="2088887" y="0"/>
                    </a:lnTo>
                    <a:lnTo>
                      <a:pt x="2088887" y="336507"/>
                    </a:lnTo>
                    <a:lnTo>
                      <a:pt x="0" y="33650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6" tIns="199136" rIns="199136" bIns="199136" numCol="1" spcCol="1270" anchor="ctr" anchorCtr="0">
                <a:noAutofit/>
              </a:bodyPr>
              <a:lstStyle/>
              <a:p>
                <a:pPr lvl="0" algn="ctr" defTabSz="1244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800" kern="1200" dirty="0" smtClean="0">
                    <a:solidFill>
                      <a:srgbClr val="4325D9"/>
                    </a:solidFill>
                  </a:rPr>
                  <a:t>船长逼孩子跳水</a:t>
                </a:r>
                <a:endParaRPr lang="zh-CN" altLang="en-US" sz="2800" kern="1200" dirty="0">
                  <a:solidFill>
                    <a:srgbClr val="4325D9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499245" y="3050406"/>
                <a:ext cx="84126" cy="8412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  <p:sp>
        <p:nvSpPr>
          <p:cNvPr id="2" name="矩形 1"/>
          <p:cNvSpPr/>
          <p:nvPr/>
        </p:nvSpPr>
        <p:spPr>
          <a:xfrm>
            <a:off x="323528" y="43691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defRPr/>
            </a:pPr>
            <a:r>
              <a:rPr lang="zh-CN" altLang="en-US" sz="3200" kern="0" dirty="0">
                <a:latin typeface="黑体" pitchFamily="49" charset="-122"/>
                <a:ea typeface="黑体" pitchFamily="49" charset="-122"/>
              </a:rPr>
              <a:t>依据内容要点，找到课文中相应的自然段，并思考：课文是按怎样的顺序写</a:t>
            </a:r>
            <a:r>
              <a:rPr lang="zh-CN" altLang="en-US" sz="3200" kern="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3200" kern="0" smtClean="0">
                <a:latin typeface="黑体" pitchFamily="49" charset="-122"/>
                <a:ea typeface="黑体" pitchFamily="49" charset="-122"/>
              </a:rPr>
              <a:t>？</a:t>
            </a:r>
            <a:endParaRPr lang="en-US" altLang="zh-CN" sz="2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28253" y="3494397"/>
            <a:ext cx="1108043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结果</a:t>
            </a:r>
            <a:endParaRPr lang="zh-CN" altLang="en-US" sz="2400" b="1" kern="1200" dirty="0"/>
          </a:p>
        </p:txBody>
      </p:sp>
      <p:sp>
        <p:nvSpPr>
          <p:cNvPr id="14" name="圆角矩形 13"/>
          <p:cNvSpPr/>
          <p:nvPr/>
        </p:nvSpPr>
        <p:spPr>
          <a:xfrm>
            <a:off x="3700579" y="1635646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130241"/>
              <a:satOff val="9740"/>
              <a:lumOff val="-1765"/>
              <a:alphaOff val="0"/>
            </a:schemeClr>
          </a:fillRef>
          <a:effectRef idx="0">
            <a:schemeClr val="accent2">
              <a:hueOff val="1130241"/>
              <a:satOff val="9740"/>
              <a:lumOff val="-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9" bIns="654842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经过</a:t>
            </a:r>
            <a:endParaRPr lang="zh-CN" altLang="en-US" sz="2400" b="1" kern="1200" dirty="0"/>
          </a:p>
        </p:txBody>
      </p:sp>
      <p:sp>
        <p:nvSpPr>
          <p:cNvPr id="15" name="圆角矩形 14"/>
          <p:cNvSpPr/>
          <p:nvPr/>
        </p:nvSpPr>
        <p:spPr>
          <a:xfrm>
            <a:off x="1465184" y="3481697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30"/>
              <a:alphaOff val="0"/>
            </a:schemeClr>
          </a:fillRef>
          <a:effectRef idx="0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8" bIns="654841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起因</a:t>
            </a:r>
            <a:endParaRPr lang="zh-CN" altLang="en-US" sz="2400" b="1" kern="1200" dirty="0"/>
          </a:p>
        </p:txBody>
      </p:sp>
      <p:sp>
        <p:nvSpPr>
          <p:cNvPr id="21" name="矩形 20"/>
          <p:cNvSpPr/>
          <p:nvPr/>
        </p:nvSpPr>
        <p:spPr>
          <a:xfrm>
            <a:off x="1115616" y="2955176"/>
            <a:ext cx="1608250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70739" y="2167735"/>
            <a:ext cx="1978386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2-4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796136" y="2938615"/>
            <a:ext cx="2088232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6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19741" y="4299942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kern="0">
                <a:latin typeface="黑体" pitchFamily="49" charset="-122"/>
                <a:ea typeface="黑体" pitchFamily="49" charset="-122"/>
              </a:rPr>
              <a:t>课文是</a:t>
            </a:r>
            <a:r>
              <a:rPr lang="zh-CN" altLang="en-US" sz="3200" kern="0" smtClean="0">
                <a:latin typeface="黑体" pitchFamily="49" charset="-122"/>
                <a:ea typeface="黑体" pitchFamily="49" charset="-122"/>
              </a:rPr>
              <a:t>按故事的发展顺</a:t>
            </a:r>
            <a:r>
              <a:rPr lang="zh-CN" altLang="en-US" sz="3200" kern="0">
                <a:latin typeface="黑体" pitchFamily="49" charset="-122"/>
                <a:ea typeface="黑体" pitchFamily="49" charset="-122"/>
              </a:rPr>
              <a:t>序写的</a:t>
            </a:r>
            <a:endParaRPr lang="zh-CN" altLang="en-US" sz="3200"/>
          </a:p>
        </p:txBody>
      </p:sp>
    </p:spTree>
    <p:extLst>
      <p:ext uri="{BB962C8B-B14F-4D97-AF65-F5344CB8AC3E}">
        <p14:creationId xmlns:p14="http://schemas.microsoft.com/office/powerpoint/2010/main" val="27599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15616" y="1779662"/>
            <a:ext cx="71287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ea typeface="黑体" panose="02010600030101010101" pitchFamily="49" charset="-122"/>
              </a:rPr>
              <a:t>        </a:t>
            </a:r>
            <a:r>
              <a:rPr lang="zh-CN" altLang="en-US" sz="3200" kern="0" smtClean="0">
                <a:ea typeface="黑体" panose="02010600030101010101" pitchFamily="49" charset="-122"/>
              </a:rPr>
              <a:t>默读课文，</a:t>
            </a:r>
            <a:r>
              <a:rPr lang="zh-CN" altLang="en-US" sz="3200" kern="0" dirty="0">
                <a:ea typeface="黑体" panose="02010600030101010101" pitchFamily="49" charset="-122"/>
              </a:rPr>
              <a:t>画出体现孩子心情变化的</a:t>
            </a:r>
            <a:r>
              <a:rPr lang="zh-CN" altLang="en-US" sz="3200" kern="0">
                <a:ea typeface="黑体" panose="02010600030101010101" pitchFamily="49" charset="-122"/>
              </a:rPr>
              <a:t>语</a:t>
            </a:r>
            <a:r>
              <a:rPr lang="zh-CN" altLang="en-US" sz="3200" kern="0" smtClean="0">
                <a:ea typeface="黑体" panose="02010600030101010101" pitchFamily="49" charset="-122"/>
              </a:rPr>
              <a:t>句。</a:t>
            </a:r>
            <a:endParaRPr lang="zh-CN" altLang="en-US" sz="2400" kern="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20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79512" y="123479"/>
            <a:ext cx="7416824" cy="4914955"/>
            <a:chOff x="179512" y="123479"/>
            <a:chExt cx="7416824" cy="491495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9512" y="125027"/>
              <a:ext cx="3829657" cy="4913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009169" y="123479"/>
              <a:ext cx="3587167" cy="263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圆角矩形 2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692770" y="739801"/>
            <a:ext cx="2317630" cy="16597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40818" y="3842494"/>
            <a:ext cx="1110282" cy="17144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51850" y="1602302"/>
            <a:ext cx="808426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800" kern="0" smtClean="0">
                <a:ea typeface="黑体" panose="02010600030101010101" pitchFamily="49" charset="-122"/>
              </a:rPr>
              <a:t>分</a:t>
            </a:r>
            <a:r>
              <a:rPr lang="zh-CN" altLang="en-US" sz="2800" kern="0">
                <a:ea typeface="黑体" panose="02010600030101010101" pitchFamily="49" charset="-122"/>
              </a:rPr>
              <a:t>别用一个词概</a:t>
            </a:r>
            <a:r>
              <a:rPr lang="zh-CN" altLang="en-US" sz="2800" kern="0" smtClean="0">
                <a:ea typeface="黑体" panose="02010600030101010101" pitchFamily="49" charset="-122"/>
              </a:rPr>
              <a:t>括孩子当</a:t>
            </a:r>
            <a:r>
              <a:rPr lang="zh-CN" altLang="en-US" sz="2800" kern="0">
                <a:ea typeface="黑体" panose="02010600030101010101" pitchFamily="49" charset="-122"/>
              </a:rPr>
              <a:t>时的心情，在文中</a:t>
            </a:r>
            <a:r>
              <a:rPr lang="zh-CN" altLang="en-US" sz="2800" kern="0" smtClean="0">
                <a:ea typeface="黑体" panose="02010600030101010101" pitchFamily="49" charset="-122"/>
              </a:rPr>
              <a:t>作批</a:t>
            </a:r>
            <a:r>
              <a:rPr lang="zh-CN" altLang="en-US" sz="2800" kern="0">
                <a:ea typeface="黑体" panose="02010600030101010101" pitchFamily="49" charset="-122"/>
              </a:rPr>
              <a:t>注</a:t>
            </a:r>
            <a:endParaRPr lang="zh-CN" altLang="en-US" sz="2800"/>
          </a:p>
        </p:txBody>
      </p:sp>
      <p:sp>
        <p:nvSpPr>
          <p:cNvPr id="12" name="TextBox 11"/>
          <p:cNvSpPr txBox="1"/>
          <p:nvPr/>
        </p:nvSpPr>
        <p:spPr>
          <a:xfrm>
            <a:off x="395536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664" y="3184982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1666" y="3774329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4968" y="8495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13082" y="200850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剪去单角的矩形 4"/>
          <p:cNvSpPr/>
          <p:nvPr/>
        </p:nvSpPr>
        <p:spPr>
          <a:xfrm>
            <a:off x="4067944" y="2640242"/>
            <a:ext cx="3560862" cy="1773198"/>
          </a:xfrm>
          <a:prstGeom prst="snip1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批注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直接引用文中的词语，也可以调用已有的积累词语概括。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78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23479"/>
            <a:ext cx="7416824" cy="4914955"/>
            <a:chOff x="933450" y="339502"/>
            <a:chExt cx="5652145" cy="3745543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3450" y="340681"/>
              <a:ext cx="2918470" cy="3744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51920" y="339502"/>
              <a:ext cx="2733675" cy="2009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圆角矩形 4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692770" y="739801"/>
            <a:ext cx="2317630" cy="16597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40818" y="3842494"/>
            <a:ext cx="1110282" cy="17144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27689" y="186852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59832" y="3535958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68727" y="4321831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72300" y="63550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害怕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2699792" y="3349424"/>
            <a:ext cx="288032" cy="30244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527689" y="3743864"/>
            <a:ext cx="482930" cy="16666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5536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1664" y="3184982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1666" y="3774329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24968" y="8495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13082" y="200850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057" y="2233465"/>
            <a:ext cx="1087574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1774" y="2966033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08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1275606"/>
            <a:ext cx="71287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smtClean="0">
                <a:ea typeface="黑体" panose="02010600030101010101" pitchFamily="49" charset="-122"/>
              </a:rPr>
              <a:t>        孩子心情变化的原因是什么？在文中画出相关语句，并作批注。</a:t>
            </a:r>
            <a:endParaRPr lang="zh-CN" altLang="en-US" sz="2400" kern="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3" name="剪去单角的矩形 2"/>
          <p:cNvSpPr/>
          <p:nvPr/>
        </p:nvSpPr>
        <p:spPr>
          <a:xfrm>
            <a:off x="1119704" y="3435432"/>
            <a:ext cx="7272808" cy="576892"/>
          </a:xfrm>
          <a:prstGeom prst="snip1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从猴子和水手两方面思考。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40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" b="46667"/>
          <a:stretch/>
        </p:blipFill>
        <p:spPr>
          <a:xfrm>
            <a:off x="0" y="30262"/>
            <a:ext cx="6239564" cy="50314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3576" y="1893198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1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57113" y="3181721"/>
            <a:ext cx="2170671" cy="1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38033" y="2883744"/>
            <a:ext cx="323379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线形标注 1 28"/>
          <p:cNvSpPr/>
          <p:nvPr/>
        </p:nvSpPr>
        <p:spPr>
          <a:xfrm>
            <a:off x="5436096" y="2832348"/>
            <a:ext cx="3384376" cy="584775"/>
          </a:xfrm>
          <a:prstGeom prst="borderCallout1">
            <a:avLst>
              <a:gd name="adj1" fmla="val 40568"/>
              <a:gd name="adj2" fmla="val -4249"/>
              <a:gd name="adj3" fmla="val 10925"/>
              <a:gd name="adj4" fmla="val -44881"/>
            </a:avLst>
          </a:prstGeom>
          <a:solidFill>
            <a:schemeClr val="bg1"/>
          </a:solidFill>
          <a:ln>
            <a:solidFill>
              <a:srgbClr val="9B6B4D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b="1" ker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家拿猴子取乐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8816" y="3457103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2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818408" y="3556258"/>
            <a:ext cx="1283692" cy="29184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0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409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P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7152" y="1561572"/>
            <a:ext cx="7749952" cy="214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53852" y="1472466"/>
            <a:ext cx="467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F0000"/>
                </a:solidFill>
              </a:rPr>
              <a:t>2</a:t>
            </a:r>
            <a:endParaRPr lang="zh-CN" altLang="en-US" sz="2800">
              <a:solidFill>
                <a:srgbClr val="FF000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164288" y="2379185"/>
            <a:ext cx="98687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953852" y="2818254"/>
            <a:ext cx="109786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53852" y="2355726"/>
            <a:ext cx="391365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164151" y="1930177"/>
            <a:ext cx="1970149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932040" y="2812152"/>
            <a:ext cx="3219119" cy="6102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4016" y="3219822"/>
            <a:ext cx="538617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835676" y="3651870"/>
            <a:ext cx="319270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线形标注 1 27"/>
          <p:cNvSpPr/>
          <p:nvPr/>
        </p:nvSpPr>
        <p:spPr>
          <a:xfrm>
            <a:off x="3323226" y="267494"/>
            <a:ext cx="4554920" cy="954107"/>
          </a:xfrm>
          <a:prstGeom prst="borderCallout1">
            <a:avLst>
              <a:gd name="adj1" fmla="val 102330"/>
              <a:gd name="adj2" fmla="val 53059"/>
              <a:gd name="adj3" fmla="val 138494"/>
              <a:gd name="adj4" fmla="val 68541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猴子摘了孩子的帽子戴在头上，爬上桅杆</a:t>
            </a:r>
          </a:p>
        </p:txBody>
      </p:sp>
      <p:sp>
        <p:nvSpPr>
          <p:cNvPr id="29" name="线形标注 3 28"/>
          <p:cNvSpPr/>
          <p:nvPr/>
        </p:nvSpPr>
        <p:spPr>
          <a:xfrm>
            <a:off x="467544" y="360466"/>
            <a:ext cx="2727502" cy="830997"/>
          </a:xfrm>
          <a:prstGeom prst="borderCallout3">
            <a:avLst>
              <a:gd name="adj1" fmla="val 17222"/>
              <a:gd name="adj2" fmla="val -2280"/>
              <a:gd name="adj3" fmla="val 17222"/>
              <a:gd name="adj4" fmla="val -11079"/>
              <a:gd name="adj5" fmla="val 249772"/>
              <a:gd name="adj6" fmla="val -11080"/>
              <a:gd name="adj7" fmla="val 279546"/>
              <a:gd name="adj8" fmla="val 14948"/>
            </a:avLst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水手们的大笑刺激了孩子的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情绪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文本框 4"/>
          <p:cNvSpPr txBox="1"/>
          <p:nvPr/>
        </p:nvSpPr>
        <p:spPr>
          <a:xfrm>
            <a:off x="5292080" y="4041628"/>
            <a:ext cx="2859079" cy="830997"/>
          </a:xfrm>
          <a:prstGeom prst="borderCallout1">
            <a:avLst>
              <a:gd name="adj1" fmla="val -5703"/>
              <a:gd name="adj2" fmla="val 36087"/>
              <a:gd name="adj3" fmla="val -35743"/>
              <a:gd name="adj4" fmla="val 41623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表示递进关系，突出猴子的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放肆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2178766" y="2494773"/>
            <a:ext cx="2524550" cy="325203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1441716" y="3396336"/>
            <a:ext cx="3248900" cy="25553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线形标注 2 41"/>
          <p:cNvSpPr/>
          <p:nvPr/>
        </p:nvSpPr>
        <p:spPr>
          <a:xfrm>
            <a:off x="737828" y="3918518"/>
            <a:ext cx="3168352" cy="954107"/>
          </a:xfrm>
          <a:prstGeom prst="borderCallout2">
            <a:avLst>
              <a:gd name="adj1" fmla="val 30730"/>
              <a:gd name="adj2" fmla="val -3523"/>
              <a:gd name="adj3" fmla="val -70433"/>
              <a:gd name="adj4" fmla="val -11055"/>
              <a:gd name="adj5" fmla="val -89825"/>
              <a:gd name="adj6" fmla="val 2636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猴子坐在横木上撕咬帽子</a:t>
            </a:r>
          </a:p>
        </p:txBody>
      </p:sp>
    </p:spTree>
    <p:extLst>
      <p:ext uri="{BB962C8B-B14F-4D97-AF65-F5344CB8AC3E}">
        <p14:creationId xmlns:p14="http://schemas.microsoft.com/office/powerpoint/2010/main" val="87529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4" grpId="0" animBg="1"/>
      <p:bldP spid="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584" y="411510"/>
            <a:ext cx="7610209" cy="332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104" y="457230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2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2439645"/>
            <a:ext cx="46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3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723671" y="2834640"/>
            <a:ext cx="1912225" cy="8735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线形标注 2(带边框和强调线) 27"/>
          <p:cNvSpPr/>
          <p:nvPr/>
        </p:nvSpPr>
        <p:spPr>
          <a:xfrm>
            <a:off x="3491880" y="3819693"/>
            <a:ext cx="4896544" cy="120032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0264"/>
              <a:gd name="adj6" fmla="val -18756"/>
            </a:avLst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水手们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的笑声加上猴子的戏弄，使得孩子更加生气，致使孩子做出冲动的举动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爬上桅杆去追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猴子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769608" y="2549395"/>
            <a:ext cx="2170544" cy="285245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89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P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739931"/>
            <a:ext cx="8770034" cy="288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603" y="773306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4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471635" y="1203598"/>
            <a:ext cx="279434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49154" y="1635646"/>
            <a:ext cx="734481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849154" y="2046428"/>
            <a:ext cx="7344816" cy="21266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844962" y="2530222"/>
            <a:ext cx="85221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"/>
          <p:cNvSpPr txBox="1"/>
          <p:nvPr/>
        </p:nvSpPr>
        <p:spPr>
          <a:xfrm>
            <a:off x="2805643" y="3806184"/>
            <a:ext cx="3517772" cy="523220"/>
          </a:xfrm>
          <a:prstGeom prst="borderCallout1">
            <a:avLst>
              <a:gd name="adj1" fmla="val 18750"/>
              <a:gd name="adj2" fmla="val -8333"/>
              <a:gd name="adj3" fmla="val -220948"/>
              <a:gd name="adj4" fmla="val -37131"/>
            </a:avLst>
          </a:prstGeom>
          <a:noFill/>
          <a:ln>
            <a:solidFill>
              <a:srgbClr val="9B6B4D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猴子继续逗孩子生气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849535" y="2183748"/>
            <a:ext cx="1341571" cy="36133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9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22春\资源\图片\课本图片\P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739931"/>
            <a:ext cx="8770034" cy="288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59026" y="783461"/>
            <a:ext cx="6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4</a:t>
            </a:r>
            <a:endParaRPr lang="zh-CN" altLang="en-US" sz="2400">
              <a:solidFill>
                <a:srgbClr val="FF0000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388872" y="1231125"/>
            <a:ext cx="281333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78606" y="1612512"/>
            <a:ext cx="732360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85549" y="2067694"/>
            <a:ext cx="7416659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848126" y="2527971"/>
            <a:ext cx="813074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"/>
          <p:cNvSpPr txBox="1"/>
          <p:nvPr/>
        </p:nvSpPr>
        <p:spPr>
          <a:xfrm>
            <a:off x="4889841" y="3798797"/>
            <a:ext cx="3312367" cy="1200329"/>
          </a:xfrm>
          <a:prstGeom prst="borderCallout2">
            <a:avLst>
              <a:gd name="adj1" fmla="val 30177"/>
              <a:gd name="adj2" fmla="val 102090"/>
              <a:gd name="adj3" fmla="val -94249"/>
              <a:gd name="adj4" fmla="val 114920"/>
              <a:gd name="adj5" fmla="val -121116"/>
              <a:gd name="adj6" fmla="val 101483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孩子已经失去了理智，不知不觉走上桅杆顶端的横木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414400" y="2514982"/>
            <a:ext cx="175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65491" y="2942838"/>
            <a:ext cx="589956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661200" y="3435846"/>
            <a:ext cx="168666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线形标注 1 19"/>
          <p:cNvSpPr/>
          <p:nvPr/>
        </p:nvSpPr>
        <p:spPr>
          <a:xfrm>
            <a:off x="814238" y="3983462"/>
            <a:ext cx="2784496" cy="830997"/>
          </a:xfrm>
          <a:prstGeom prst="borderCallout1">
            <a:avLst>
              <a:gd name="adj1" fmla="val -6925"/>
              <a:gd name="adj2" fmla="val 63365"/>
              <a:gd name="adj3" fmla="val -61724"/>
              <a:gd name="adj4" fmla="val 47596"/>
            </a:avLst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水手们的表现说明了孩子处境的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危险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860732" y="2154942"/>
            <a:ext cx="1280988" cy="37302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9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64171" y="1491630"/>
            <a:ext cx="74888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kern="0" dirty="0">
                <a:ea typeface="黑体" panose="02010600030101010101" pitchFamily="49" charset="-122"/>
              </a:rPr>
              <a:t>    </a:t>
            </a:r>
            <a:r>
              <a:rPr lang="en-US" altLang="zh-CN" sz="3200" kern="0" dirty="0" smtClean="0">
                <a:ea typeface="黑体" panose="02010600030101010101" pitchFamily="49" charset="-122"/>
              </a:rPr>
              <a:t>      </a:t>
            </a:r>
            <a:r>
              <a:rPr lang="zh-CN" altLang="en-US" sz="3200" kern="0" dirty="0" smtClean="0">
                <a:ea typeface="黑体" panose="02010600030101010101" pitchFamily="49" charset="-122"/>
              </a:rPr>
              <a:t>课文多次描写水手们的“</a:t>
            </a:r>
            <a:r>
              <a:rPr lang="zh-CN" altLang="en-US" sz="3200" kern="0" smtClean="0">
                <a:ea typeface="黑体" panose="02010600030101010101" pitchFamily="49" charset="-122"/>
              </a:rPr>
              <a:t>笑”，说</a:t>
            </a:r>
            <a:r>
              <a:rPr lang="zh-CN" altLang="en-US" sz="3200" kern="0" dirty="0" smtClean="0">
                <a:ea typeface="黑体" panose="02010600030101010101" pitchFamily="49" charset="-122"/>
              </a:rPr>
              <a:t>说这几次“笑”与故事情节发展的联</a:t>
            </a:r>
            <a:r>
              <a:rPr lang="zh-CN" altLang="en-US" sz="3200" kern="0" smtClean="0">
                <a:ea typeface="黑体" panose="02010600030101010101" pitchFamily="49" charset="-122"/>
              </a:rPr>
              <a:t>系。</a:t>
            </a:r>
            <a:endParaRPr lang="zh-CN" altLang="en-US" sz="2400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51560" y="3061290"/>
            <a:ext cx="1885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400" b="1" kern="0">
                <a:solidFill>
                  <a:srgbClr val="C00000"/>
                </a:solidFill>
                <a:ea typeface="宋体" panose="02010600030101010101" pitchFamily="2" charset="-122"/>
              </a:rPr>
              <a:t>课后第</a:t>
            </a:r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>
                <a:solidFill>
                  <a:srgbClr val="C0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sz="2400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 b="16023"/>
          <a:stretch/>
        </p:blipFill>
        <p:spPr>
          <a:xfrm>
            <a:off x="198562" y="127047"/>
            <a:ext cx="3805211" cy="4873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2048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029" y="318681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3039" y="377863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41665" y="2067694"/>
            <a:ext cx="137794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45100" y="1868922"/>
            <a:ext cx="196666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221100" y="2652621"/>
            <a:ext cx="504056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5100" y="2833904"/>
            <a:ext cx="464109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75436" y="3427220"/>
            <a:ext cx="87222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50538" y="2652538"/>
            <a:ext cx="2738145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90593" y="2453612"/>
            <a:ext cx="88843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936655" y="2833904"/>
            <a:ext cx="742371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38574" y="3024134"/>
            <a:ext cx="3240452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195785" y="3237887"/>
            <a:ext cx="1368103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77154" y="3807494"/>
            <a:ext cx="202263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461809" y="4003284"/>
            <a:ext cx="1263347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79876" y="4199056"/>
            <a:ext cx="319915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79876" y="4397828"/>
            <a:ext cx="3245280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79876" y="4587974"/>
            <a:ext cx="419716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20649" y="3237888"/>
            <a:ext cx="243388" cy="0"/>
          </a:xfrm>
          <a:prstGeom prst="line">
            <a:avLst/>
          </a:prstGeom>
          <a:ln w="19050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3"/>
          <p:cNvSpPr txBox="1"/>
          <p:nvPr/>
        </p:nvSpPr>
        <p:spPr>
          <a:xfrm>
            <a:off x="4103440" y="956296"/>
            <a:ext cx="5040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90600">
              <a:lnSpc>
                <a:spcPct val="120000"/>
              </a:lnSpc>
            </a:pP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水手们的“笑</a:t>
            </a:r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推动事情发展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中起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en-US" altLang="zh-CN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作用。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4612" y="2393845"/>
            <a:ext cx="2242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推波助澜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1340818" y="3842494"/>
            <a:ext cx="1110282" cy="171449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66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24551" y="1592666"/>
            <a:ext cx="8281407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yì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sōu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háng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chuán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miáo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zhǔn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hǎi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ōu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）    （       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gèng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jiā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fàng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sì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sī</a:t>
            </a:r>
            <a:r>
              <a:rPr lang="en-US" altLang="zh-CN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yǎo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dòu</a:t>
            </a:r>
            <a:r>
              <a:rPr lang="en-US" altLang="zh-CN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lè</a:t>
            </a:r>
            <a:endParaRPr lang="en-US" altLang="zh-CN" sz="32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）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</a:t>
            </a:r>
            <a:r>
              <a:rPr lang="zh-CN" altLang="en-US" sz="3200" b="1" dirty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（        </a:t>
            </a:r>
            <a:r>
              <a:rPr lang="zh-CN" altLang="en-US" sz="32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                ）</a:t>
            </a:r>
            <a:endParaRPr lang="en-US" altLang="zh-CN" sz="3200" b="1" dirty="0" smtClean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107504" y="1010968"/>
            <a:ext cx="422751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</a:rPr>
              <a:t>一、读拼音，写词语。</a:t>
            </a:r>
          </a:p>
        </p:txBody>
      </p:sp>
      <p:sp>
        <p:nvSpPr>
          <p:cNvPr id="2" name="矩形 1"/>
          <p:cNvSpPr/>
          <p:nvPr/>
        </p:nvSpPr>
        <p:spPr>
          <a:xfrm>
            <a:off x="5624435" y="3782377"/>
            <a:ext cx="2187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撕</a:t>
            </a:r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咬逗乐</a:t>
            </a:r>
          </a:p>
        </p:txBody>
      </p:sp>
      <p:sp>
        <p:nvSpPr>
          <p:cNvPr id="3" name="矩形 2"/>
          <p:cNvSpPr/>
          <p:nvPr/>
        </p:nvSpPr>
        <p:spPr>
          <a:xfrm>
            <a:off x="1475656" y="2484208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一艘航船 </a:t>
            </a:r>
            <a:endParaRPr lang="zh-CN" altLang="en-US" sz="1600" dirty="0"/>
          </a:p>
        </p:txBody>
      </p:sp>
      <p:sp>
        <p:nvSpPr>
          <p:cNvPr id="4" name="矩形 3"/>
          <p:cNvSpPr/>
          <p:nvPr/>
        </p:nvSpPr>
        <p:spPr>
          <a:xfrm>
            <a:off x="5508104" y="2498722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瞄准海鸥 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1481854" y="3916903"/>
            <a:ext cx="1949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更加放肆 </a:t>
            </a:r>
            <a:endParaRPr lang="zh-CN" altLang="en-US" sz="1600" dirty="0"/>
          </a:p>
        </p:txBody>
      </p:sp>
      <p:pic>
        <p:nvPicPr>
          <p:cNvPr id="1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57" y="32275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0" y="34022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35118" y="294183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格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660081"/>
              </p:ext>
            </p:extLst>
          </p:nvPr>
        </p:nvGraphicFramePr>
        <p:xfrm>
          <a:off x="314710" y="1105447"/>
          <a:ext cx="8331774" cy="36080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9753"/>
                <a:gridCol w="2376264"/>
                <a:gridCol w="2075757"/>
              </a:tblGrid>
              <a:tr h="56050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7375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68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68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788024" y="113159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水手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8949" y="1131590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猴子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6927" y="1120957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孩子的心</a:t>
            </a:r>
            <a:r>
              <a:rPr lang="zh-CN" altLang="en-US" sz="28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0206" y="1697028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2208" y="3363838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20272" y="4134021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7222" y="2211710"/>
            <a:ext cx="1591202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8872" y="2737032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7260" y="1710116"/>
            <a:ext cx="2322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在人群中钻来钻去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539" y="2232976"/>
            <a:ext cx="3192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摘下孩子的帽子戴在头上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9353" y="2787774"/>
            <a:ext cx="2800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爬上桅杆，摘下帽子撕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501" y="3219822"/>
            <a:ext cx="3624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理孩子，撕帽子更凶，爬到更高的桅杆上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5722" y="4011910"/>
            <a:ext cx="3702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爬到最高的横木上，把帽子挂在一头，做怪样子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72939" y="2262452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又大笑起来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85056" y="1681585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哈哈大笑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6016" y="336383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笑得更欢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0"/>
          <p:cNvSpPr/>
          <p:nvPr/>
        </p:nvSpPr>
        <p:spPr>
          <a:xfrm>
            <a:off x="555746" y="250296"/>
            <a:ext cx="6930551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根</a:t>
            </a:r>
            <a:r>
              <a:rPr lang="zh-CN" altLang="en-US" sz="3200" b="1" smtClean="0">
                <a:latin typeface="黑体" panose="02010609060101010101" charset="-122"/>
                <a:ea typeface="黑体" panose="02010609060101010101" charset="-122"/>
              </a:rPr>
              <a:t>据课文内容填写表格。</a:t>
            </a:r>
            <a:endParaRPr lang="zh-CN" altLang="en-US" sz="32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3830" y="273703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  <p:sp>
        <p:nvSpPr>
          <p:cNvPr id="25" name="TextBox 24"/>
          <p:cNvSpPr txBox="1"/>
          <p:nvPr/>
        </p:nvSpPr>
        <p:spPr>
          <a:xfrm>
            <a:off x="5004048" y="4155303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401034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88481" y="1563638"/>
            <a:ext cx="7535065" cy="265457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上节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课，我们了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解了故事的起因和经过，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知道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孩子追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猴子而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遇险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了，结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果怎样呢？这节课让我们继续走进文本，感知猴子、孩子、船长之间的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精彩片段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image3 拷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888" y="3909201"/>
            <a:ext cx="1008112" cy="12395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163888" y="195486"/>
            <a:ext cx="2816225" cy="715962"/>
            <a:chOff x="3163888" y="195486"/>
            <a:chExt cx="2816225" cy="715962"/>
          </a:xfrm>
        </p:grpSpPr>
        <p:sp>
          <p:nvSpPr>
            <p:cNvPr id="9" name="文本框 15"/>
            <p:cNvSpPr>
              <a:spLocks noChangeArrowheads="1"/>
            </p:cNvSpPr>
            <p:nvPr/>
          </p:nvSpPr>
          <p:spPr bwMode="auto">
            <a:xfrm>
              <a:off x="3163888" y="195486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5576888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209305" y="386556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44225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44702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755576" y="411510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1779662"/>
            <a:ext cx="63803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    读课文第</a:t>
            </a: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自然段，说说船长出舱时的情况是怎样的</a:t>
            </a: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他是怎样做的。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94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3648" y="726132"/>
            <a:ext cx="6222836" cy="3147750"/>
            <a:chOff x="2699792" y="1444883"/>
            <a:chExt cx="4977000" cy="2517559"/>
          </a:xfrm>
        </p:grpSpPr>
        <p:pic>
          <p:nvPicPr>
            <p:cNvPr id="3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9" t="13458" r="6914" b="55376"/>
            <a:stretch/>
          </p:blipFill>
          <p:spPr bwMode="auto">
            <a:xfrm>
              <a:off x="2699792" y="1444883"/>
              <a:ext cx="4977000" cy="2517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07961" y="1449129"/>
              <a:ext cx="467544" cy="295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mtClean="0">
                  <a:solidFill>
                    <a:srgbClr val="FF0000"/>
                  </a:solidFill>
                </a:rPr>
                <a:t>5</a:t>
              </a:r>
              <a:endParaRPr lang="zh-CN" altLang="en-US" sz="1800">
                <a:solidFill>
                  <a:srgbClr val="FF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904581" y="3050797"/>
              <a:ext cx="467544" cy="295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mtClean="0">
                  <a:solidFill>
                    <a:srgbClr val="FF0000"/>
                  </a:solidFill>
                </a:rPr>
                <a:t>6</a:t>
              </a:r>
              <a:endParaRPr lang="zh-CN" altLang="en-US" sz="1800">
                <a:solidFill>
                  <a:srgbClr val="FF0000"/>
                </a:solidFill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059832" y="1387723"/>
            <a:ext cx="4104456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14209" y="1707654"/>
            <a:ext cx="3533855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148064" y="2067694"/>
            <a:ext cx="2016224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594445" y="2395835"/>
            <a:ext cx="2545507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75656" y="3994080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船长出舱时看到孩子站在横木上，他用枪逼孩子跳水。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561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78594"/>
              </p:ext>
            </p:extLst>
          </p:nvPr>
        </p:nvGraphicFramePr>
        <p:xfrm>
          <a:off x="1331640" y="1923677"/>
          <a:ext cx="640871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06">
                  <a:extLst>
                    <a:ext uri="{9D8B030D-6E8A-4147-A177-3AD203B41FA5}">
                      <a16:colId xmlns:a16="http://schemas.microsoft.com/office/drawing/2014/main" xmlns="" val="1761084232"/>
                    </a:ext>
                  </a:extLst>
                </a:gridCol>
                <a:gridCol w="3658306">
                  <a:extLst>
                    <a:ext uri="{9D8B030D-6E8A-4147-A177-3AD203B41FA5}">
                      <a16:colId xmlns:a16="http://schemas.microsoft.com/office/drawing/2014/main" xmlns="" val="2991302959"/>
                    </a:ext>
                  </a:extLst>
                </a:gridCol>
              </a:tblGrid>
              <a:tr h="627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孩子的状况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客观条件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1079728"/>
                  </a:ext>
                </a:extLst>
              </a:tr>
              <a:tr h="1820833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6035706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83568" y="555526"/>
            <a:ext cx="77048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3900"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船长观察到了哪些情况才决定用枪逼孩子跳水的？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37928" y="2770931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站在最高横木的顶端心惊胆战，摇摇晃晃</a:t>
            </a:r>
          </a:p>
        </p:txBody>
      </p:sp>
      <p:sp>
        <p:nvSpPr>
          <p:cNvPr id="5" name="矩形 4"/>
          <p:cNvSpPr/>
          <p:nvPr/>
        </p:nvSpPr>
        <p:spPr>
          <a:xfrm>
            <a:off x="4427984" y="2658274"/>
            <a:ext cx="3024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横木下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是甲板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大海风平浪静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水手们都在甲板上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自己手里有枪</a:t>
            </a:r>
          </a:p>
        </p:txBody>
      </p:sp>
    </p:spTree>
    <p:extLst>
      <p:ext uri="{BB962C8B-B14F-4D97-AF65-F5344CB8AC3E}">
        <p14:creationId xmlns:p14="http://schemas.microsoft.com/office/powerpoint/2010/main" val="360329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635646"/>
            <a:ext cx="6840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5963">
              <a:lnSpc>
                <a:spcPct val="150000"/>
              </a:lnSpc>
              <a:defRPr/>
            </a:pPr>
            <a:r>
              <a:rPr lang="zh-CN" altLang="en-US" sz="3200" kern="0" dirty="0" smtClean="0">
                <a:ea typeface="黑体" panose="02010600030101010101" pitchFamily="49" charset="-122"/>
              </a:rPr>
              <a:t>在那个危急时刻，船长是怎么想</a:t>
            </a:r>
            <a:r>
              <a:rPr lang="zh-CN" altLang="en-US" sz="3200" kern="0" smtClean="0">
                <a:ea typeface="黑体" panose="02010600030101010101" pitchFamily="49" charset="-122"/>
              </a:rPr>
              <a:t>的？ 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en-US" altLang="zh-CN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en-US" sz="20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3" y="555526"/>
            <a:ext cx="8127795" cy="23329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723900">
              <a:lnSpc>
                <a:spcPct val="130000"/>
              </a:lnSpc>
            </a:pPr>
            <a:r>
              <a:rPr lang="zh-CN" altLang="en-US" sz="2800" b="1" spc="-70" smtClean="0">
                <a:latin typeface="楷体" panose="02010609060101010101" pitchFamily="49" charset="-122"/>
                <a:ea typeface="楷体" panose="02010609060101010101" pitchFamily="49" charset="-122"/>
              </a:rPr>
              <a:t>孩子站得那么高，如果摔到甲板上，必死无疑；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在大海风平浪静，水手们又都在甲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板上，只有让孩子跳进水里，才会有一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生机，还是用枪逼他跳水吧。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95936" y="2211710"/>
            <a:ext cx="3667384" cy="1977962"/>
            <a:chOff x="-708715" y="3158428"/>
            <a:chExt cx="7306089" cy="11173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云形标注 8"/>
            <p:cNvSpPr/>
            <p:nvPr/>
          </p:nvSpPr>
          <p:spPr>
            <a:xfrm>
              <a:off x="-708715" y="3158428"/>
              <a:ext cx="7306089" cy="1117302"/>
            </a:xfrm>
            <a:prstGeom prst="cloudCallout">
              <a:avLst>
                <a:gd name="adj1" fmla="val -72888"/>
                <a:gd name="adj2" fmla="val -429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-61647" y="3321130"/>
              <a:ext cx="6168475" cy="782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latin typeface="宋体" pitchFamily="2" charset="-122"/>
                  <a:ea typeface="宋体" pitchFamily="2" charset="-122"/>
                </a:rPr>
                <a:t>    作者</a:t>
              </a:r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为什么没有把船长的这些想法写出来？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9653" y="4218034"/>
            <a:ext cx="8505788" cy="713221"/>
            <a:chOff x="3895598" y="2569592"/>
            <a:chExt cx="4531757" cy="88967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598" y="2569592"/>
              <a:ext cx="4531757" cy="8896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4010693" y="2667191"/>
              <a:ext cx="4272756" cy="652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体现了情况的危急，以及船长的沉着、</a:t>
              </a:r>
              <a:r>
                <a:rPr lang="zh-CN" altLang="en-US" sz="280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</a:t>
              </a:r>
              <a:r>
                <a:rPr lang="zh-CN" altLang="en-US" sz="280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智、果</a:t>
              </a:r>
              <a:r>
                <a:rPr lang="zh-CN" altLang="en-US" sz="28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断。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0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71600" y="915566"/>
            <a:ext cx="7469242" cy="1368152"/>
            <a:chOff x="2699792" y="3050797"/>
            <a:chExt cx="4977000" cy="911645"/>
          </a:xfrm>
        </p:grpSpPr>
        <p:pic>
          <p:nvPicPr>
            <p:cNvPr id="9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9" t="33338" r="6914" b="55376"/>
            <a:stretch/>
          </p:blipFill>
          <p:spPr bwMode="auto">
            <a:xfrm>
              <a:off x="2699792" y="3050797"/>
              <a:ext cx="4977000" cy="911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904581" y="3091276"/>
              <a:ext cx="467544" cy="295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mtClean="0">
                  <a:solidFill>
                    <a:srgbClr val="FF0000"/>
                  </a:solidFill>
                </a:rPr>
                <a:t>6</a:t>
              </a:r>
              <a:endParaRPr lang="zh-CN" altLang="en-US" sz="1800">
                <a:solidFill>
                  <a:srgbClr val="FF0000"/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6031369" y="1318138"/>
            <a:ext cx="1925007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96504" y="1707654"/>
            <a:ext cx="1925007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555776" y="2118436"/>
            <a:ext cx="432048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标注 5"/>
          <p:cNvSpPr/>
          <p:nvPr/>
        </p:nvSpPr>
        <p:spPr>
          <a:xfrm>
            <a:off x="1204278" y="3003798"/>
            <a:ext cx="6034112" cy="1055608"/>
          </a:xfrm>
          <a:prstGeom prst="wedgeRoundRectCallout">
            <a:avLst>
              <a:gd name="adj1" fmla="val -21714"/>
              <a:gd name="adj2" fmla="val -109739"/>
              <a:gd name="adj3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812800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这两句对水手的描写表明了事情的结局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孩子得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救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了。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85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5429" y="699542"/>
            <a:ext cx="8332435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en-US" sz="3200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</a:t>
            </a:r>
            <a:r>
              <a:rPr sz="3200" dirty="0" err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再读课文</a:t>
            </a:r>
            <a:r>
              <a:rPr sz="32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，</a:t>
            </a:r>
            <a:r>
              <a:rPr lang="zh-CN" altLang="en-US" sz="32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思考：</a:t>
            </a:r>
            <a:r>
              <a:rPr sz="3200" dirty="0" err="1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文中的水手、猴子、孩子、船长是怎样联系在一起的</a:t>
            </a:r>
            <a:r>
              <a:rPr sz="32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9592" y="2834041"/>
            <a:ext cx="93610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     </a:t>
            </a:r>
          </a:p>
        </p:txBody>
      </p:sp>
      <p:sp>
        <p:nvSpPr>
          <p:cNvPr id="27655" name="右箭头 27654"/>
          <p:cNvSpPr/>
          <p:nvPr/>
        </p:nvSpPr>
        <p:spPr>
          <a:xfrm>
            <a:off x="1714215" y="3049306"/>
            <a:ext cx="913569" cy="9144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80017" y="257210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取乐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07117" y="283404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猴子</a:t>
            </a:r>
            <a:endParaRPr lang="zh-CN" altLang="en-US" dirty="0"/>
          </a:p>
        </p:txBody>
      </p:sp>
      <p:sp>
        <p:nvSpPr>
          <p:cNvPr id="9" name="右箭头 8"/>
          <p:cNvSpPr/>
          <p:nvPr/>
        </p:nvSpPr>
        <p:spPr>
          <a:xfrm>
            <a:off x="3466561" y="3049306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5014" y="2568256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逗</a:t>
            </a:r>
            <a:endParaRPr lang="zh-CN" sz="2800" b="1" dirty="0" smtClean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42597" y="2789274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孩子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448107" y="2571750"/>
            <a:ext cx="16205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命令跳水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69592" y="2834041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</a:t>
            </a:r>
          </a:p>
        </p:txBody>
      </p:sp>
      <p:sp>
        <p:nvSpPr>
          <p:cNvPr id="27660" name="左箭头 27659"/>
          <p:cNvSpPr/>
          <p:nvPr/>
        </p:nvSpPr>
        <p:spPr>
          <a:xfrm>
            <a:off x="5448107" y="3051230"/>
            <a:ext cx="1600200" cy="99973"/>
          </a:xfrm>
          <a:prstGeom prst="leftArrow">
            <a:avLst>
              <a:gd name="adj1" fmla="val 50000"/>
              <a:gd name="adj2" fmla="val 262500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7664" name="组合 27663"/>
          <p:cNvGrpSpPr/>
          <p:nvPr/>
        </p:nvGrpSpPr>
        <p:grpSpPr>
          <a:xfrm>
            <a:off x="1498219" y="3348251"/>
            <a:ext cx="3657600" cy="504050"/>
            <a:chOff x="1200" y="2751"/>
            <a:chExt cx="2304" cy="657"/>
          </a:xfrm>
          <a:solidFill>
            <a:schemeClr val="accent2">
              <a:lumMod val="75000"/>
            </a:schemeClr>
          </a:solidFill>
        </p:grpSpPr>
        <p:grpSp>
          <p:nvGrpSpPr>
            <p:cNvPr id="36880" name="组合 27664"/>
            <p:cNvGrpSpPr/>
            <p:nvPr/>
          </p:nvGrpSpPr>
          <p:grpSpPr>
            <a:xfrm>
              <a:off x="1200" y="2784"/>
              <a:ext cx="2304" cy="624"/>
              <a:chOff x="1200" y="2832"/>
              <a:chExt cx="2304" cy="576"/>
            </a:xfrm>
            <a:grpFill/>
          </p:grpSpPr>
          <p:sp>
            <p:nvSpPr>
              <p:cNvPr id="36881" name="直接连接符 27665"/>
              <p:cNvSpPr/>
              <p:nvPr/>
            </p:nvSpPr>
            <p:spPr>
              <a:xfrm>
                <a:off x="1200" y="2832"/>
                <a:ext cx="0" cy="576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882" name="直接连接符 27666"/>
              <p:cNvSpPr/>
              <p:nvPr/>
            </p:nvSpPr>
            <p:spPr>
              <a:xfrm flipH="1">
                <a:off x="1200" y="3408"/>
                <a:ext cx="2304" cy="0"/>
              </a:xfrm>
              <a:prstGeom prst="line">
                <a:avLst/>
              </a:prstGeom>
              <a:grpFill/>
              <a:ln w="57150" cap="flat" cmpd="sng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6883" name="上箭头 27667"/>
            <p:cNvSpPr/>
            <p:nvPr/>
          </p:nvSpPr>
          <p:spPr>
            <a:xfrm flipH="1">
              <a:off x="3456" y="2751"/>
              <a:ext cx="48" cy="648"/>
            </a:xfrm>
            <a:prstGeom prst="upArrow">
              <a:avLst>
                <a:gd name="adj1" fmla="val 50000"/>
                <a:gd name="adj2" fmla="val 122633"/>
              </a:avLst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033581" y="3905021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救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10605" y="315999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07474">
                    <a:lumMod val="7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</a:t>
            </a:r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 rot="10800000">
            <a:off x="3449183" y="3136827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655" grpId="0" animBg="1"/>
      <p:bldP spid="2" grpId="0"/>
      <p:bldP spid="8" grpId="0"/>
      <p:bldP spid="9" grpId="0" animBg="1"/>
      <p:bldP spid="10" grpId="0"/>
      <p:bldP spid="11" grpId="0"/>
      <p:bldP spid="12" grpId="0"/>
      <p:bldP spid="13" grpId="0"/>
      <p:bldP spid="27660" grpId="0" animBg="1"/>
      <p:bldP spid="15" grpId="0"/>
      <p:bldP spid="5" grpId="0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665440" y="555526"/>
            <a:ext cx="8101152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</a:t>
            </a: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回想一下故事的起因、经过和结果，小组内讲讲这个故事。</a:t>
            </a:r>
            <a:r>
              <a:rPr lang="en-US" altLang="zh-CN" sz="32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95509" y="1491630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en-US" sz="1100"/>
          </a:p>
        </p:txBody>
      </p:sp>
      <p:sp>
        <p:nvSpPr>
          <p:cNvPr id="4" name="TextBox 3"/>
          <p:cNvSpPr txBox="1"/>
          <p:nvPr/>
        </p:nvSpPr>
        <p:spPr>
          <a:xfrm>
            <a:off x="1916397" y="2236387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能按照事情发展的顺序将故事讲完整；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16396" y="2824081"/>
            <a:ext cx="6616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合猴子和水手的“笑”把孩子的心情变化及其原因说清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楚；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16396" y="3820883"/>
            <a:ext cx="6616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住船长的言行表达出他处事的沉着、机智和果断。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2497997"/>
            <a:ext cx="9361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讲述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故事的关注点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左大括号 7"/>
          <p:cNvSpPr/>
          <p:nvPr/>
        </p:nvSpPr>
        <p:spPr>
          <a:xfrm>
            <a:off x="1763688" y="2497996"/>
            <a:ext cx="72008" cy="2089977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85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665440" y="1707654"/>
            <a:ext cx="8101152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  讲完故事后互相评价，将故事内容说完整、说清楚。</a:t>
            </a:r>
            <a:r>
              <a:rPr lang="en-US" altLang="zh-CN" sz="32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04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477090" y="1275606"/>
            <a:ext cx="5314458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水手拿猴取乐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经过：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戏弄孩子，孩子走上横木            </a:t>
            </a:r>
          </a:p>
          <a:p>
            <a:pPr marL="1079500" indent="-1079500">
              <a:spcBef>
                <a:spcPts val="12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船长命令孩子跳入水中，水手们救起孩子 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013943" y="2049691"/>
            <a:ext cx="170990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急中生智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沉着冷静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605589" y="1940810"/>
            <a:ext cx="677108" cy="12241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跳 水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282697" y="1563638"/>
            <a:ext cx="194393" cy="2129417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 rot="10800000">
            <a:off x="6804247" y="1491629"/>
            <a:ext cx="209851" cy="223224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6852" y="4083918"/>
            <a:ext cx="83529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algn="ctr">
              <a:defRPr sz="4400" b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F500CA"/>
                </a:solidFill>
                <a:effectLst>
                  <a:outerShdw blurRad="12700" dist="38100" dir="2700000" algn="tl" rotWithShape="0">
                    <a:srgbClr val="F500CA">
                      <a:lumMod val="60000"/>
                      <a:lumOff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chemeClr val="accent2">
                    <a:lumMod val="50000"/>
                  </a:schemeClr>
                </a:solidFill>
                <a:effectLst>
                  <a:outerShdw dist="25400" dir="2400000" algn="tl" rotWithShape="0">
                    <a:srgbClr val="FF6600"/>
                  </a:outerShdw>
                </a:effectLst>
              </a:rPr>
              <a:t>遇到问题，要根据具体情况，确定解决问题的方法。</a:t>
            </a:r>
          </a:p>
        </p:txBody>
      </p:sp>
      <p:pic>
        <p:nvPicPr>
          <p:cNvPr id="1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73" y="30089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61" y="29613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14"/>
          <p:cNvSpPr txBox="1"/>
          <p:nvPr/>
        </p:nvSpPr>
        <p:spPr>
          <a:xfrm>
            <a:off x="700460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8" grpId="0"/>
      <p:bldP spid="2" grpId="0" animBg="1"/>
      <p:bldP spid="15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8030" y="1059582"/>
            <a:ext cx="8198426" cy="3970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23900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课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要写了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艘环游世界的帆船航行在风平浪静的大海上，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们在甲板上拿猴子取乐，猴子又去              ，孩子为了        </a:t>
            </a:r>
            <a:endParaRPr lang="en-US" altLang="zh-CN" sz="30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，不知不觉爬上桅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杆顶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端的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横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木，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情况十分危险。在紧急关头，</a:t>
            </a:r>
            <a:r>
              <a:rPr lang="zh-CN" altLang="en-US" sz="3000" b="1" spc="9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船长急中生智</a:t>
            </a:r>
            <a:r>
              <a:rPr lang="zh-CN" altLang="en-US" sz="3000" b="1" spc="9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en-US" altLang="zh-CN" sz="3000" b="1" spc="9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indent="723900">
              <a:lnSpc>
                <a:spcPct val="12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。这一沉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着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、机智、果断的处事方式，使孩子脱离了险境。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0" y="198341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43" y="236441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4"/>
          <p:cNvSpPr txBox="1"/>
          <p:nvPr/>
        </p:nvSpPr>
        <p:spPr>
          <a:xfrm>
            <a:off x="683568" y="195486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108064" y="2643758"/>
            <a:ext cx="26642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038549" y="2165390"/>
            <a:ext cx="32792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戏弄船长的儿子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1560" y="3219822"/>
            <a:ext cx="23762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588224" y="2192660"/>
            <a:ext cx="1986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追回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1560" y="4299942"/>
            <a:ext cx="1991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11560" y="3820269"/>
            <a:ext cx="21162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逼儿子跳水</a:t>
            </a:r>
            <a:endParaRPr lang="zh-CN" altLang="en-US" sz="30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9552" y="2700099"/>
            <a:ext cx="28427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子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抢走的帽子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622281" y="2673846"/>
            <a:ext cx="1694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8" grpId="0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6230" y="1635646"/>
            <a:ext cx="8340060" cy="3145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愉悦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存在于生活之中，而生活存在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于</a:t>
            </a:r>
            <a:r>
              <a:rPr lang="zh-CN" altLang="en-US" sz="2800" b="1" smtClean="0">
                <a:solidFill>
                  <a:srgbClr val="333333"/>
                </a:solidFill>
                <a:ea typeface="楷体" panose="02010609060101010101" pitchFamily="49" charset="-122"/>
              </a:rPr>
              <a:t>劳动之</a:t>
            </a:r>
            <a:r>
              <a:rPr lang="zh-CN" altLang="en-US" sz="2800" b="1" dirty="0" smtClean="0">
                <a:solidFill>
                  <a:srgbClr val="333333"/>
                </a:solidFill>
                <a:ea typeface="楷体" panose="02010609060101010101" pitchFamily="49" charset="-122"/>
              </a:rPr>
              <a:t>中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。</a:t>
            </a:r>
          </a:p>
          <a:p>
            <a:pPr marL="363538" indent="-363538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身边永远要带着铅笔和笔记本，读书</a:t>
            </a:r>
            <a:r>
              <a:rPr lang="zh-CN" altLang="en-US" sz="2800" b="1" smtClean="0">
                <a:solidFill>
                  <a:srgbClr val="333333"/>
                </a:solidFill>
                <a:ea typeface="楷体" panose="02010609060101010101" pitchFamily="49" charset="-122"/>
              </a:rPr>
              <a:t>和谈话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时碰到的一切美妙的地方都把它记下来。</a:t>
            </a:r>
          </a:p>
          <a:p>
            <a:pPr marL="363538" indent="-363538">
              <a:lnSpc>
                <a:spcPct val="120000"/>
              </a:lnSpc>
            </a:pPr>
            <a:r>
              <a:rPr lang="en-US" alt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天才的十分之一是灵感，十分之九是血汗。</a:t>
            </a:r>
          </a:p>
          <a:p>
            <a:pPr marL="363538" indent="-363538">
              <a:lnSpc>
                <a:spcPct val="120000"/>
              </a:lnSpc>
            </a:pPr>
            <a:r>
              <a:rPr lang="en-US" altLang="zh-CN" sz="2800" b="1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altLang="zh-CN" sz="2800" b="1" smtClean="0">
                <a:solidFill>
                  <a:srgbClr val="333333"/>
                </a:solidFill>
                <a:ea typeface="楷体" panose="02010609060101010101" pitchFamily="49" charset="-122"/>
              </a:rPr>
              <a:t>. </a:t>
            </a:r>
            <a:r>
              <a:rPr lang="zh-CN" altLang="en-US" sz="2800" b="1" dirty="0">
                <a:solidFill>
                  <a:srgbClr val="333333"/>
                </a:solidFill>
                <a:ea typeface="楷体" panose="02010609060101010101" pitchFamily="49" charset="-122"/>
              </a:rPr>
              <a:t>不要把学问看作是用来装饰的王冠，也不要把学问看作是用来挤奶的奶牛。</a:t>
            </a:r>
          </a:p>
        </p:txBody>
      </p:sp>
      <p:sp>
        <p:nvSpPr>
          <p:cNvPr id="7" name="矩形 6"/>
          <p:cNvSpPr/>
          <p:nvPr/>
        </p:nvSpPr>
        <p:spPr>
          <a:xfrm>
            <a:off x="2426603" y="1112773"/>
            <a:ext cx="4519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列夫</a:t>
            </a:r>
            <a:r>
              <a:rPr lang="en-US" altLang="zh-CN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800" b="1" dirty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托尔斯泰的</a:t>
            </a:r>
            <a:r>
              <a:rPr lang="zh-CN" altLang="en-US" sz="2800" b="1" dirty="0" smtClean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名言   </a:t>
            </a:r>
            <a:endParaRPr lang="zh-CN" altLang="en-US" sz="2800" b="1" dirty="0">
              <a:solidFill>
                <a:schemeClr val="accent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013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10" y="371726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762373" y="339502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  <p:extLst>
      <p:ext uri="{BB962C8B-B14F-4D97-AF65-F5344CB8AC3E}">
        <p14:creationId xmlns:p14="http://schemas.microsoft.com/office/powerpoint/2010/main" val="287613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332358" y="1046517"/>
            <a:ext cx="7234252" cy="63190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 smtClean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一、按</a:t>
            </a:r>
            <a:r>
              <a:rPr lang="zh-CN" altLang="en-US" sz="2800" dirty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事情发展的</a:t>
            </a:r>
            <a:r>
              <a:rPr lang="zh-CN" altLang="en-US" sz="2800" dirty="0" smtClean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顺序整理下面的几句话。 </a:t>
            </a:r>
            <a:r>
              <a:rPr lang="en-US" altLang="zh-CN" sz="24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7892" y="1766302"/>
            <a:ext cx="730250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）孩子跳水得救。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）人们拿猴子取乐，猴子更加放肆。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）孩子走上最高的横木，非常危险。</a:t>
            </a:r>
          </a:p>
          <a:p>
            <a:pPr algn="l">
              <a:lnSpc>
                <a:spcPct val="150000"/>
              </a:lnSpc>
            </a:pP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  ）猴子逗孩子，孩子追猴子。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48742" y="2368642"/>
            <a:ext cx="377190" cy="6612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48742" y="3693179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48742" y="3029867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8742" y="1749960"/>
            <a:ext cx="364202" cy="6612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cs typeface="+mn-ea"/>
                <a:sym typeface="+mn-ea"/>
              </a:rPr>
              <a:t>4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9" y="35604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74" y="36557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765770" y="330174"/>
            <a:ext cx="229406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"/>
          <p:cNvSpPr txBox="1"/>
          <p:nvPr/>
        </p:nvSpPr>
        <p:spPr>
          <a:xfrm>
            <a:off x="332358" y="427777"/>
            <a:ext cx="7234252" cy="631904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 smtClean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二、</a:t>
            </a:r>
            <a:r>
              <a:rPr lang="zh-CN" altLang="en-US" sz="2800" dirty="0">
                <a:latin typeface="Arial" panose="020B0604020202020204" pitchFamily="34" charset="0"/>
                <a:ea typeface="黑体" panose="02010600030101010101" pitchFamily="49" charset="-122"/>
                <a:sym typeface="+mn-ea"/>
              </a:rPr>
              <a:t>选择恰当的关联词填空。</a:t>
            </a:r>
          </a:p>
        </p:txBody>
      </p:sp>
      <p:sp>
        <p:nvSpPr>
          <p:cNvPr id="14" name="文本框 9"/>
          <p:cNvSpPr txBox="1"/>
          <p:nvPr/>
        </p:nvSpPr>
        <p:spPr>
          <a:xfrm>
            <a:off x="382800" y="1119391"/>
            <a:ext cx="8509680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不但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还     只要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就    </a:t>
            </a:r>
          </a:p>
          <a:p>
            <a:pPr algn="ctr"/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即使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也     因而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1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它显然知道大家拿它取乐，（       ）更加放肆起来。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2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猴子（       ）不理，（       ）撕得更凶了。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3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孩子（       ）一失足，直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摔到甲板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上（       ）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没命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了。</a:t>
            </a:r>
          </a:p>
          <a:p>
            <a:pPr marL="261938" indent="-261938"/>
            <a:r>
              <a:rPr lang="en-US" altLang="zh-CN" sz="2800" b="1" dirty="0" smtClean="0">
                <a:ea typeface="楷体" panose="02010609060101010101" pitchFamily="49" charset="-122"/>
                <a:sym typeface="+mn-ea"/>
              </a:rPr>
              <a:t>4</a:t>
            </a:r>
            <a:r>
              <a:rPr lang="en-US" altLang="zh-CN" sz="2800" b="1" dirty="0">
                <a:ea typeface="楷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（       </a:t>
            </a:r>
            <a:r>
              <a:rPr lang="zh-CN" altLang="en-US" sz="2800" b="1" dirty="0" smtClean="0">
                <a:ea typeface="楷体" panose="02010609060101010101" pitchFamily="49" charset="-122"/>
                <a:sym typeface="+mn-ea"/>
              </a:rPr>
              <a:t>）他走到</a:t>
            </a:r>
            <a:r>
              <a:rPr lang="zh-CN" altLang="en-US" sz="2800" b="1" dirty="0">
                <a:ea typeface="楷体" panose="02010609060101010101" pitchFamily="49" charset="-122"/>
                <a:sym typeface="+mn-ea"/>
              </a:rPr>
              <a:t>横木那头拿到了帽子，（       ）难以回转身来。</a:t>
            </a:r>
          </a:p>
        </p:txBody>
      </p:sp>
      <p:sp>
        <p:nvSpPr>
          <p:cNvPr id="5" name="矩形 4"/>
          <p:cNvSpPr/>
          <p:nvPr/>
        </p:nvSpPr>
        <p:spPr>
          <a:xfrm>
            <a:off x="5261928" y="196432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因而</a:t>
            </a:r>
          </a:p>
        </p:txBody>
      </p:sp>
      <p:sp>
        <p:nvSpPr>
          <p:cNvPr id="15" name="矩形 14"/>
          <p:cNvSpPr/>
          <p:nvPr/>
        </p:nvSpPr>
        <p:spPr>
          <a:xfrm>
            <a:off x="1664273" y="238185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不但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249138" y="241668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还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704706" y="281983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只要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6775220" y="283105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就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973635" y="327781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即使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123002" y="327781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也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>
          <a:lnSpc>
            <a:spcPct val="150000"/>
          </a:lnSpc>
          <a:defRPr sz="3200" kern="0" smtClean="0">
            <a:ea typeface="黑体" panose="02010600030101010101" pitchFamily="49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2214</Words>
  <Application>Microsoft Office PowerPoint</Application>
  <PresentationFormat>全屏显示(16:9)</PresentationFormat>
  <Paragraphs>279</Paragraphs>
  <Slides>44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6" baseType="lpstr">
      <vt:lpstr>Arial</vt:lpstr>
      <vt:lpstr>宋体</vt:lpstr>
      <vt:lpstr>黑体</vt:lpstr>
      <vt:lpstr>幼圆</vt:lpstr>
      <vt:lpstr>汉语拼音</vt:lpstr>
      <vt:lpstr>微软雅黑</vt:lpstr>
      <vt:lpstr>Calibri</vt:lpstr>
      <vt:lpstr>楷体</vt:lpstr>
      <vt:lpstr>Kaiti SC</vt:lpstr>
      <vt:lpstr>Xingkai SC</vt:lpstr>
      <vt:lpstr>Times New Roman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253</cp:revision>
  <dcterms:created xsi:type="dcterms:W3CDTF">2017-03-17T02:28:00Z</dcterms:created>
  <dcterms:modified xsi:type="dcterms:W3CDTF">2024-12-13T09:20:17Z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2052-11.1.0.8952</vt:lpwstr>
  </property>
</Properties>
</file>