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67" r:id="rId3"/>
    <p:sldId id="269" r:id="rId4"/>
    <p:sldId id="271" r:id="rId5"/>
  </p:sldIdLst>
  <p:sldSz cx="9144000" cy="5143500" type="screen16x9"/>
  <p:notesSz cx="6858000" cy="9144000"/>
  <p:embeddedFontLst>
    <p:embeddedFont>
      <p:font typeface="Wingdings 2" pitchFamily="18" charset="2"/>
      <p:regular r:id="rId6"/>
    </p:embeddedFont>
    <p:embeddedFont>
      <p:font typeface="楷体" pitchFamily="49" charset="-122"/>
      <p:regular r:id="rId7"/>
    </p:embeddedFont>
    <p:embeddedFont>
      <p:font typeface="仿宋" pitchFamily="49" charset="-122"/>
      <p:regular r:id="rId8"/>
    </p:embeddedFont>
    <p:embeddedFont>
      <p:font typeface="黑体" pitchFamily="49" charset="-122"/>
      <p:regular r:id="rId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90" y="-1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8301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6"/>
          <p:cNvSpPr txBox="1"/>
          <p:nvPr/>
        </p:nvSpPr>
        <p:spPr>
          <a:xfrm>
            <a:off x="3057790" y="501036"/>
            <a:ext cx="1228221" cy="5078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7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兵马俑</a:t>
            </a:r>
            <a:endParaRPr lang="zh-CN" altLang="en-US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26" name="TextBox 7"/>
          <p:cNvSpPr txBox="1"/>
          <p:nvPr/>
        </p:nvSpPr>
        <p:spPr>
          <a:xfrm>
            <a:off x="611561" y="1188210"/>
            <a:ext cx="6120680" cy="363791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兵马俑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，即秦始皇兵马俑，位于今陕西省西安市临潼区秦始皇陵以东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1.5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公里处的兵马俑坑内。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兵马俑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是古代墓葬雕塑的一个类别。古代实行人殉，奴隶是奴隶主生前的附属品，奴隶主死后奴隶要作为殉葬品为奴隶主陪葬。兵马俑即用陶土制成兵马（战车、战马、士兵）形状的殉葬品。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14884" y="1175784"/>
            <a:ext cx="36004" cy="3375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360955" y="1203598"/>
            <a:ext cx="14761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开头简介兵马俑的位置，自然引出下文。 </a:t>
            </a:r>
          </a:p>
        </p:txBody>
      </p:sp>
      <p:sp>
        <p:nvSpPr>
          <p:cNvPr id="13" name="矩形 12"/>
          <p:cNvSpPr/>
          <p:nvPr/>
        </p:nvSpPr>
        <p:spPr>
          <a:xfrm>
            <a:off x="7371878" y="3267436"/>
            <a:ext cx="1476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中心句概括房间是自己乐园的原因。</a:t>
            </a:r>
            <a:endParaRPr lang="zh-CN" altLang="en-US" sz="2000" b="1" dirty="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2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482204"/>
            <a:ext cx="6675332" cy="44935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1974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日，兵马俑被发现；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1987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年，秦始皇陵及兵马俑坑被联合国教科文组织批准列入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世界遗产名录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，并被誉为“世界第八大奇迹”。先后已有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多位国家领导人参观访问，成为中国古代辉煌文明的一张金字名片。</a:t>
            </a:r>
          </a:p>
          <a:p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兵马俑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规模宏大。已发掘了三个俑坑，三坑呈品字形排列。一号俑坑左右两侧各有一个兵马俑坑，称二号坑和三号坑。最早发现的是一号俑坑，一号俑坑呈长方形，总面积</a:t>
            </a: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14260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平方米，有</a:t>
            </a: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6000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多个兵马俑，是一个以战车和步兵相间的主力军阵。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站在高处鸟瞰，可以看到坑里的兵马俑，一行行，一列列，排列十分整齐，构成一个行止有序、进退有据、组织严密、固若金汤的军阵编列。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7214884" y="699542"/>
            <a:ext cx="0" cy="3851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371878" y="1680359"/>
            <a:ext cx="12325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运用数字，把兵马俑的规模宏大写得很具体。</a:t>
            </a:r>
          </a:p>
        </p:txBody>
      </p:sp>
    </p:spTree>
    <p:extLst>
      <p:ext uri="{BB962C8B-B14F-4D97-AF65-F5344CB8AC3E}">
        <p14:creationId xmlns:p14="http://schemas.microsoft.com/office/powerpoint/2010/main" val="299351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1569" y="961898"/>
            <a:ext cx="6747339" cy="357905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兵马俑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不仅规模宏大，而且类型多，个性鲜明。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仔细看，那些头戴铁冠、身披铠甲、手握宝剑的是将军俑，而那些身着铠甲、足登长靴，右手执兵器的就是骑兵俑。看他们神态自若的样子就知道是久经沙场、重任在肩。 　　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每个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兵马俑都是极为精美的艺术珍品，在古今中外的雕塑史上是绝无仅有的。有机会话一定要去秦始皇兵马俑领略一下兵马俑的雄伟气势。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71878" y="987574"/>
            <a:ext cx="14761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过渡句，承接上文，引出写文对兵马俑种类和个性的介绍。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250888" y="699542"/>
            <a:ext cx="0" cy="3851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7452320" y="2909739"/>
            <a:ext cx="1584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结尾总结全文，表达感受，使文章结构完整，中心突出。</a:t>
            </a:r>
          </a:p>
        </p:txBody>
      </p:sp>
    </p:spTree>
    <p:extLst>
      <p:ext uri="{BB962C8B-B14F-4D97-AF65-F5344CB8AC3E}">
        <p14:creationId xmlns:p14="http://schemas.microsoft.com/office/powerpoint/2010/main" val="27677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489331" y="1500514"/>
            <a:ext cx="8380498" cy="2314095"/>
          </a:xfrm>
          <a:prstGeom prst="rect">
            <a:avLst/>
          </a:prstGeom>
          <a:noFill/>
          <a:ln w="127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点评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小作者开头简洁兵马俑的位置，接着依次介绍兵马俑的性质、影响、规模、种类，结尾总结全文，使文章结构完整，主题突出。同时，运用数字把兵马俑规模宏大写得很具体；运用描写，把兵马俑将军俑和骑兵俑写得很形象。</a:t>
            </a:r>
          </a:p>
        </p:txBody>
      </p:sp>
    </p:spTree>
    <p:extLst>
      <p:ext uri="{BB962C8B-B14F-4D97-AF65-F5344CB8AC3E}">
        <p14:creationId xmlns:p14="http://schemas.microsoft.com/office/powerpoint/2010/main" val="50886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20</TotalTime>
  <Words>450</Words>
  <Application>Microsoft Office PowerPoint</Application>
  <PresentationFormat>全屏显示(16:9)</PresentationFormat>
  <Paragraphs>13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 2</vt:lpstr>
      <vt:lpstr>楷体</vt:lpstr>
      <vt:lpstr>仿宋</vt:lpstr>
      <vt:lpstr>黑体</vt:lpstr>
      <vt:lpstr>暗香扑面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Administrator</cp:lastModifiedBy>
  <cp:revision>26</cp:revision>
  <dcterms:created xsi:type="dcterms:W3CDTF">2019-09-02T04:02:00Z</dcterms:created>
  <dcterms:modified xsi:type="dcterms:W3CDTF">2020-10-27T03:23:53Z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