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7" r:id="rId1"/>
  </p:sldMasterIdLst>
  <p:notesMasterIdLst>
    <p:notesMasterId r:id="rId3"/>
  </p:notesMasterIdLst>
  <p:handoutMasterIdLst>
    <p:handoutMasterId r:id="rId4"/>
  </p:handoutMasterIdLst>
  <p:sldIdLst>
    <p:sldId id="525" r:id="rId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"/>
    </p:embeddedFont>
    <p:embeddedFont>
      <p:font typeface="微软雅黑" panose="020B0503020204020204" pitchFamily="34" charset="-122"/>
      <p:regular r:id="rId6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  <a:srgbClr val="F4F1F0"/>
    <a:srgbClr val="000000"/>
    <a:srgbClr val="2C1D86"/>
    <a:srgbClr val="0945A5"/>
    <a:srgbClr val="25B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504" autoAdjust="0"/>
  </p:normalViewPr>
  <p:slideViewPr>
    <p:cSldViewPr snapToGrid="0">
      <p:cViewPr>
        <p:scale>
          <a:sx n="100" d="100"/>
          <a:sy n="100" d="100"/>
        </p:scale>
        <p:origin x="-720" y="-210"/>
      </p:cViewPr>
      <p:guideLst>
        <p:guide orient="horz" pos="578"/>
        <p:guide pos="57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2021/11/13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347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523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7" name="Picture 2" descr="C:\Users\Administrator\Desktop\1aa2ca30054437cdb1252293f88318a7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26"/>
          <a:stretch/>
        </p:blipFill>
        <p:spPr bwMode="auto">
          <a:xfrm>
            <a:off x="-93662" y="3075806"/>
            <a:ext cx="9324527" cy="206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"/>
          <a:stretch/>
        </p:blipFill>
        <p:spPr bwMode="auto">
          <a:xfrm>
            <a:off x="5934075" y="512093"/>
            <a:ext cx="2878454" cy="42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187258" y="1120088"/>
            <a:ext cx="1572144" cy="4096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flipH="1">
            <a:off x="3839862" y="1181945"/>
            <a:ext cx="2244306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973971"/>
            <a:ext cx="37447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人文主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题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：世界各地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188210" y="2413675"/>
            <a:ext cx="1571192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 rot="18942304" flipH="1">
            <a:off x="5319761" y="2939734"/>
            <a:ext cx="906589" cy="161232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536" y="2451227"/>
            <a:ext cx="5005139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语文要素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体会静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态描写和动态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描写的表达效果。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搜集资料，介绍一个地方。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43</Words>
  <Application>Microsoft Office PowerPoint</Application>
  <PresentationFormat>全屏显示(16:9)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黑体</vt:lpstr>
      <vt:lpstr>微软雅黑</vt:lpstr>
      <vt:lpstr>Calibri</vt:lpstr>
      <vt:lpstr>Times New Roman</vt:lpstr>
      <vt:lpstr>1_Office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zhangye</dc:creator>
  <cp:lastModifiedBy>timebook</cp:lastModifiedBy>
  <cp:revision>182</cp:revision>
  <dcterms:created xsi:type="dcterms:W3CDTF">2019-03-29T07:43:00Z</dcterms:created>
  <dcterms:modified xsi:type="dcterms:W3CDTF">2021-11-13T08:13:23Z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