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7"/>
  </p:notesMasterIdLst>
  <p:sldIdLst>
    <p:sldId id="282" r:id="rId2"/>
    <p:sldId id="277" r:id="rId3"/>
    <p:sldId id="283" r:id="rId4"/>
    <p:sldId id="284" r:id="rId5"/>
    <p:sldId id="263" r:id="rId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8174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84799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43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8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2" r:id="rId3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  <p:sp>
        <p:nvSpPr>
          <p:cNvPr id="17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23728" y="1268055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语文园地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32979" y="2563500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965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50" y="699542"/>
            <a:ext cx="8523122" cy="198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267744" y="98757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静态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41812" y="987574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动态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42943" y="1397209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动态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94906" y="180387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静态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15992" y="219817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宁静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0769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93" y="555526"/>
            <a:ext cx="8573215" cy="3542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984951" y="853083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动态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27354" y="2058169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动态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1153" y="247710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静态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1792" y="3245222"/>
            <a:ext cx="8456671" cy="835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                        示例：孩子们三五成群，说笑着、欢呼着走出校门。此时，夕阳余晖下的校园又安静了下来。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0364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1" y="161659"/>
            <a:ext cx="8579179" cy="4786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89920" y="1215211"/>
            <a:ext cx="20421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绿遍山原白满川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3100" y="1634559"/>
            <a:ext cx="2042120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才了蚕桑又插田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1995686"/>
            <a:ext cx="5505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43412" y="2813174"/>
            <a:ext cx="5505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8087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Words>67</Words>
  <Application>Microsoft Office PowerPoint</Application>
  <PresentationFormat>全屏显示(16:9)</PresentationFormat>
  <Paragraphs>17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33</cp:revision>
  <dcterms:created xsi:type="dcterms:W3CDTF">2021-03-26T07:48:59Z</dcterms:created>
  <dcterms:modified xsi:type="dcterms:W3CDTF">2021-09-27T03:08:57Z</dcterms:modified>
</cp:coreProperties>
</file>