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8"/>
  </p:notesMasterIdLst>
  <p:handoutMasterIdLst>
    <p:handoutMasterId r:id="rId9"/>
  </p:handoutMasterIdLst>
  <p:sldIdLst>
    <p:sldId id="308" r:id="rId2"/>
    <p:sldId id="309" r:id="rId3"/>
    <p:sldId id="311" r:id="rId4"/>
    <p:sldId id="312" r:id="rId5"/>
    <p:sldId id="310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7383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/>
        </p:blipFill>
        <p:spPr bwMode="auto">
          <a:xfrm>
            <a:off x="-93662" y="3075806"/>
            <a:ext cx="9324527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pic.51yuansu.com/pic3/cover/02/67/71/5a17cda00d31b_610.jpg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227933"/>
            <a:ext cx="889148" cy="89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16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ysClr val="window" lastClr="FFFFFF"/>
                </a:gs>
                <a:gs pos="99000">
                  <a:sysClr val="window" lastClr="FFFFFF">
                    <a:alpha val="0"/>
                  </a:sysClr>
                </a:gs>
                <a:gs pos="77000">
                  <a:sysClr val="window" lastClr="FFFFFF">
                    <a:alpha val="59000"/>
                  </a:sys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28" name="文本框 1">
              <a:extLst>
                <a:ext uri="{FF2B5EF4-FFF2-40B4-BE49-F238E27FC236}">
                  <a16:creationId xmlns="" xmlns:a16="http://schemas.microsoft.com/office/drawing/2014/main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46085" y="1165498"/>
            <a:ext cx="7251831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729932" y="1262896"/>
            <a:ext cx="806138" cy="792088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83768" y="1131590"/>
            <a:ext cx="5184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威尼斯的小艇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421992" y="251251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619672" y="1160567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18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4633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333375"/>
            <a:ext cx="5553075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36726" y="103089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小艇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1485" y="102511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翘起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6244" y="102511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保姆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0174" y="1861195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祷告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31010" y="1870719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簇拥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15186" y="1850429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威尼斯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4168" y="329183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轻巧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85581" y="422793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轻快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82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609600"/>
            <a:ext cx="5657850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0227" y="1904628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威尼斯的主要交通工具是小艇。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3291830"/>
            <a:ext cx="5400600" cy="117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示例：公鸡叫醒了睡梦中的人们，小镇又开始了一天的忙碌。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68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298673"/>
            <a:ext cx="5581650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7121" y="2941315"/>
            <a:ext cx="91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形状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60" y="3867894"/>
            <a:ext cx="629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快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1645" y="3867894"/>
            <a:ext cx="243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驾驶技术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16646" y="4346153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娴熟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13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878" y="161578"/>
            <a:ext cx="3465764" cy="4745313"/>
            <a:chOff x="164654" y="339502"/>
            <a:chExt cx="5581650" cy="764237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654" y="339502"/>
              <a:ext cx="5581650" cy="1343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" r="1003"/>
            <a:stretch/>
          </p:blipFill>
          <p:spPr bwMode="auto">
            <a:xfrm>
              <a:off x="164656" y="1590599"/>
              <a:ext cx="5581648" cy="6391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659321" y="152400"/>
            <a:ext cx="3513079" cy="4848572"/>
            <a:chOff x="4573806" y="205358"/>
            <a:chExt cx="3513079" cy="4848572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63" y="205358"/>
              <a:ext cx="3507165" cy="2105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3806" y="2297878"/>
              <a:ext cx="3513079" cy="2756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4624958" y="17891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本文围绕威尼斯的地理环境、建筑物、交通工具三个方面描写了威尼斯的奇妙。</a:t>
            </a:r>
            <a:endParaRPr lang="en-US" altLang="zh-CN" sz="1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972505" y="934616"/>
            <a:ext cx="22276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43879" y="1207790"/>
            <a:ext cx="34562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43878" y="1482105"/>
            <a:ext cx="22276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94723" y="2480925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6966" y="3912954"/>
            <a:ext cx="34563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 示例：清晨，我沿着小桥欣赏被朝霞映照的威尼斯，我乘着木舟去上学，坐在教室里听着潺潺的流水声和远方嘹亮的钟声；傍晚，我在小桥流水中散步，欣赏嬉戏的海鸥和远航归来的帆船和木舟。</a:t>
            </a:r>
            <a:endParaRPr lang="en-US" altLang="zh-CN" sz="1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08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142</Words>
  <Application>Microsoft Office PowerPoint</Application>
  <PresentationFormat>全屏显示(16:9)</PresentationFormat>
  <Paragraphs>23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67</cp:revision>
  <dcterms:created xsi:type="dcterms:W3CDTF">2021-03-26T07:48:59Z</dcterms:created>
  <dcterms:modified xsi:type="dcterms:W3CDTF">2021-09-27T01:58:24Z</dcterms:modified>
</cp:coreProperties>
</file>