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tiff" ContentType="image/tiff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83" r:id="rId1"/>
  </p:sldMasterIdLst>
  <p:notesMasterIdLst>
    <p:notesMasterId r:id="rId46"/>
  </p:notesMasterIdLst>
  <p:handoutMasterIdLst>
    <p:handoutMasterId r:id="rId47"/>
  </p:handoutMasterIdLst>
  <p:sldIdLst>
    <p:sldId id="1067" r:id="rId2"/>
    <p:sldId id="1068" r:id="rId3"/>
    <p:sldId id="1071" r:id="rId4"/>
    <p:sldId id="523" r:id="rId5"/>
    <p:sldId id="1070" r:id="rId6"/>
    <p:sldId id="1034" r:id="rId7"/>
    <p:sldId id="1046" r:id="rId8"/>
    <p:sldId id="632" r:id="rId9"/>
    <p:sldId id="1022" r:id="rId10"/>
    <p:sldId id="634" r:id="rId11"/>
    <p:sldId id="1044" r:id="rId12"/>
    <p:sldId id="1066" r:id="rId13"/>
    <p:sldId id="1072" r:id="rId14"/>
    <p:sldId id="1073" r:id="rId15"/>
    <p:sldId id="1050" r:id="rId16"/>
    <p:sldId id="1077" r:id="rId17"/>
    <p:sldId id="1078" r:id="rId18"/>
    <p:sldId id="991" r:id="rId19"/>
    <p:sldId id="1024" r:id="rId20"/>
    <p:sldId id="1027" r:id="rId21"/>
    <p:sldId id="1052" r:id="rId22"/>
    <p:sldId id="1053" r:id="rId23"/>
    <p:sldId id="941" r:id="rId24"/>
    <p:sldId id="1054" r:id="rId25"/>
    <p:sldId id="1055" r:id="rId26"/>
    <p:sldId id="1056" r:id="rId27"/>
    <p:sldId id="980" r:id="rId28"/>
    <p:sldId id="1025" r:id="rId29"/>
    <p:sldId id="987" r:id="rId30"/>
    <p:sldId id="1079" r:id="rId31"/>
    <p:sldId id="1074" r:id="rId32"/>
    <p:sldId id="1080" r:id="rId33"/>
    <p:sldId id="918" r:id="rId34"/>
    <p:sldId id="930" r:id="rId35"/>
    <p:sldId id="1060" r:id="rId36"/>
    <p:sldId id="1049" r:id="rId37"/>
    <p:sldId id="1059" r:id="rId38"/>
    <p:sldId id="1061" r:id="rId39"/>
    <p:sldId id="1062" r:id="rId40"/>
    <p:sldId id="1063" r:id="rId41"/>
    <p:sldId id="1081" r:id="rId42"/>
    <p:sldId id="1082" r:id="rId43"/>
    <p:sldId id="1083" r:id="rId44"/>
    <p:sldId id="1007" r:id="rId45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48"/>
      <p:bold r:id="rId49"/>
      <p:italic r:id="rId50"/>
      <p:boldItalic r:id="rId51"/>
    </p:embeddedFont>
    <p:embeddedFont>
      <p:font typeface="微软雅黑" panose="020B0503020204020204" pitchFamily="34" charset="-122"/>
      <p:regular r:id="rId52"/>
      <p:bold r:id="rId53"/>
    </p:embeddedFont>
    <p:embeddedFont>
      <p:font typeface="楷体" panose="02010609060101010101" pitchFamily="49" charset="-122"/>
      <p:regular r:id="rId54"/>
    </p:embeddedFont>
    <p:embeddedFont>
      <p:font typeface="汉语拼音" panose="000B0604020202020204" pitchFamily="34" charset="0"/>
      <p:regular r:id="rId55"/>
    </p:embeddedFont>
    <p:embeddedFont>
      <p:font typeface="黑体" panose="02010609060101010101" pitchFamily="49" charset="-122"/>
      <p:regular r:id="rId56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436">
          <p15:clr>
            <a:srgbClr val="A4A3A4"/>
          </p15:clr>
        </p15:guide>
        <p15:guide id="2" pos="748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076">
          <p15:clr>
            <a:srgbClr val="A4A3A4"/>
          </p15:clr>
        </p15:guide>
        <p15:guide id="2" pos="226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CC"/>
    <a:srgbClr val="70AFD0"/>
    <a:srgbClr val="DCE3F3"/>
    <a:srgbClr val="82A9CA"/>
    <a:srgbClr val="5A89BF"/>
    <a:srgbClr val="FEE2D3"/>
    <a:srgbClr val="BDD7EE"/>
    <a:srgbClr val="0000FF"/>
    <a:srgbClr val="FF0000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7" autoAdjust="0"/>
    <p:restoredTop sz="94629" autoAdjust="0"/>
  </p:normalViewPr>
  <p:slideViewPr>
    <p:cSldViewPr>
      <p:cViewPr varScale="1">
        <p:scale>
          <a:sx n="53" d="100"/>
          <a:sy n="53" d="100"/>
        </p:scale>
        <p:origin x="-71" y="-801"/>
      </p:cViewPr>
      <p:guideLst>
        <p:guide orient="horz" pos="2436"/>
        <p:guide pos="74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76"/>
        <p:guide pos="226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font" Target="fonts/font3.fntdata"/><Relationship Id="rId55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6.fntdata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2.fntdata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5.fntdata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1.fntdata"/><Relationship Id="rId56" Type="http://schemas.openxmlformats.org/officeDocument/2006/relationships/font" Target="fonts/font9.fntdata"/><Relationship Id="rId8" Type="http://schemas.openxmlformats.org/officeDocument/2006/relationships/slide" Target="slides/slide7.xml"/><Relationship Id="rId51" Type="http://schemas.openxmlformats.org/officeDocument/2006/relationships/font" Target="fonts/font4.fntdata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pPr/>
              <a:t>2024/12/16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41189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pPr/>
              <a:t>2024/12/16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5094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22805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48185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20208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04970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29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  <a:pPr/>
              <a:t>33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  <a:pPr/>
              <a:t>34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  <a:pPr/>
              <a:t>37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">
    <p:bg>
      <p:bgPr>
        <a:solidFill>
          <a:srgbClr val="BDD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  <p:sp>
        <p:nvSpPr>
          <p:cNvPr id="3" name="圆角矩形 2">
            <a:extLst>
              <a:ext uri="{FF2B5EF4-FFF2-40B4-BE49-F238E27FC236}">
                <a16:creationId xmlns="" xmlns:a16="http://schemas.microsoft.com/office/drawing/2014/main" id="{50D0BD58-3506-E54C-8689-01F2BF2180BC}"/>
              </a:ext>
            </a:extLst>
          </p:cNvPr>
          <p:cNvSpPr/>
          <p:nvPr userDrawn="1"/>
        </p:nvSpPr>
        <p:spPr>
          <a:xfrm>
            <a:off x="1152296" y="1081079"/>
            <a:ext cx="6084000" cy="2766466"/>
          </a:xfrm>
          <a:prstGeom prst="roundRect">
            <a:avLst>
              <a:gd name="adj" fmla="val 5500"/>
            </a:avLst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 extrusionH="76200" contourW="12700" prstMaterial="matte">
            <a:bevelT w="184150" h="31750" prst="coolSlant"/>
            <a:bevelB/>
            <a:extrusionClr>
              <a:srgbClr val="F89A99"/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 defTabSz="685749"/>
            <a:endParaRPr kumimoji="1" lang="zh-CN" altLang="en-US" dirty="0">
              <a:solidFill>
                <a:prstClr val="white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77417" y="2353406"/>
            <a:ext cx="1987296" cy="24505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0" y="3939906"/>
            <a:ext cx="898905" cy="11115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结尾">
    <p:bg>
      <p:bgPr>
        <a:solidFill>
          <a:srgbClr val="FEE2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0" y="3939906"/>
            <a:ext cx="898905" cy="11115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内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B050">
            <a:alpha val="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2"/>
            <a:ext cx="9144000" cy="514502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91" r:id="rId4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3" Type="http://schemas.openxmlformats.org/officeDocument/2006/relationships/image" Target="../media/image9.jpg"/><Relationship Id="rId7" Type="http://schemas.openxmlformats.org/officeDocument/2006/relationships/slide" Target="slide2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&#36164;&#26009;&#38142;&#25509;/&#35270;&#39057;/&#21719;.mp4" TargetMode="External"/><Relationship Id="rId13" Type="http://schemas.openxmlformats.org/officeDocument/2006/relationships/hyperlink" Target="&#36164;&#26009;&#38142;&#25509;/&#35270;&#39057;/&#33348;.mp4" TargetMode="External"/><Relationship Id="rId3" Type="http://schemas.openxmlformats.org/officeDocument/2006/relationships/image" Target="../media/image18.jpeg"/><Relationship Id="rId7" Type="http://schemas.openxmlformats.org/officeDocument/2006/relationships/hyperlink" Target="&#36164;&#26009;&#38142;&#25509;/&#35270;&#39057;/&#31751;.mp4" TargetMode="External"/><Relationship Id="rId12" Type="http://schemas.openxmlformats.org/officeDocument/2006/relationships/hyperlink" Target="&#36164;&#26009;&#38142;&#25509;/&#35270;&#39057;/&#33351;.mp4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&#36164;&#26009;&#38142;&#25509;/&#35270;&#39057;/&#38599;.mp4" TargetMode="External"/><Relationship Id="rId11" Type="http://schemas.openxmlformats.org/officeDocument/2006/relationships/hyperlink" Target="&#36164;&#26009;&#38142;&#25509;/&#35270;&#39057;/&#26031;.mp4" TargetMode="External"/><Relationship Id="rId5" Type="http://schemas.openxmlformats.org/officeDocument/2006/relationships/hyperlink" Target="&#36164;&#26009;&#38142;&#25509;/&#35270;&#39057;/&#31095;.mp4" TargetMode="External"/><Relationship Id="rId15" Type="http://schemas.openxmlformats.org/officeDocument/2006/relationships/hyperlink" Target="&#36164;&#26009;&#38142;&#25509;/&#35270;&#39057;/&#22443;.mp4" TargetMode="External"/><Relationship Id="rId10" Type="http://schemas.openxmlformats.org/officeDocument/2006/relationships/hyperlink" Target="&#36164;&#26009;&#38142;&#25509;/&#35270;&#39057;/&#23612;.mp4" TargetMode="External"/><Relationship Id="rId4" Type="http://schemas.openxmlformats.org/officeDocument/2006/relationships/hyperlink" Target="&#36164;&#26009;&#38142;&#25509;/&#35270;&#39057;/&#22982;.mp4" TargetMode="External"/><Relationship Id="rId9" Type="http://schemas.openxmlformats.org/officeDocument/2006/relationships/hyperlink" Target="&#36164;&#26009;&#38142;&#25509;/&#35270;&#39057;/&#30721;.mp4" TargetMode="External"/><Relationship Id="rId14" Type="http://schemas.openxmlformats.org/officeDocument/2006/relationships/hyperlink" Target="&#36164;&#26009;&#38142;&#25509;/&#35270;&#39057;/&#32728;.mp4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9.pn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4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gif"/><Relationship Id="rId5" Type="http://schemas.openxmlformats.org/officeDocument/2006/relationships/image" Target="../media/image33.png"/><Relationship Id="rId4" Type="http://schemas.openxmlformats.org/officeDocument/2006/relationships/hyperlink" Target="&#36164;&#26009;&#38142;&#25509;/&#35270;&#39057;/&#23041;&#23612;&#26031;.mp4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81395BDB-463A-08DC-CCCC-CEEF2BE3B2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800" y="555526"/>
            <a:ext cx="5616624" cy="3816424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clrChange>
              <a:clrFrom>
                <a:srgbClr val="F0F2F4"/>
              </a:clrFrom>
              <a:clrTo>
                <a:srgbClr val="F0F2F4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7184" y="1567831"/>
            <a:ext cx="2411901" cy="2304256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131841" y="1559570"/>
            <a:ext cx="489654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亲爱的</a:t>
            </a:r>
            <a:r>
              <a:rPr lang="zh-CN" altLang="en-US" sz="24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同学们</a:t>
            </a:r>
            <a:r>
              <a:rPr lang="en-US" altLang="zh-CN" sz="24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:</a:t>
            </a:r>
          </a:p>
          <a:p>
            <a:pPr>
              <a:lnSpc>
                <a:spcPct val="120000"/>
              </a:lnSpc>
            </a:pPr>
            <a:r>
              <a:rPr lang="zh-CN" altLang="en-US" sz="24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你了解世界文化遗产吗？你都去过哪些地方？这一单元，我们将去往世界各</a:t>
            </a:r>
            <a:r>
              <a:rPr lang="zh-CN" altLang="en-US" sz="24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地参观文</a:t>
            </a:r>
            <a:r>
              <a:rPr lang="zh-CN" altLang="en-US" sz="24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化遗产，感受它们不一样的美</a:t>
            </a:r>
            <a:r>
              <a:rPr lang="zh-CN" altLang="en-US" sz="2400" b="1" smtClean="0">
                <a:solidFill>
                  <a:prstClr val="black"/>
                </a:solidFill>
                <a:latin typeface="宋体" panose="02010600030101010101" pitchFamily="2" charset="-122"/>
                <a:ea typeface="宋体"/>
              </a:rPr>
              <a:t>。</a:t>
            </a:r>
            <a:endParaRPr lang="en-US" altLang="zh-CN" sz="2400" b="1" dirty="0" smtClean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74650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23春\教材变化\义务教育教科书语文五年级下册2022.12.25\10_义务教育教科书语文五年级下册_租型_pdf_p0098_Pr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7" t="2321"/>
          <a:stretch/>
        </p:blipFill>
        <p:spPr bwMode="auto">
          <a:xfrm>
            <a:off x="467544" y="376699"/>
            <a:ext cx="3173213" cy="4454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圆角矩形 1"/>
          <p:cNvSpPr/>
          <p:nvPr/>
        </p:nvSpPr>
        <p:spPr>
          <a:xfrm>
            <a:off x="889086" y="992252"/>
            <a:ext cx="1578205" cy="40265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srgbClr val="FF0000"/>
              </a:solidFill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827584" y="2355846"/>
            <a:ext cx="1610816" cy="35440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prstClr val="black"/>
              </a:solidFill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4191407" y="3086785"/>
            <a:ext cx="4629065" cy="1573197"/>
          </a:xfrm>
          <a:prstGeom prst="roundRect">
            <a:avLst/>
          </a:prstGeom>
          <a:ln w="28575">
            <a:solidFill>
              <a:srgbClr val="70AFD0"/>
            </a:solidFill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400" smtClean="0">
                <a:solidFill>
                  <a:srgbClr val="FC8E58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◎</a:t>
            </a:r>
            <a:r>
              <a:rPr lang="zh-CN" altLang="en-US" sz="24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体</a:t>
            </a:r>
            <a:r>
              <a:rPr lang="zh-CN" altLang="en-US" sz="2400" b="1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会静态描写和动态描写的表达效果。</a:t>
            </a:r>
            <a:endParaRPr lang="en-US" altLang="zh-CN" sz="2400" b="1" dirty="0" smtClean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charset="0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2400" smtClean="0">
                <a:solidFill>
                  <a:srgbClr val="FC8E58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◎</a:t>
            </a:r>
            <a:r>
              <a:rPr lang="zh-CN" altLang="en-US" sz="2400" b="1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搜集资料，介绍一个地方。</a:t>
            </a:r>
            <a:endParaRPr lang="zh-CN" altLang="en-US" sz="24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grpSp>
        <p:nvGrpSpPr>
          <p:cNvPr id="5" name="组合 4"/>
          <p:cNvGrpSpPr/>
          <p:nvPr/>
        </p:nvGrpSpPr>
        <p:grpSpPr bwMode="auto">
          <a:xfrm>
            <a:off x="4932049" y="812056"/>
            <a:ext cx="2664287" cy="1615678"/>
            <a:chOff x="4743971" y="1444142"/>
            <a:chExt cx="3148741" cy="1616103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6" name="圆角矩形 23"/>
            <p:cNvSpPr/>
            <p:nvPr/>
          </p:nvSpPr>
          <p:spPr>
            <a:xfrm>
              <a:off x="4743971" y="1444142"/>
              <a:ext cx="3148741" cy="463672"/>
            </a:xfrm>
            <a:prstGeom prst="roundRect">
              <a:avLst/>
            </a:prstGeom>
            <a:solidFill>
              <a:srgbClr val="DCE3F3"/>
            </a:solidFill>
            <a:ln w="25400">
              <a:solidFill>
                <a:srgbClr val="70AFD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800" b="1" smtClean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威尼斯的小艇</a:t>
              </a:r>
              <a:endPara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7" name="圆角矩形 23"/>
            <p:cNvSpPr/>
            <p:nvPr/>
          </p:nvSpPr>
          <p:spPr>
            <a:xfrm>
              <a:off x="4743972" y="2020357"/>
              <a:ext cx="3148740" cy="463672"/>
            </a:xfrm>
            <a:prstGeom prst="roundRect">
              <a:avLst/>
            </a:prstGeom>
            <a:solidFill>
              <a:srgbClr val="DCE3F3"/>
            </a:solidFill>
            <a:ln w="25400">
              <a:solidFill>
                <a:srgbClr val="70AFD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800" b="1" smtClean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牧场之国</a:t>
              </a:r>
              <a:endPara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8" name="圆角矩形 23"/>
            <p:cNvSpPr/>
            <p:nvPr/>
          </p:nvSpPr>
          <p:spPr>
            <a:xfrm>
              <a:off x="4743972" y="2596573"/>
              <a:ext cx="3148740" cy="463672"/>
            </a:xfrm>
            <a:prstGeom prst="roundRect">
              <a:avLst/>
            </a:prstGeom>
            <a:solidFill>
              <a:srgbClr val="DCE3F3"/>
            </a:solidFill>
            <a:ln w="25400">
              <a:solidFill>
                <a:srgbClr val="70AFD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800" b="1" smtClean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金字塔</a:t>
              </a:r>
              <a:endPara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7380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3" grpId="1" animBg="1"/>
      <p:bldP spid="4" grpId="0" animBg="1"/>
      <p:bldP spid="4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>
            <a:extLst>
              <a:ext uri="{FF2B5EF4-FFF2-40B4-BE49-F238E27FC236}">
                <a16:creationId xmlns="" xmlns:a16="http://schemas.microsoft.com/office/drawing/2014/main" id="{48FCF36E-58FB-EBB7-5532-D831CC657980}"/>
              </a:ext>
            </a:extLst>
          </p:cNvPr>
          <p:cNvCxnSpPr>
            <a:cxnSpLocks/>
          </p:cNvCxnSpPr>
          <p:nvPr/>
        </p:nvCxnSpPr>
        <p:spPr>
          <a:xfrm>
            <a:off x="5938093" y="1466585"/>
            <a:ext cx="465807" cy="0"/>
          </a:xfrm>
          <a:prstGeom prst="line">
            <a:avLst/>
          </a:prstGeom>
          <a:ln w="28575">
            <a:solidFill>
              <a:srgbClr val="70AFD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" name="弧形 2">
            <a:extLst>
              <a:ext uri="{FF2B5EF4-FFF2-40B4-BE49-F238E27FC236}">
                <a16:creationId xmlns="" xmlns:a16="http://schemas.microsoft.com/office/drawing/2014/main" id="{D9561F0C-8220-AC8B-1021-D9D288B0C332}"/>
              </a:ext>
            </a:extLst>
          </p:cNvPr>
          <p:cNvSpPr/>
          <p:nvPr/>
        </p:nvSpPr>
        <p:spPr>
          <a:xfrm rot="10800000">
            <a:off x="2843808" y="1131590"/>
            <a:ext cx="2736303" cy="3022196"/>
          </a:xfrm>
          <a:prstGeom prst="arc">
            <a:avLst>
              <a:gd name="adj1" fmla="val 17987621"/>
              <a:gd name="adj2" fmla="val 4051330"/>
            </a:avLst>
          </a:prstGeom>
          <a:ln w="19050">
            <a:solidFill>
              <a:srgbClr val="70AFD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6" name="矩形: 圆角 11">
            <a:extLst>
              <a:ext uri="{FF2B5EF4-FFF2-40B4-BE49-F238E27FC236}">
                <a16:creationId xmlns="" xmlns:a16="http://schemas.microsoft.com/office/drawing/2014/main" id="{F870B5F5-E42E-4B16-7478-7EB2F8D84D0C}"/>
              </a:ext>
            </a:extLst>
          </p:cNvPr>
          <p:cNvSpPr/>
          <p:nvPr/>
        </p:nvSpPr>
        <p:spPr>
          <a:xfrm>
            <a:off x="3344793" y="1203598"/>
            <a:ext cx="2732885" cy="648000"/>
          </a:xfrm>
          <a:prstGeom prst="roundRect">
            <a:avLst/>
          </a:prstGeom>
          <a:solidFill>
            <a:srgbClr val="DCE3F3"/>
          </a:solidFill>
          <a:ln>
            <a:solidFill>
              <a:srgbClr val="70AFD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任务</a:t>
            </a:r>
            <a:r>
              <a:rPr kumimoji="0" lang="zh-CN" alt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一：游世界各地文化遗产，体会动静之美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="" xmlns:a16="http://schemas.microsoft.com/office/drawing/2014/main" id="{48FCF36E-58FB-EBB7-5532-D831CC657980}"/>
              </a:ext>
            </a:extLst>
          </p:cNvPr>
          <p:cNvCxnSpPr>
            <a:cxnSpLocks/>
          </p:cNvCxnSpPr>
          <p:nvPr/>
        </p:nvCxnSpPr>
        <p:spPr>
          <a:xfrm>
            <a:off x="5813554" y="3785469"/>
            <a:ext cx="465807" cy="0"/>
          </a:xfrm>
          <a:prstGeom prst="line">
            <a:avLst/>
          </a:prstGeom>
          <a:ln w="28575">
            <a:solidFill>
              <a:srgbClr val="70AFD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矩形: 圆角 6">
            <a:extLst>
              <a:ext uri="{FF2B5EF4-FFF2-40B4-BE49-F238E27FC236}">
                <a16:creationId xmlns="" xmlns:a16="http://schemas.microsoft.com/office/drawing/2014/main" id="{04DB3547-0DEF-2995-2E51-C27C39758C2B}"/>
              </a:ext>
            </a:extLst>
          </p:cNvPr>
          <p:cNvSpPr/>
          <p:nvPr/>
        </p:nvSpPr>
        <p:spPr>
          <a:xfrm>
            <a:off x="611560" y="3516462"/>
            <a:ext cx="2012181" cy="600349"/>
          </a:xfrm>
          <a:prstGeom prst="roundRect">
            <a:avLst/>
          </a:prstGeom>
          <a:solidFill>
            <a:srgbClr val="DCE3F3"/>
          </a:solidFill>
          <a:ln>
            <a:solidFill>
              <a:srgbClr val="70AFD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世界文化遗产之旅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4" name="矩形: 圆角 29">
            <a:extLst>
              <a:ext uri="{FF2B5EF4-FFF2-40B4-BE49-F238E27FC236}">
                <a16:creationId xmlns="" xmlns:a16="http://schemas.microsoft.com/office/drawing/2014/main" id="{0A171AC0-FB6E-513A-411B-BC7D8D04B4D9}"/>
              </a:ext>
            </a:extLst>
          </p:cNvPr>
          <p:cNvSpPr/>
          <p:nvPr/>
        </p:nvSpPr>
        <p:spPr>
          <a:xfrm>
            <a:off x="3432770" y="3435384"/>
            <a:ext cx="2505324" cy="648000"/>
          </a:xfrm>
          <a:prstGeom prst="roundRect">
            <a:avLst/>
          </a:prstGeom>
          <a:solidFill>
            <a:srgbClr val="DCE3F3"/>
          </a:solidFill>
          <a:ln>
            <a:solidFill>
              <a:srgbClr val="70AFD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任务</a:t>
            </a:r>
            <a:r>
              <a:rPr kumimoji="0" lang="zh-CN" alt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二：游中国的世界文化遗产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0" name="弧形 9">
            <a:extLst>
              <a:ext uri="{FF2B5EF4-FFF2-40B4-BE49-F238E27FC236}">
                <a16:creationId xmlns="" xmlns:a16="http://schemas.microsoft.com/office/drawing/2014/main" id="{5D0FAE3B-E5B6-C9C7-ECEA-D83D70D283D8}"/>
              </a:ext>
            </a:extLst>
          </p:cNvPr>
          <p:cNvSpPr/>
          <p:nvPr/>
        </p:nvSpPr>
        <p:spPr>
          <a:xfrm rot="10800000">
            <a:off x="6417354" y="1016684"/>
            <a:ext cx="764176" cy="943598"/>
          </a:xfrm>
          <a:prstGeom prst="arc">
            <a:avLst>
              <a:gd name="adj1" fmla="val 17515240"/>
              <a:gd name="adj2" fmla="val 4239099"/>
            </a:avLst>
          </a:prstGeom>
          <a:ln w="19050">
            <a:solidFill>
              <a:srgbClr val="70AFD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1" name="矩形: 圆角 41">
            <a:extLst>
              <a:ext uri="{FF2B5EF4-FFF2-40B4-BE49-F238E27FC236}">
                <a16:creationId xmlns="" xmlns:a16="http://schemas.microsoft.com/office/drawing/2014/main" id="{67F44947-6299-D70D-FDE4-4A9E7ABF8F09}"/>
              </a:ext>
            </a:extLst>
          </p:cNvPr>
          <p:cNvSpPr/>
          <p:nvPr/>
        </p:nvSpPr>
        <p:spPr>
          <a:xfrm>
            <a:off x="6633316" y="906470"/>
            <a:ext cx="1755108" cy="324000"/>
          </a:xfrm>
          <a:prstGeom prst="roundRect">
            <a:avLst/>
          </a:prstGeom>
          <a:solidFill>
            <a:schemeClr val="bg1"/>
          </a:solidFill>
          <a:ln>
            <a:solidFill>
              <a:srgbClr val="70AFD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游水上名城威尼斯</a:t>
            </a:r>
            <a:endParaRPr lang="en-US" altLang="zh-CN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: 圆角 44">
            <a:extLst>
              <a:ext uri="{FF2B5EF4-FFF2-40B4-BE49-F238E27FC236}">
                <a16:creationId xmlns="" xmlns:a16="http://schemas.microsoft.com/office/drawing/2014/main" id="{D819A244-DDD7-47A1-C841-A7AFFC0DDDB8}"/>
              </a:ext>
            </a:extLst>
          </p:cNvPr>
          <p:cNvSpPr/>
          <p:nvPr/>
        </p:nvSpPr>
        <p:spPr>
          <a:xfrm>
            <a:off x="6645486" y="1319151"/>
            <a:ext cx="1742938" cy="324000"/>
          </a:xfrm>
          <a:prstGeom prst="roundRect">
            <a:avLst/>
          </a:prstGeom>
          <a:solidFill>
            <a:schemeClr val="bg1"/>
          </a:solidFill>
          <a:ln>
            <a:solidFill>
              <a:srgbClr val="70AFD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zh-CN" altLang="en-US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游牧场之国荷兰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6" name="弧形 15">
            <a:extLst>
              <a:ext uri="{FF2B5EF4-FFF2-40B4-BE49-F238E27FC236}">
                <a16:creationId xmlns="" xmlns:a16="http://schemas.microsoft.com/office/drawing/2014/main" id="{5D0FAE3B-E5B6-C9C7-ECEA-D83D70D283D8}"/>
              </a:ext>
            </a:extLst>
          </p:cNvPr>
          <p:cNvSpPr/>
          <p:nvPr/>
        </p:nvSpPr>
        <p:spPr>
          <a:xfrm rot="10800000">
            <a:off x="6300193" y="3371672"/>
            <a:ext cx="844964" cy="877810"/>
          </a:xfrm>
          <a:prstGeom prst="arc">
            <a:avLst>
              <a:gd name="adj1" fmla="val 17515240"/>
              <a:gd name="adj2" fmla="val 4239099"/>
            </a:avLst>
          </a:prstGeom>
          <a:ln w="19050">
            <a:solidFill>
              <a:srgbClr val="70AFD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7" name="矩形: 圆角 41">
            <a:extLst>
              <a:ext uri="{FF2B5EF4-FFF2-40B4-BE49-F238E27FC236}">
                <a16:creationId xmlns="" xmlns:a16="http://schemas.microsoft.com/office/drawing/2014/main" id="{67F44947-6299-D70D-FDE4-4A9E7ABF8F09}"/>
              </a:ext>
            </a:extLst>
          </p:cNvPr>
          <p:cNvSpPr/>
          <p:nvPr/>
        </p:nvSpPr>
        <p:spPr>
          <a:xfrm>
            <a:off x="6474490" y="3291830"/>
            <a:ext cx="2353355" cy="324000"/>
          </a:xfrm>
          <a:prstGeom prst="roundRect">
            <a:avLst/>
          </a:prstGeom>
          <a:solidFill>
            <a:schemeClr val="bg1"/>
          </a:solidFill>
          <a:ln>
            <a:solidFill>
              <a:srgbClr val="70AFD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选择感兴趣的一处文化遗产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9" name="矩形: 圆角 44">
            <a:extLst>
              <a:ext uri="{FF2B5EF4-FFF2-40B4-BE49-F238E27FC236}">
                <a16:creationId xmlns="" xmlns:a16="http://schemas.microsoft.com/office/drawing/2014/main" id="{D819A244-DDD7-47A1-C841-A7AFFC0DDDB8}"/>
              </a:ext>
            </a:extLst>
          </p:cNvPr>
          <p:cNvSpPr/>
          <p:nvPr/>
        </p:nvSpPr>
        <p:spPr>
          <a:xfrm>
            <a:off x="6628876" y="1743457"/>
            <a:ext cx="2119588" cy="324000"/>
          </a:xfrm>
          <a:prstGeom prst="roundRect">
            <a:avLst/>
          </a:prstGeom>
          <a:solidFill>
            <a:schemeClr val="bg1"/>
          </a:solidFill>
          <a:ln>
            <a:solidFill>
              <a:srgbClr val="70AFD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zh-CN" altLang="en-US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游古老文明遗迹金字塔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0" name="矩形: 圆角 44">
            <a:extLst>
              <a:ext uri="{FF2B5EF4-FFF2-40B4-BE49-F238E27FC236}">
                <a16:creationId xmlns="" xmlns:a16="http://schemas.microsoft.com/office/drawing/2014/main" id="{D819A244-DDD7-47A1-C841-A7AFFC0DDDB8}"/>
              </a:ext>
            </a:extLst>
          </p:cNvPr>
          <p:cNvSpPr/>
          <p:nvPr/>
        </p:nvSpPr>
        <p:spPr>
          <a:xfrm>
            <a:off x="6496673" y="4053099"/>
            <a:ext cx="1834670" cy="324000"/>
          </a:xfrm>
          <a:prstGeom prst="roundRect">
            <a:avLst/>
          </a:prstGeom>
          <a:solidFill>
            <a:schemeClr val="bg1"/>
          </a:solidFill>
          <a:ln>
            <a:solidFill>
              <a:srgbClr val="70AFD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文化遗产分</a:t>
            </a:r>
            <a:r>
              <a:rPr kumimoji="0" lang="zh-CN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享会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pic>
        <p:nvPicPr>
          <p:cNvPr id="1026" name="Picture 2" descr="E:\24春\图\包图网的图\旅游出行旅行度假行李箱插画\5caca0c4ab76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321" y="1923678"/>
            <a:ext cx="2538745" cy="1427757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3409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BJBFB01\Pictures\第一课时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53" y="3125667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C:\Users\BJBFB01\Pictures\第二课时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53" y="3924038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文本框 1">
            <a:extLst>
              <a:ext uri="{FF2B5EF4-FFF2-40B4-BE49-F238E27FC236}">
                <a16:creationId xmlns="" xmlns:a16="http://schemas.microsoft.com/office/drawing/2014/main" id="{06E88223-4167-0746-8818-C83637374A72}"/>
              </a:ext>
            </a:extLst>
          </p:cNvPr>
          <p:cNvSpPr txBox="1"/>
          <p:nvPr/>
        </p:nvSpPr>
        <p:spPr>
          <a:xfrm>
            <a:off x="108000" y="158400"/>
            <a:ext cx="24416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dirty="0" smtClean="0">
                <a:latin typeface="黑体" pitchFamily="49" charset="-122"/>
                <a:ea typeface="黑体" pitchFamily="49" charset="-122"/>
              </a:rPr>
              <a:t>语</a:t>
            </a:r>
            <a:r>
              <a:rPr kumimoji="1" lang="zh-CN" altLang="en-US" sz="2200" b="1" smtClean="0">
                <a:latin typeface="黑体" pitchFamily="49" charset="-122"/>
                <a:ea typeface="黑体" pitchFamily="49" charset="-122"/>
              </a:rPr>
              <a:t>文 五</a:t>
            </a:r>
            <a:r>
              <a:rPr kumimoji="1" lang="zh-CN" altLang="en-US" sz="2200" b="1" dirty="0" smtClean="0">
                <a:latin typeface="黑体" pitchFamily="49" charset="-122"/>
                <a:ea typeface="黑体" pitchFamily="49" charset="-122"/>
              </a:rPr>
              <a:t>年</a:t>
            </a:r>
            <a:r>
              <a:rPr kumimoji="1" lang="zh-CN" altLang="en-US" sz="2200" b="1" smtClean="0">
                <a:latin typeface="黑体" pitchFamily="49" charset="-122"/>
                <a:ea typeface="黑体" pitchFamily="49" charset="-122"/>
              </a:rPr>
              <a:t>级 下</a:t>
            </a:r>
            <a:r>
              <a:rPr kumimoji="1" lang="zh-CN" altLang="en-US" sz="2200" b="1" dirty="0" smtClean="0">
                <a:latin typeface="黑体" pitchFamily="49" charset="-122"/>
                <a:ea typeface="黑体" pitchFamily="49" charset="-122"/>
              </a:rPr>
              <a:t>册</a:t>
            </a:r>
            <a:endParaRPr kumimoji="1" lang="zh-CN" altLang="en-US" sz="22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7" name="TextBox 48"/>
          <p:cNvSpPr txBox="1"/>
          <p:nvPr/>
        </p:nvSpPr>
        <p:spPr>
          <a:xfrm>
            <a:off x="2815746" y="986400"/>
            <a:ext cx="5644686" cy="992579"/>
          </a:xfrm>
          <a:prstGeom prst="rect">
            <a:avLst/>
          </a:prstGeom>
          <a:solidFill>
            <a:schemeClr val="bg1">
              <a:alpha val="50000"/>
            </a:schemeClr>
          </a:solidFill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6000" b="1" smtClean="0">
                <a:ln w="0"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威</a:t>
            </a:r>
            <a:r>
              <a:rPr lang="zh-CN" altLang="en-US" sz="6000" b="1" dirty="0" smtClean="0">
                <a:ln w="0"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尼斯的小艇</a:t>
            </a:r>
            <a:endParaRPr lang="zh-CN" altLang="en-US" sz="6000" b="1" dirty="0">
              <a:ln w="0"/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grpSp>
        <p:nvGrpSpPr>
          <p:cNvPr id="10" name="组合 2"/>
          <p:cNvGrpSpPr>
            <a:grpSpLocks/>
          </p:cNvGrpSpPr>
          <p:nvPr/>
        </p:nvGrpSpPr>
        <p:grpSpPr bwMode="auto">
          <a:xfrm>
            <a:off x="1547664" y="965233"/>
            <a:ext cx="1117775" cy="1117451"/>
            <a:chOff x="1683887" y="876656"/>
            <a:chExt cx="1351412" cy="1351412"/>
          </a:xfrm>
        </p:grpSpPr>
        <p:pic>
          <p:nvPicPr>
            <p:cNvPr id="11" name="图片 3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3887" y="876656"/>
              <a:ext cx="1351412" cy="1351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文本框 6"/>
            <p:cNvSpPr txBox="1">
              <a:spLocks noChangeArrowheads="1"/>
            </p:cNvSpPr>
            <p:nvPr/>
          </p:nvSpPr>
          <p:spPr bwMode="auto">
            <a:xfrm>
              <a:off x="1826576" y="934348"/>
              <a:ext cx="975233" cy="11166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5400" b="1" spc="-300" smtClean="0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18</a:t>
              </a:r>
              <a:endParaRPr kumimoji="1" lang="zh-CN" altLang="en-US" sz="5400" b="1" spc="-300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14" name="文本框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824018" y="3842032"/>
            <a:ext cx="2816225" cy="715962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sp>
        <p:nvSpPr>
          <p:cNvPr id="22" name="文本框 1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814493" y="3064859"/>
            <a:ext cx="2816225" cy="715963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pic>
        <p:nvPicPr>
          <p:cNvPr id="1026" name="Picture 2" descr="E:\24春\图\五下题目旁的图处理后\18.jp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8" b="1318"/>
          <a:stretch/>
        </p:blipFill>
        <p:spPr bwMode="auto">
          <a:xfrm>
            <a:off x="1008000" y="2376000"/>
            <a:ext cx="3974469" cy="2508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E:\24春\图\18威尼斯的小艇_副本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7" t="6121" r="4327" b="14280"/>
          <a:stretch/>
        </p:blipFill>
        <p:spPr bwMode="auto">
          <a:xfrm>
            <a:off x="0" y="3092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644008" y="-28992"/>
            <a:ext cx="4536504" cy="1736646"/>
          </a:xfrm>
          <a:prstGeom prst="roundRect">
            <a:avLst/>
          </a:prstGeom>
          <a:solidFill>
            <a:schemeClr val="bg1">
              <a:alpha val="65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b="1" dirty="0" smtClean="0">
                <a:latin typeface="宋体" pitchFamily="2" charset="-122"/>
                <a:ea typeface="宋体" pitchFamily="2" charset="-122"/>
              </a:rPr>
              <a:t>任务：</a:t>
            </a:r>
            <a:endParaRPr lang="en-US" altLang="zh-CN" sz="4000" b="1" dirty="0" smtClean="0">
              <a:latin typeface="宋体" pitchFamily="2" charset="-122"/>
              <a:ea typeface="宋体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4000" b="1" dirty="0" smtClean="0">
                <a:latin typeface="宋体" pitchFamily="2" charset="-122"/>
                <a:ea typeface="宋体" pitchFamily="2" charset="-122"/>
              </a:rPr>
              <a:t>游水上名城威尼斯</a:t>
            </a:r>
            <a:endParaRPr lang="zh-CN" altLang="en-US" sz="4000" b="1" dirty="0"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77807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BJBFB01\Pictures\第一课时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75732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框 15"/>
          <p:cNvSpPr>
            <a:spLocks noChangeArrowheads="1"/>
          </p:cNvSpPr>
          <p:nvPr/>
        </p:nvSpPr>
        <p:spPr bwMode="auto">
          <a:xfrm>
            <a:off x="3148898" y="93498"/>
            <a:ext cx="2816225" cy="715963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sp>
        <p:nvSpPr>
          <p:cNvPr id="13" name="文本框 14">
            <a:extLst>
              <a:ext uri="{FF2B5EF4-FFF2-40B4-BE49-F238E27FC236}">
                <a16:creationId xmlns="" xmlns:a16="http://schemas.microsoft.com/office/drawing/2014/main" id="{D4E991FC-BB3A-F340-9606-A470D6979076}"/>
              </a:ext>
            </a:extLst>
          </p:cNvPr>
          <p:cNvSpPr txBox="1"/>
          <p:nvPr/>
        </p:nvSpPr>
        <p:spPr>
          <a:xfrm>
            <a:off x="2937167" y="1679482"/>
            <a:ext cx="2659694" cy="1569656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48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整理行装</a:t>
            </a:r>
            <a:endParaRPr lang="en-US" altLang="zh-CN" sz="4800" b="1" smtClean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 defTabSz="685749"/>
            <a:r>
              <a:rPr lang="zh-CN" altLang="en-US" sz="48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准</a:t>
            </a:r>
            <a:r>
              <a:rPr lang="zh-CN" altLang="en-US" sz="48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备出发</a:t>
            </a:r>
            <a:endParaRPr lang="zh-CN" altLang="en-US" sz="4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1174329" y="1082312"/>
            <a:ext cx="1408602" cy="715085"/>
          </a:xfrm>
          <a:prstGeom prst="round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36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活动</a:t>
            </a:r>
            <a:r>
              <a:rPr lang="en-US" altLang="zh-CN" sz="36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endParaRPr lang="zh-CN" altLang="en-US" sz="36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50940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5"/>
          <p:cNvSpPr>
            <a:spLocks noChangeArrowheads="1"/>
          </p:cNvSpPr>
          <p:nvPr/>
        </p:nvSpPr>
        <p:spPr bwMode="auto">
          <a:xfrm>
            <a:off x="625431" y="1291746"/>
            <a:ext cx="5602753" cy="293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622300">
              <a:lnSpc>
                <a:spcPct val="120000"/>
              </a:lnSpc>
            </a:pPr>
            <a:r>
              <a:rPr lang="zh-CN" altLang="en-US" sz="2800" b="1" dirty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马克</a:t>
            </a:r>
            <a:r>
              <a:rPr lang="en-US" altLang="zh-CN" sz="2800" b="1" dirty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1" dirty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吐</a:t>
            </a:r>
            <a:r>
              <a:rPr lang="zh-CN" altLang="en-US" sz="2800" b="1" dirty="0" smtClean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温</a:t>
            </a:r>
            <a:r>
              <a:rPr lang="zh-CN" altLang="en-US" sz="2800" b="1" dirty="0" smtClean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</a:rPr>
              <a:t>（</a:t>
            </a:r>
            <a:r>
              <a:rPr lang="en-US" altLang="zh-CN" sz="2800" b="1" dirty="0" smtClean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</a:rPr>
              <a:t>1835—1910</a:t>
            </a:r>
            <a:r>
              <a:rPr lang="zh-CN" altLang="en-US" sz="2800" b="1" dirty="0" smtClean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</a:rPr>
              <a:t>） 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美国</a:t>
            </a:r>
            <a:r>
              <a:rPr lang="zh-CN" altLang="en-US" sz="2800" b="1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</a:rPr>
              <a:t>作</a:t>
            </a:r>
            <a:r>
              <a:rPr lang="zh-CN" altLang="en-US" sz="2800" b="1" dirty="0" smtClean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</a:rPr>
              <a:t>家。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“马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克</a:t>
            </a:r>
            <a:r>
              <a:rPr lang="en-US" altLang="zh-CN" sz="2800" b="1" dirty="0">
                <a:latin typeface="楷体" pitchFamily="49" charset="-122"/>
                <a:ea typeface="楷体" pitchFamily="49" charset="-122"/>
              </a:rPr>
              <a:t>·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吐温”是他的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笔名。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pPr indent="622300"/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代表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作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品：</a:t>
            </a:r>
            <a:r>
              <a:rPr lang="en-US" altLang="zh-CN" sz="2800" b="1" dirty="0" smtClean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</a:rPr>
              <a:t>《</a:t>
            </a:r>
            <a:r>
              <a:rPr lang="zh-CN" altLang="en-US" sz="2800" b="1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</a:rPr>
              <a:t>汤姆</a:t>
            </a:r>
            <a:r>
              <a:rPr lang="en-US" altLang="zh-CN" sz="2800" b="1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</a:rPr>
              <a:t>·</a:t>
            </a:r>
            <a:r>
              <a:rPr lang="zh-CN" altLang="en-US" sz="2800" b="1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</a:rPr>
              <a:t>索亚历险记</a:t>
            </a:r>
            <a:r>
              <a:rPr lang="en-US" altLang="zh-CN" sz="2800" b="1" dirty="0" smtClean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</a:rPr>
              <a:t>》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，借儿童的眼光展开辛辣的讽刺，语言流畅诙谐。</a:t>
            </a:r>
            <a:endParaRPr lang="zh-CN" altLang="en-US" sz="2800" b="1" dirty="0"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372200" y="1203598"/>
            <a:ext cx="2318127" cy="29400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文本框 15">
            <a:extLst>
              <a:ext uri="{FF2B5EF4-FFF2-40B4-BE49-F238E27FC236}">
                <a16:creationId xmlns="" xmlns:a16="http://schemas.microsoft.com/office/drawing/2014/main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行装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作者资料卡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250723" y="290141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1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pic>
        <p:nvPicPr>
          <p:cNvPr id="2050" name="Picture 2" descr="E:\24春\图\小艇.抠图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47844">
            <a:off x="448424" y="370812"/>
            <a:ext cx="1020142" cy="608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911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800905" y="2222856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斯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364630" y="1851670"/>
            <a:ext cx="681467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ní</a:t>
            </a:r>
            <a:endParaRPr lang="zh-CN" altLang="en-US" sz="30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492304" y="1851670"/>
            <a:ext cx="1350924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shāo</a:t>
            </a:r>
            <a:endParaRPr lang="zh-CN" altLang="en-US" sz="30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094132" y="1851670"/>
            <a:ext cx="1549296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qiào</a:t>
            </a:r>
            <a:endParaRPr lang="zh-CN" altLang="en-US" sz="30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170820" y="3139200"/>
            <a:ext cx="843697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mǔ</a:t>
            </a:r>
            <a:endParaRPr lang="zh-CN" altLang="en-US" sz="30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3322948" y="3135231"/>
            <a:ext cx="1100143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dǎo</a:t>
            </a:r>
            <a:endParaRPr lang="zh-CN" altLang="en-US" sz="30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222657" y="2222785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尼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011160" y="2222785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船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578135" y="2222785"/>
            <a:ext cx="6272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艄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129867" y="2220102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翘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747869" y="2222785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起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628463" y="346288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保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403280" y="346288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祷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86789" y="346288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告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5088529" y="3075806"/>
            <a:ext cx="683807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gù</a:t>
            </a:r>
            <a:endParaRPr lang="zh-CN" altLang="en-US" sz="30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030619" y="346288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雇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610687" y="346288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smtClean="0">
                <a:latin typeface="楷体" panose="02010609060101010101" pitchFamily="49" charset="-122"/>
                <a:ea typeface="楷体" panose="02010609060101010101" pitchFamily="49" charset="-122"/>
              </a:rPr>
              <a:t>好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6528689" y="3075806"/>
            <a:ext cx="1354322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huá</a:t>
            </a:r>
            <a:endParaRPr lang="zh-CN" altLang="en-US" sz="30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625720" y="346288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哗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652898" y="2211710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威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2213606" y="346288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姆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7185138" y="346288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笑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3" name="拼音开关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146674"/>
            <a:ext cx="1682398" cy="60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" name="文本框 15">
            <a:extLst>
              <a:ext uri="{FF2B5EF4-FFF2-40B4-BE49-F238E27FC236}">
                <a16:creationId xmlns:a16="http://schemas.microsoft.com/office/drawing/2014/main" xmlns="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行装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amViewer15" pitchFamily="82"/>
                <a:ea typeface="黑体" panose="02010609060101010101" pitchFamily="49" charset="-122"/>
              </a:rPr>
              <a:t>字词工具包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2250723" y="290141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2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3253833" y="1113899"/>
            <a:ext cx="2244525" cy="6047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词语我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会认</a:t>
            </a:r>
          </a:p>
        </p:txBody>
      </p:sp>
      <p:pic>
        <p:nvPicPr>
          <p:cNvPr id="30" name="Picture 2" descr="E:\24春\图\小艇.抠图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47844">
            <a:off x="448424" y="370812"/>
            <a:ext cx="1020142" cy="608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  <p:bldLst>
      <p:bldP spid="24" grpId="0"/>
      <p:bldP spid="24" grpId="1"/>
      <p:bldP spid="25" grpId="0"/>
      <p:bldP spid="25" grpId="1"/>
      <p:bldP spid="26" grpId="0"/>
      <p:bldP spid="26" grpId="1"/>
      <p:bldP spid="28" grpId="0"/>
      <p:bldP spid="28" grpId="1"/>
      <p:bldP spid="29" grpId="0"/>
      <p:bldP spid="29" grpId="1"/>
      <p:bldP spid="46" grpId="0"/>
      <p:bldP spid="46" grpId="1"/>
      <p:bldP spid="49" grpId="0"/>
      <p:bldP spid="49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矩形 69"/>
          <p:cNvSpPr/>
          <p:nvPr/>
        </p:nvSpPr>
        <p:spPr>
          <a:xfrm>
            <a:off x="1229264" y="4011910"/>
            <a:ext cx="6879635" cy="500137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雨</a:t>
            </a:r>
            <a:r>
              <a:rPr lang="zh-CN" altLang="en-US" sz="2800" b="1" smtClean="0">
                <a:solidFill>
                  <a:schemeClr val="accent4">
                    <a:lumMod val="75000"/>
                  </a:schemeClr>
                </a:solidFill>
                <a:latin typeface="楷体" pitchFamily="49" charset="-122"/>
                <a:ea typeface="楷体" pitchFamily="49" charset="-122"/>
              </a:rPr>
              <a:t>哗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啦</a:t>
            </a:r>
            <a:r>
              <a:rPr lang="zh-CN" altLang="en-US" sz="2800" b="1" smtClean="0">
                <a:solidFill>
                  <a:schemeClr val="accent4">
                    <a:lumMod val="75000"/>
                  </a:schemeClr>
                </a:solidFill>
                <a:latin typeface="楷体" pitchFamily="49" charset="-122"/>
                <a:ea typeface="楷体" pitchFamily="49" charset="-122"/>
              </a:rPr>
              <a:t>哗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啦地下。</a:t>
            </a:r>
            <a:endParaRPr lang="zh-CN" altLang="en-US" sz="2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229264" y="3075806"/>
            <a:ext cx="7159160" cy="931024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小艇消失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在弯曲的河道中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，远处传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来一片</a:t>
            </a:r>
            <a:r>
              <a:rPr lang="zh-CN" altLang="en-US" sz="2800" b="1" dirty="0" smtClean="0">
                <a:solidFill>
                  <a:schemeClr val="accent3">
                    <a:lumMod val="75000"/>
                  </a:schemeClr>
                </a:solidFill>
                <a:latin typeface="楷体" pitchFamily="49" charset="-122"/>
                <a:ea typeface="楷体" pitchFamily="49" charset="-122"/>
              </a:rPr>
              <a:t>哗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笑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和告别的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声音。</a:t>
            </a:r>
            <a:endParaRPr lang="zh-CN" altLang="en-US" sz="2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76587" y="2427734"/>
            <a:ext cx="2065205" cy="523220"/>
          </a:xfrm>
          <a:prstGeom prst="rect">
            <a:avLst/>
          </a:prstGeom>
          <a:solidFill>
            <a:schemeClr val="bg1"/>
          </a:solidFill>
          <a:ln w="12700">
            <a:solidFill>
              <a:srgbClr val="FFC00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喧哗；喧闹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5364087" y="2355726"/>
            <a:ext cx="1393167" cy="523220"/>
          </a:xfrm>
          <a:prstGeom prst="rect">
            <a:avLst/>
          </a:prstGeom>
          <a:solidFill>
            <a:schemeClr val="bg1"/>
          </a:solidFill>
          <a:ln w="12700">
            <a:solidFill>
              <a:srgbClr val="7030A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拟声词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2" name="任意多边形 71"/>
          <p:cNvSpPr/>
          <p:nvPr/>
        </p:nvSpPr>
        <p:spPr>
          <a:xfrm>
            <a:off x="4118332" y="1295700"/>
            <a:ext cx="1003969" cy="975922"/>
          </a:xfrm>
          <a:custGeom>
            <a:avLst/>
            <a:gdLst>
              <a:gd name="connsiteX0" fmla="*/ 0 w 1003969"/>
              <a:gd name="connsiteY0" fmla="*/ 487961 h 975922"/>
              <a:gd name="connsiteX1" fmla="*/ 501985 w 1003969"/>
              <a:gd name="connsiteY1" fmla="*/ 0 h 975922"/>
              <a:gd name="connsiteX2" fmla="*/ 1003970 w 1003969"/>
              <a:gd name="connsiteY2" fmla="*/ 487961 h 975922"/>
              <a:gd name="connsiteX3" fmla="*/ 501985 w 1003969"/>
              <a:gd name="connsiteY3" fmla="*/ 975922 h 975922"/>
              <a:gd name="connsiteX4" fmla="*/ 0 w 1003969"/>
              <a:gd name="connsiteY4" fmla="*/ 487961 h 975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3969" h="975922">
                <a:moveTo>
                  <a:pt x="0" y="487961"/>
                </a:moveTo>
                <a:cubicBezTo>
                  <a:pt x="0" y="218468"/>
                  <a:pt x="224746" y="0"/>
                  <a:pt x="501985" y="0"/>
                </a:cubicBezTo>
                <a:cubicBezTo>
                  <a:pt x="779224" y="0"/>
                  <a:pt x="1003970" y="218468"/>
                  <a:pt x="1003970" y="487961"/>
                </a:cubicBezTo>
                <a:cubicBezTo>
                  <a:pt x="1003970" y="757454"/>
                  <a:pt x="779224" y="975922"/>
                  <a:pt x="501985" y="975922"/>
                </a:cubicBezTo>
                <a:cubicBezTo>
                  <a:pt x="224746" y="975922"/>
                  <a:pt x="0" y="757454"/>
                  <a:pt x="0" y="487961"/>
                </a:cubicBez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2908" tIns="198800" rIns="202908" bIns="198800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  <a:cs typeface="+mn-cs"/>
              </a:rPr>
              <a:t>哗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73" name="任意多边形 72"/>
          <p:cNvSpPr/>
          <p:nvPr/>
        </p:nvSpPr>
        <p:spPr>
          <a:xfrm rot="37530">
            <a:off x="3921480" y="1621718"/>
            <a:ext cx="151966" cy="308826"/>
          </a:xfrm>
          <a:custGeom>
            <a:avLst/>
            <a:gdLst>
              <a:gd name="connsiteX0" fmla="*/ 0 w 151966"/>
              <a:gd name="connsiteY0" fmla="*/ 61765 h 308825"/>
              <a:gd name="connsiteX1" fmla="*/ 75983 w 151966"/>
              <a:gd name="connsiteY1" fmla="*/ 61765 h 308825"/>
              <a:gd name="connsiteX2" fmla="*/ 75983 w 151966"/>
              <a:gd name="connsiteY2" fmla="*/ 0 h 308825"/>
              <a:gd name="connsiteX3" fmla="*/ 151966 w 151966"/>
              <a:gd name="connsiteY3" fmla="*/ 154413 h 308825"/>
              <a:gd name="connsiteX4" fmla="*/ 75983 w 151966"/>
              <a:gd name="connsiteY4" fmla="*/ 308825 h 308825"/>
              <a:gd name="connsiteX5" fmla="*/ 75983 w 151966"/>
              <a:gd name="connsiteY5" fmla="*/ 247060 h 308825"/>
              <a:gd name="connsiteX6" fmla="*/ 0 w 151966"/>
              <a:gd name="connsiteY6" fmla="*/ 247060 h 308825"/>
              <a:gd name="connsiteX7" fmla="*/ 0 w 151966"/>
              <a:gd name="connsiteY7" fmla="*/ 61765 h 308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1966" h="308825">
                <a:moveTo>
                  <a:pt x="151966" y="247060"/>
                </a:moveTo>
                <a:lnTo>
                  <a:pt x="75983" y="247060"/>
                </a:lnTo>
                <a:lnTo>
                  <a:pt x="75983" y="308825"/>
                </a:lnTo>
                <a:lnTo>
                  <a:pt x="0" y="154412"/>
                </a:lnTo>
                <a:lnTo>
                  <a:pt x="75983" y="0"/>
                </a:lnTo>
                <a:lnTo>
                  <a:pt x="75983" y="61765"/>
                </a:lnTo>
                <a:lnTo>
                  <a:pt x="151966" y="61765"/>
                </a:lnTo>
                <a:lnTo>
                  <a:pt x="151966" y="247060"/>
                </a:ln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z="-70000" extrusionH="63500" prstMaterial="matte">
            <a:bevelT w="25400" h="6350" prst="relaxedInset"/>
            <a:contourClr>
              <a:schemeClr val="bg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590" tIns="61766" rIns="-1" bIns="61764" numCol="1" spcCol="1270" anchor="ctr" anchorCtr="0">
            <a:noAutofit/>
          </a:bodyPr>
          <a:lstStyle/>
          <a:p>
            <a:pPr marL="0" marR="0" lvl="0" indent="0" algn="ctr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74" name="任意多边形 73"/>
          <p:cNvSpPr/>
          <p:nvPr/>
        </p:nvSpPr>
        <p:spPr>
          <a:xfrm>
            <a:off x="2741403" y="1410881"/>
            <a:ext cx="1156278" cy="757530"/>
          </a:xfrm>
          <a:custGeom>
            <a:avLst/>
            <a:gdLst>
              <a:gd name="connsiteX0" fmla="*/ 0 w 1156278"/>
              <a:gd name="connsiteY0" fmla="*/ 378765 h 757530"/>
              <a:gd name="connsiteX1" fmla="*/ 578139 w 1156278"/>
              <a:gd name="connsiteY1" fmla="*/ 0 h 757530"/>
              <a:gd name="connsiteX2" fmla="*/ 1156278 w 1156278"/>
              <a:gd name="connsiteY2" fmla="*/ 378765 h 757530"/>
              <a:gd name="connsiteX3" fmla="*/ 578139 w 1156278"/>
              <a:gd name="connsiteY3" fmla="*/ 757530 h 757530"/>
              <a:gd name="connsiteX4" fmla="*/ 0 w 1156278"/>
              <a:gd name="connsiteY4" fmla="*/ 378765 h 757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6278" h="757530">
                <a:moveTo>
                  <a:pt x="0" y="378765"/>
                </a:moveTo>
                <a:cubicBezTo>
                  <a:pt x="0" y="169579"/>
                  <a:pt x="258842" y="0"/>
                  <a:pt x="578139" y="0"/>
                </a:cubicBezTo>
                <a:cubicBezTo>
                  <a:pt x="897436" y="0"/>
                  <a:pt x="1156278" y="169579"/>
                  <a:pt x="1156278" y="378765"/>
                </a:cubicBezTo>
                <a:cubicBezTo>
                  <a:pt x="1156278" y="587951"/>
                  <a:pt x="897436" y="757530"/>
                  <a:pt x="578139" y="757530"/>
                </a:cubicBezTo>
                <a:cubicBezTo>
                  <a:pt x="258842" y="757530"/>
                  <a:pt x="0" y="587951"/>
                  <a:pt x="0" y="378765"/>
                </a:cubicBez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3623" tIns="145228" rIns="203623" bIns="145228" numCol="1" spcCol="1270" anchor="ctr" anchorCtr="0">
            <a:noAutofit/>
          </a:bodyPr>
          <a:lstStyle/>
          <a:p>
            <a:pPr marL="0" marR="0" lvl="0" indent="0" algn="ctr" defTabSz="12001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7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huá</a:t>
            </a:r>
            <a:endParaRPr kumimoji="0" lang="zh-CN" altLang="en-US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75" name="任意多边形 74"/>
          <p:cNvSpPr/>
          <p:nvPr/>
        </p:nvSpPr>
        <p:spPr>
          <a:xfrm rot="21460086">
            <a:off x="5202199" y="1601605"/>
            <a:ext cx="193895" cy="308825"/>
          </a:xfrm>
          <a:custGeom>
            <a:avLst/>
            <a:gdLst>
              <a:gd name="connsiteX0" fmla="*/ 0 w 193895"/>
              <a:gd name="connsiteY0" fmla="*/ 61765 h 308825"/>
              <a:gd name="connsiteX1" fmla="*/ 96948 w 193895"/>
              <a:gd name="connsiteY1" fmla="*/ 61765 h 308825"/>
              <a:gd name="connsiteX2" fmla="*/ 96948 w 193895"/>
              <a:gd name="connsiteY2" fmla="*/ 0 h 308825"/>
              <a:gd name="connsiteX3" fmla="*/ 193895 w 193895"/>
              <a:gd name="connsiteY3" fmla="*/ 154413 h 308825"/>
              <a:gd name="connsiteX4" fmla="*/ 96948 w 193895"/>
              <a:gd name="connsiteY4" fmla="*/ 308825 h 308825"/>
              <a:gd name="connsiteX5" fmla="*/ 96948 w 193895"/>
              <a:gd name="connsiteY5" fmla="*/ 247060 h 308825"/>
              <a:gd name="connsiteX6" fmla="*/ 0 w 193895"/>
              <a:gd name="connsiteY6" fmla="*/ 247060 h 308825"/>
              <a:gd name="connsiteX7" fmla="*/ 0 w 193895"/>
              <a:gd name="connsiteY7" fmla="*/ 61765 h 308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3895" h="308825">
                <a:moveTo>
                  <a:pt x="0" y="61765"/>
                </a:moveTo>
                <a:lnTo>
                  <a:pt x="96948" y="61765"/>
                </a:lnTo>
                <a:lnTo>
                  <a:pt x="96948" y="0"/>
                </a:lnTo>
                <a:lnTo>
                  <a:pt x="193895" y="154413"/>
                </a:lnTo>
                <a:lnTo>
                  <a:pt x="96948" y="308825"/>
                </a:lnTo>
                <a:lnTo>
                  <a:pt x="96948" y="247060"/>
                </a:lnTo>
                <a:lnTo>
                  <a:pt x="0" y="247060"/>
                </a:lnTo>
                <a:lnTo>
                  <a:pt x="0" y="61765"/>
                </a:ln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z="-70000" extrusionH="63500" prstMaterial="matte">
            <a:bevelT w="25400" h="6350" prst="relaxedInset"/>
            <a:contourClr>
              <a:schemeClr val="bg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14779326"/>
              <a:satOff val="-66294"/>
              <a:lumOff val="-31371"/>
              <a:alphaOff val="0"/>
            </a:schemeClr>
          </a:fillRef>
          <a:effectRef idx="2">
            <a:schemeClr val="accent3">
              <a:hueOff val="14779326"/>
              <a:satOff val="-66294"/>
              <a:lumOff val="-31371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-1" tIns="61764" rIns="58168" bIns="61765" numCol="1" spcCol="1270" anchor="ctr" anchorCtr="0">
            <a:noAutofit/>
          </a:bodyPr>
          <a:lstStyle/>
          <a:p>
            <a:pPr marL="0" marR="0" lvl="0" indent="0" algn="ctr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76" name="任意多边形 75"/>
          <p:cNvSpPr/>
          <p:nvPr/>
        </p:nvSpPr>
        <p:spPr>
          <a:xfrm>
            <a:off x="5486486" y="1311610"/>
            <a:ext cx="1146922" cy="826852"/>
          </a:xfrm>
          <a:custGeom>
            <a:avLst/>
            <a:gdLst>
              <a:gd name="connsiteX0" fmla="*/ 0 w 1146922"/>
              <a:gd name="connsiteY0" fmla="*/ 413426 h 826852"/>
              <a:gd name="connsiteX1" fmla="*/ 573461 w 1146922"/>
              <a:gd name="connsiteY1" fmla="*/ 0 h 826852"/>
              <a:gd name="connsiteX2" fmla="*/ 1146922 w 1146922"/>
              <a:gd name="connsiteY2" fmla="*/ 413426 h 826852"/>
              <a:gd name="connsiteX3" fmla="*/ 573461 w 1146922"/>
              <a:gd name="connsiteY3" fmla="*/ 826852 h 826852"/>
              <a:gd name="connsiteX4" fmla="*/ 0 w 1146922"/>
              <a:gd name="connsiteY4" fmla="*/ 413426 h 826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6922" h="826852">
                <a:moveTo>
                  <a:pt x="0" y="413426"/>
                </a:moveTo>
                <a:cubicBezTo>
                  <a:pt x="0" y="185097"/>
                  <a:pt x="256747" y="0"/>
                  <a:pt x="573461" y="0"/>
                </a:cubicBezTo>
                <a:cubicBezTo>
                  <a:pt x="890175" y="0"/>
                  <a:pt x="1146922" y="185097"/>
                  <a:pt x="1146922" y="413426"/>
                </a:cubicBezTo>
                <a:cubicBezTo>
                  <a:pt x="1146922" y="641755"/>
                  <a:pt x="890175" y="826852"/>
                  <a:pt x="573461" y="826852"/>
                </a:cubicBezTo>
                <a:cubicBezTo>
                  <a:pt x="256747" y="826852"/>
                  <a:pt x="0" y="641755"/>
                  <a:pt x="0" y="413426"/>
                </a:cubicBez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14779326"/>
              <a:satOff val="-66294"/>
              <a:lumOff val="-31371"/>
              <a:alphaOff val="0"/>
            </a:schemeClr>
          </a:fillRef>
          <a:effectRef idx="2">
            <a:schemeClr val="accent3">
              <a:hueOff val="14779326"/>
              <a:satOff val="-66294"/>
              <a:lumOff val="-31371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6063" tIns="159190" rIns="206063" bIns="159190" numCol="1" spcCol="1270" anchor="ctr" anchorCtr="0">
            <a:noAutofit/>
          </a:bodyPr>
          <a:lstStyle/>
          <a:p>
            <a:pPr marL="0" marR="0" lvl="0" indent="0" algn="ctr" defTabSz="13335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huā</a:t>
            </a:r>
            <a:endParaRPr kumimoji="0" lang="zh-CN" altLang="en-US" sz="3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77" name="文本框 15">
            <a:extLst>
              <a:ext uri="{FF2B5EF4-FFF2-40B4-BE49-F238E27FC236}">
                <a16:creationId xmlns="" xmlns:a16="http://schemas.microsoft.com/office/drawing/2014/main" id="{FBE3DF85-D2F7-4533-A5A0-6359757B71DC}"/>
              </a:ext>
            </a:extLst>
          </p:cNvPr>
          <p:cNvSpPr txBox="1"/>
          <p:nvPr/>
        </p:nvSpPr>
        <p:spPr>
          <a:xfrm>
            <a:off x="3040431" y="376318"/>
            <a:ext cx="3024336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多音字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我会读</a:t>
            </a:r>
          </a:p>
        </p:txBody>
      </p:sp>
      <p:sp>
        <p:nvSpPr>
          <p:cNvPr id="78" name="圆角矩形 77"/>
          <p:cNvSpPr/>
          <p:nvPr/>
        </p:nvSpPr>
        <p:spPr>
          <a:xfrm>
            <a:off x="6854633" y="1223690"/>
            <a:ext cx="1605798" cy="50405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哗哗响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79" name="圆角矩形 78"/>
          <p:cNvSpPr/>
          <p:nvPr/>
        </p:nvSpPr>
        <p:spPr>
          <a:xfrm>
            <a:off x="6856854" y="1889274"/>
            <a:ext cx="1080120" cy="50405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哗啦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80" name="圆角矩形 79"/>
          <p:cNvSpPr/>
          <p:nvPr/>
        </p:nvSpPr>
        <p:spPr>
          <a:xfrm>
            <a:off x="1547663" y="1160858"/>
            <a:ext cx="1080120" cy="504056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喧哗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81" name="圆角矩形 80"/>
          <p:cNvSpPr/>
          <p:nvPr/>
        </p:nvSpPr>
        <p:spPr>
          <a:xfrm>
            <a:off x="755576" y="1851670"/>
            <a:ext cx="1872208" cy="504056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哗众取宠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5198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39" grpId="0"/>
      <p:bldP spid="4" grpId="0" animBg="1"/>
      <p:bldP spid="69" grpId="0" animBg="1"/>
      <p:bldP spid="73" grpId="0" animBg="1"/>
      <p:bldP spid="74" grpId="0" animBg="1"/>
      <p:bldP spid="75" grpId="0" animBg="1"/>
      <p:bldP spid="76" grpId="0" animBg="1"/>
      <p:bldP spid="78" grpId="0" animBg="1"/>
      <p:bldP spid="79" grpId="0" animBg="1"/>
      <p:bldP spid="80" grpId="0" animBg="1"/>
      <p:bldP spid="8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图片 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3" b="-143"/>
          <a:stretch/>
        </p:blipFill>
        <p:spPr bwMode="auto">
          <a:xfrm>
            <a:off x="1187624" y="120080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5786" y="120080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948" y="120080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20080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1849" y="119135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441439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5786" y="2441439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948" y="2441439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110" y="2441439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1849" y="2472783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682077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5786" y="3682077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2" name="文本框 64">
            <a:hlinkClick r:id="rId4" action="ppaction://hlinkfile"/>
          </p:cNvPr>
          <p:cNvSpPr txBox="1"/>
          <p:nvPr/>
        </p:nvSpPr>
        <p:spPr>
          <a:xfrm>
            <a:off x="2690599" y="2355726"/>
            <a:ext cx="999303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姆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3" name="文本框 64">
            <a:hlinkClick r:id="rId5" action="ppaction://hlinkfile"/>
          </p:cNvPr>
          <p:cNvSpPr txBox="1"/>
          <p:nvPr/>
        </p:nvSpPr>
        <p:spPr>
          <a:xfrm>
            <a:off x="4119008" y="2367773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祷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4" name="文本框 64">
            <a:hlinkClick r:id="rId6" action="ppaction://hlinkfile"/>
          </p:cNvPr>
          <p:cNvSpPr txBox="1"/>
          <p:nvPr/>
        </p:nvSpPr>
        <p:spPr>
          <a:xfrm>
            <a:off x="5553687" y="2370716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雇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5" name="文本框 64">
            <a:hlinkClick r:id="rId7" action="ppaction://hlinkfile"/>
          </p:cNvPr>
          <p:cNvSpPr txBox="1"/>
          <p:nvPr/>
        </p:nvSpPr>
        <p:spPr>
          <a:xfrm>
            <a:off x="7061826" y="2386681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簇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2" name="文本框 64">
            <a:hlinkClick r:id="rId8" action="ppaction://hlinkfile"/>
          </p:cNvPr>
          <p:cNvSpPr txBox="1"/>
          <p:nvPr/>
        </p:nvSpPr>
        <p:spPr>
          <a:xfrm>
            <a:off x="1218217" y="3595975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哗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3" name="文本框 64">
            <a:hlinkClick r:id="rId9" action="ppaction://hlinkfile"/>
          </p:cNvPr>
          <p:cNvSpPr txBox="1"/>
          <p:nvPr/>
        </p:nvSpPr>
        <p:spPr>
          <a:xfrm>
            <a:off x="2679475" y="3594852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码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4" name="文本框 64">
            <a:hlinkClick r:id="rId10" action="ppaction://hlinkfile"/>
          </p:cNvPr>
          <p:cNvSpPr txBox="1"/>
          <p:nvPr/>
        </p:nvSpPr>
        <p:spPr>
          <a:xfrm>
            <a:off x="1202614" y="1075695"/>
            <a:ext cx="926730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尼</a:t>
            </a:r>
            <a:endParaRPr lang="en-US" altLang="zh-CN" sz="7400" b="1" dirty="0" err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5" name="文本框 64">
            <a:hlinkClick r:id="rId11" action="ppaction://hlinkfile"/>
          </p:cNvPr>
          <p:cNvSpPr txBox="1"/>
          <p:nvPr/>
        </p:nvSpPr>
        <p:spPr>
          <a:xfrm>
            <a:off x="2677164" y="1136437"/>
            <a:ext cx="999303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斯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6" name="文本框 64">
            <a:hlinkClick r:id="rId12" action="ppaction://hlinkfile"/>
          </p:cNvPr>
          <p:cNvSpPr txBox="1"/>
          <p:nvPr/>
        </p:nvSpPr>
        <p:spPr>
          <a:xfrm>
            <a:off x="4139952" y="1075224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艇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8" name="文本框 64">
            <a:hlinkClick r:id="rId13" action="ppaction://hlinkfile"/>
          </p:cNvPr>
          <p:cNvSpPr txBox="1"/>
          <p:nvPr/>
        </p:nvSpPr>
        <p:spPr>
          <a:xfrm>
            <a:off x="5580112" y="1114366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艄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9" name="文本框 64">
            <a:hlinkClick r:id="rId14" action="ppaction://hlinkfile"/>
          </p:cNvPr>
          <p:cNvSpPr txBox="1"/>
          <p:nvPr/>
        </p:nvSpPr>
        <p:spPr>
          <a:xfrm>
            <a:off x="7068867" y="1117686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翘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0" name="文本框 64">
            <a:hlinkClick r:id="rId15" action="ppaction://hlinkfile"/>
          </p:cNvPr>
          <p:cNvSpPr txBox="1"/>
          <p:nvPr/>
        </p:nvSpPr>
        <p:spPr>
          <a:xfrm>
            <a:off x="1241630" y="2355726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垫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0" name="文本框 15">
            <a:extLst>
              <a:ext uri="{FF2B5EF4-FFF2-40B4-BE49-F238E27FC236}">
                <a16:creationId xmlns="" xmlns:a16="http://schemas.microsoft.com/office/drawing/2014/main" id="{5EE5F6D5-EA73-013E-BB53-6EEB818AA0C7}"/>
              </a:ext>
            </a:extLst>
          </p:cNvPr>
          <p:cNvSpPr txBox="1"/>
          <p:nvPr/>
        </p:nvSpPr>
        <p:spPr>
          <a:xfrm>
            <a:off x="3521833" y="273483"/>
            <a:ext cx="27114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生字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我会写</a:t>
            </a:r>
          </a:p>
        </p:txBody>
      </p:sp>
      <p:sp>
        <p:nvSpPr>
          <p:cNvPr id="122" name="圆角矩形 121"/>
          <p:cNvSpPr/>
          <p:nvPr/>
        </p:nvSpPr>
        <p:spPr>
          <a:xfrm>
            <a:off x="5733718" y="689656"/>
            <a:ext cx="2740500" cy="36004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点击生字观看生字视频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4"/>
          <p:cNvSpPr txBox="1"/>
          <p:nvPr/>
        </p:nvSpPr>
        <p:spPr>
          <a:xfrm>
            <a:off x="1507875" y="915566"/>
            <a:ext cx="2071702" cy="108491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600" dirty="0" err="1" smtClean="0">
                <a:latin typeface="汉语拼音" pitchFamily="34" charset="0"/>
                <a:ea typeface="宋体" panose="02010600030101010101" pitchFamily="2" charset="-122"/>
                <a:cs typeface="汉语拼音" pitchFamily="34" charset="0"/>
              </a:rPr>
              <a:t>qiào</a:t>
            </a:r>
            <a:endParaRPr lang="zh-CN" altLang="en-US" sz="6600" dirty="0">
              <a:solidFill>
                <a:prstClr val="black"/>
              </a:solidFill>
              <a:latin typeface="汉语拼音" pitchFamily="34" charset="0"/>
              <a:ea typeface="宋体" panose="02010600030101010101" pitchFamily="2" charset="-122"/>
              <a:cs typeface="汉语拼音" pitchFamily="34" charset="0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1317349" y="2045281"/>
            <a:ext cx="2318547" cy="2326669"/>
            <a:chOff x="5534807" y="1672548"/>
            <a:chExt cx="2318547" cy="2326669"/>
          </a:xfrm>
        </p:grpSpPr>
        <p:sp>
          <p:nvSpPr>
            <p:cNvPr id="47" name="矩形 46"/>
            <p:cNvSpPr>
              <a:spLocks noChangeAspect="1"/>
            </p:cNvSpPr>
            <p:nvPr>
              <p:custDataLst>
                <p:tags r:id="rId1"/>
              </p:custDataLst>
            </p:nvPr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9" name="直接连接符 48"/>
            <p:cNvCxnSpPr/>
            <p:nvPr>
              <p:custDataLst>
                <p:tags r:id="rId2"/>
              </p:custDataLst>
            </p:nvPr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>
              <p:custDataLst>
                <p:tags r:id="rId3"/>
              </p:custDataLst>
            </p:nvPr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文本框 13">
            <a:extLst>
              <a:ext uri="{FF2B5EF4-FFF2-40B4-BE49-F238E27FC236}">
                <a16:creationId xmlns="" xmlns:a16="http://schemas.microsoft.com/office/drawing/2014/main" id="{4A676EDD-A7D0-468D-8327-64CC8ACEE30F}"/>
              </a:ext>
            </a:extLst>
          </p:cNvPr>
          <p:cNvSpPr txBox="1"/>
          <p:nvPr/>
        </p:nvSpPr>
        <p:spPr>
          <a:xfrm>
            <a:off x="4010410" y="2410891"/>
            <a:ext cx="4176464" cy="138499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半包围结构。“尧”不要多写一点，第六笔竖弯钩要向右舒展。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3250968" y="341864"/>
            <a:ext cx="4447979" cy="656773"/>
            <a:chOff x="3250968" y="341864"/>
            <a:chExt cx="4447979" cy="656773"/>
          </a:xfrm>
        </p:grpSpPr>
        <p:sp>
          <p:nvSpPr>
            <p:cNvPr id="53" name="TextBox 11"/>
            <p:cNvSpPr txBox="1">
              <a:spLocks noChangeArrowheads="1"/>
            </p:cNvSpPr>
            <p:nvPr/>
          </p:nvSpPr>
          <p:spPr bwMode="auto">
            <a:xfrm>
              <a:off x="3923928" y="341864"/>
              <a:ext cx="3775019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36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书写</a:t>
              </a:r>
              <a:r>
                <a:rPr lang="zh-CN" altLang="en-US" sz="36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指导</a:t>
              </a:r>
            </a:p>
          </p:txBody>
        </p:sp>
        <p:pic>
          <p:nvPicPr>
            <p:cNvPr id="54" name="图片 5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250968" y="366755"/>
              <a:ext cx="600951" cy="631882"/>
            </a:xfrm>
            <a:prstGeom prst="rect">
              <a:avLst/>
            </a:prstGeom>
          </p:spPr>
        </p:pic>
      </p:grpSp>
      <p:grpSp>
        <p:nvGrpSpPr>
          <p:cNvPr id="11" name="组合 10"/>
          <p:cNvGrpSpPr/>
          <p:nvPr/>
        </p:nvGrpSpPr>
        <p:grpSpPr>
          <a:xfrm>
            <a:off x="1571873" y="2436732"/>
            <a:ext cx="1792239" cy="1503170"/>
            <a:chOff x="1341438" y="2038350"/>
            <a:chExt cx="1181100" cy="990601"/>
          </a:xfrm>
        </p:grpSpPr>
        <p:sp>
          <p:nvSpPr>
            <p:cNvPr id="12" name="Freeform 70"/>
            <p:cNvSpPr>
              <a:spLocks/>
            </p:cNvSpPr>
            <p:nvPr/>
          </p:nvSpPr>
          <p:spPr bwMode="auto">
            <a:xfrm>
              <a:off x="1446213" y="2136775"/>
              <a:ext cx="371475" cy="176213"/>
            </a:xfrm>
            <a:custGeom>
              <a:avLst/>
              <a:gdLst>
                <a:gd name="T0" fmla="*/ 134 w 234"/>
                <a:gd name="T1" fmla="*/ 72 h 111"/>
                <a:gd name="T2" fmla="*/ 114 w 234"/>
                <a:gd name="T3" fmla="*/ 82 h 111"/>
                <a:gd name="T4" fmla="*/ 96 w 234"/>
                <a:gd name="T5" fmla="*/ 91 h 111"/>
                <a:gd name="T6" fmla="*/ 80 w 234"/>
                <a:gd name="T7" fmla="*/ 97 h 111"/>
                <a:gd name="T8" fmla="*/ 66 w 234"/>
                <a:gd name="T9" fmla="*/ 103 h 111"/>
                <a:gd name="T10" fmla="*/ 53 w 234"/>
                <a:gd name="T11" fmla="*/ 107 h 111"/>
                <a:gd name="T12" fmla="*/ 43 w 234"/>
                <a:gd name="T13" fmla="*/ 110 h 111"/>
                <a:gd name="T14" fmla="*/ 34 w 234"/>
                <a:gd name="T15" fmla="*/ 111 h 111"/>
                <a:gd name="T16" fmla="*/ 23 w 234"/>
                <a:gd name="T17" fmla="*/ 111 h 111"/>
                <a:gd name="T18" fmla="*/ 11 w 234"/>
                <a:gd name="T19" fmla="*/ 110 h 111"/>
                <a:gd name="T20" fmla="*/ 4 w 234"/>
                <a:gd name="T21" fmla="*/ 108 h 111"/>
                <a:gd name="T22" fmla="*/ 1 w 234"/>
                <a:gd name="T23" fmla="*/ 106 h 111"/>
                <a:gd name="T24" fmla="*/ 13 w 234"/>
                <a:gd name="T25" fmla="*/ 98 h 111"/>
                <a:gd name="T26" fmla="*/ 37 w 234"/>
                <a:gd name="T27" fmla="*/ 87 h 111"/>
                <a:gd name="T28" fmla="*/ 58 w 234"/>
                <a:gd name="T29" fmla="*/ 76 h 111"/>
                <a:gd name="T30" fmla="*/ 80 w 234"/>
                <a:gd name="T31" fmla="*/ 64 h 111"/>
                <a:gd name="T32" fmla="*/ 98 w 234"/>
                <a:gd name="T33" fmla="*/ 54 h 111"/>
                <a:gd name="T34" fmla="*/ 116 w 234"/>
                <a:gd name="T35" fmla="*/ 45 h 111"/>
                <a:gd name="T36" fmla="*/ 133 w 234"/>
                <a:gd name="T37" fmla="*/ 38 h 111"/>
                <a:gd name="T38" fmla="*/ 148 w 234"/>
                <a:gd name="T39" fmla="*/ 30 h 111"/>
                <a:gd name="T40" fmla="*/ 162 w 234"/>
                <a:gd name="T41" fmla="*/ 24 h 111"/>
                <a:gd name="T42" fmla="*/ 173 w 234"/>
                <a:gd name="T43" fmla="*/ 17 h 111"/>
                <a:gd name="T44" fmla="*/ 184 w 234"/>
                <a:gd name="T45" fmla="*/ 12 h 111"/>
                <a:gd name="T46" fmla="*/ 193 w 234"/>
                <a:gd name="T47" fmla="*/ 9 h 111"/>
                <a:gd name="T48" fmla="*/ 201 w 234"/>
                <a:gd name="T49" fmla="*/ 5 h 111"/>
                <a:gd name="T50" fmla="*/ 207 w 234"/>
                <a:gd name="T51" fmla="*/ 2 h 111"/>
                <a:gd name="T52" fmla="*/ 211 w 234"/>
                <a:gd name="T53" fmla="*/ 1 h 111"/>
                <a:gd name="T54" fmla="*/ 215 w 234"/>
                <a:gd name="T55" fmla="*/ 0 h 111"/>
                <a:gd name="T56" fmla="*/ 222 w 234"/>
                <a:gd name="T57" fmla="*/ 2 h 111"/>
                <a:gd name="T58" fmla="*/ 231 w 234"/>
                <a:gd name="T59" fmla="*/ 9 h 111"/>
                <a:gd name="T60" fmla="*/ 234 w 234"/>
                <a:gd name="T61" fmla="*/ 14 h 111"/>
                <a:gd name="T62" fmla="*/ 230 w 234"/>
                <a:gd name="T63" fmla="*/ 16 h 111"/>
                <a:gd name="T64" fmla="*/ 225 w 234"/>
                <a:gd name="T65" fmla="*/ 21 h 111"/>
                <a:gd name="T66" fmla="*/ 216 w 234"/>
                <a:gd name="T67" fmla="*/ 26 h 111"/>
                <a:gd name="T68" fmla="*/ 205 w 234"/>
                <a:gd name="T69" fmla="*/ 34 h 111"/>
                <a:gd name="T70" fmla="*/ 191 w 234"/>
                <a:gd name="T71" fmla="*/ 41 h 111"/>
                <a:gd name="T72" fmla="*/ 174 w 234"/>
                <a:gd name="T73" fmla="*/ 50 h 111"/>
                <a:gd name="T74" fmla="*/ 154 w 234"/>
                <a:gd name="T75" fmla="*/ 60 h 111"/>
                <a:gd name="T76" fmla="*/ 144 w 234"/>
                <a:gd name="T77" fmla="*/ 6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34" h="111">
                  <a:moveTo>
                    <a:pt x="144" y="67"/>
                  </a:moveTo>
                  <a:lnTo>
                    <a:pt x="134" y="72"/>
                  </a:lnTo>
                  <a:lnTo>
                    <a:pt x="124" y="77"/>
                  </a:lnTo>
                  <a:lnTo>
                    <a:pt x="114" y="82"/>
                  </a:lnTo>
                  <a:lnTo>
                    <a:pt x="105" y="86"/>
                  </a:lnTo>
                  <a:lnTo>
                    <a:pt x="96" y="91"/>
                  </a:lnTo>
                  <a:lnTo>
                    <a:pt x="88" y="94"/>
                  </a:lnTo>
                  <a:lnTo>
                    <a:pt x="80" y="97"/>
                  </a:lnTo>
                  <a:lnTo>
                    <a:pt x="72" y="101"/>
                  </a:lnTo>
                  <a:lnTo>
                    <a:pt x="66" y="103"/>
                  </a:lnTo>
                  <a:lnTo>
                    <a:pt x="59" y="105"/>
                  </a:lnTo>
                  <a:lnTo>
                    <a:pt x="53" y="107"/>
                  </a:lnTo>
                  <a:lnTo>
                    <a:pt x="48" y="108"/>
                  </a:lnTo>
                  <a:lnTo>
                    <a:pt x="43" y="110"/>
                  </a:lnTo>
                  <a:lnTo>
                    <a:pt x="38" y="111"/>
                  </a:lnTo>
                  <a:lnTo>
                    <a:pt x="34" y="111"/>
                  </a:lnTo>
                  <a:lnTo>
                    <a:pt x="30" y="111"/>
                  </a:lnTo>
                  <a:lnTo>
                    <a:pt x="23" y="111"/>
                  </a:lnTo>
                  <a:lnTo>
                    <a:pt x="16" y="111"/>
                  </a:lnTo>
                  <a:lnTo>
                    <a:pt x="11" y="110"/>
                  </a:lnTo>
                  <a:lnTo>
                    <a:pt x="8" y="110"/>
                  </a:lnTo>
                  <a:lnTo>
                    <a:pt x="4" y="108"/>
                  </a:lnTo>
                  <a:lnTo>
                    <a:pt x="3" y="107"/>
                  </a:lnTo>
                  <a:lnTo>
                    <a:pt x="1" y="106"/>
                  </a:lnTo>
                  <a:lnTo>
                    <a:pt x="0" y="106"/>
                  </a:lnTo>
                  <a:lnTo>
                    <a:pt x="13" y="98"/>
                  </a:lnTo>
                  <a:lnTo>
                    <a:pt x="25" y="93"/>
                  </a:lnTo>
                  <a:lnTo>
                    <a:pt x="37" y="87"/>
                  </a:lnTo>
                  <a:lnTo>
                    <a:pt x="48" y="81"/>
                  </a:lnTo>
                  <a:lnTo>
                    <a:pt x="58" y="76"/>
                  </a:lnTo>
                  <a:lnTo>
                    <a:pt x="69" y="69"/>
                  </a:lnTo>
                  <a:lnTo>
                    <a:pt x="80" y="64"/>
                  </a:lnTo>
                  <a:lnTo>
                    <a:pt x="90" y="59"/>
                  </a:lnTo>
                  <a:lnTo>
                    <a:pt x="98" y="54"/>
                  </a:lnTo>
                  <a:lnTo>
                    <a:pt x="107" y="50"/>
                  </a:lnTo>
                  <a:lnTo>
                    <a:pt x="116" y="45"/>
                  </a:lnTo>
                  <a:lnTo>
                    <a:pt x="125" y="41"/>
                  </a:lnTo>
                  <a:lnTo>
                    <a:pt x="133" y="38"/>
                  </a:lnTo>
                  <a:lnTo>
                    <a:pt x="140" y="34"/>
                  </a:lnTo>
                  <a:lnTo>
                    <a:pt x="148" y="30"/>
                  </a:lnTo>
                  <a:lnTo>
                    <a:pt x="155" y="26"/>
                  </a:lnTo>
                  <a:lnTo>
                    <a:pt x="162" y="24"/>
                  </a:lnTo>
                  <a:lnTo>
                    <a:pt x="168" y="20"/>
                  </a:lnTo>
                  <a:lnTo>
                    <a:pt x="173" y="17"/>
                  </a:lnTo>
                  <a:lnTo>
                    <a:pt x="179" y="15"/>
                  </a:lnTo>
                  <a:lnTo>
                    <a:pt x="184" y="12"/>
                  </a:lnTo>
                  <a:lnTo>
                    <a:pt x="188" y="10"/>
                  </a:lnTo>
                  <a:lnTo>
                    <a:pt x="193" y="9"/>
                  </a:lnTo>
                  <a:lnTo>
                    <a:pt x="197" y="6"/>
                  </a:lnTo>
                  <a:lnTo>
                    <a:pt x="201" y="5"/>
                  </a:lnTo>
                  <a:lnTo>
                    <a:pt x="203" y="4"/>
                  </a:lnTo>
                  <a:lnTo>
                    <a:pt x="207" y="2"/>
                  </a:lnTo>
                  <a:lnTo>
                    <a:pt x="210" y="2"/>
                  </a:lnTo>
                  <a:lnTo>
                    <a:pt x="211" y="1"/>
                  </a:lnTo>
                  <a:lnTo>
                    <a:pt x="213" y="1"/>
                  </a:lnTo>
                  <a:lnTo>
                    <a:pt x="215" y="0"/>
                  </a:lnTo>
                  <a:lnTo>
                    <a:pt x="216" y="0"/>
                  </a:lnTo>
                  <a:lnTo>
                    <a:pt x="222" y="2"/>
                  </a:lnTo>
                  <a:lnTo>
                    <a:pt x="227" y="5"/>
                  </a:lnTo>
                  <a:lnTo>
                    <a:pt x="231" y="9"/>
                  </a:lnTo>
                  <a:lnTo>
                    <a:pt x="234" y="12"/>
                  </a:lnTo>
                  <a:lnTo>
                    <a:pt x="234" y="14"/>
                  </a:lnTo>
                  <a:lnTo>
                    <a:pt x="232" y="15"/>
                  </a:lnTo>
                  <a:lnTo>
                    <a:pt x="230" y="16"/>
                  </a:lnTo>
                  <a:lnTo>
                    <a:pt x="227" y="19"/>
                  </a:lnTo>
                  <a:lnTo>
                    <a:pt x="225" y="21"/>
                  </a:lnTo>
                  <a:lnTo>
                    <a:pt x="221" y="24"/>
                  </a:lnTo>
                  <a:lnTo>
                    <a:pt x="216" y="26"/>
                  </a:lnTo>
                  <a:lnTo>
                    <a:pt x="211" y="30"/>
                  </a:lnTo>
                  <a:lnTo>
                    <a:pt x="205" y="34"/>
                  </a:lnTo>
                  <a:lnTo>
                    <a:pt x="198" y="38"/>
                  </a:lnTo>
                  <a:lnTo>
                    <a:pt x="191" y="41"/>
                  </a:lnTo>
                  <a:lnTo>
                    <a:pt x="183" y="45"/>
                  </a:lnTo>
                  <a:lnTo>
                    <a:pt x="174" y="50"/>
                  </a:lnTo>
                  <a:lnTo>
                    <a:pt x="164" y="55"/>
                  </a:lnTo>
                  <a:lnTo>
                    <a:pt x="154" y="60"/>
                  </a:lnTo>
                  <a:lnTo>
                    <a:pt x="144" y="67"/>
                  </a:lnTo>
                  <a:lnTo>
                    <a:pt x="144" y="67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71"/>
            <p:cNvSpPr>
              <a:spLocks/>
            </p:cNvSpPr>
            <p:nvPr/>
          </p:nvSpPr>
          <p:spPr bwMode="auto">
            <a:xfrm>
              <a:off x="1484313" y="2208213"/>
              <a:ext cx="395288" cy="317500"/>
            </a:xfrm>
            <a:custGeom>
              <a:avLst/>
              <a:gdLst>
                <a:gd name="T0" fmla="*/ 198 w 249"/>
                <a:gd name="T1" fmla="*/ 39 h 200"/>
                <a:gd name="T2" fmla="*/ 205 w 249"/>
                <a:gd name="T3" fmla="*/ 29 h 200"/>
                <a:gd name="T4" fmla="*/ 207 w 249"/>
                <a:gd name="T5" fmla="*/ 22 h 200"/>
                <a:gd name="T6" fmla="*/ 207 w 249"/>
                <a:gd name="T7" fmla="*/ 14 h 200"/>
                <a:gd name="T8" fmla="*/ 206 w 249"/>
                <a:gd name="T9" fmla="*/ 10 h 200"/>
                <a:gd name="T10" fmla="*/ 205 w 249"/>
                <a:gd name="T11" fmla="*/ 7 h 200"/>
                <a:gd name="T12" fmla="*/ 206 w 249"/>
                <a:gd name="T13" fmla="*/ 4 h 200"/>
                <a:gd name="T14" fmla="*/ 210 w 249"/>
                <a:gd name="T15" fmla="*/ 2 h 200"/>
                <a:gd name="T16" fmla="*/ 215 w 249"/>
                <a:gd name="T17" fmla="*/ 0 h 200"/>
                <a:gd name="T18" fmla="*/ 221 w 249"/>
                <a:gd name="T19" fmla="*/ 2 h 200"/>
                <a:gd name="T20" fmla="*/ 226 w 249"/>
                <a:gd name="T21" fmla="*/ 4 h 200"/>
                <a:gd name="T22" fmla="*/ 234 w 249"/>
                <a:gd name="T23" fmla="*/ 9 h 200"/>
                <a:gd name="T24" fmla="*/ 240 w 249"/>
                <a:gd name="T25" fmla="*/ 15 h 200"/>
                <a:gd name="T26" fmla="*/ 244 w 249"/>
                <a:gd name="T27" fmla="*/ 23 h 200"/>
                <a:gd name="T28" fmla="*/ 247 w 249"/>
                <a:gd name="T29" fmla="*/ 29 h 200"/>
                <a:gd name="T30" fmla="*/ 249 w 249"/>
                <a:gd name="T31" fmla="*/ 36 h 200"/>
                <a:gd name="T32" fmla="*/ 247 w 249"/>
                <a:gd name="T33" fmla="*/ 43 h 200"/>
                <a:gd name="T34" fmla="*/ 245 w 249"/>
                <a:gd name="T35" fmla="*/ 51 h 200"/>
                <a:gd name="T36" fmla="*/ 237 w 249"/>
                <a:gd name="T37" fmla="*/ 60 h 200"/>
                <a:gd name="T38" fmla="*/ 226 w 249"/>
                <a:gd name="T39" fmla="*/ 70 h 200"/>
                <a:gd name="T40" fmla="*/ 211 w 249"/>
                <a:gd name="T41" fmla="*/ 82 h 200"/>
                <a:gd name="T42" fmla="*/ 193 w 249"/>
                <a:gd name="T43" fmla="*/ 96 h 200"/>
                <a:gd name="T44" fmla="*/ 164 w 249"/>
                <a:gd name="T45" fmla="*/ 118 h 200"/>
                <a:gd name="T46" fmla="*/ 144 w 249"/>
                <a:gd name="T47" fmla="*/ 133 h 200"/>
                <a:gd name="T48" fmla="*/ 121 w 249"/>
                <a:gd name="T49" fmla="*/ 147 h 200"/>
                <a:gd name="T50" fmla="*/ 98 w 249"/>
                <a:gd name="T51" fmla="*/ 161 h 200"/>
                <a:gd name="T52" fmla="*/ 50 w 249"/>
                <a:gd name="T53" fmla="*/ 183 h 200"/>
                <a:gd name="T54" fmla="*/ 39 w 249"/>
                <a:gd name="T55" fmla="*/ 188 h 200"/>
                <a:gd name="T56" fmla="*/ 29 w 249"/>
                <a:gd name="T57" fmla="*/ 192 h 200"/>
                <a:gd name="T58" fmla="*/ 20 w 249"/>
                <a:gd name="T59" fmla="*/ 196 h 200"/>
                <a:gd name="T60" fmla="*/ 14 w 249"/>
                <a:gd name="T61" fmla="*/ 198 h 200"/>
                <a:gd name="T62" fmla="*/ 8 w 249"/>
                <a:gd name="T63" fmla="*/ 200 h 200"/>
                <a:gd name="T64" fmla="*/ 4 w 249"/>
                <a:gd name="T65" fmla="*/ 200 h 200"/>
                <a:gd name="T66" fmla="*/ 1 w 249"/>
                <a:gd name="T67" fmla="*/ 200 h 200"/>
                <a:gd name="T68" fmla="*/ 0 w 249"/>
                <a:gd name="T69" fmla="*/ 198 h 200"/>
                <a:gd name="T70" fmla="*/ 0 w 249"/>
                <a:gd name="T71" fmla="*/ 197 h 200"/>
                <a:gd name="T72" fmla="*/ 1 w 249"/>
                <a:gd name="T73" fmla="*/ 195 h 200"/>
                <a:gd name="T74" fmla="*/ 4 w 249"/>
                <a:gd name="T75" fmla="*/ 192 h 200"/>
                <a:gd name="T76" fmla="*/ 9 w 249"/>
                <a:gd name="T77" fmla="*/ 190 h 200"/>
                <a:gd name="T78" fmla="*/ 15 w 249"/>
                <a:gd name="T79" fmla="*/ 186 h 200"/>
                <a:gd name="T80" fmla="*/ 23 w 249"/>
                <a:gd name="T81" fmla="*/ 181 h 200"/>
                <a:gd name="T82" fmla="*/ 32 w 249"/>
                <a:gd name="T83" fmla="*/ 174 h 200"/>
                <a:gd name="T84" fmla="*/ 42 w 249"/>
                <a:gd name="T85" fmla="*/ 168 h 200"/>
                <a:gd name="T86" fmla="*/ 87 w 249"/>
                <a:gd name="T87" fmla="*/ 139 h 200"/>
                <a:gd name="T88" fmla="*/ 111 w 249"/>
                <a:gd name="T89" fmla="*/ 123 h 200"/>
                <a:gd name="T90" fmla="*/ 135 w 249"/>
                <a:gd name="T91" fmla="*/ 105 h 200"/>
                <a:gd name="T92" fmla="*/ 155 w 249"/>
                <a:gd name="T93" fmla="*/ 87 h 200"/>
                <a:gd name="T94" fmla="*/ 173 w 249"/>
                <a:gd name="T95" fmla="*/ 72 h 200"/>
                <a:gd name="T96" fmla="*/ 186 w 249"/>
                <a:gd name="T97" fmla="*/ 57 h 200"/>
                <a:gd name="T98" fmla="*/ 194 w 249"/>
                <a:gd name="T99" fmla="*/ 4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49" h="200">
                  <a:moveTo>
                    <a:pt x="194" y="46"/>
                  </a:moveTo>
                  <a:lnTo>
                    <a:pt x="198" y="39"/>
                  </a:lnTo>
                  <a:lnTo>
                    <a:pt x="202" y="34"/>
                  </a:lnTo>
                  <a:lnTo>
                    <a:pt x="205" y="29"/>
                  </a:lnTo>
                  <a:lnTo>
                    <a:pt x="206" y="26"/>
                  </a:lnTo>
                  <a:lnTo>
                    <a:pt x="207" y="22"/>
                  </a:lnTo>
                  <a:lnTo>
                    <a:pt x="207" y="18"/>
                  </a:lnTo>
                  <a:lnTo>
                    <a:pt x="207" y="14"/>
                  </a:lnTo>
                  <a:lnTo>
                    <a:pt x="207" y="12"/>
                  </a:lnTo>
                  <a:lnTo>
                    <a:pt x="206" y="10"/>
                  </a:lnTo>
                  <a:lnTo>
                    <a:pt x="205" y="8"/>
                  </a:lnTo>
                  <a:lnTo>
                    <a:pt x="205" y="7"/>
                  </a:lnTo>
                  <a:lnTo>
                    <a:pt x="205" y="5"/>
                  </a:lnTo>
                  <a:lnTo>
                    <a:pt x="206" y="4"/>
                  </a:lnTo>
                  <a:lnTo>
                    <a:pt x="207" y="3"/>
                  </a:lnTo>
                  <a:lnTo>
                    <a:pt x="210" y="2"/>
                  </a:lnTo>
                  <a:lnTo>
                    <a:pt x="212" y="0"/>
                  </a:lnTo>
                  <a:lnTo>
                    <a:pt x="215" y="0"/>
                  </a:lnTo>
                  <a:lnTo>
                    <a:pt x="217" y="0"/>
                  </a:lnTo>
                  <a:lnTo>
                    <a:pt x="221" y="2"/>
                  </a:lnTo>
                  <a:lnTo>
                    <a:pt x="223" y="3"/>
                  </a:lnTo>
                  <a:lnTo>
                    <a:pt x="226" y="4"/>
                  </a:lnTo>
                  <a:lnTo>
                    <a:pt x="230" y="7"/>
                  </a:lnTo>
                  <a:lnTo>
                    <a:pt x="234" y="9"/>
                  </a:lnTo>
                  <a:lnTo>
                    <a:pt x="236" y="12"/>
                  </a:lnTo>
                  <a:lnTo>
                    <a:pt x="240" y="15"/>
                  </a:lnTo>
                  <a:lnTo>
                    <a:pt x="242" y="19"/>
                  </a:lnTo>
                  <a:lnTo>
                    <a:pt x="244" y="23"/>
                  </a:lnTo>
                  <a:lnTo>
                    <a:pt x="246" y="26"/>
                  </a:lnTo>
                  <a:lnTo>
                    <a:pt x="247" y="29"/>
                  </a:lnTo>
                  <a:lnTo>
                    <a:pt x="247" y="33"/>
                  </a:lnTo>
                  <a:lnTo>
                    <a:pt x="249" y="36"/>
                  </a:lnTo>
                  <a:lnTo>
                    <a:pt x="249" y="39"/>
                  </a:lnTo>
                  <a:lnTo>
                    <a:pt x="247" y="43"/>
                  </a:lnTo>
                  <a:lnTo>
                    <a:pt x="246" y="47"/>
                  </a:lnTo>
                  <a:lnTo>
                    <a:pt x="245" y="51"/>
                  </a:lnTo>
                  <a:lnTo>
                    <a:pt x="241" y="55"/>
                  </a:lnTo>
                  <a:lnTo>
                    <a:pt x="237" y="60"/>
                  </a:lnTo>
                  <a:lnTo>
                    <a:pt x="232" y="65"/>
                  </a:lnTo>
                  <a:lnTo>
                    <a:pt x="226" y="70"/>
                  </a:lnTo>
                  <a:lnTo>
                    <a:pt x="218" y="75"/>
                  </a:lnTo>
                  <a:lnTo>
                    <a:pt x="211" y="82"/>
                  </a:lnTo>
                  <a:lnTo>
                    <a:pt x="202" y="89"/>
                  </a:lnTo>
                  <a:lnTo>
                    <a:pt x="193" y="96"/>
                  </a:lnTo>
                  <a:lnTo>
                    <a:pt x="183" y="103"/>
                  </a:lnTo>
                  <a:lnTo>
                    <a:pt x="164" y="118"/>
                  </a:lnTo>
                  <a:lnTo>
                    <a:pt x="154" y="125"/>
                  </a:lnTo>
                  <a:lnTo>
                    <a:pt x="144" y="133"/>
                  </a:lnTo>
                  <a:lnTo>
                    <a:pt x="133" y="140"/>
                  </a:lnTo>
                  <a:lnTo>
                    <a:pt x="121" y="147"/>
                  </a:lnTo>
                  <a:lnTo>
                    <a:pt x="110" y="154"/>
                  </a:lnTo>
                  <a:lnTo>
                    <a:pt x="98" y="161"/>
                  </a:lnTo>
                  <a:lnTo>
                    <a:pt x="76" y="172"/>
                  </a:lnTo>
                  <a:lnTo>
                    <a:pt x="50" y="183"/>
                  </a:lnTo>
                  <a:lnTo>
                    <a:pt x="45" y="186"/>
                  </a:lnTo>
                  <a:lnTo>
                    <a:pt x="39" y="188"/>
                  </a:lnTo>
                  <a:lnTo>
                    <a:pt x="34" y="191"/>
                  </a:lnTo>
                  <a:lnTo>
                    <a:pt x="29" y="192"/>
                  </a:lnTo>
                  <a:lnTo>
                    <a:pt x="25" y="195"/>
                  </a:lnTo>
                  <a:lnTo>
                    <a:pt x="20" y="196"/>
                  </a:lnTo>
                  <a:lnTo>
                    <a:pt x="16" y="197"/>
                  </a:lnTo>
                  <a:lnTo>
                    <a:pt x="14" y="198"/>
                  </a:lnTo>
                  <a:lnTo>
                    <a:pt x="10" y="198"/>
                  </a:lnTo>
                  <a:lnTo>
                    <a:pt x="8" y="200"/>
                  </a:lnTo>
                  <a:lnTo>
                    <a:pt x="5" y="200"/>
                  </a:lnTo>
                  <a:lnTo>
                    <a:pt x="4" y="200"/>
                  </a:lnTo>
                  <a:lnTo>
                    <a:pt x="2" y="200"/>
                  </a:lnTo>
                  <a:lnTo>
                    <a:pt x="1" y="200"/>
                  </a:lnTo>
                  <a:lnTo>
                    <a:pt x="0" y="198"/>
                  </a:lnTo>
                  <a:lnTo>
                    <a:pt x="0" y="198"/>
                  </a:lnTo>
                  <a:lnTo>
                    <a:pt x="0" y="198"/>
                  </a:lnTo>
                  <a:lnTo>
                    <a:pt x="0" y="197"/>
                  </a:lnTo>
                  <a:lnTo>
                    <a:pt x="0" y="196"/>
                  </a:lnTo>
                  <a:lnTo>
                    <a:pt x="1" y="195"/>
                  </a:lnTo>
                  <a:lnTo>
                    <a:pt x="2" y="193"/>
                  </a:lnTo>
                  <a:lnTo>
                    <a:pt x="4" y="192"/>
                  </a:lnTo>
                  <a:lnTo>
                    <a:pt x="6" y="191"/>
                  </a:lnTo>
                  <a:lnTo>
                    <a:pt x="9" y="190"/>
                  </a:lnTo>
                  <a:lnTo>
                    <a:pt x="11" y="187"/>
                  </a:lnTo>
                  <a:lnTo>
                    <a:pt x="15" y="186"/>
                  </a:lnTo>
                  <a:lnTo>
                    <a:pt x="19" y="183"/>
                  </a:lnTo>
                  <a:lnTo>
                    <a:pt x="23" y="181"/>
                  </a:lnTo>
                  <a:lnTo>
                    <a:pt x="26" y="178"/>
                  </a:lnTo>
                  <a:lnTo>
                    <a:pt x="32" y="174"/>
                  </a:lnTo>
                  <a:lnTo>
                    <a:pt x="37" y="172"/>
                  </a:lnTo>
                  <a:lnTo>
                    <a:pt x="42" y="168"/>
                  </a:lnTo>
                  <a:lnTo>
                    <a:pt x="64" y="154"/>
                  </a:lnTo>
                  <a:lnTo>
                    <a:pt x="87" y="139"/>
                  </a:lnTo>
                  <a:lnTo>
                    <a:pt x="98" y="132"/>
                  </a:lnTo>
                  <a:lnTo>
                    <a:pt x="111" y="123"/>
                  </a:lnTo>
                  <a:lnTo>
                    <a:pt x="122" y="114"/>
                  </a:lnTo>
                  <a:lnTo>
                    <a:pt x="135" y="105"/>
                  </a:lnTo>
                  <a:lnTo>
                    <a:pt x="145" y="96"/>
                  </a:lnTo>
                  <a:lnTo>
                    <a:pt x="155" y="87"/>
                  </a:lnTo>
                  <a:lnTo>
                    <a:pt x="164" y="80"/>
                  </a:lnTo>
                  <a:lnTo>
                    <a:pt x="173" y="72"/>
                  </a:lnTo>
                  <a:lnTo>
                    <a:pt x="179" y="65"/>
                  </a:lnTo>
                  <a:lnTo>
                    <a:pt x="186" y="57"/>
                  </a:lnTo>
                  <a:lnTo>
                    <a:pt x="191" y="51"/>
                  </a:lnTo>
                  <a:lnTo>
                    <a:pt x="194" y="46"/>
                  </a:lnTo>
                  <a:lnTo>
                    <a:pt x="194" y="46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72"/>
            <p:cNvSpPr>
              <a:spLocks/>
            </p:cNvSpPr>
            <p:nvPr/>
          </p:nvSpPr>
          <p:spPr bwMode="auto">
            <a:xfrm>
              <a:off x="1941513" y="2174875"/>
              <a:ext cx="215900" cy="649288"/>
            </a:xfrm>
            <a:custGeom>
              <a:avLst/>
              <a:gdLst>
                <a:gd name="T0" fmla="*/ 38 w 136"/>
                <a:gd name="T1" fmla="*/ 347 h 409"/>
                <a:gd name="T2" fmla="*/ 30 w 136"/>
                <a:gd name="T3" fmla="*/ 338 h 409"/>
                <a:gd name="T4" fmla="*/ 29 w 136"/>
                <a:gd name="T5" fmla="*/ 334 h 409"/>
                <a:gd name="T6" fmla="*/ 35 w 136"/>
                <a:gd name="T7" fmla="*/ 332 h 409"/>
                <a:gd name="T8" fmla="*/ 45 w 136"/>
                <a:gd name="T9" fmla="*/ 332 h 409"/>
                <a:gd name="T10" fmla="*/ 58 w 136"/>
                <a:gd name="T11" fmla="*/ 334 h 409"/>
                <a:gd name="T12" fmla="*/ 69 w 136"/>
                <a:gd name="T13" fmla="*/ 334 h 409"/>
                <a:gd name="T14" fmla="*/ 78 w 136"/>
                <a:gd name="T15" fmla="*/ 329 h 409"/>
                <a:gd name="T16" fmla="*/ 81 w 136"/>
                <a:gd name="T17" fmla="*/ 324 h 409"/>
                <a:gd name="T18" fmla="*/ 83 w 136"/>
                <a:gd name="T19" fmla="*/ 312 h 409"/>
                <a:gd name="T20" fmla="*/ 86 w 136"/>
                <a:gd name="T21" fmla="*/ 290 h 409"/>
                <a:gd name="T22" fmla="*/ 88 w 136"/>
                <a:gd name="T23" fmla="*/ 260 h 409"/>
                <a:gd name="T24" fmla="*/ 91 w 136"/>
                <a:gd name="T25" fmla="*/ 221 h 409"/>
                <a:gd name="T26" fmla="*/ 92 w 136"/>
                <a:gd name="T27" fmla="*/ 174 h 409"/>
                <a:gd name="T28" fmla="*/ 93 w 136"/>
                <a:gd name="T29" fmla="*/ 131 h 409"/>
                <a:gd name="T30" fmla="*/ 93 w 136"/>
                <a:gd name="T31" fmla="*/ 98 h 409"/>
                <a:gd name="T32" fmla="*/ 92 w 136"/>
                <a:gd name="T33" fmla="*/ 73 h 409"/>
                <a:gd name="T34" fmla="*/ 91 w 136"/>
                <a:gd name="T35" fmla="*/ 57 h 409"/>
                <a:gd name="T36" fmla="*/ 90 w 136"/>
                <a:gd name="T37" fmla="*/ 48 h 409"/>
                <a:gd name="T38" fmla="*/ 81 w 136"/>
                <a:gd name="T39" fmla="*/ 43 h 409"/>
                <a:gd name="T40" fmla="*/ 69 w 136"/>
                <a:gd name="T41" fmla="*/ 41 h 409"/>
                <a:gd name="T42" fmla="*/ 48 w 136"/>
                <a:gd name="T43" fmla="*/ 44 h 409"/>
                <a:gd name="T44" fmla="*/ 23 w 136"/>
                <a:gd name="T45" fmla="*/ 48 h 409"/>
                <a:gd name="T46" fmla="*/ 4 w 136"/>
                <a:gd name="T47" fmla="*/ 43 h 409"/>
                <a:gd name="T48" fmla="*/ 15 w 136"/>
                <a:gd name="T49" fmla="*/ 34 h 409"/>
                <a:gd name="T50" fmla="*/ 35 w 136"/>
                <a:gd name="T51" fmla="*/ 26 h 409"/>
                <a:gd name="T52" fmla="*/ 53 w 136"/>
                <a:gd name="T53" fmla="*/ 21 h 409"/>
                <a:gd name="T54" fmla="*/ 64 w 136"/>
                <a:gd name="T55" fmla="*/ 16 h 409"/>
                <a:gd name="T56" fmla="*/ 72 w 136"/>
                <a:gd name="T57" fmla="*/ 11 h 409"/>
                <a:gd name="T58" fmla="*/ 77 w 136"/>
                <a:gd name="T59" fmla="*/ 5 h 409"/>
                <a:gd name="T60" fmla="*/ 90 w 136"/>
                <a:gd name="T61" fmla="*/ 0 h 409"/>
                <a:gd name="T62" fmla="*/ 95 w 136"/>
                <a:gd name="T63" fmla="*/ 1 h 409"/>
                <a:gd name="T64" fmla="*/ 106 w 136"/>
                <a:gd name="T65" fmla="*/ 5 h 409"/>
                <a:gd name="T66" fmla="*/ 120 w 136"/>
                <a:gd name="T67" fmla="*/ 11 h 409"/>
                <a:gd name="T68" fmla="*/ 130 w 136"/>
                <a:gd name="T69" fmla="*/ 19 h 409"/>
                <a:gd name="T70" fmla="*/ 135 w 136"/>
                <a:gd name="T71" fmla="*/ 25 h 409"/>
                <a:gd name="T72" fmla="*/ 135 w 136"/>
                <a:gd name="T73" fmla="*/ 36 h 409"/>
                <a:gd name="T74" fmla="*/ 130 w 136"/>
                <a:gd name="T75" fmla="*/ 44 h 409"/>
                <a:gd name="T76" fmla="*/ 129 w 136"/>
                <a:gd name="T77" fmla="*/ 50 h 409"/>
                <a:gd name="T78" fmla="*/ 127 w 136"/>
                <a:gd name="T79" fmla="*/ 60 h 409"/>
                <a:gd name="T80" fmla="*/ 125 w 136"/>
                <a:gd name="T81" fmla="*/ 76 h 409"/>
                <a:gd name="T82" fmla="*/ 124 w 136"/>
                <a:gd name="T83" fmla="*/ 94 h 409"/>
                <a:gd name="T84" fmla="*/ 122 w 136"/>
                <a:gd name="T85" fmla="*/ 117 h 409"/>
                <a:gd name="T86" fmla="*/ 120 w 136"/>
                <a:gd name="T87" fmla="*/ 171 h 409"/>
                <a:gd name="T88" fmla="*/ 119 w 136"/>
                <a:gd name="T89" fmla="*/ 232 h 409"/>
                <a:gd name="T90" fmla="*/ 119 w 136"/>
                <a:gd name="T91" fmla="*/ 288 h 409"/>
                <a:gd name="T92" fmla="*/ 116 w 136"/>
                <a:gd name="T93" fmla="*/ 319 h 409"/>
                <a:gd name="T94" fmla="*/ 115 w 136"/>
                <a:gd name="T95" fmla="*/ 344 h 409"/>
                <a:gd name="T96" fmla="*/ 112 w 136"/>
                <a:gd name="T97" fmla="*/ 363 h 409"/>
                <a:gd name="T98" fmla="*/ 108 w 136"/>
                <a:gd name="T99" fmla="*/ 379 h 409"/>
                <a:gd name="T100" fmla="*/ 103 w 136"/>
                <a:gd name="T101" fmla="*/ 387 h 409"/>
                <a:gd name="T102" fmla="*/ 95 w 136"/>
                <a:gd name="T103" fmla="*/ 401 h 409"/>
                <a:gd name="T104" fmla="*/ 88 w 136"/>
                <a:gd name="T105" fmla="*/ 408 h 409"/>
                <a:gd name="T106" fmla="*/ 83 w 136"/>
                <a:gd name="T107" fmla="*/ 409 h 409"/>
                <a:gd name="T108" fmla="*/ 79 w 136"/>
                <a:gd name="T109" fmla="*/ 404 h 409"/>
                <a:gd name="T110" fmla="*/ 77 w 136"/>
                <a:gd name="T111" fmla="*/ 394 h 409"/>
                <a:gd name="T112" fmla="*/ 73 w 136"/>
                <a:gd name="T113" fmla="*/ 379 h 409"/>
                <a:gd name="T114" fmla="*/ 63 w 136"/>
                <a:gd name="T115" fmla="*/ 366 h 409"/>
                <a:gd name="T116" fmla="*/ 47 w 136"/>
                <a:gd name="T117" fmla="*/ 355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36" h="409">
                  <a:moveTo>
                    <a:pt x="47" y="355"/>
                  </a:moveTo>
                  <a:lnTo>
                    <a:pt x="42" y="351"/>
                  </a:lnTo>
                  <a:lnTo>
                    <a:pt x="38" y="347"/>
                  </a:lnTo>
                  <a:lnTo>
                    <a:pt x="34" y="343"/>
                  </a:lnTo>
                  <a:lnTo>
                    <a:pt x="31" y="341"/>
                  </a:lnTo>
                  <a:lnTo>
                    <a:pt x="30" y="338"/>
                  </a:lnTo>
                  <a:lnTo>
                    <a:pt x="29" y="337"/>
                  </a:lnTo>
                  <a:lnTo>
                    <a:pt x="29" y="336"/>
                  </a:lnTo>
                  <a:lnTo>
                    <a:pt x="29" y="334"/>
                  </a:lnTo>
                  <a:lnTo>
                    <a:pt x="30" y="333"/>
                  </a:lnTo>
                  <a:lnTo>
                    <a:pt x="33" y="332"/>
                  </a:lnTo>
                  <a:lnTo>
                    <a:pt x="35" y="332"/>
                  </a:lnTo>
                  <a:lnTo>
                    <a:pt x="38" y="332"/>
                  </a:lnTo>
                  <a:lnTo>
                    <a:pt x="42" y="332"/>
                  </a:lnTo>
                  <a:lnTo>
                    <a:pt x="45" y="332"/>
                  </a:lnTo>
                  <a:lnTo>
                    <a:pt x="49" y="333"/>
                  </a:lnTo>
                  <a:lnTo>
                    <a:pt x="53" y="334"/>
                  </a:lnTo>
                  <a:lnTo>
                    <a:pt x="58" y="334"/>
                  </a:lnTo>
                  <a:lnTo>
                    <a:pt x="62" y="334"/>
                  </a:lnTo>
                  <a:lnTo>
                    <a:pt x="66" y="334"/>
                  </a:lnTo>
                  <a:lnTo>
                    <a:pt x="69" y="334"/>
                  </a:lnTo>
                  <a:lnTo>
                    <a:pt x="72" y="333"/>
                  </a:lnTo>
                  <a:lnTo>
                    <a:pt x="74" y="332"/>
                  </a:lnTo>
                  <a:lnTo>
                    <a:pt x="78" y="329"/>
                  </a:lnTo>
                  <a:lnTo>
                    <a:pt x="79" y="328"/>
                  </a:lnTo>
                  <a:lnTo>
                    <a:pt x="81" y="327"/>
                  </a:lnTo>
                  <a:lnTo>
                    <a:pt x="81" y="324"/>
                  </a:lnTo>
                  <a:lnTo>
                    <a:pt x="82" y="322"/>
                  </a:lnTo>
                  <a:lnTo>
                    <a:pt x="83" y="317"/>
                  </a:lnTo>
                  <a:lnTo>
                    <a:pt x="83" y="312"/>
                  </a:lnTo>
                  <a:lnTo>
                    <a:pt x="84" y="305"/>
                  </a:lnTo>
                  <a:lnTo>
                    <a:pt x="84" y="299"/>
                  </a:lnTo>
                  <a:lnTo>
                    <a:pt x="86" y="290"/>
                  </a:lnTo>
                  <a:lnTo>
                    <a:pt x="87" y="281"/>
                  </a:lnTo>
                  <a:lnTo>
                    <a:pt x="87" y="271"/>
                  </a:lnTo>
                  <a:lnTo>
                    <a:pt x="88" y="260"/>
                  </a:lnTo>
                  <a:lnTo>
                    <a:pt x="90" y="247"/>
                  </a:lnTo>
                  <a:lnTo>
                    <a:pt x="90" y="235"/>
                  </a:lnTo>
                  <a:lnTo>
                    <a:pt x="91" y="221"/>
                  </a:lnTo>
                  <a:lnTo>
                    <a:pt x="91" y="206"/>
                  </a:lnTo>
                  <a:lnTo>
                    <a:pt x="92" y="189"/>
                  </a:lnTo>
                  <a:lnTo>
                    <a:pt x="92" y="174"/>
                  </a:lnTo>
                  <a:lnTo>
                    <a:pt x="93" y="159"/>
                  </a:lnTo>
                  <a:lnTo>
                    <a:pt x="93" y="145"/>
                  </a:lnTo>
                  <a:lnTo>
                    <a:pt x="93" y="131"/>
                  </a:lnTo>
                  <a:lnTo>
                    <a:pt x="93" y="120"/>
                  </a:lnTo>
                  <a:lnTo>
                    <a:pt x="93" y="108"/>
                  </a:lnTo>
                  <a:lnTo>
                    <a:pt x="93" y="98"/>
                  </a:lnTo>
                  <a:lnTo>
                    <a:pt x="92" y="88"/>
                  </a:lnTo>
                  <a:lnTo>
                    <a:pt x="92" y="81"/>
                  </a:lnTo>
                  <a:lnTo>
                    <a:pt x="92" y="73"/>
                  </a:lnTo>
                  <a:lnTo>
                    <a:pt x="92" y="67"/>
                  </a:lnTo>
                  <a:lnTo>
                    <a:pt x="91" y="60"/>
                  </a:lnTo>
                  <a:lnTo>
                    <a:pt x="91" y="57"/>
                  </a:lnTo>
                  <a:lnTo>
                    <a:pt x="90" y="53"/>
                  </a:lnTo>
                  <a:lnTo>
                    <a:pt x="90" y="50"/>
                  </a:lnTo>
                  <a:lnTo>
                    <a:pt x="90" y="48"/>
                  </a:lnTo>
                  <a:lnTo>
                    <a:pt x="87" y="47"/>
                  </a:lnTo>
                  <a:lnTo>
                    <a:pt x="84" y="44"/>
                  </a:lnTo>
                  <a:lnTo>
                    <a:pt x="81" y="43"/>
                  </a:lnTo>
                  <a:lnTo>
                    <a:pt x="77" y="41"/>
                  </a:lnTo>
                  <a:lnTo>
                    <a:pt x="73" y="41"/>
                  </a:lnTo>
                  <a:lnTo>
                    <a:pt x="69" y="41"/>
                  </a:lnTo>
                  <a:lnTo>
                    <a:pt x="64" y="41"/>
                  </a:lnTo>
                  <a:lnTo>
                    <a:pt x="59" y="43"/>
                  </a:lnTo>
                  <a:lnTo>
                    <a:pt x="48" y="44"/>
                  </a:lnTo>
                  <a:lnTo>
                    <a:pt x="39" y="47"/>
                  </a:lnTo>
                  <a:lnTo>
                    <a:pt x="30" y="48"/>
                  </a:lnTo>
                  <a:lnTo>
                    <a:pt x="23" y="48"/>
                  </a:lnTo>
                  <a:lnTo>
                    <a:pt x="16" y="48"/>
                  </a:lnTo>
                  <a:lnTo>
                    <a:pt x="10" y="47"/>
                  </a:lnTo>
                  <a:lnTo>
                    <a:pt x="4" y="43"/>
                  </a:lnTo>
                  <a:lnTo>
                    <a:pt x="0" y="39"/>
                  </a:lnTo>
                  <a:lnTo>
                    <a:pt x="7" y="36"/>
                  </a:lnTo>
                  <a:lnTo>
                    <a:pt x="15" y="34"/>
                  </a:lnTo>
                  <a:lnTo>
                    <a:pt x="23" y="31"/>
                  </a:lnTo>
                  <a:lnTo>
                    <a:pt x="29" y="29"/>
                  </a:lnTo>
                  <a:lnTo>
                    <a:pt x="35" y="26"/>
                  </a:lnTo>
                  <a:lnTo>
                    <a:pt x="42" y="25"/>
                  </a:lnTo>
                  <a:lnTo>
                    <a:pt x="48" y="23"/>
                  </a:lnTo>
                  <a:lnTo>
                    <a:pt x="53" y="21"/>
                  </a:lnTo>
                  <a:lnTo>
                    <a:pt x="57" y="19"/>
                  </a:lnTo>
                  <a:lnTo>
                    <a:pt x="60" y="17"/>
                  </a:lnTo>
                  <a:lnTo>
                    <a:pt x="64" y="16"/>
                  </a:lnTo>
                  <a:lnTo>
                    <a:pt x="67" y="14"/>
                  </a:lnTo>
                  <a:lnTo>
                    <a:pt x="69" y="12"/>
                  </a:lnTo>
                  <a:lnTo>
                    <a:pt x="72" y="11"/>
                  </a:lnTo>
                  <a:lnTo>
                    <a:pt x="73" y="10"/>
                  </a:lnTo>
                  <a:lnTo>
                    <a:pt x="74" y="9"/>
                  </a:lnTo>
                  <a:lnTo>
                    <a:pt x="77" y="5"/>
                  </a:lnTo>
                  <a:lnTo>
                    <a:pt x="81" y="2"/>
                  </a:lnTo>
                  <a:lnTo>
                    <a:pt x="84" y="1"/>
                  </a:lnTo>
                  <a:lnTo>
                    <a:pt x="90" y="0"/>
                  </a:lnTo>
                  <a:lnTo>
                    <a:pt x="91" y="0"/>
                  </a:lnTo>
                  <a:lnTo>
                    <a:pt x="92" y="1"/>
                  </a:lnTo>
                  <a:lnTo>
                    <a:pt x="95" y="1"/>
                  </a:lnTo>
                  <a:lnTo>
                    <a:pt x="98" y="2"/>
                  </a:lnTo>
                  <a:lnTo>
                    <a:pt x="102" y="4"/>
                  </a:lnTo>
                  <a:lnTo>
                    <a:pt x="106" y="5"/>
                  </a:lnTo>
                  <a:lnTo>
                    <a:pt x="111" y="7"/>
                  </a:lnTo>
                  <a:lnTo>
                    <a:pt x="116" y="9"/>
                  </a:lnTo>
                  <a:lnTo>
                    <a:pt x="120" y="11"/>
                  </a:lnTo>
                  <a:lnTo>
                    <a:pt x="124" y="14"/>
                  </a:lnTo>
                  <a:lnTo>
                    <a:pt x="127" y="16"/>
                  </a:lnTo>
                  <a:lnTo>
                    <a:pt x="130" y="19"/>
                  </a:lnTo>
                  <a:lnTo>
                    <a:pt x="132" y="20"/>
                  </a:lnTo>
                  <a:lnTo>
                    <a:pt x="134" y="23"/>
                  </a:lnTo>
                  <a:lnTo>
                    <a:pt x="135" y="25"/>
                  </a:lnTo>
                  <a:lnTo>
                    <a:pt x="136" y="28"/>
                  </a:lnTo>
                  <a:lnTo>
                    <a:pt x="136" y="31"/>
                  </a:lnTo>
                  <a:lnTo>
                    <a:pt x="135" y="36"/>
                  </a:lnTo>
                  <a:lnTo>
                    <a:pt x="132" y="39"/>
                  </a:lnTo>
                  <a:lnTo>
                    <a:pt x="131" y="43"/>
                  </a:lnTo>
                  <a:lnTo>
                    <a:pt x="130" y="44"/>
                  </a:lnTo>
                  <a:lnTo>
                    <a:pt x="130" y="45"/>
                  </a:lnTo>
                  <a:lnTo>
                    <a:pt x="129" y="48"/>
                  </a:lnTo>
                  <a:lnTo>
                    <a:pt x="129" y="50"/>
                  </a:lnTo>
                  <a:lnTo>
                    <a:pt x="127" y="53"/>
                  </a:lnTo>
                  <a:lnTo>
                    <a:pt x="127" y="57"/>
                  </a:lnTo>
                  <a:lnTo>
                    <a:pt x="127" y="60"/>
                  </a:lnTo>
                  <a:lnTo>
                    <a:pt x="126" y="65"/>
                  </a:lnTo>
                  <a:lnTo>
                    <a:pt x="126" y="70"/>
                  </a:lnTo>
                  <a:lnTo>
                    <a:pt x="125" y="76"/>
                  </a:lnTo>
                  <a:lnTo>
                    <a:pt x="125" y="81"/>
                  </a:lnTo>
                  <a:lnTo>
                    <a:pt x="124" y="87"/>
                  </a:lnTo>
                  <a:lnTo>
                    <a:pt x="124" y="94"/>
                  </a:lnTo>
                  <a:lnTo>
                    <a:pt x="122" y="102"/>
                  </a:lnTo>
                  <a:lnTo>
                    <a:pt x="122" y="110"/>
                  </a:lnTo>
                  <a:lnTo>
                    <a:pt x="122" y="117"/>
                  </a:lnTo>
                  <a:lnTo>
                    <a:pt x="121" y="135"/>
                  </a:lnTo>
                  <a:lnTo>
                    <a:pt x="120" y="153"/>
                  </a:lnTo>
                  <a:lnTo>
                    <a:pt x="120" y="171"/>
                  </a:lnTo>
                  <a:lnTo>
                    <a:pt x="120" y="190"/>
                  </a:lnTo>
                  <a:lnTo>
                    <a:pt x="119" y="211"/>
                  </a:lnTo>
                  <a:lnTo>
                    <a:pt x="119" y="232"/>
                  </a:lnTo>
                  <a:lnTo>
                    <a:pt x="119" y="254"/>
                  </a:lnTo>
                  <a:lnTo>
                    <a:pt x="119" y="276"/>
                  </a:lnTo>
                  <a:lnTo>
                    <a:pt x="119" y="288"/>
                  </a:lnTo>
                  <a:lnTo>
                    <a:pt x="117" y="299"/>
                  </a:lnTo>
                  <a:lnTo>
                    <a:pt x="117" y="309"/>
                  </a:lnTo>
                  <a:lnTo>
                    <a:pt x="116" y="319"/>
                  </a:lnTo>
                  <a:lnTo>
                    <a:pt x="116" y="328"/>
                  </a:lnTo>
                  <a:lnTo>
                    <a:pt x="115" y="337"/>
                  </a:lnTo>
                  <a:lnTo>
                    <a:pt x="115" y="344"/>
                  </a:lnTo>
                  <a:lnTo>
                    <a:pt x="114" y="351"/>
                  </a:lnTo>
                  <a:lnTo>
                    <a:pt x="112" y="358"/>
                  </a:lnTo>
                  <a:lnTo>
                    <a:pt x="112" y="363"/>
                  </a:lnTo>
                  <a:lnTo>
                    <a:pt x="111" y="370"/>
                  </a:lnTo>
                  <a:lnTo>
                    <a:pt x="110" y="375"/>
                  </a:lnTo>
                  <a:lnTo>
                    <a:pt x="108" y="379"/>
                  </a:lnTo>
                  <a:lnTo>
                    <a:pt x="107" y="382"/>
                  </a:lnTo>
                  <a:lnTo>
                    <a:pt x="106" y="385"/>
                  </a:lnTo>
                  <a:lnTo>
                    <a:pt x="103" y="387"/>
                  </a:lnTo>
                  <a:lnTo>
                    <a:pt x="101" y="394"/>
                  </a:lnTo>
                  <a:lnTo>
                    <a:pt x="98" y="397"/>
                  </a:lnTo>
                  <a:lnTo>
                    <a:pt x="95" y="401"/>
                  </a:lnTo>
                  <a:lnTo>
                    <a:pt x="93" y="404"/>
                  </a:lnTo>
                  <a:lnTo>
                    <a:pt x="91" y="406"/>
                  </a:lnTo>
                  <a:lnTo>
                    <a:pt x="88" y="408"/>
                  </a:lnTo>
                  <a:lnTo>
                    <a:pt x="87" y="409"/>
                  </a:lnTo>
                  <a:lnTo>
                    <a:pt x="86" y="409"/>
                  </a:lnTo>
                  <a:lnTo>
                    <a:pt x="83" y="409"/>
                  </a:lnTo>
                  <a:lnTo>
                    <a:pt x="82" y="408"/>
                  </a:lnTo>
                  <a:lnTo>
                    <a:pt x="81" y="406"/>
                  </a:lnTo>
                  <a:lnTo>
                    <a:pt x="79" y="404"/>
                  </a:lnTo>
                  <a:lnTo>
                    <a:pt x="78" y="401"/>
                  </a:lnTo>
                  <a:lnTo>
                    <a:pt x="77" y="397"/>
                  </a:lnTo>
                  <a:lnTo>
                    <a:pt x="77" y="394"/>
                  </a:lnTo>
                  <a:lnTo>
                    <a:pt x="77" y="387"/>
                  </a:lnTo>
                  <a:lnTo>
                    <a:pt x="76" y="384"/>
                  </a:lnTo>
                  <a:lnTo>
                    <a:pt x="73" y="379"/>
                  </a:lnTo>
                  <a:lnTo>
                    <a:pt x="71" y="375"/>
                  </a:lnTo>
                  <a:lnTo>
                    <a:pt x="68" y="370"/>
                  </a:lnTo>
                  <a:lnTo>
                    <a:pt x="63" y="366"/>
                  </a:lnTo>
                  <a:lnTo>
                    <a:pt x="59" y="362"/>
                  </a:lnTo>
                  <a:lnTo>
                    <a:pt x="53" y="358"/>
                  </a:lnTo>
                  <a:lnTo>
                    <a:pt x="47" y="355"/>
                  </a:lnTo>
                  <a:lnTo>
                    <a:pt x="47" y="355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73"/>
            <p:cNvSpPr>
              <a:spLocks/>
            </p:cNvSpPr>
            <p:nvPr/>
          </p:nvSpPr>
          <p:spPr bwMode="auto">
            <a:xfrm>
              <a:off x="2192338" y="2160588"/>
              <a:ext cx="207963" cy="673100"/>
            </a:xfrm>
            <a:custGeom>
              <a:avLst/>
              <a:gdLst>
                <a:gd name="T0" fmla="*/ 75 w 131"/>
                <a:gd name="T1" fmla="*/ 338 h 424"/>
                <a:gd name="T2" fmla="*/ 77 w 131"/>
                <a:gd name="T3" fmla="*/ 328 h 424"/>
                <a:gd name="T4" fmla="*/ 79 w 131"/>
                <a:gd name="T5" fmla="*/ 313 h 424"/>
                <a:gd name="T6" fmla="*/ 81 w 131"/>
                <a:gd name="T7" fmla="*/ 293 h 424"/>
                <a:gd name="T8" fmla="*/ 82 w 131"/>
                <a:gd name="T9" fmla="*/ 266 h 424"/>
                <a:gd name="T10" fmla="*/ 84 w 131"/>
                <a:gd name="T11" fmla="*/ 236 h 424"/>
                <a:gd name="T12" fmla="*/ 86 w 131"/>
                <a:gd name="T13" fmla="*/ 207 h 424"/>
                <a:gd name="T14" fmla="*/ 86 w 131"/>
                <a:gd name="T15" fmla="*/ 172 h 424"/>
                <a:gd name="T16" fmla="*/ 87 w 131"/>
                <a:gd name="T17" fmla="*/ 127 h 424"/>
                <a:gd name="T18" fmla="*/ 86 w 131"/>
                <a:gd name="T19" fmla="*/ 92 h 424"/>
                <a:gd name="T20" fmla="*/ 83 w 131"/>
                <a:gd name="T21" fmla="*/ 67 h 424"/>
                <a:gd name="T22" fmla="*/ 81 w 131"/>
                <a:gd name="T23" fmla="*/ 52 h 424"/>
                <a:gd name="T24" fmla="*/ 73 w 131"/>
                <a:gd name="T25" fmla="*/ 43 h 424"/>
                <a:gd name="T26" fmla="*/ 63 w 131"/>
                <a:gd name="T27" fmla="*/ 39 h 424"/>
                <a:gd name="T28" fmla="*/ 48 w 131"/>
                <a:gd name="T29" fmla="*/ 42 h 424"/>
                <a:gd name="T30" fmla="*/ 26 w 131"/>
                <a:gd name="T31" fmla="*/ 45 h 424"/>
                <a:gd name="T32" fmla="*/ 16 w 131"/>
                <a:gd name="T33" fmla="*/ 45 h 424"/>
                <a:gd name="T34" fmla="*/ 6 w 131"/>
                <a:gd name="T35" fmla="*/ 38 h 424"/>
                <a:gd name="T36" fmla="*/ 9 w 131"/>
                <a:gd name="T37" fmla="*/ 29 h 424"/>
                <a:gd name="T38" fmla="*/ 31 w 131"/>
                <a:gd name="T39" fmla="*/ 24 h 424"/>
                <a:gd name="T40" fmla="*/ 50 w 131"/>
                <a:gd name="T41" fmla="*/ 19 h 424"/>
                <a:gd name="T42" fmla="*/ 64 w 131"/>
                <a:gd name="T43" fmla="*/ 14 h 424"/>
                <a:gd name="T44" fmla="*/ 73 w 131"/>
                <a:gd name="T45" fmla="*/ 10 h 424"/>
                <a:gd name="T46" fmla="*/ 78 w 131"/>
                <a:gd name="T47" fmla="*/ 6 h 424"/>
                <a:gd name="T48" fmla="*/ 86 w 131"/>
                <a:gd name="T49" fmla="*/ 1 h 424"/>
                <a:gd name="T50" fmla="*/ 93 w 131"/>
                <a:gd name="T51" fmla="*/ 2 h 424"/>
                <a:gd name="T52" fmla="*/ 101 w 131"/>
                <a:gd name="T53" fmla="*/ 8 h 424"/>
                <a:gd name="T54" fmla="*/ 113 w 131"/>
                <a:gd name="T55" fmla="*/ 15 h 424"/>
                <a:gd name="T56" fmla="*/ 125 w 131"/>
                <a:gd name="T57" fmla="*/ 25 h 424"/>
                <a:gd name="T58" fmla="*/ 130 w 131"/>
                <a:gd name="T59" fmla="*/ 33 h 424"/>
                <a:gd name="T60" fmla="*/ 131 w 131"/>
                <a:gd name="T61" fmla="*/ 39 h 424"/>
                <a:gd name="T62" fmla="*/ 125 w 131"/>
                <a:gd name="T63" fmla="*/ 48 h 424"/>
                <a:gd name="T64" fmla="*/ 122 w 131"/>
                <a:gd name="T65" fmla="*/ 57 h 424"/>
                <a:gd name="T66" fmla="*/ 120 w 131"/>
                <a:gd name="T67" fmla="*/ 76 h 424"/>
                <a:gd name="T68" fmla="*/ 120 w 131"/>
                <a:gd name="T69" fmla="*/ 98 h 424"/>
                <a:gd name="T70" fmla="*/ 120 w 131"/>
                <a:gd name="T71" fmla="*/ 119 h 424"/>
                <a:gd name="T72" fmla="*/ 120 w 131"/>
                <a:gd name="T73" fmla="*/ 144 h 424"/>
                <a:gd name="T74" fmla="*/ 118 w 131"/>
                <a:gd name="T75" fmla="*/ 175 h 424"/>
                <a:gd name="T76" fmla="*/ 117 w 131"/>
                <a:gd name="T77" fmla="*/ 213 h 424"/>
                <a:gd name="T78" fmla="*/ 116 w 131"/>
                <a:gd name="T79" fmla="*/ 256 h 424"/>
                <a:gd name="T80" fmla="*/ 115 w 131"/>
                <a:gd name="T81" fmla="*/ 298 h 424"/>
                <a:gd name="T82" fmla="*/ 112 w 131"/>
                <a:gd name="T83" fmla="*/ 333 h 424"/>
                <a:gd name="T84" fmla="*/ 108 w 131"/>
                <a:gd name="T85" fmla="*/ 361 h 424"/>
                <a:gd name="T86" fmla="*/ 105 w 131"/>
                <a:gd name="T87" fmla="*/ 383 h 424"/>
                <a:gd name="T88" fmla="*/ 99 w 131"/>
                <a:gd name="T89" fmla="*/ 396 h 424"/>
                <a:gd name="T90" fmla="*/ 92 w 131"/>
                <a:gd name="T91" fmla="*/ 409 h 424"/>
                <a:gd name="T92" fmla="*/ 82 w 131"/>
                <a:gd name="T93" fmla="*/ 419 h 424"/>
                <a:gd name="T94" fmla="*/ 74 w 131"/>
                <a:gd name="T95" fmla="*/ 424 h 424"/>
                <a:gd name="T96" fmla="*/ 67 w 131"/>
                <a:gd name="T97" fmla="*/ 423 h 424"/>
                <a:gd name="T98" fmla="*/ 62 w 131"/>
                <a:gd name="T99" fmla="*/ 415 h 424"/>
                <a:gd name="T100" fmla="*/ 58 w 131"/>
                <a:gd name="T101" fmla="*/ 401 h 424"/>
                <a:gd name="T102" fmla="*/ 52 w 131"/>
                <a:gd name="T103" fmla="*/ 388 h 424"/>
                <a:gd name="T104" fmla="*/ 40 w 131"/>
                <a:gd name="T105" fmla="*/ 375 h 424"/>
                <a:gd name="T106" fmla="*/ 26 w 131"/>
                <a:gd name="T107" fmla="*/ 364 h 424"/>
                <a:gd name="T108" fmla="*/ 19 w 131"/>
                <a:gd name="T109" fmla="*/ 355 h 424"/>
                <a:gd name="T110" fmla="*/ 17 w 131"/>
                <a:gd name="T111" fmla="*/ 348 h 424"/>
                <a:gd name="T112" fmla="*/ 24 w 131"/>
                <a:gd name="T113" fmla="*/ 347 h 424"/>
                <a:gd name="T114" fmla="*/ 35 w 131"/>
                <a:gd name="T115" fmla="*/ 347 h 424"/>
                <a:gd name="T116" fmla="*/ 50 w 131"/>
                <a:gd name="T117" fmla="*/ 350 h 424"/>
                <a:gd name="T118" fmla="*/ 64 w 131"/>
                <a:gd name="T119" fmla="*/ 351 h 424"/>
                <a:gd name="T120" fmla="*/ 73 w 131"/>
                <a:gd name="T121" fmla="*/ 34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1" h="424">
                  <a:moveTo>
                    <a:pt x="74" y="343"/>
                  </a:moveTo>
                  <a:lnTo>
                    <a:pt x="75" y="341"/>
                  </a:lnTo>
                  <a:lnTo>
                    <a:pt x="75" y="338"/>
                  </a:lnTo>
                  <a:lnTo>
                    <a:pt x="75" y="336"/>
                  </a:lnTo>
                  <a:lnTo>
                    <a:pt x="77" y="332"/>
                  </a:lnTo>
                  <a:lnTo>
                    <a:pt x="77" y="328"/>
                  </a:lnTo>
                  <a:lnTo>
                    <a:pt x="78" y="323"/>
                  </a:lnTo>
                  <a:lnTo>
                    <a:pt x="78" y="318"/>
                  </a:lnTo>
                  <a:lnTo>
                    <a:pt x="79" y="313"/>
                  </a:lnTo>
                  <a:lnTo>
                    <a:pt x="79" y="307"/>
                  </a:lnTo>
                  <a:lnTo>
                    <a:pt x="81" y="299"/>
                  </a:lnTo>
                  <a:lnTo>
                    <a:pt x="81" y="293"/>
                  </a:lnTo>
                  <a:lnTo>
                    <a:pt x="82" y="284"/>
                  </a:lnTo>
                  <a:lnTo>
                    <a:pt x="82" y="276"/>
                  </a:lnTo>
                  <a:lnTo>
                    <a:pt x="82" y="266"/>
                  </a:lnTo>
                  <a:lnTo>
                    <a:pt x="83" y="258"/>
                  </a:lnTo>
                  <a:lnTo>
                    <a:pt x="83" y="246"/>
                  </a:lnTo>
                  <a:lnTo>
                    <a:pt x="84" y="236"/>
                  </a:lnTo>
                  <a:lnTo>
                    <a:pt x="84" y="226"/>
                  </a:lnTo>
                  <a:lnTo>
                    <a:pt x="84" y="216"/>
                  </a:lnTo>
                  <a:lnTo>
                    <a:pt x="86" y="207"/>
                  </a:lnTo>
                  <a:lnTo>
                    <a:pt x="86" y="197"/>
                  </a:lnTo>
                  <a:lnTo>
                    <a:pt x="86" y="188"/>
                  </a:lnTo>
                  <a:lnTo>
                    <a:pt x="86" y="172"/>
                  </a:lnTo>
                  <a:lnTo>
                    <a:pt x="87" y="155"/>
                  </a:lnTo>
                  <a:lnTo>
                    <a:pt x="87" y="141"/>
                  </a:lnTo>
                  <a:lnTo>
                    <a:pt x="87" y="127"/>
                  </a:lnTo>
                  <a:lnTo>
                    <a:pt x="87" y="115"/>
                  </a:lnTo>
                  <a:lnTo>
                    <a:pt x="87" y="102"/>
                  </a:lnTo>
                  <a:lnTo>
                    <a:pt x="86" y="92"/>
                  </a:lnTo>
                  <a:lnTo>
                    <a:pt x="86" y="82"/>
                  </a:lnTo>
                  <a:lnTo>
                    <a:pt x="84" y="74"/>
                  </a:lnTo>
                  <a:lnTo>
                    <a:pt x="83" y="67"/>
                  </a:lnTo>
                  <a:lnTo>
                    <a:pt x="83" y="61"/>
                  </a:lnTo>
                  <a:lnTo>
                    <a:pt x="82" y="56"/>
                  </a:lnTo>
                  <a:lnTo>
                    <a:pt x="81" y="52"/>
                  </a:lnTo>
                  <a:lnTo>
                    <a:pt x="78" y="48"/>
                  </a:lnTo>
                  <a:lnTo>
                    <a:pt x="75" y="45"/>
                  </a:lnTo>
                  <a:lnTo>
                    <a:pt x="73" y="43"/>
                  </a:lnTo>
                  <a:lnTo>
                    <a:pt x="69" y="40"/>
                  </a:lnTo>
                  <a:lnTo>
                    <a:pt x="67" y="39"/>
                  </a:lnTo>
                  <a:lnTo>
                    <a:pt x="63" y="39"/>
                  </a:lnTo>
                  <a:lnTo>
                    <a:pt x="60" y="39"/>
                  </a:lnTo>
                  <a:lnTo>
                    <a:pt x="57" y="39"/>
                  </a:lnTo>
                  <a:lnTo>
                    <a:pt x="48" y="42"/>
                  </a:lnTo>
                  <a:lnTo>
                    <a:pt x="40" y="43"/>
                  </a:lnTo>
                  <a:lnTo>
                    <a:pt x="34" y="44"/>
                  </a:lnTo>
                  <a:lnTo>
                    <a:pt x="26" y="45"/>
                  </a:lnTo>
                  <a:lnTo>
                    <a:pt x="24" y="45"/>
                  </a:lnTo>
                  <a:lnTo>
                    <a:pt x="20" y="45"/>
                  </a:lnTo>
                  <a:lnTo>
                    <a:pt x="16" y="45"/>
                  </a:lnTo>
                  <a:lnTo>
                    <a:pt x="14" y="43"/>
                  </a:lnTo>
                  <a:lnTo>
                    <a:pt x="10" y="42"/>
                  </a:lnTo>
                  <a:lnTo>
                    <a:pt x="6" y="38"/>
                  </a:lnTo>
                  <a:lnTo>
                    <a:pt x="4" y="34"/>
                  </a:lnTo>
                  <a:lnTo>
                    <a:pt x="0" y="30"/>
                  </a:lnTo>
                  <a:lnTo>
                    <a:pt x="9" y="29"/>
                  </a:lnTo>
                  <a:lnTo>
                    <a:pt x="16" y="26"/>
                  </a:lnTo>
                  <a:lnTo>
                    <a:pt x="25" y="25"/>
                  </a:lnTo>
                  <a:lnTo>
                    <a:pt x="31" y="24"/>
                  </a:lnTo>
                  <a:lnTo>
                    <a:pt x="39" y="21"/>
                  </a:lnTo>
                  <a:lnTo>
                    <a:pt x="44" y="20"/>
                  </a:lnTo>
                  <a:lnTo>
                    <a:pt x="50" y="19"/>
                  </a:lnTo>
                  <a:lnTo>
                    <a:pt x="55" y="18"/>
                  </a:lnTo>
                  <a:lnTo>
                    <a:pt x="60" y="15"/>
                  </a:lnTo>
                  <a:lnTo>
                    <a:pt x="64" y="14"/>
                  </a:lnTo>
                  <a:lnTo>
                    <a:pt x="68" y="13"/>
                  </a:lnTo>
                  <a:lnTo>
                    <a:pt x="70" y="11"/>
                  </a:lnTo>
                  <a:lnTo>
                    <a:pt x="73" y="10"/>
                  </a:lnTo>
                  <a:lnTo>
                    <a:pt x="75" y="9"/>
                  </a:lnTo>
                  <a:lnTo>
                    <a:pt x="77" y="8"/>
                  </a:lnTo>
                  <a:lnTo>
                    <a:pt x="78" y="6"/>
                  </a:lnTo>
                  <a:lnTo>
                    <a:pt x="79" y="4"/>
                  </a:lnTo>
                  <a:lnTo>
                    <a:pt x="82" y="2"/>
                  </a:lnTo>
                  <a:lnTo>
                    <a:pt x="86" y="1"/>
                  </a:lnTo>
                  <a:lnTo>
                    <a:pt x="89" y="0"/>
                  </a:lnTo>
                  <a:lnTo>
                    <a:pt x="91" y="1"/>
                  </a:lnTo>
                  <a:lnTo>
                    <a:pt x="93" y="2"/>
                  </a:lnTo>
                  <a:lnTo>
                    <a:pt x="96" y="4"/>
                  </a:lnTo>
                  <a:lnTo>
                    <a:pt x="98" y="5"/>
                  </a:lnTo>
                  <a:lnTo>
                    <a:pt x="101" y="8"/>
                  </a:lnTo>
                  <a:lnTo>
                    <a:pt x="105" y="10"/>
                  </a:lnTo>
                  <a:lnTo>
                    <a:pt x="110" y="13"/>
                  </a:lnTo>
                  <a:lnTo>
                    <a:pt x="113" y="15"/>
                  </a:lnTo>
                  <a:lnTo>
                    <a:pt x="117" y="19"/>
                  </a:lnTo>
                  <a:lnTo>
                    <a:pt x="121" y="21"/>
                  </a:lnTo>
                  <a:lnTo>
                    <a:pt x="125" y="25"/>
                  </a:lnTo>
                  <a:lnTo>
                    <a:pt x="127" y="28"/>
                  </a:lnTo>
                  <a:lnTo>
                    <a:pt x="129" y="30"/>
                  </a:lnTo>
                  <a:lnTo>
                    <a:pt x="130" y="33"/>
                  </a:lnTo>
                  <a:lnTo>
                    <a:pt x="131" y="35"/>
                  </a:lnTo>
                  <a:lnTo>
                    <a:pt x="131" y="37"/>
                  </a:lnTo>
                  <a:lnTo>
                    <a:pt x="131" y="39"/>
                  </a:lnTo>
                  <a:lnTo>
                    <a:pt x="130" y="42"/>
                  </a:lnTo>
                  <a:lnTo>
                    <a:pt x="127" y="45"/>
                  </a:lnTo>
                  <a:lnTo>
                    <a:pt x="125" y="48"/>
                  </a:lnTo>
                  <a:lnTo>
                    <a:pt x="125" y="50"/>
                  </a:lnTo>
                  <a:lnTo>
                    <a:pt x="123" y="53"/>
                  </a:lnTo>
                  <a:lnTo>
                    <a:pt x="122" y="57"/>
                  </a:lnTo>
                  <a:lnTo>
                    <a:pt x="121" y="62"/>
                  </a:lnTo>
                  <a:lnTo>
                    <a:pt x="121" y="68"/>
                  </a:lnTo>
                  <a:lnTo>
                    <a:pt x="120" y="76"/>
                  </a:lnTo>
                  <a:lnTo>
                    <a:pt x="120" y="83"/>
                  </a:lnTo>
                  <a:lnTo>
                    <a:pt x="120" y="93"/>
                  </a:lnTo>
                  <a:lnTo>
                    <a:pt x="120" y="98"/>
                  </a:lnTo>
                  <a:lnTo>
                    <a:pt x="120" y="105"/>
                  </a:lnTo>
                  <a:lnTo>
                    <a:pt x="120" y="111"/>
                  </a:lnTo>
                  <a:lnTo>
                    <a:pt x="120" y="119"/>
                  </a:lnTo>
                  <a:lnTo>
                    <a:pt x="120" y="126"/>
                  </a:lnTo>
                  <a:lnTo>
                    <a:pt x="120" y="135"/>
                  </a:lnTo>
                  <a:lnTo>
                    <a:pt x="120" y="144"/>
                  </a:lnTo>
                  <a:lnTo>
                    <a:pt x="118" y="154"/>
                  </a:lnTo>
                  <a:lnTo>
                    <a:pt x="118" y="164"/>
                  </a:lnTo>
                  <a:lnTo>
                    <a:pt x="118" y="175"/>
                  </a:lnTo>
                  <a:lnTo>
                    <a:pt x="118" y="188"/>
                  </a:lnTo>
                  <a:lnTo>
                    <a:pt x="118" y="199"/>
                  </a:lnTo>
                  <a:lnTo>
                    <a:pt x="117" y="213"/>
                  </a:lnTo>
                  <a:lnTo>
                    <a:pt x="117" y="226"/>
                  </a:lnTo>
                  <a:lnTo>
                    <a:pt x="117" y="241"/>
                  </a:lnTo>
                  <a:lnTo>
                    <a:pt x="116" y="256"/>
                  </a:lnTo>
                  <a:lnTo>
                    <a:pt x="116" y="270"/>
                  </a:lnTo>
                  <a:lnTo>
                    <a:pt x="115" y="284"/>
                  </a:lnTo>
                  <a:lnTo>
                    <a:pt x="115" y="298"/>
                  </a:lnTo>
                  <a:lnTo>
                    <a:pt x="113" y="311"/>
                  </a:lnTo>
                  <a:lnTo>
                    <a:pt x="112" y="322"/>
                  </a:lnTo>
                  <a:lnTo>
                    <a:pt x="112" y="333"/>
                  </a:lnTo>
                  <a:lnTo>
                    <a:pt x="111" y="343"/>
                  </a:lnTo>
                  <a:lnTo>
                    <a:pt x="110" y="352"/>
                  </a:lnTo>
                  <a:lnTo>
                    <a:pt x="108" y="361"/>
                  </a:lnTo>
                  <a:lnTo>
                    <a:pt x="107" y="369"/>
                  </a:lnTo>
                  <a:lnTo>
                    <a:pt x="106" y="376"/>
                  </a:lnTo>
                  <a:lnTo>
                    <a:pt x="105" y="383"/>
                  </a:lnTo>
                  <a:lnTo>
                    <a:pt x="103" y="388"/>
                  </a:lnTo>
                  <a:lnTo>
                    <a:pt x="102" y="393"/>
                  </a:lnTo>
                  <a:lnTo>
                    <a:pt x="99" y="396"/>
                  </a:lnTo>
                  <a:lnTo>
                    <a:pt x="98" y="400"/>
                  </a:lnTo>
                  <a:lnTo>
                    <a:pt x="96" y="405"/>
                  </a:lnTo>
                  <a:lnTo>
                    <a:pt x="92" y="409"/>
                  </a:lnTo>
                  <a:lnTo>
                    <a:pt x="88" y="413"/>
                  </a:lnTo>
                  <a:lnTo>
                    <a:pt x="86" y="417"/>
                  </a:lnTo>
                  <a:lnTo>
                    <a:pt x="82" y="419"/>
                  </a:lnTo>
                  <a:lnTo>
                    <a:pt x="79" y="420"/>
                  </a:lnTo>
                  <a:lnTo>
                    <a:pt x="77" y="423"/>
                  </a:lnTo>
                  <a:lnTo>
                    <a:pt x="74" y="424"/>
                  </a:lnTo>
                  <a:lnTo>
                    <a:pt x="72" y="424"/>
                  </a:lnTo>
                  <a:lnTo>
                    <a:pt x="69" y="424"/>
                  </a:lnTo>
                  <a:lnTo>
                    <a:pt x="67" y="423"/>
                  </a:lnTo>
                  <a:lnTo>
                    <a:pt x="64" y="422"/>
                  </a:lnTo>
                  <a:lnTo>
                    <a:pt x="63" y="419"/>
                  </a:lnTo>
                  <a:lnTo>
                    <a:pt x="62" y="415"/>
                  </a:lnTo>
                  <a:lnTo>
                    <a:pt x="60" y="412"/>
                  </a:lnTo>
                  <a:lnTo>
                    <a:pt x="59" y="406"/>
                  </a:lnTo>
                  <a:lnTo>
                    <a:pt x="58" y="401"/>
                  </a:lnTo>
                  <a:lnTo>
                    <a:pt x="57" y="396"/>
                  </a:lnTo>
                  <a:lnTo>
                    <a:pt x="54" y="393"/>
                  </a:lnTo>
                  <a:lnTo>
                    <a:pt x="52" y="388"/>
                  </a:lnTo>
                  <a:lnTo>
                    <a:pt x="49" y="384"/>
                  </a:lnTo>
                  <a:lnTo>
                    <a:pt x="45" y="379"/>
                  </a:lnTo>
                  <a:lnTo>
                    <a:pt x="40" y="375"/>
                  </a:lnTo>
                  <a:lnTo>
                    <a:pt x="35" y="370"/>
                  </a:lnTo>
                  <a:lnTo>
                    <a:pt x="30" y="366"/>
                  </a:lnTo>
                  <a:lnTo>
                    <a:pt x="26" y="364"/>
                  </a:lnTo>
                  <a:lnTo>
                    <a:pt x="22" y="360"/>
                  </a:lnTo>
                  <a:lnTo>
                    <a:pt x="20" y="357"/>
                  </a:lnTo>
                  <a:lnTo>
                    <a:pt x="19" y="355"/>
                  </a:lnTo>
                  <a:lnTo>
                    <a:pt x="17" y="352"/>
                  </a:lnTo>
                  <a:lnTo>
                    <a:pt x="17" y="350"/>
                  </a:lnTo>
                  <a:lnTo>
                    <a:pt x="17" y="348"/>
                  </a:lnTo>
                  <a:lnTo>
                    <a:pt x="19" y="347"/>
                  </a:lnTo>
                  <a:lnTo>
                    <a:pt x="21" y="347"/>
                  </a:lnTo>
                  <a:lnTo>
                    <a:pt x="24" y="347"/>
                  </a:lnTo>
                  <a:lnTo>
                    <a:pt x="26" y="346"/>
                  </a:lnTo>
                  <a:lnTo>
                    <a:pt x="30" y="347"/>
                  </a:lnTo>
                  <a:lnTo>
                    <a:pt x="35" y="347"/>
                  </a:lnTo>
                  <a:lnTo>
                    <a:pt x="39" y="347"/>
                  </a:lnTo>
                  <a:lnTo>
                    <a:pt x="45" y="348"/>
                  </a:lnTo>
                  <a:lnTo>
                    <a:pt x="50" y="350"/>
                  </a:lnTo>
                  <a:lnTo>
                    <a:pt x="55" y="351"/>
                  </a:lnTo>
                  <a:lnTo>
                    <a:pt x="60" y="351"/>
                  </a:lnTo>
                  <a:lnTo>
                    <a:pt x="64" y="351"/>
                  </a:lnTo>
                  <a:lnTo>
                    <a:pt x="68" y="350"/>
                  </a:lnTo>
                  <a:lnTo>
                    <a:pt x="70" y="348"/>
                  </a:lnTo>
                  <a:lnTo>
                    <a:pt x="73" y="346"/>
                  </a:lnTo>
                  <a:lnTo>
                    <a:pt x="74" y="343"/>
                  </a:lnTo>
                  <a:lnTo>
                    <a:pt x="74" y="343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74"/>
            <p:cNvSpPr>
              <a:spLocks/>
            </p:cNvSpPr>
            <p:nvPr/>
          </p:nvSpPr>
          <p:spPr bwMode="auto">
            <a:xfrm>
              <a:off x="2181226" y="2343150"/>
              <a:ext cx="96838" cy="90488"/>
            </a:xfrm>
            <a:custGeom>
              <a:avLst/>
              <a:gdLst>
                <a:gd name="T0" fmla="*/ 61 w 61"/>
                <a:gd name="T1" fmla="*/ 42 h 57"/>
                <a:gd name="T2" fmla="*/ 60 w 61"/>
                <a:gd name="T3" fmla="*/ 45 h 57"/>
                <a:gd name="T4" fmla="*/ 59 w 61"/>
                <a:gd name="T5" fmla="*/ 48 h 57"/>
                <a:gd name="T6" fmla="*/ 57 w 61"/>
                <a:gd name="T7" fmla="*/ 50 h 57"/>
                <a:gd name="T8" fmla="*/ 56 w 61"/>
                <a:gd name="T9" fmla="*/ 53 h 57"/>
                <a:gd name="T10" fmla="*/ 55 w 61"/>
                <a:gd name="T11" fmla="*/ 54 h 57"/>
                <a:gd name="T12" fmla="*/ 52 w 61"/>
                <a:gd name="T13" fmla="*/ 55 h 57"/>
                <a:gd name="T14" fmla="*/ 51 w 61"/>
                <a:gd name="T15" fmla="*/ 57 h 57"/>
                <a:gd name="T16" fmla="*/ 48 w 61"/>
                <a:gd name="T17" fmla="*/ 57 h 57"/>
                <a:gd name="T18" fmla="*/ 47 w 61"/>
                <a:gd name="T19" fmla="*/ 57 h 57"/>
                <a:gd name="T20" fmla="*/ 46 w 61"/>
                <a:gd name="T21" fmla="*/ 55 h 57"/>
                <a:gd name="T22" fmla="*/ 45 w 61"/>
                <a:gd name="T23" fmla="*/ 54 h 57"/>
                <a:gd name="T24" fmla="*/ 42 w 61"/>
                <a:gd name="T25" fmla="*/ 53 h 57"/>
                <a:gd name="T26" fmla="*/ 40 w 61"/>
                <a:gd name="T27" fmla="*/ 52 h 57"/>
                <a:gd name="T28" fmla="*/ 38 w 61"/>
                <a:gd name="T29" fmla="*/ 49 h 57"/>
                <a:gd name="T30" fmla="*/ 36 w 61"/>
                <a:gd name="T31" fmla="*/ 47 h 57"/>
                <a:gd name="T32" fmla="*/ 32 w 61"/>
                <a:gd name="T33" fmla="*/ 43 h 57"/>
                <a:gd name="T34" fmla="*/ 29 w 61"/>
                <a:gd name="T35" fmla="*/ 39 h 57"/>
                <a:gd name="T36" fmla="*/ 26 w 61"/>
                <a:gd name="T37" fmla="*/ 35 h 57"/>
                <a:gd name="T38" fmla="*/ 22 w 61"/>
                <a:gd name="T39" fmla="*/ 30 h 57"/>
                <a:gd name="T40" fmla="*/ 18 w 61"/>
                <a:gd name="T41" fmla="*/ 25 h 57"/>
                <a:gd name="T42" fmla="*/ 14 w 61"/>
                <a:gd name="T43" fmla="*/ 19 h 57"/>
                <a:gd name="T44" fmla="*/ 11 w 61"/>
                <a:gd name="T45" fmla="*/ 12 h 57"/>
                <a:gd name="T46" fmla="*/ 5 w 61"/>
                <a:gd name="T47" fmla="*/ 6 h 57"/>
                <a:gd name="T48" fmla="*/ 0 w 61"/>
                <a:gd name="T49" fmla="*/ 0 h 57"/>
                <a:gd name="T50" fmla="*/ 8 w 61"/>
                <a:gd name="T51" fmla="*/ 0 h 57"/>
                <a:gd name="T52" fmla="*/ 16 w 61"/>
                <a:gd name="T53" fmla="*/ 0 h 57"/>
                <a:gd name="T54" fmla="*/ 23 w 61"/>
                <a:gd name="T55" fmla="*/ 1 h 57"/>
                <a:gd name="T56" fmla="*/ 29 w 61"/>
                <a:gd name="T57" fmla="*/ 2 h 57"/>
                <a:gd name="T58" fmla="*/ 35 w 61"/>
                <a:gd name="T59" fmla="*/ 4 h 57"/>
                <a:gd name="T60" fmla="*/ 41 w 61"/>
                <a:gd name="T61" fmla="*/ 6 h 57"/>
                <a:gd name="T62" fmla="*/ 45 w 61"/>
                <a:gd name="T63" fmla="*/ 9 h 57"/>
                <a:gd name="T64" fmla="*/ 48 w 61"/>
                <a:gd name="T65" fmla="*/ 11 h 57"/>
                <a:gd name="T66" fmla="*/ 52 w 61"/>
                <a:gd name="T67" fmla="*/ 15 h 57"/>
                <a:gd name="T68" fmla="*/ 55 w 61"/>
                <a:gd name="T69" fmla="*/ 19 h 57"/>
                <a:gd name="T70" fmla="*/ 57 w 61"/>
                <a:gd name="T71" fmla="*/ 21 h 57"/>
                <a:gd name="T72" fmla="*/ 59 w 61"/>
                <a:gd name="T73" fmla="*/ 25 h 57"/>
                <a:gd name="T74" fmla="*/ 61 w 61"/>
                <a:gd name="T75" fmla="*/ 29 h 57"/>
                <a:gd name="T76" fmla="*/ 61 w 61"/>
                <a:gd name="T77" fmla="*/ 33 h 57"/>
                <a:gd name="T78" fmla="*/ 61 w 61"/>
                <a:gd name="T79" fmla="*/ 36 h 57"/>
                <a:gd name="T80" fmla="*/ 61 w 61"/>
                <a:gd name="T81" fmla="*/ 42 h 57"/>
                <a:gd name="T82" fmla="*/ 61 w 61"/>
                <a:gd name="T83" fmla="*/ 4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1" h="57">
                  <a:moveTo>
                    <a:pt x="61" y="42"/>
                  </a:moveTo>
                  <a:lnTo>
                    <a:pt x="60" y="45"/>
                  </a:lnTo>
                  <a:lnTo>
                    <a:pt x="59" y="48"/>
                  </a:lnTo>
                  <a:lnTo>
                    <a:pt x="57" y="50"/>
                  </a:lnTo>
                  <a:lnTo>
                    <a:pt x="56" y="53"/>
                  </a:lnTo>
                  <a:lnTo>
                    <a:pt x="55" y="54"/>
                  </a:lnTo>
                  <a:lnTo>
                    <a:pt x="52" y="55"/>
                  </a:lnTo>
                  <a:lnTo>
                    <a:pt x="51" y="57"/>
                  </a:lnTo>
                  <a:lnTo>
                    <a:pt x="48" y="57"/>
                  </a:lnTo>
                  <a:lnTo>
                    <a:pt x="47" y="57"/>
                  </a:lnTo>
                  <a:lnTo>
                    <a:pt x="46" y="55"/>
                  </a:lnTo>
                  <a:lnTo>
                    <a:pt x="45" y="54"/>
                  </a:lnTo>
                  <a:lnTo>
                    <a:pt x="42" y="53"/>
                  </a:lnTo>
                  <a:lnTo>
                    <a:pt x="40" y="52"/>
                  </a:lnTo>
                  <a:lnTo>
                    <a:pt x="38" y="49"/>
                  </a:lnTo>
                  <a:lnTo>
                    <a:pt x="36" y="47"/>
                  </a:lnTo>
                  <a:lnTo>
                    <a:pt x="32" y="43"/>
                  </a:lnTo>
                  <a:lnTo>
                    <a:pt x="29" y="39"/>
                  </a:lnTo>
                  <a:lnTo>
                    <a:pt x="26" y="35"/>
                  </a:lnTo>
                  <a:lnTo>
                    <a:pt x="22" y="30"/>
                  </a:lnTo>
                  <a:lnTo>
                    <a:pt x="18" y="25"/>
                  </a:lnTo>
                  <a:lnTo>
                    <a:pt x="14" y="19"/>
                  </a:lnTo>
                  <a:lnTo>
                    <a:pt x="11" y="12"/>
                  </a:lnTo>
                  <a:lnTo>
                    <a:pt x="5" y="6"/>
                  </a:lnTo>
                  <a:lnTo>
                    <a:pt x="0" y="0"/>
                  </a:lnTo>
                  <a:lnTo>
                    <a:pt x="8" y="0"/>
                  </a:lnTo>
                  <a:lnTo>
                    <a:pt x="16" y="0"/>
                  </a:lnTo>
                  <a:lnTo>
                    <a:pt x="23" y="1"/>
                  </a:lnTo>
                  <a:lnTo>
                    <a:pt x="29" y="2"/>
                  </a:lnTo>
                  <a:lnTo>
                    <a:pt x="35" y="4"/>
                  </a:lnTo>
                  <a:lnTo>
                    <a:pt x="41" y="6"/>
                  </a:lnTo>
                  <a:lnTo>
                    <a:pt x="45" y="9"/>
                  </a:lnTo>
                  <a:lnTo>
                    <a:pt x="48" y="11"/>
                  </a:lnTo>
                  <a:lnTo>
                    <a:pt x="52" y="15"/>
                  </a:lnTo>
                  <a:lnTo>
                    <a:pt x="55" y="19"/>
                  </a:lnTo>
                  <a:lnTo>
                    <a:pt x="57" y="21"/>
                  </a:lnTo>
                  <a:lnTo>
                    <a:pt x="59" y="25"/>
                  </a:lnTo>
                  <a:lnTo>
                    <a:pt x="61" y="29"/>
                  </a:lnTo>
                  <a:lnTo>
                    <a:pt x="61" y="33"/>
                  </a:lnTo>
                  <a:lnTo>
                    <a:pt x="61" y="36"/>
                  </a:lnTo>
                  <a:lnTo>
                    <a:pt x="61" y="42"/>
                  </a:lnTo>
                  <a:lnTo>
                    <a:pt x="61" y="42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75"/>
            <p:cNvSpPr>
              <a:spLocks/>
            </p:cNvSpPr>
            <p:nvPr/>
          </p:nvSpPr>
          <p:spPr bwMode="auto">
            <a:xfrm>
              <a:off x="2149476" y="2489200"/>
              <a:ext cx="161925" cy="160338"/>
            </a:xfrm>
            <a:custGeom>
              <a:avLst/>
              <a:gdLst>
                <a:gd name="T0" fmla="*/ 86 w 102"/>
                <a:gd name="T1" fmla="*/ 30 h 101"/>
                <a:gd name="T2" fmla="*/ 80 w 102"/>
                <a:gd name="T3" fmla="*/ 42 h 101"/>
                <a:gd name="T4" fmla="*/ 73 w 102"/>
                <a:gd name="T5" fmla="*/ 52 h 101"/>
                <a:gd name="T6" fmla="*/ 66 w 102"/>
                <a:gd name="T7" fmla="*/ 62 h 101"/>
                <a:gd name="T8" fmla="*/ 60 w 102"/>
                <a:gd name="T9" fmla="*/ 73 h 101"/>
                <a:gd name="T10" fmla="*/ 56 w 102"/>
                <a:gd name="T11" fmla="*/ 78 h 101"/>
                <a:gd name="T12" fmla="*/ 53 w 102"/>
                <a:gd name="T13" fmla="*/ 83 h 101"/>
                <a:gd name="T14" fmla="*/ 49 w 102"/>
                <a:gd name="T15" fmla="*/ 87 h 101"/>
                <a:gd name="T16" fmla="*/ 47 w 102"/>
                <a:gd name="T17" fmla="*/ 91 h 101"/>
                <a:gd name="T18" fmla="*/ 43 w 102"/>
                <a:gd name="T19" fmla="*/ 93 h 101"/>
                <a:gd name="T20" fmla="*/ 41 w 102"/>
                <a:gd name="T21" fmla="*/ 96 h 101"/>
                <a:gd name="T22" fmla="*/ 38 w 102"/>
                <a:gd name="T23" fmla="*/ 98 h 101"/>
                <a:gd name="T24" fmla="*/ 36 w 102"/>
                <a:gd name="T25" fmla="*/ 100 h 101"/>
                <a:gd name="T26" fmla="*/ 33 w 102"/>
                <a:gd name="T27" fmla="*/ 101 h 101"/>
                <a:gd name="T28" fmla="*/ 31 w 102"/>
                <a:gd name="T29" fmla="*/ 101 h 101"/>
                <a:gd name="T30" fmla="*/ 29 w 102"/>
                <a:gd name="T31" fmla="*/ 100 h 101"/>
                <a:gd name="T32" fmla="*/ 27 w 102"/>
                <a:gd name="T33" fmla="*/ 98 h 101"/>
                <a:gd name="T34" fmla="*/ 24 w 102"/>
                <a:gd name="T35" fmla="*/ 96 h 101"/>
                <a:gd name="T36" fmla="*/ 20 w 102"/>
                <a:gd name="T37" fmla="*/ 93 h 101"/>
                <a:gd name="T38" fmla="*/ 18 w 102"/>
                <a:gd name="T39" fmla="*/ 91 h 101"/>
                <a:gd name="T40" fmla="*/ 15 w 102"/>
                <a:gd name="T41" fmla="*/ 87 h 101"/>
                <a:gd name="T42" fmla="*/ 12 w 102"/>
                <a:gd name="T43" fmla="*/ 85 h 101"/>
                <a:gd name="T44" fmla="*/ 9 w 102"/>
                <a:gd name="T45" fmla="*/ 81 h 101"/>
                <a:gd name="T46" fmla="*/ 7 w 102"/>
                <a:gd name="T47" fmla="*/ 78 h 101"/>
                <a:gd name="T48" fmla="*/ 4 w 102"/>
                <a:gd name="T49" fmla="*/ 76 h 101"/>
                <a:gd name="T50" fmla="*/ 3 w 102"/>
                <a:gd name="T51" fmla="*/ 73 h 101"/>
                <a:gd name="T52" fmla="*/ 1 w 102"/>
                <a:gd name="T53" fmla="*/ 71 h 101"/>
                <a:gd name="T54" fmla="*/ 0 w 102"/>
                <a:gd name="T55" fmla="*/ 69 h 101"/>
                <a:gd name="T56" fmla="*/ 0 w 102"/>
                <a:gd name="T57" fmla="*/ 67 h 101"/>
                <a:gd name="T58" fmla="*/ 0 w 102"/>
                <a:gd name="T59" fmla="*/ 64 h 101"/>
                <a:gd name="T60" fmla="*/ 1 w 102"/>
                <a:gd name="T61" fmla="*/ 63 h 101"/>
                <a:gd name="T62" fmla="*/ 5 w 102"/>
                <a:gd name="T63" fmla="*/ 61 h 101"/>
                <a:gd name="T64" fmla="*/ 9 w 102"/>
                <a:gd name="T65" fmla="*/ 61 h 101"/>
                <a:gd name="T66" fmla="*/ 12 w 102"/>
                <a:gd name="T67" fmla="*/ 62 h 101"/>
                <a:gd name="T68" fmla="*/ 15 w 102"/>
                <a:gd name="T69" fmla="*/ 63 h 101"/>
                <a:gd name="T70" fmla="*/ 19 w 102"/>
                <a:gd name="T71" fmla="*/ 62 h 101"/>
                <a:gd name="T72" fmla="*/ 24 w 102"/>
                <a:gd name="T73" fmla="*/ 61 h 101"/>
                <a:gd name="T74" fmla="*/ 25 w 102"/>
                <a:gd name="T75" fmla="*/ 61 h 101"/>
                <a:gd name="T76" fmla="*/ 28 w 102"/>
                <a:gd name="T77" fmla="*/ 58 h 101"/>
                <a:gd name="T78" fmla="*/ 32 w 102"/>
                <a:gd name="T79" fmla="*/ 56 h 101"/>
                <a:gd name="T80" fmla="*/ 37 w 102"/>
                <a:gd name="T81" fmla="*/ 52 h 101"/>
                <a:gd name="T82" fmla="*/ 43 w 102"/>
                <a:gd name="T83" fmla="*/ 48 h 101"/>
                <a:gd name="T84" fmla="*/ 49 w 102"/>
                <a:gd name="T85" fmla="*/ 42 h 101"/>
                <a:gd name="T86" fmla="*/ 57 w 102"/>
                <a:gd name="T87" fmla="*/ 35 h 101"/>
                <a:gd name="T88" fmla="*/ 66 w 102"/>
                <a:gd name="T89" fmla="*/ 28 h 101"/>
                <a:gd name="T90" fmla="*/ 73 w 102"/>
                <a:gd name="T91" fmla="*/ 20 h 101"/>
                <a:gd name="T92" fmla="*/ 80 w 102"/>
                <a:gd name="T93" fmla="*/ 14 h 101"/>
                <a:gd name="T94" fmla="*/ 85 w 102"/>
                <a:gd name="T95" fmla="*/ 9 h 101"/>
                <a:gd name="T96" fmla="*/ 90 w 102"/>
                <a:gd name="T97" fmla="*/ 5 h 101"/>
                <a:gd name="T98" fmla="*/ 94 w 102"/>
                <a:gd name="T99" fmla="*/ 3 h 101"/>
                <a:gd name="T100" fmla="*/ 97 w 102"/>
                <a:gd name="T101" fmla="*/ 0 h 101"/>
                <a:gd name="T102" fmla="*/ 100 w 102"/>
                <a:gd name="T103" fmla="*/ 0 h 101"/>
                <a:gd name="T104" fmla="*/ 101 w 102"/>
                <a:gd name="T105" fmla="*/ 0 h 101"/>
                <a:gd name="T106" fmla="*/ 102 w 102"/>
                <a:gd name="T107" fmla="*/ 3 h 101"/>
                <a:gd name="T108" fmla="*/ 102 w 102"/>
                <a:gd name="T109" fmla="*/ 5 h 101"/>
                <a:gd name="T110" fmla="*/ 101 w 102"/>
                <a:gd name="T111" fmla="*/ 9 h 101"/>
                <a:gd name="T112" fmla="*/ 100 w 102"/>
                <a:gd name="T113" fmla="*/ 13 h 101"/>
                <a:gd name="T114" fmla="*/ 97 w 102"/>
                <a:gd name="T115" fmla="*/ 16 h 101"/>
                <a:gd name="T116" fmla="*/ 94 w 102"/>
                <a:gd name="T117" fmla="*/ 20 h 101"/>
                <a:gd name="T118" fmla="*/ 91 w 102"/>
                <a:gd name="T119" fmla="*/ 25 h 101"/>
                <a:gd name="T120" fmla="*/ 86 w 102"/>
                <a:gd name="T121" fmla="*/ 30 h 101"/>
                <a:gd name="T122" fmla="*/ 86 w 102"/>
                <a:gd name="T123" fmla="*/ 3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2" h="101">
                  <a:moveTo>
                    <a:pt x="86" y="30"/>
                  </a:moveTo>
                  <a:lnTo>
                    <a:pt x="80" y="42"/>
                  </a:lnTo>
                  <a:lnTo>
                    <a:pt x="73" y="52"/>
                  </a:lnTo>
                  <a:lnTo>
                    <a:pt x="66" y="62"/>
                  </a:lnTo>
                  <a:lnTo>
                    <a:pt x="60" y="73"/>
                  </a:lnTo>
                  <a:lnTo>
                    <a:pt x="56" y="78"/>
                  </a:lnTo>
                  <a:lnTo>
                    <a:pt x="53" y="83"/>
                  </a:lnTo>
                  <a:lnTo>
                    <a:pt x="49" y="87"/>
                  </a:lnTo>
                  <a:lnTo>
                    <a:pt x="47" y="91"/>
                  </a:lnTo>
                  <a:lnTo>
                    <a:pt x="43" y="93"/>
                  </a:lnTo>
                  <a:lnTo>
                    <a:pt x="41" y="96"/>
                  </a:lnTo>
                  <a:lnTo>
                    <a:pt x="38" y="98"/>
                  </a:lnTo>
                  <a:lnTo>
                    <a:pt x="36" y="100"/>
                  </a:lnTo>
                  <a:lnTo>
                    <a:pt x="33" y="101"/>
                  </a:lnTo>
                  <a:lnTo>
                    <a:pt x="31" y="101"/>
                  </a:lnTo>
                  <a:lnTo>
                    <a:pt x="29" y="100"/>
                  </a:lnTo>
                  <a:lnTo>
                    <a:pt x="27" y="98"/>
                  </a:lnTo>
                  <a:lnTo>
                    <a:pt x="24" y="96"/>
                  </a:lnTo>
                  <a:lnTo>
                    <a:pt x="20" y="93"/>
                  </a:lnTo>
                  <a:lnTo>
                    <a:pt x="18" y="91"/>
                  </a:lnTo>
                  <a:lnTo>
                    <a:pt x="15" y="87"/>
                  </a:lnTo>
                  <a:lnTo>
                    <a:pt x="12" y="85"/>
                  </a:lnTo>
                  <a:lnTo>
                    <a:pt x="9" y="81"/>
                  </a:lnTo>
                  <a:lnTo>
                    <a:pt x="7" y="78"/>
                  </a:lnTo>
                  <a:lnTo>
                    <a:pt x="4" y="76"/>
                  </a:lnTo>
                  <a:lnTo>
                    <a:pt x="3" y="73"/>
                  </a:lnTo>
                  <a:lnTo>
                    <a:pt x="1" y="71"/>
                  </a:lnTo>
                  <a:lnTo>
                    <a:pt x="0" y="69"/>
                  </a:lnTo>
                  <a:lnTo>
                    <a:pt x="0" y="67"/>
                  </a:lnTo>
                  <a:lnTo>
                    <a:pt x="0" y="64"/>
                  </a:lnTo>
                  <a:lnTo>
                    <a:pt x="1" y="63"/>
                  </a:lnTo>
                  <a:lnTo>
                    <a:pt x="5" y="61"/>
                  </a:lnTo>
                  <a:lnTo>
                    <a:pt x="9" y="61"/>
                  </a:lnTo>
                  <a:lnTo>
                    <a:pt x="12" y="62"/>
                  </a:lnTo>
                  <a:lnTo>
                    <a:pt x="15" y="63"/>
                  </a:lnTo>
                  <a:lnTo>
                    <a:pt x="19" y="62"/>
                  </a:lnTo>
                  <a:lnTo>
                    <a:pt x="24" y="61"/>
                  </a:lnTo>
                  <a:lnTo>
                    <a:pt x="25" y="61"/>
                  </a:lnTo>
                  <a:lnTo>
                    <a:pt x="28" y="58"/>
                  </a:lnTo>
                  <a:lnTo>
                    <a:pt x="32" y="56"/>
                  </a:lnTo>
                  <a:lnTo>
                    <a:pt x="37" y="52"/>
                  </a:lnTo>
                  <a:lnTo>
                    <a:pt x="43" y="48"/>
                  </a:lnTo>
                  <a:lnTo>
                    <a:pt x="49" y="42"/>
                  </a:lnTo>
                  <a:lnTo>
                    <a:pt x="57" y="35"/>
                  </a:lnTo>
                  <a:lnTo>
                    <a:pt x="66" y="28"/>
                  </a:lnTo>
                  <a:lnTo>
                    <a:pt x="73" y="20"/>
                  </a:lnTo>
                  <a:lnTo>
                    <a:pt x="80" y="14"/>
                  </a:lnTo>
                  <a:lnTo>
                    <a:pt x="85" y="9"/>
                  </a:lnTo>
                  <a:lnTo>
                    <a:pt x="90" y="5"/>
                  </a:lnTo>
                  <a:lnTo>
                    <a:pt x="94" y="3"/>
                  </a:lnTo>
                  <a:lnTo>
                    <a:pt x="97" y="0"/>
                  </a:lnTo>
                  <a:lnTo>
                    <a:pt x="100" y="0"/>
                  </a:lnTo>
                  <a:lnTo>
                    <a:pt x="101" y="0"/>
                  </a:lnTo>
                  <a:lnTo>
                    <a:pt x="102" y="3"/>
                  </a:lnTo>
                  <a:lnTo>
                    <a:pt x="102" y="5"/>
                  </a:lnTo>
                  <a:lnTo>
                    <a:pt x="101" y="9"/>
                  </a:lnTo>
                  <a:lnTo>
                    <a:pt x="100" y="13"/>
                  </a:lnTo>
                  <a:lnTo>
                    <a:pt x="97" y="16"/>
                  </a:lnTo>
                  <a:lnTo>
                    <a:pt x="94" y="20"/>
                  </a:lnTo>
                  <a:lnTo>
                    <a:pt x="91" y="25"/>
                  </a:lnTo>
                  <a:lnTo>
                    <a:pt x="86" y="30"/>
                  </a:lnTo>
                  <a:lnTo>
                    <a:pt x="86" y="30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76"/>
            <p:cNvSpPr>
              <a:spLocks/>
            </p:cNvSpPr>
            <p:nvPr/>
          </p:nvSpPr>
          <p:spPr bwMode="auto">
            <a:xfrm>
              <a:off x="1941513" y="2357438"/>
              <a:ext cx="92075" cy="100013"/>
            </a:xfrm>
            <a:custGeom>
              <a:avLst/>
              <a:gdLst>
                <a:gd name="T0" fmla="*/ 35 w 58"/>
                <a:gd name="T1" fmla="*/ 9 h 63"/>
                <a:gd name="T2" fmla="*/ 42 w 58"/>
                <a:gd name="T3" fmla="*/ 11 h 63"/>
                <a:gd name="T4" fmla="*/ 48 w 58"/>
                <a:gd name="T5" fmla="*/ 15 h 63"/>
                <a:gd name="T6" fmla="*/ 50 w 58"/>
                <a:gd name="T7" fmla="*/ 17 h 63"/>
                <a:gd name="T8" fmla="*/ 53 w 58"/>
                <a:gd name="T9" fmla="*/ 20 h 63"/>
                <a:gd name="T10" fmla="*/ 54 w 58"/>
                <a:gd name="T11" fmla="*/ 24 h 63"/>
                <a:gd name="T12" fmla="*/ 55 w 58"/>
                <a:gd name="T13" fmla="*/ 26 h 63"/>
                <a:gd name="T14" fmla="*/ 58 w 58"/>
                <a:gd name="T15" fmla="*/ 33 h 63"/>
                <a:gd name="T16" fmla="*/ 58 w 58"/>
                <a:gd name="T17" fmla="*/ 39 h 63"/>
                <a:gd name="T18" fmla="*/ 58 w 58"/>
                <a:gd name="T19" fmla="*/ 44 h 63"/>
                <a:gd name="T20" fmla="*/ 55 w 58"/>
                <a:gd name="T21" fmla="*/ 50 h 63"/>
                <a:gd name="T22" fmla="*/ 54 w 58"/>
                <a:gd name="T23" fmla="*/ 54 h 63"/>
                <a:gd name="T24" fmla="*/ 52 w 58"/>
                <a:gd name="T25" fmla="*/ 56 h 63"/>
                <a:gd name="T26" fmla="*/ 50 w 58"/>
                <a:gd name="T27" fmla="*/ 58 h 63"/>
                <a:gd name="T28" fmla="*/ 49 w 58"/>
                <a:gd name="T29" fmla="*/ 60 h 63"/>
                <a:gd name="T30" fmla="*/ 48 w 58"/>
                <a:gd name="T31" fmla="*/ 62 h 63"/>
                <a:gd name="T32" fmla="*/ 47 w 58"/>
                <a:gd name="T33" fmla="*/ 62 h 63"/>
                <a:gd name="T34" fmla="*/ 45 w 58"/>
                <a:gd name="T35" fmla="*/ 63 h 63"/>
                <a:gd name="T36" fmla="*/ 44 w 58"/>
                <a:gd name="T37" fmla="*/ 63 h 63"/>
                <a:gd name="T38" fmla="*/ 43 w 58"/>
                <a:gd name="T39" fmla="*/ 63 h 63"/>
                <a:gd name="T40" fmla="*/ 43 w 58"/>
                <a:gd name="T41" fmla="*/ 62 h 63"/>
                <a:gd name="T42" fmla="*/ 42 w 58"/>
                <a:gd name="T43" fmla="*/ 60 h 63"/>
                <a:gd name="T44" fmla="*/ 39 w 58"/>
                <a:gd name="T45" fmla="*/ 59 h 63"/>
                <a:gd name="T46" fmla="*/ 38 w 58"/>
                <a:gd name="T47" fmla="*/ 56 h 63"/>
                <a:gd name="T48" fmla="*/ 35 w 58"/>
                <a:gd name="T49" fmla="*/ 54 h 63"/>
                <a:gd name="T50" fmla="*/ 33 w 58"/>
                <a:gd name="T51" fmla="*/ 50 h 63"/>
                <a:gd name="T52" fmla="*/ 30 w 58"/>
                <a:gd name="T53" fmla="*/ 46 h 63"/>
                <a:gd name="T54" fmla="*/ 28 w 58"/>
                <a:gd name="T55" fmla="*/ 43 h 63"/>
                <a:gd name="T56" fmla="*/ 24 w 58"/>
                <a:gd name="T57" fmla="*/ 38 h 63"/>
                <a:gd name="T58" fmla="*/ 21 w 58"/>
                <a:gd name="T59" fmla="*/ 33 h 63"/>
                <a:gd name="T60" fmla="*/ 18 w 58"/>
                <a:gd name="T61" fmla="*/ 27 h 63"/>
                <a:gd name="T62" fmla="*/ 13 w 58"/>
                <a:gd name="T63" fmla="*/ 21 h 63"/>
                <a:gd name="T64" fmla="*/ 9 w 58"/>
                <a:gd name="T65" fmla="*/ 15 h 63"/>
                <a:gd name="T66" fmla="*/ 4 w 58"/>
                <a:gd name="T67" fmla="*/ 7 h 63"/>
                <a:gd name="T68" fmla="*/ 0 w 58"/>
                <a:gd name="T69" fmla="*/ 0 h 63"/>
                <a:gd name="T70" fmla="*/ 10 w 58"/>
                <a:gd name="T71" fmla="*/ 0 h 63"/>
                <a:gd name="T72" fmla="*/ 20 w 58"/>
                <a:gd name="T73" fmla="*/ 2 h 63"/>
                <a:gd name="T74" fmla="*/ 28 w 58"/>
                <a:gd name="T75" fmla="*/ 5 h 63"/>
                <a:gd name="T76" fmla="*/ 35 w 58"/>
                <a:gd name="T77" fmla="*/ 9 h 63"/>
                <a:gd name="T78" fmla="*/ 35 w 58"/>
                <a:gd name="T79" fmla="*/ 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8" h="63">
                  <a:moveTo>
                    <a:pt x="35" y="9"/>
                  </a:moveTo>
                  <a:lnTo>
                    <a:pt x="42" y="11"/>
                  </a:lnTo>
                  <a:lnTo>
                    <a:pt x="48" y="15"/>
                  </a:lnTo>
                  <a:lnTo>
                    <a:pt x="50" y="17"/>
                  </a:lnTo>
                  <a:lnTo>
                    <a:pt x="53" y="20"/>
                  </a:lnTo>
                  <a:lnTo>
                    <a:pt x="54" y="24"/>
                  </a:lnTo>
                  <a:lnTo>
                    <a:pt x="55" y="26"/>
                  </a:lnTo>
                  <a:lnTo>
                    <a:pt x="58" y="33"/>
                  </a:lnTo>
                  <a:lnTo>
                    <a:pt x="58" y="39"/>
                  </a:lnTo>
                  <a:lnTo>
                    <a:pt x="58" y="44"/>
                  </a:lnTo>
                  <a:lnTo>
                    <a:pt x="55" y="50"/>
                  </a:lnTo>
                  <a:lnTo>
                    <a:pt x="54" y="54"/>
                  </a:lnTo>
                  <a:lnTo>
                    <a:pt x="52" y="56"/>
                  </a:lnTo>
                  <a:lnTo>
                    <a:pt x="50" y="58"/>
                  </a:lnTo>
                  <a:lnTo>
                    <a:pt x="49" y="60"/>
                  </a:lnTo>
                  <a:lnTo>
                    <a:pt x="48" y="62"/>
                  </a:lnTo>
                  <a:lnTo>
                    <a:pt x="47" y="62"/>
                  </a:lnTo>
                  <a:lnTo>
                    <a:pt x="45" y="63"/>
                  </a:lnTo>
                  <a:lnTo>
                    <a:pt x="44" y="63"/>
                  </a:lnTo>
                  <a:lnTo>
                    <a:pt x="43" y="63"/>
                  </a:lnTo>
                  <a:lnTo>
                    <a:pt x="43" y="62"/>
                  </a:lnTo>
                  <a:lnTo>
                    <a:pt x="42" y="60"/>
                  </a:lnTo>
                  <a:lnTo>
                    <a:pt x="39" y="59"/>
                  </a:lnTo>
                  <a:lnTo>
                    <a:pt x="38" y="56"/>
                  </a:lnTo>
                  <a:lnTo>
                    <a:pt x="35" y="54"/>
                  </a:lnTo>
                  <a:lnTo>
                    <a:pt x="33" y="50"/>
                  </a:lnTo>
                  <a:lnTo>
                    <a:pt x="30" y="46"/>
                  </a:lnTo>
                  <a:lnTo>
                    <a:pt x="28" y="43"/>
                  </a:lnTo>
                  <a:lnTo>
                    <a:pt x="24" y="38"/>
                  </a:lnTo>
                  <a:lnTo>
                    <a:pt x="21" y="33"/>
                  </a:lnTo>
                  <a:lnTo>
                    <a:pt x="18" y="27"/>
                  </a:lnTo>
                  <a:lnTo>
                    <a:pt x="13" y="21"/>
                  </a:lnTo>
                  <a:lnTo>
                    <a:pt x="9" y="15"/>
                  </a:lnTo>
                  <a:lnTo>
                    <a:pt x="4" y="7"/>
                  </a:lnTo>
                  <a:lnTo>
                    <a:pt x="0" y="0"/>
                  </a:lnTo>
                  <a:lnTo>
                    <a:pt x="10" y="0"/>
                  </a:lnTo>
                  <a:lnTo>
                    <a:pt x="20" y="2"/>
                  </a:lnTo>
                  <a:lnTo>
                    <a:pt x="28" y="5"/>
                  </a:lnTo>
                  <a:lnTo>
                    <a:pt x="35" y="9"/>
                  </a:lnTo>
                  <a:lnTo>
                    <a:pt x="35" y="9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77"/>
            <p:cNvSpPr>
              <a:spLocks/>
            </p:cNvSpPr>
            <p:nvPr/>
          </p:nvSpPr>
          <p:spPr bwMode="auto">
            <a:xfrm>
              <a:off x="1841501" y="2517775"/>
              <a:ext cx="236538" cy="195263"/>
            </a:xfrm>
            <a:custGeom>
              <a:avLst/>
              <a:gdLst>
                <a:gd name="T0" fmla="*/ 30 w 149"/>
                <a:gd name="T1" fmla="*/ 123 h 123"/>
                <a:gd name="T2" fmla="*/ 25 w 149"/>
                <a:gd name="T3" fmla="*/ 122 h 123"/>
                <a:gd name="T4" fmla="*/ 20 w 149"/>
                <a:gd name="T5" fmla="*/ 120 h 123"/>
                <a:gd name="T6" fmla="*/ 15 w 149"/>
                <a:gd name="T7" fmla="*/ 115 h 123"/>
                <a:gd name="T8" fmla="*/ 9 w 149"/>
                <a:gd name="T9" fmla="*/ 108 h 123"/>
                <a:gd name="T10" fmla="*/ 4 w 149"/>
                <a:gd name="T11" fmla="*/ 103 h 123"/>
                <a:gd name="T12" fmla="*/ 1 w 149"/>
                <a:gd name="T13" fmla="*/ 98 h 123"/>
                <a:gd name="T14" fmla="*/ 0 w 149"/>
                <a:gd name="T15" fmla="*/ 93 h 123"/>
                <a:gd name="T16" fmla="*/ 0 w 149"/>
                <a:gd name="T17" fmla="*/ 88 h 123"/>
                <a:gd name="T18" fmla="*/ 1 w 149"/>
                <a:gd name="T19" fmla="*/ 86 h 123"/>
                <a:gd name="T20" fmla="*/ 4 w 149"/>
                <a:gd name="T21" fmla="*/ 83 h 123"/>
                <a:gd name="T22" fmla="*/ 9 w 149"/>
                <a:gd name="T23" fmla="*/ 82 h 123"/>
                <a:gd name="T24" fmla="*/ 16 w 149"/>
                <a:gd name="T25" fmla="*/ 83 h 123"/>
                <a:gd name="T26" fmla="*/ 24 w 149"/>
                <a:gd name="T27" fmla="*/ 83 h 123"/>
                <a:gd name="T28" fmla="*/ 28 w 149"/>
                <a:gd name="T29" fmla="*/ 82 h 123"/>
                <a:gd name="T30" fmla="*/ 31 w 149"/>
                <a:gd name="T31" fmla="*/ 80 h 123"/>
                <a:gd name="T32" fmla="*/ 36 w 149"/>
                <a:gd name="T33" fmla="*/ 78 h 123"/>
                <a:gd name="T34" fmla="*/ 43 w 149"/>
                <a:gd name="T35" fmla="*/ 73 h 123"/>
                <a:gd name="T36" fmla="*/ 52 w 149"/>
                <a:gd name="T37" fmla="*/ 67 h 123"/>
                <a:gd name="T38" fmla="*/ 63 w 149"/>
                <a:gd name="T39" fmla="*/ 57 h 123"/>
                <a:gd name="T40" fmla="*/ 78 w 149"/>
                <a:gd name="T41" fmla="*/ 46 h 123"/>
                <a:gd name="T42" fmla="*/ 94 w 149"/>
                <a:gd name="T43" fmla="*/ 33 h 123"/>
                <a:gd name="T44" fmla="*/ 108 w 149"/>
                <a:gd name="T45" fmla="*/ 21 h 123"/>
                <a:gd name="T46" fmla="*/ 118 w 149"/>
                <a:gd name="T47" fmla="*/ 15 h 123"/>
                <a:gd name="T48" fmla="*/ 126 w 149"/>
                <a:gd name="T49" fmla="*/ 9 h 123"/>
                <a:gd name="T50" fmla="*/ 135 w 149"/>
                <a:gd name="T51" fmla="*/ 3 h 123"/>
                <a:gd name="T52" fmla="*/ 145 w 149"/>
                <a:gd name="T53" fmla="*/ 0 h 123"/>
                <a:gd name="T54" fmla="*/ 149 w 149"/>
                <a:gd name="T55" fmla="*/ 1 h 123"/>
                <a:gd name="T56" fmla="*/ 149 w 149"/>
                <a:gd name="T57" fmla="*/ 3 h 123"/>
                <a:gd name="T58" fmla="*/ 147 w 149"/>
                <a:gd name="T59" fmla="*/ 9 h 123"/>
                <a:gd name="T60" fmla="*/ 144 w 149"/>
                <a:gd name="T61" fmla="*/ 14 h 123"/>
                <a:gd name="T62" fmla="*/ 137 w 149"/>
                <a:gd name="T63" fmla="*/ 21 h 123"/>
                <a:gd name="T64" fmla="*/ 131 w 149"/>
                <a:gd name="T65" fmla="*/ 30 h 123"/>
                <a:gd name="T66" fmla="*/ 121 w 149"/>
                <a:gd name="T67" fmla="*/ 40 h 123"/>
                <a:gd name="T68" fmla="*/ 111 w 149"/>
                <a:gd name="T69" fmla="*/ 53 h 123"/>
                <a:gd name="T70" fmla="*/ 98 w 149"/>
                <a:gd name="T71" fmla="*/ 67 h 123"/>
                <a:gd name="T72" fmla="*/ 86 w 149"/>
                <a:gd name="T73" fmla="*/ 80 h 123"/>
                <a:gd name="T74" fmla="*/ 74 w 149"/>
                <a:gd name="T75" fmla="*/ 92 h 123"/>
                <a:gd name="T76" fmla="*/ 64 w 149"/>
                <a:gd name="T77" fmla="*/ 102 h 123"/>
                <a:gd name="T78" fmla="*/ 55 w 149"/>
                <a:gd name="T79" fmla="*/ 110 h 123"/>
                <a:gd name="T80" fmla="*/ 48 w 149"/>
                <a:gd name="T81" fmla="*/ 116 h 123"/>
                <a:gd name="T82" fmla="*/ 41 w 149"/>
                <a:gd name="T83" fmla="*/ 121 h 123"/>
                <a:gd name="T84" fmla="*/ 36 w 149"/>
                <a:gd name="T85" fmla="*/ 123 h 123"/>
                <a:gd name="T86" fmla="*/ 33 w 149"/>
                <a:gd name="T87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9" h="123">
                  <a:moveTo>
                    <a:pt x="33" y="123"/>
                  </a:moveTo>
                  <a:lnTo>
                    <a:pt x="30" y="123"/>
                  </a:lnTo>
                  <a:lnTo>
                    <a:pt x="28" y="123"/>
                  </a:lnTo>
                  <a:lnTo>
                    <a:pt x="25" y="122"/>
                  </a:lnTo>
                  <a:lnTo>
                    <a:pt x="22" y="121"/>
                  </a:lnTo>
                  <a:lnTo>
                    <a:pt x="20" y="120"/>
                  </a:lnTo>
                  <a:lnTo>
                    <a:pt x="17" y="117"/>
                  </a:lnTo>
                  <a:lnTo>
                    <a:pt x="15" y="115"/>
                  </a:lnTo>
                  <a:lnTo>
                    <a:pt x="11" y="112"/>
                  </a:lnTo>
                  <a:lnTo>
                    <a:pt x="9" y="108"/>
                  </a:lnTo>
                  <a:lnTo>
                    <a:pt x="6" y="106"/>
                  </a:lnTo>
                  <a:lnTo>
                    <a:pt x="4" y="103"/>
                  </a:lnTo>
                  <a:lnTo>
                    <a:pt x="2" y="101"/>
                  </a:lnTo>
                  <a:lnTo>
                    <a:pt x="1" y="98"/>
                  </a:lnTo>
                  <a:lnTo>
                    <a:pt x="0" y="96"/>
                  </a:lnTo>
                  <a:lnTo>
                    <a:pt x="0" y="93"/>
                  </a:lnTo>
                  <a:lnTo>
                    <a:pt x="0" y="91"/>
                  </a:lnTo>
                  <a:lnTo>
                    <a:pt x="0" y="88"/>
                  </a:lnTo>
                  <a:lnTo>
                    <a:pt x="0" y="87"/>
                  </a:lnTo>
                  <a:lnTo>
                    <a:pt x="1" y="86"/>
                  </a:lnTo>
                  <a:lnTo>
                    <a:pt x="2" y="84"/>
                  </a:lnTo>
                  <a:lnTo>
                    <a:pt x="4" y="83"/>
                  </a:lnTo>
                  <a:lnTo>
                    <a:pt x="6" y="82"/>
                  </a:lnTo>
                  <a:lnTo>
                    <a:pt x="9" y="82"/>
                  </a:lnTo>
                  <a:lnTo>
                    <a:pt x="11" y="82"/>
                  </a:lnTo>
                  <a:lnTo>
                    <a:pt x="16" y="83"/>
                  </a:lnTo>
                  <a:lnTo>
                    <a:pt x="20" y="84"/>
                  </a:lnTo>
                  <a:lnTo>
                    <a:pt x="24" y="83"/>
                  </a:lnTo>
                  <a:lnTo>
                    <a:pt x="26" y="82"/>
                  </a:lnTo>
                  <a:lnTo>
                    <a:pt x="28" y="82"/>
                  </a:lnTo>
                  <a:lnTo>
                    <a:pt x="29" y="82"/>
                  </a:lnTo>
                  <a:lnTo>
                    <a:pt x="31" y="80"/>
                  </a:lnTo>
                  <a:lnTo>
                    <a:pt x="34" y="79"/>
                  </a:lnTo>
                  <a:lnTo>
                    <a:pt x="36" y="78"/>
                  </a:lnTo>
                  <a:lnTo>
                    <a:pt x="39" y="75"/>
                  </a:lnTo>
                  <a:lnTo>
                    <a:pt x="43" y="73"/>
                  </a:lnTo>
                  <a:lnTo>
                    <a:pt x="48" y="69"/>
                  </a:lnTo>
                  <a:lnTo>
                    <a:pt x="52" y="67"/>
                  </a:lnTo>
                  <a:lnTo>
                    <a:pt x="58" y="62"/>
                  </a:lnTo>
                  <a:lnTo>
                    <a:pt x="63" y="57"/>
                  </a:lnTo>
                  <a:lnTo>
                    <a:pt x="70" y="51"/>
                  </a:lnTo>
                  <a:lnTo>
                    <a:pt x="78" y="46"/>
                  </a:lnTo>
                  <a:lnTo>
                    <a:pt x="86" y="39"/>
                  </a:lnTo>
                  <a:lnTo>
                    <a:pt x="94" y="33"/>
                  </a:lnTo>
                  <a:lnTo>
                    <a:pt x="105" y="25"/>
                  </a:lnTo>
                  <a:lnTo>
                    <a:pt x="108" y="21"/>
                  </a:lnTo>
                  <a:lnTo>
                    <a:pt x="113" y="17"/>
                  </a:lnTo>
                  <a:lnTo>
                    <a:pt x="118" y="15"/>
                  </a:lnTo>
                  <a:lnTo>
                    <a:pt x="122" y="11"/>
                  </a:lnTo>
                  <a:lnTo>
                    <a:pt x="126" y="9"/>
                  </a:lnTo>
                  <a:lnTo>
                    <a:pt x="130" y="7"/>
                  </a:lnTo>
                  <a:lnTo>
                    <a:pt x="135" y="3"/>
                  </a:lnTo>
                  <a:lnTo>
                    <a:pt x="140" y="1"/>
                  </a:lnTo>
                  <a:lnTo>
                    <a:pt x="145" y="0"/>
                  </a:lnTo>
                  <a:lnTo>
                    <a:pt x="147" y="0"/>
                  </a:lnTo>
                  <a:lnTo>
                    <a:pt x="149" y="1"/>
                  </a:lnTo>
                  <a:lnTo>
                    <a:pt x="149" y="2"/>
                  </a:lnTo>
                  <a:lnTo>
                    <a:pt x="149" y="3"/>
                  </a:lnTo>
                  <a:lnTo>
                    <a:pt x="149" y="6"/>
                  </a:lnTo>
                  <a:lnTo>
                    <a:pt x="147" y="9"/>
                  </a:lnTo>
                  <a:lnTo>
                    <a:pt x="146" y="11"/>
                  </a:lnTo>
                  <a:lnTo>
                    <a:pt x="144" y="14"/>
                  </a:lnTo>
                  <a:lnTo>
                    <a:pt x="141" y="17"/>
                  </a:lnTo>
                  <a:lnTo>
                    <a:pt x="137" y="21"/>
                  </a:lnTo>
                  <a:lnTo>
                    <a:pt x="135" y="25"/>
                  </a:lnTo>
                  <a:lnTo>
                    <a:pt x="131" y="30"/>
                  </a:lnTo>
                  <a:lnTo>
                    <a:pt x="126" y="35"/>
                  </a:lnTo>
                  <a:lnTo>
                    <a:pt x="121" y="40"/>
                  </a:lnTo>
                  <a:lnTo>
                    <a:pt x="116" y="46"/>
                  </a:lnTo>
                  <a:lnTo>
                    <a:pt x="111" y="53"/>
                  </a:lnTo>
                  <a:lnTo>
                    <a:pt x="105" y="59"/>
                  </a:lnTo>
                  <a:lnTo>
                    <a:pt x="98" y="67"/>
                  </a:lnTo>
                  <a:lnTo>
                    <a:pt x="92" y="74"/>
                  </a:lnTo>
                  <a:lnTo>
                    <a:pt x="86" y="80"/>
                  </a:lnTo>
                  <a:lnTo>
                    <a:pt x="79" y="87"/>
                  </a:lnTo>
                  <a:lnTo>
                    <a:pt x="74" y="92"/>
                  </a:lnTo>
                  <a:lnTo>
                    <a:pt x="69" y="97"/>
                  </a:lnTo>
                  <a:lnTo>
                    <a:pt x="64" y="102"/>
                  </a:lnTo>
                  <a:lnTo>
                    <a:pt x="59" y="106"/>
                  </a:lnTo>
                  <a:lnTo>
                    <a:pt x="55" y="110"/>
                  </a:lnTo>
                  <a:lnTo>
                    <a:pt x="52" y="113"/>
                  </a:lnTo>
                  <a:lnTo>
                    <a:pt x="48" y="116"/>
                  </a:lnTo>
                  <a:lnTo>
                    <a:pt x="44" y="118"/>
                  </a:lnTo>
                  <a:lnTo>
                    <a:pt x="41" y="121"/>
                  </a:lnTo>
                  <a:lnTo>
                    <a:pt x="39" y="122"/>
                  </a:lnTo>
                  <a:lnTo>
                    <a:pt x="36" y="123"/>
                  </a:lnTo>
                  <a:lnTo>
                    <a:pt x="34" y="123"/>
                  </a:lnTo>
                  <a:lnTo>
                    <a:pt x="33" y="123"/>
                  </a:lnTo>
                  <a:lnTo>
                    <a:pt x="33" y="123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78"/>
            <p:cNvSpPr>
              <a:spLocks/>
            </p:cNvSpPr>
            <p:nvPr/>
          </p:nvSpPr>
          <p:spPr bwMode="auto">
            <a:xfrm>
              <a:off x="1446213" y="2557463"/>
              <a:ext cx="404813" cy="100013"/>
            </a:xfrm>
            <a:custGeom>
              <a:avLst/>
              <a:gdLst>
                <a:gd name="T0" fmla="*/ 18 w 255"/>
                <a:gd name="T1" fmla="*/ 44 h 63"/>
                <a:gd name="T2" fmla="*/ 53 w 255"/>
                <a:gd name="T3" fmla="*/ 37 h 63"/>
                <a:gd name="T4" fmla="*/ 86 w 255"/>
                <a:gd name="T5" fmla="*/ 28 h 63"/>
                <a:gd name="T6" fmla="*/ 117 w 255"/>
                <a:gd name="T7" fmla="*/ 19 h 63"/>
                <a:gd name="T8" fmla="*/ 145 w 255"/>
                <a:gd name="T9" fmla="*/ 11 h 63"/>
                <a:gd name="T10" fmla="*/ 170 w 255"/>
                <a:gd name="T11" fmla="*/ 6 h 63"/>
                <a:gd name="T12" fmla="*/ 191 w 255"/>
                <a:gd name="T13" fmla="*/ 2 h 63"/>
                <a:gd name="T14" fmla="*/ 206 w 255"/>
                <a:gd name="T15" fmla="*/ 0 h 63"/>
                <a:gd name="T16" fmla="*/ 221 w 255"/>
                <a:gd name="T17" fmla="*/ 0 h 63"/>
                <a:gd name="T18" fmla="*/ 236 w 255"/>
                <a:gd name="T19" fmla="*/ 1 h 63"/>
                <a:gd name="T20" fmla="*/ 245 w 255"/>
                <a:gd name="T21" fmla="*/ 4 h 63"/>
                <a:gd name="T22" fmla="*/ 250 w 255"/>
                <a:gd name="T23" fmla="*/ 8 h 63"/>
                <a:gd name="T24" fmla="*/ 253 w 255"/>
                <a:gd name="T25" fmla="*/ 10 h 63"/>
                <a:gd name="T26" fmla="*/ 254 w 255"/>
                <a:gd name="T27" fmla="*/ 14 h 63"/>
                <a:gd name="T28" fmla="*/ 254 w 255"/>
                <a:gd name="T29" fmla="*/ 16 h 63"/>
                <a:gd name="T30" fmla="*/ 251 w 255"/>
                <a:gd name="T31" fmla="*/ 19 h 63"/>
                <a:gd name="T32" fmla="*/ 244 w 255"/>
                <a:gd name="T33" fmla="*/ 23 h 63"/>
                <a:gd name="T34" fmla="*/ 234 w 255"/>
                <a:gd name="T35" fmla="*/ 25 h 63"/>
                <a:gd name="T36" fmla="*/ 223 w 255"/>
                <a:gd name="T37" fmla="*/ 28 h 63"/>
                <a:gd name="T38" fmla="*/ 216 w 255"/>
                <a:gd name="T39" fmla="*/ 30 h 63"/>
                <a:gd name="T40" fmla="*/ 206 w 255"/>
                <a:gd name="T41" fmla="*/ 33 h 63"/>
                <a:gd name="T42" fmla="*/ 196 w 255"/>
                <a:gd name="T43" fmla="*/ 35 h 63"/>
                <a:gd name="T44" fmla="*/ 183 w 255"/>
                <a:gd name="T45" fmla="*/ 38 h 63"/>
                <a:gd name="T46" fmla="*/ 169 w 255"/>
                <a:gd name="T47" fmla="*/ 40 h 63"/>
                <a:gd name="T48" fmla="*/ 154 w 255"/>
                <a:gd name="T49" fmla="*/ 43 h 63"/>
                <a:gd name="T50" fmla="*/ 138 w 255"/>
                <a:gd name="T51" fmla="*/ 47 h 63"/>
                <a:gd name="T52" fmla="*/ 120 w 255"/>
                <a:gd name="T53" fmla="*/ 49 h 63"/>
                <a:gd name="T54" fmla="*/ 102 w 255"/>
                <a:gd name="T55" fmla="*/ 53 h 63"/>
                <a:gd name="T56" fmla="*/ 88 w 255"/>
                <a:gd name="T57" fmla="*/ 55 h 63"/>
                <a:gd name="T58" fmla="*/ 76 w 255"/>
                <a:gd name="T59" fmla="*/ 58 h 63"/>
                <a:gd name="T60" fmla="*/ 64 w 255"/>
                <a:gd name="T61" fmla="*/ 59 h 63"/>
                <a:gd name="T62" fmla="*/ 56 w 255"/>
                <a:gd name="T63" fmla="*/ 61 h 63"/>
                <a:gd name="T64" fmla="*/ 49 w 255"/>
                <a:gd name="T65" fmla="*/ 62 h 63"/>
                <a:gd name="T66" fmla="*/ 44 w 255"/>
                <a:gd name="T67" fmla="*/ 63 h 63"/>
                <a:gd name="T68" fmla="*/ 39 w 255"/>
                <a:gd name="T69" fmla="*/ 63 h 63"/>
                <a:gd name="T70" fmla="*/ 30 w 255"/>
                <a:gd name="T71" fmla="*/ 61 h 63"/>
                <a:gd name="T72" fmla="*/ 20 w 255"/>
                <a:gd name="T73" fmla="*/ 57 h 63"/>
                <a:gd name="T74" fmla="*/ 8 w 255"/>
                <a:gd name="T75" fmla="*/ 50 h 63"/>
                <a:gd name="T76" fmla="*/ 0 w 255"/>
                <a:gd name="T77" fmla="*/ 4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55" h="63">
                  <a:moveTo>
                    <a:pt x="0" y="48"/>
                  </a:moveTo>
                  <a:lnTo>
                    <a:pt x="18" y="44"/>
                  </a:lnTo>
                  <a:lnTo>
                    <a:pt x="35" y="40"/>
                  </a:lnTo>
                  <a:lnTo>
                    <a:pt x="53" y="37"/>
                  </a:lnTo>
                  <a:lnTo>
                    <a:pt x="69" y="33"/>
                  </a:lnTo>
                  <a:lnTo>
                    <a:pt x="86" y="28"/>
                  </a:lnTo>
                  <a:lnTo>
                    <a:pt x="102" y="24"/>
                  </a:lnTo>
                  <a:lnTo>
                    <a:pt x="117" y="19"/>
                  </a:lnTo>
                  <a:lnTo>
                    <a:pt x="131" y="15"/>
                  </a:lnTo>
                  <a:lnTo>
                    <a:pt x="145" y="11"/>
                  </a:lnTo>
                  <a:lnTo>
                    <a:pt x="159" y="9"/>
                  </a:lnTo>
                  <a:lnTo>
                    <a:pt x="170" y="6"/>
                  </a:lnTo>
                  <a:lnTo>
                    <a:pt x="181" y="4"/>
                  </a:lnTo>
                  <a:lnTo>
                    <a:pt x="191" y="2"/>
                  </a:lnTo>
                  <a:lnTo>
                    <a:pt x="199" y="1"/>
                  </a:lnTo>
                  <a:lnTo>
                    <a:pt x="206" y="0"/>
                  </a:lnTo>
                  <a:lnTo>
                    <a:pt x="212" y="0"/>
                  </a:lnTo>
                  <a:lnTo>
                    <a:pt x="221" y="0"/>
                  </a:lnTo>
                  <a:lnTo>
                    <a:pt x="229" y="0"/>
                  </a:lnTo>
                  <a:lnTo>
                    <a:pt x="236" y="1"/>
                  </a:lnTo>
                  <a:lnTo>
                    <a:pt x="242" y="2"/>
                  </a:lnTo>
                  <a:lnTo>
                    <a:pt x="245" y="4"/>
                  </a:lnTo>
                  <a:lnTo>
                    <a:pt x="249" y="5"/>
                  </a:lnTo>
                  <a:lnTo>
                    <a:pt x="250" y="8"/>
                  </a:lnTo>
                  <a:lnTo>
                    <a:pt x="251" y="9"/>
                  </a:lnTo>
                  <a:lnTo>
                    <a:pt x="253" y="10"/>
                  </a:lnTo>
                  <a:lnTo>
                    <a:pt x="254" y="11"/>
                  </a:lnTo>
                  <a:lnTo>
                    <a:pt x="254" y="14"/>
                  </a:lnTo>
                  <a:lnTo>
                    <a:pt x="255" y="15"/>
                  </a:lnTo>
                  <a:lnTo>
                    <a:pt x="254" y="16"/>
                  </a:lnTo>
                  <a:lnTo>
                    <a:pt x="253" y="18"/>
                  </a:lnTo>
                  <a:lnTo>
                    <a:pt x="251" y="19"/>
                  </a:lnTo>
                  <a:lnTo>
                    <a:pt x="247" y="20"/>
                  </a:lnTo>
                  <a:lnTo>
                    <a:pt x="244" y="23"/>
                  </a:lnTo>
                  <a:lnTo>
                    <a:pt x="239" y="24"/>
                  </a:lnTo>
                  <a:lnTo>
                    <a:pt x="234" y="25"/>
                  </a:lnTo>
                  <a:lnTo>
                    <a:pt x="227" y="26"/>
                  </a:lnTo>
                  <a:lnTo>
                    <a:pt x="223" y="28"/>
                  </a:lnTo>
                  <a:lnTo>
                    <a:pt x="220" y="29"/>
                  </a:lnTo>
                  <a:lnTo>
                    <a:pt x="216" y="30"/>
                  </a:lnTo>
                  <a:lnTo>
                    <a:pt x="211" y="32"/>
                  </a:lnTo>
                  <a:lnTo>
                    <a:pt x="206" y="33"/>
                  </a:lnTo>
                  <a:lnTo>
                    <a:pt x="201" y="34"/>
                  </a:lnTo>
                  <a:lnTo>
                    <a:pt x="196" y="35"/>
                  </a:lnTo>
                  <a:lnTo>
                    <a:pt x="189" y="37"/>
                  </a:lnTo>
                  <a:lnTo>
                    <a:pt x="183" y="38"/>
                  </a:lnTo>
                  <a:lnTo>
                    <a:pt x="177" y="39"/>
                  </a:lnTo>
                  <a:lnTo>
                    <a:pt x="169" y="40"/>
                  </a:lnTo>
                  <a:lnTo>
                    <a:pt x="162" y="42"/>
                  </a:lnTo>
                  <a:lnTo>
                    <a:pt x="154" y="43"/>
                  </a:lnTo>
                  <a:lnTo>
                    <a:pt x="146" y="44"/>
                  </a:lnTo>
                  <a:lnTo>
                    <a:pt x="138" y="47"/>
                  </a:lnTo>
                  <a:lnTo>
                    <a:pt x="129" y="48"/>
                  </a:lnTo>
                  <a:lnTo>
                    <a:pt x="120" y="49"/>
                  </a:lnTo>
                  <a:lnTo>
                    <a:pt x="111" y="50"/>
                  </a:lnTo>
                  <a:lnTo>
                    <a:pt x="102" y="53"/>
                  </a:lnTo>
                  <a:lnTo>
                    <a:pt x="95" y="54"/>
                  </a:lnTo>
                  <a:lnTo>
                    <a:pt x="88" y="55"/>
                  </a:lnTo>
                  <a:lnTo>
                    <a:pt x="82" y="57"/>
                  </a:lnTo>
                  <a:lnTo>
                    <a:pt x="76" y="58"/>
                  </a:lnTo>
                  <a:lnTo>
                    <a:pt x="69" y="59"/>
                  </a:lnTo>
                  <a:lnTo>
                    <a:pt x="64" y="59"/>
                  </a:lnTo>
                  <a:lnTo>
                    <a:pt x="61" y="61"/>
                  </a:lnTo>
                  <a:lnTo>
                    <a:pt x="56" y="61"/>
                  </a:lnTo>
                  <a:lnTo>
                    <a:pt x="52" y="62"/>
                  </a:lnTo>
                  <a:lnTo>
                    <a:pt x="49" y="62"/>
                  </a:lnTo>
                  <a:lnTo>
                    <a:pt x="47" y="63"/>
                  </a:lnTo>
                  <a:lnTo>
                    <a:pt x="44" y="63"/>
                  </a:lnTo>
                  <a:lnTo>
                    <a:pt x="42" y="63"/>
                  </a:lnTo>
                  <a:lnTo>
                    <a:pt x="39" y="63"/>
                  </a:lnTo>
                  <a:lnTo>
                    <a:pt x="35" y="62"/>
                  </a:lnTo>
                  <a:lnTo>
                    <a:pt x="30" y="61"/>
                  </a:lnTo>
                  <a:lnTo>
                    <a:pt x="25" y="59"/>
                  </a:lnTo>
                  <a:lnTo>
                    <a:pt x="20" y="57"/>
                  </a:lnTo>
                  <a:lnTo>
                    <a:pt x="14" y="54"/>
                  </a:lnTo>
                  <a:lnTo>
                    <a:pt x="8" y="50"/>
                  </a:lnTo>
                  <a:lnTo>
                    <a:pt x="0" y="48"/>
                  </a:lnTo>
                  <a:lnTo>
                    <a:pt x="0" y="48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79"/>
            <p:cNvSpPr>
              <a:spLocks/>
            </p:cNvSpPr>
            <p:nvPr/>
          </p:nvSpPr>
          <p:spPr bwMode="auto">
            <a:xfrm>
              <a:off x="1341438" y="2624138"/>
              <a:ext cx="295275" cy="361950"/>
            </a:xfrm>
            <a:custGeom>
              <a:avLst/>
              <a:gdLst>
                <a:gd name="T0" fmla="*/ 118 w 186"/>
                <a:gd name="T1" fmla="*/ 156 h 228"/>
                <a:gd name="T2" fmla="*/ 100 w 186"/>
                <a:gd name="T3" fmla="*/ 173 h 228"/>
                <a:gd name="T4" fmla="*/ 81 w 186"/>
                <a:gd name="T5" fmla="*/ 188 h 228"/>
                <a:gd name="T6" fmla="*/ 60 w 186"/>
                <a:gd name="T7" fmla="*/ 202 h 228"/>
                <a:gd name="T8" fmla="*/ 43 w 186"/>
                <a:gd name="T9" fmla="*/ 209 h 228"/>
                <a:gd name="T10" fmla="*/ 33 w 186"/>
                <a:gd name="T11" fmla="*/ 215 h 228"/>
                <a:gd name="T12" fmla="*/ 24 w 186"/>
                <a:gd name="T13" fmla="*/ 219 h 228"/>
                <a:gd name="T14" fmla="*/ 18 w 186"/>
                <a:gd name="T15" fmla="*/ 223 h 228"/>
                <a:gd name="T16" fmla="*/ 9 w 186"/>
                <a:gd name="T17" fmla="*/ 227 h 228"/>
                <a:gd name="T18" fmla="*/ 2 w 186"/>
                <a:gd name="T19" fmla="*/ 228 h 228"/>
                <a:gd name="T20" fmla="*/ 0 w 186"/>
                <a:gd name="T21" fmla="*/ 227 h 228"/>
                <a:gd name="T22" fmla="*/ 0 w 186"/>
                <a:gd name="T23" fmla="*/ 226 h 228"/>
                <a:gd name="T24" fmla="*/ 2 w 186"/>
                <a:gd name="T25" fmla="*/ 223 h 228"/>
                <a:gd name="T26" fmla="*/ 5 w 186"/>
                <a:gd name="T27" fmla="*/ 221 h 228"/>
                <a:gd name="T28" fmla="*/ 12 w 186"/>
                <a:gd name="T29" fmla="*/ 214 h 228"/>
                <a:gd name="T30" fmla="*/ 26 w 186"/>
                <a:gd name="T31" fmla="*/ 203 h 228"/>
                <a:gd name="T32" fmla="*/ 51 w 186"/>
                <a:gd name="T33" fmla="*/ 181 h 228"/>
                <a:gd name="T34" fmla="*/ 84 w 186"/>
                <a:gd name="T35" fmla="*/ 151 h 228"/>
                <a:gd name="T36" fmla="*/ 105 w 186"/>
                <a:gd name="T37" fmla="*/ 127 h 228"/>
                <a:gd name="T38" fmla="*/ 118 w 186"/>
                <a:gd name="T39" fmla="*/ 111 h 228"/>
                <a:gd name="T40" fmla="*/ 129 w 186"/>
                <a:gd name="T41" fmla="*/ 93 h 228"/>
                <a:gd name="T42" fmla="*/ 138 w 186"/>
                <a:gd name="T43" fmla="*/ 75 h 228"/>
                <a:gd name="T44" fmla="*/ 144 w 186"/>
                <a:gd name="T45" fmla="*/ 58 h 228"/>
                <a:gd name="T46" fmla="*/ 148 w 186"/>
                <a:gd name="T47" fmla="*/ 41 h 228"/>
                <a:gd name="T48" fmla="*/ 152 w 186"/>
                <a:gd name="T49" fmla="*/ 25 h 228"/>
                <a:gd name="T50" fmla="*/ 153 w 186"/>
                <a:gd name="T51" fmla="*/ 7 h 228"/>
                <a:gd name="T52" fmla="*/ 161 w 186"/>
                <a:gd name="T53" fmla="*/ 7 h 228"/>
                <a:gd name="T54" fmla="*/ 172 w 186"/>
                <a:gd name="T55" fmla="*/ 21 h 228"/>
                <a:gd name="T56" fmla="*/ 181 w 186"/>
                <a:gd name="T57" fmla="*/ 31 h 228"/>
                <a:gd name="T58" fmla="*/ 186 w 186"/>
                <a:gd name="T59" fmla="*/ 37 h 228"/>
                <a:gd name="T60" fmla="*/ 186 w 186"/>
                <a:gd name="T61" fmla="*/ 41 h 228"/>
                <a:gd name="T62" fmla="*/ 185 w 186"/>
                <a:gd name="T63" fmla="*/ 48 h 228"/>
                <a:gd name="T64" fmla="*/ 182 w 186"/>
                <a:gd name="T65" fmla="*/ 58 h 228"/>
                <a:gd name="T66" fmla="*/ 177 w 186"/>
                <a:gd name="T67" fmla="*/ 70 h 228"/>
                <a:gd name="T68" fmla="*/ 171 w 186"/>
                <a:gd name="T69" fmla="*/ 85 h 228"/>
                <a:gd name="T70" fmla="*/ 161 w 186"/>
                <a:gd name="T71" fmla="*/ 103 h 228"/>
                <a:gd name="T72" fmla="*/ 149 w 186"/>
                <a:gd name="T73" fmla="*/ 120 h 228"/>
                <a:gd name="T74" fmla="*/ 134 w 186"/>
                <a:gd name="T75" fmla="*/ 138 h 228"/>
                <a:gd name="T76" fmla="*/ 127 w 186"/>
                <a:gd name="T77" fmla="*/ 147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86" h="228">
                  <a:moveTo>
                    <a:pt x="127" y="147"/>
                  </a:moveTo>
                  <a:lnTo>
                    <a:pt x="118" y="156"/>
                  </a:lnTo>
                  <a:lnTo>
                    <a:pt x="109" y="165"/>
                  </a:lnTo>
                  <a:lnTo>
                    <a:pt x="100" y="173"/>
                  </a:lnTo>
                  <a:lnTo>
                    <a:pt x="91" y="180"/>
                  </a:lnTo>
                  <a:lnTo>
                    <a:pt x="81" y="188"/>
                  </a:lnTo>
                  <a:lnTo>
                    <a:pt x="70" y="194"/>
                  </a:lnTo>
                  <a:lnTo>
                    <a:pt x="60" y="202"/>
                  </a:lnTo>
                  <a:lnTo>
                    <a:pt x="48" y="207"/>
                  </a:lnTo>
                  <a:lnTo>
                    <a:pt x="43" y="209"/>
                  </a:lnTo>
                  <a:lnTo>
                    <a:pt x="38" y="213"/>
                  </a:lnTo>
                  <a:lnTo>
                    <a:pt x="33" y="215"/>
                  </a:lnTo>
                  <a:lnTo>
                    <a:pt x="28" y="217"/>
                  </a:lnTo>
                  <a:lnTo>
                    <a:pt x="24" y="219"/>
                  </a:lnTo>
                  <a:lnTo>
                    <a:pt x="21" y="222"/>
                  </a:lnTo>
                  <a:lnTo>
                    <a:pt x="18" y="223"/>
                  </a:lnTo>
                  <a:lnTo>
                    <a:pt x="14" y="224"/>
                  </a:lnTo>
                  <a:lnTo>
                    <a:pt x="9" y="227"/>
                  </a:lnTo>
                  <a:lnTo>
                    <a:pt x="5" y="228"/>
                  </a:lnTo>
                  <a:lnTo>
                    <a:pt x="2" y="228"/>
                  </a:lnTo>
                  <a:lnTo>
                    <a:pt x="0" y="228"/>
                  </a:lnTo>
                  <a:lnTo>
                    <a:pt x="0" y="227"/>
                  </a:lnTo>
                  <a:lnTo>
                    <a:pt x="0" y="227"/>
                  </a:lnTo>
                  <a:lnTo>
                    <a:pt x="0" y="226"/>
                  </a:lnTo>
                  <a:lnTo>
                    <a:pt x="2" y="224"/>
                  </a:lnTo>
                  <a:lnTo>
                    <a:pt x="2" y="223"/>
                  </a:lnTo>
                  <a:lnTo>
                    <a:pt x="3" y="222"/>
                  </a:lnTo>
                  <a:lnTo>
                    <a:pt x="5" y="221"/>
                  </a:lnTo>
                  <a:lnTo>
                    <a:pt x="7" y="218"/>
                  </a:lnTo>
                  <a:lnTo>
                    <a:pt x="12" y="214"/>
                  </a:lnTo>
                  <a:lnTo>
                    <a:pt x="18" y="209"/>
                  </a:lnTo>
                  <a:lnTo>
                    <a:pt x="26" y="203"/>
                  </a:lnTo>
                  <a:lnTo>
                    <a:pt x="33" y="195"/>
                  </a:lnTo>
                  <a:lnTo>
                    <a:pt x="51" y="181"/>
                  </a:lnTo>
                  <a:lnTo>
                    <a:pt x="67" y="166"/>
                  </a:lnTo>
                  <a:lnTo>
                    <a:pt x="84" y="151"/>
                  </a:lnTo>
                  <a:lnTo>
                    <a:pt x="99" y="135"/>
                  </a:lnTo>
                  <a:lnTo>
                    <a:pt x="105" y="127"/>
                  </a:lnTo>
                  <a:lnTo>
                    <a:pt x="111" y="118"/>
                  </a:lnTo>
                  <a:lnTo>
                    <a:pt x="118" y="111"/>
                  </a:lnTo>
                  <a:lnTo>
                    <a:pt x="124" y="102"/>
                  </a:lnTo>
                  <a:lnTo>
                    <a:pt x="129" y="93"/>
                  </a:lnTo>
                  <a:lnTo>
                    <a:pt x="133" y="84"/>
                  </a:lnTo>
                  <a:lnTo>
                    <a:pt x="138" y="75"/>
                  </a:lnTo>
                  <a:lnTo>
                    <a:pt x="140" y="65"/>
                  </a:lnTo>
                  <a:lnTo>
                    <a:pt x="144" y="58"/>
                  </a:lnTo>
                  <a:lnTo>
                    <a:pt x="147" y="50"/>
                  </a:lnTo>
                  <a:lnTo>
                    <a:pt x="148" y="41"/>
                  </a:lnTo>
                  <a:lnTo>
                    <a:pt x="151" y="32"/>
                  </a:lnTo>
                  <a:lnTo>
                    <a:pt x="152" y="25"/>
                  </a:lnTo>
                  <a:lnTo>
                    <a:pt x="152" y="16"/>
                  </a:lnTo>
                  <a:lnTo>
                    <a:pt x="153" y="7"/>
                  </a:lnTo>
                  <a:lnTo>
                    <a:pt x="153" y="0"/>
                  </a:lnTo>
                  <a:lnTo>
                    <a:pt x="161" y="7"/>
                  </a:lnTo>
                  <a:lnTo>
                    <a:pt x="167" y="15"/>
                  </a:lnTo>
                  <a:lnTo>
                    <a:pt x="172" y="21"/>
                  </a:lnTo>
                  <a:lnTo>
                    <a:pt x="177" y="26"/>
                  </a:lnTo>
                  <a:lnTo>
                    <a:pt x="181" y="31"/>
                  </a:lnTo>
                  <a:lnTo>
                    <a:pt x="183" y="35"/>
                  </a:lnTo>
                  <a:lnTo>
                    <a:pt x="186" y="37"/>
                  </a:lnTo>
                  <a:lnTo>
                    <a:pt x="186" y="39"/>
                  </a:lnTo>
                  <a:lnTo>
                    <a:pt x="186" y="41"/>
                  </a:lnTo>
                  <a:lnTo>
                    <a:pt x="185" y="45"/>
                  </a:lnTo>
                  <a:lnTo>
                    <a:pt x="185" y="48"/>
                  </a:lnTo>
                  <a:lnTo>
                    <a:pt x="183" y="53"/>
                  </a:lnTo>
                  <a:lnTo>
                    <a:pt x="182" y="58"/>
                  </a:lnTo>
                  <a:lnTo>
                    <a:pt x="180" y="64"/>
                  </a:lnTo>
                  <a:lnTo>
                    <a:pt x="177" y="70"/>
                  </a:lnTo>
                  <a:lnTo>
                    <a:pt x="173" y="78"/>
                  </a:lnTo>
                  <a:lnTo>
                    <a:pt x="171" y="85"/>
                  </a:lnTo>
                  <a:lnTo>
                    <a:pt x="166" y="94"/>
                  </a:lnTo>
                  <a:lnTo>
                    <a:pt x="161" y="103"/>
                  </a:lnTo>
                  <a:lnTo>
                    <a:pt x="156" y="111"/>
                  </a:lnTo>
                  <a:lnTo>
                    <a:pt x="149" y="120"/>
                  </a:lnTo>
                  <a:lnTo>
                    <a:pt x="142" y="128"/>
                  </a:lnTo>
                  <a:lnTo>
                    <a:pt x="134" y="138"/>
                  </a:lnTo>
                  <a:lnTo>
                    <a:pt x="127" y="147"/>
                  </a:lnTo>
                  <a:lnTo>
                    <a:pt x="127" y="147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80"/>
            <p:cNvSpPr>
              <a:spLocks/>
            </p:cNvSpPr>
            <p:nvPr/>
          </p:nvSpPr>
          <p:spPr bwMode="auto">
            <a:xfrm>
              <a:off x="1706563" y="2595563"/>
              <a:ext cx="815975" cy="433388"/>
            </a:xfrm>
            <a:custGeom>
              <a:avLst/>
              <a:gdLst>
                <a:gd name="T0" fmla="*/ 409 w 514"/>
                <a:gd name="T1" fmla="*/ 211 h 273"/>
                <a:gd name="T2" fmla="*/ 431 w 514"/>
                <a:gd name="T3" fmla="*/ 206 h 273"/>
                <a:gd name="T4" fmla="*/ 445 w 514"/>
                <a:gd name="T5" fmla="*/ 199 h 273"/>
                <a:gd name="T6" fmla="*/ 453 w 514"/>
                <a:gd name="T7" fmla="*/ 193 h 273"/>
                <a:gd name="T8" fmla="*/ 460 w 514"/>
                <a:gd name="T9" fmla="*/ 180 h 273"/>
                <a:gd name="T10" fmla="*/ 465 w 514"/>
                <a:gd name="T11" fmla="*/ 165 h 273"/>
                <a:gd name="T12" fmla="*/ 470 w 514"/>
                <a:gd name="T13" fmla="*/ 146 h 273"/>
                <a:gd name="T14" fmla="*/ 475 w 514"/>
                <a:gd name="T15" fmla="*/ 124 h 273"/>
                <a:gd name="T16" fmla="*/ 480 w 514"/>
                <a:gd name="T17" fmla="*/ 105 h 273"/>
                <a:gd name="T18" fmla="*/ 484 w 514"/>
                <a:gd name="T19" fmla="*/ 93 h 273"/>
                <a:gd name="T20" fmla="*/ 486 w 514"/>
                <a:gd name="T21" fmla="*/ 87 h 273"/>
                <a:gd name="T22" fmla="*/ 490 w 514"/>
                <a:gd name="T23" fmla="*/ 90 h 273"/>
                <a:gd name="T24" fmla="*/ 493 w 514"/>
                <a:gd name="T25" fmla="*/ 98 h 273"/>
                <a:gd name="T26" fmla="*/ 494 w 514"/>
                <a:gd name="T27" fmla="*/ 112 h 273"/>
                <a:gd name="T28" fmla="*/ 496 w 514"/>
                <a:gd name="T29" fmla="*/ 132 h 273"/>
                <a:gd name="T30" fmla="*/ 500 w 514"/>
                <a:gd name="T31" fmla="*/ 170 h 273"/>
                <a:gd name="T32" fmla="*/ 509 w 514"/>
                <a:gd name="T33" fmla="*/ 199 h 273"/>
                <a:gd name="T34" fmla="*/ 514 w 514"/>
                <a:gd name="T35" fmla="*/ 217 h 273"/>
                <a:gd name="T36" fmla="*/ 507 w 514"/>
                <a:gd name="T37" fmla="*/ 227 h 273"/>
                <a:gd name="T38" fmla="*/ 495 w 514"/>
                <a:gd name="T39" fmla="*/ 235 h 273"/>
                <a:gd name="T40" fmla="*/ 462 w 514"/>
                <a:gd name="T41" fmla="*/ 247 h 273"/>
                <a:gd name="T42" fmla="*/ 413 w 514"/>
                <a:gd name="T43" fmla="*/ 261 h 273"/>
                <a:gd name="T44" fmla="*/ 375 w 514"/>
                <a:gd name="T45" fmla="*/ 268 h 273"/>
                <a:gd name="T46" fmla="*/ 310 w 514"/>
                <a:gd name="T47" fmla="*/ 271 h 273"/>
                <a:gd name="T48" fmla="*/ 231 w 514"/>
                <a:gd name="T49" fmla="*/ 273 h 273"/>
                <a:gd name="T50" fmla="*/ 190 w 514"/>
                <a:gd name="T51" fmla="*/ 273 h 273"/>
                <a:gd name="T52" fmla="*/ 154 w 514"/>
                <a:gd name="T53" fmla="*/ 273 h 273"/>
                <a:gd name="T54" fmla="*/ 125 w 514"/>
                <a:gd name="T55" fmla="*/ 271 h 273"/>
                <a:gd name="T56" fmla="*/ 99 w 514"/>
                <a:gd name="T57" fmla="*/ 269 h 273"/>
                <a:gd name="T58" fmla="*/ 65 w 514"/>
                <a:gd name="T59" fmla="*/ 259 h 273"/>
                <a:gd name="T60" fmla="*/ 41 w 514"/>
                <a:gd name="T61" fmla="*/ 246 h 273"/>
                <a:gd name="T62" fmla="*/ 22 w 514"/>
                <a:gd name="T63" fmla="*/ 227 h 273"/>
                <a:gd name="T64" fmla="*/ 8 w 514"/>
                <a:gd name="T65" fmla="*/ 202 h 273"/>
                <a:gd name="T66" fmla="*/ 3 w 514"/>
                <a:gd name="T67" fmla="*/ 173 h 273"/>
                <a:gd name="T68" fmla="*/ 1 w 514"/>
                <a:gd name="T69" fmla="*/ 126 h 273"/>
                <a:gd name="T70" fmla="*/ 1 w 514"/>
                <a:gd name="T71" fmla="*/ 61 h 273"/>
                <a:gd name="T72" fmla="*/ 12 w 514"/>
                <a:gd name="T73" fmla="*/ 5 h 273"/>
                <a:gd name="T74" fmla="*/ 30 w 514"/>
                <a:gd name="T75" fmla="*/ 23 h 273"/>
                <a:gd name="T76" fmla="*/ 37 w 514"/>
                <a:gd name="T77" fmla="*/ 31 h 273"/>
                <a:gd name="T78" fmla="*/ 35 w 514"/>
                <a:gd name="T79" fmla="*/ 44 h 273"/>
                <a:gd name="T80" fmla="*/ 33 w 514"/>
                <a:gd name="T81" fmla="*/ 67 h 273"/>
                <a:gd name="T82" fmla="*/ 29 w 514"/>
                <a:gd name="T83" fmla="*/ 98 h 273"/>
                <a:gd name="T84" fmla="*/ 28 w 514"/>
                <a:gd name="T85" fmla="*/ 136 h 273"/>
                <a:gd name="T86" fmla="*/ 30 w 514"/>
                <a:gd name="T87" fmla="*/ 169 h 273"/>
                <a:gd name="T88" fmla="*/ 35 w 514"/>
                <a:gd name="T89" fmla="*/ 191 h 273"/>
                <a:gd name="T90" fmla="*/ 49 w 514"/>
                <a:gd name="T91" fmla="*/ 206 h 273"/>
                <a:gd name="T92" fmla="*/ 70 w 514"/>
                <a:gd name="T93" fmla="*/ 217 h 273"/>
                <a:gd name="T94" fmla="*/ 89 w 514"/>
                <a:gd name="T95" fmla="*/ 223 h 273"/>
                <a:gd name="T96" fmla="*/ 114 w 514"/>
                <a:gd name="T97" fmla="*/ 228 h 273"/>
                <a:gd name="T98" fmla="*/ 148 w 514"/>
                <a:gd name="T99" fmla="*/ 231 h 273"/>
                <a:gd name="T100" fmla="*/ 187 w 514"/>
                <a:gd name="T101" fmla="*/ 231 h 273"/>
                <a:gd name="T102" fmla="*/ 224 w 514"/>
                <a:gd name="T103" fmla="*/ 231 h 273"/>
                <a:gd name="T104" fmla="*/ 262 w 514"/>
                <a:gd name="T105" fmla="*/ 231 h 273"/>
                <a:gd name="T106" fmla="*/ 307 w 514"/>
                <a:gd name="T107" fmla="*/ 227 h 273"/>
                <a:gd name="T108" fmla="*/ 351 w 514"/>
                <a:gd name="T109" fmla="*/ 222 h 273"/>
                <a:gd name="T110" fmla="*/ 389 w 514"/>
                <a:gd name="T111" fmla="*/ 216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14" h="273">
                  <a:moveTo>
                    <a:pt x="389" y="216"/>
                  </a:moveTo>
                  <a:lnTo>
                    <a:pt x="397" y="215"/>
                  </a:lnTo>
                  <a:lnTo>
                    <a:pt x="403" y="213"/>
                  </a:lnTo>
                  <a:lnTo>
                    <a:pt x="409" y="211"/>
                  </a:lnTo>
                  <a:lnTo>
                    <a:pt x="416" y="210"/>
                  </a:lnTo>
                  <a:lnTo>
                    <a:pt x="421" y="208"/>
                  </a:lnTo>
                  <a:lnTo>
                    <a:pt x="426" y="207"/>
                  </a:lnTo>
                  <a:lnTo>
                    <a:pt x="431" y="206"/>
                  </a:lnTo>
                  <a:lnTo>
                    <a:pt x="435" y="204"/>
                  </a:lnTo>
                  <a:lnTo>
                    <a:pt x="438" y="203"/>
                  </a:lnTo>
                  <a:lnTo>
                    <a:pt x="442" y="201"/>
                  </a:lnTo>
                  <a:lnTo>
                    <a:pt x="445" y="199"/>
                  </a:lnTo>
                  <a:lnTo>
                    <a:pt x="448" y="198"/>
                  </a:lnTo>
                  <a:lnTo>
                    <a:pt x="450" y="197"/>
                  </a:lnTo>
                  <a:lnTo>
                    <a:pt x="452" y="196"/>
                  </a:lnTo>
                  <a:lnTo>
                    <a:pt x="453" y="193"/>
                  </a:lnTo>
                  <a:lnTo>
                    <a:pt x="455" y="192"/>
                  </a:lnTo>
                  <a:lnTo>
                    <a:pt x="456" y="189"/>
                  </a:lnTo>
                  <a:lnTo>
                    <a:pt x="459" y="186"/>
                  </a:lnTo>
                  <a:lnTo>
                    <a:pt x="460" y="180"/>
                  </a:lnTo>
                  <a:lnTo>
                    <a:pt x="461" y="177"/>
                  </a:lnTo>
                  <a:lnTo>
                    <a:pt x="462" y="174"/>
                  </a:lnTo>
                  <a:lnTo>
                    <a:pt x="464" y="170"/>
                  </a:lnTo>
                  <a:lnTo>
                    <a:pt x="465" y="165"/>
                  </a:lnTo>
                  <a:lnTo>
                    <a:pt x="466" y="162"/>
                  </a:lnTo>
                  <a:lnTo>
                    <a:pt x="467" y="156"/>
                  </a:lnTo>
                  <a:lnTo>
                    <a:pt x="469" y="151"/>
                  </a:lnTo>
                  <a:lnTo>
                    <a:pt x="470" y="146"/>
                  </a:lnTo>
                  <a:lnTo>
                    <a:pt x="471" y="141"/>
                  </a:lnTo>
                  <a:lnTo>
                    <a:pt x="474" y="135"/>
                  </a:lnTo>
                  <a:lnTo>
                    <a:pt x="474" y="129"/>
                  </a:lnTo>
                  <a:lnTo>
                    <a:pt x="475" y="124"/>
                  </a:lnTo>
                  <a:lnTo>
                    <a:pt x="476" y="119"/>
                  </a:lnTo>
                  <a:lnTo>
                    <a:pt x="477" y="114"/>
                  </a:lnTo>
                  <a:lnTo>
                    <a:pt x="479" y="109"/>
                  </a:lnTo>
                  <a:lnTo>
                    <a:pt x="480" y="105"/>
                  </a:lnTo>
                  <a:lnTo>
                    <a:pt x="481" y="102"/>
                  </a:lnTo>
                  <a:lnTo>
                    <a:pt x="481" y="98"/>
                  </a:lnTo>
                  <a:lnTo>
                    <a:pt x="483" y="96"/>
                  </a:lnTo>
                  <a:lnTo>
                    <a:pt x="484" y="93"/>
                  </a:lnTo>
                  <a:lnTo>
                    <a:pt x="485" y="91"/>
                  </a:lnTo>
                  <a:lnTo>
                    <a:pt x="485" y="90"/>
                  </a:lnTo>
                  <a:lnTo>
                    <a:pt x="486" y="88"/>
                  </a:lnTo>
                  <a:lnTo>
                    <a:pt x="486" y="87"/>
                  </a:lnTo>
                  <a:lnTo>
                    <a:pt x="488" y="87"/>
                  </a:lnTo>
                  <a:lnTo>
                    <a:pt x="488" y="87"/>
                  </a:lnTo>
                  <a:lnTo>
                    <a:pt x="489" y="88"/>
                  </a:lnTo>
                  <a:lnTo>
                    <a:pt x="490" y="90"/>
                  </a:lnTo>
                  <a:lnTo>
                    <a:pt x="490" y="91"/>
                  </a:lnTo>
                  <a:lnTo>
                    <a:pt x="491" y="93"/>
                  </a:lnTo>
                  <a:lnTo>
                    <a:pt x="491" y="96"/>
                  </a:lnTo>
                  <a:lnTo>
                    <a:pt x="493" y="98"/>
                  </a:lnTo>
                  <a:lnTo>
                    <a:pt x="493" y="101"/>
                  </a:lnTo>
                  <a:lnTo>
                    <a:pt x="493" y="105"/>
                  </a:lnTo>
                  <a:lnTo>
                    <a:pt x="494" y="109"/>
                  </a:lnTo>
                  <a:lnTo>
                    <a:pt x="494" y="112"/>
                  </a:lnTo>
                  <a:lnTo>
                    <a:pt x="495" y="116"/>
                  </a:lnTo>
                  <a:lnTo>
                    <a:pt x="495" y="121"/>
                  </a:lnTo>
                  <a:lnTo>
                    <a:pt x="496" y="126"/>
                  </a:lnTo>
                  <a:lnTo>
                    <a:pt x="496" y="132"/>
                  </a:lnTo>
                  <a:lnTo>
                    <a:pt x="498" y="138"/>
                  </a:lnTo>
                  <a:lnTo>
                    <a:pt x="498" y="150"/>
                  </a:lnTo>
                  <a:lnTo>
                    <a:pt x="499" y="160"/>
                  </a:lnTo>
                  <a:lnTo>
                    <a:pt x="500" y="170"/>
                  </a:lnTo>
                  <a:lnTo>
                    <a:pt x="503" y="179"/>
                  </a:lnTo>
                  <a:lnTo>
                    <a:pt x="504" y="187"/>
                  </a:lnTo>
                  <a:lnTo>
                    <a:pt x="507" y="193"/>
                  </a:lnTo>
                  <a:lnTo>
                    <a:pt x="509" y="199"/>
                  </a:lnTo>
                  <a:lnTo>
                    <a:pt x="512" y="204"/>
                  </a:lnTo>
                  <a:lnTo>
                    <a:pt x="514" y="208"/>
                  </a:lnTo>
                  <a:lnTo>
                    <a:pt x="514" y="213"/>
                  </a:lnTo>
                  <a:lnTo>
                    <a:pt x="514" y="217"/>
                  </a:lnTo>
                  <a:lnTo>
                    <a:pt x="512" y="222"/>
                  </a:lnTo>
                  <a:lnTo>
                    <a:pt x="510" y="223"/>
                  </a:lnTo>
                  <a:lnTo>
                    <a:pt x="509" y="226"/>
                  </a:lnTo>
                  <a:lnTo>
                    <a:pt x="507" y="227"/>
                  </a:lnTo>
                  <a:lnTo>
                    <a:pt x="504" y="230"/>
                  </a:lnTo>
                  <a:lnTo>
                    <a:pt x="501" y="232"/>
                  </a:lnTo>
                  <a:lnTo>
                    <a:pt x="498" y="233"/>
                  </a:lnTo>
                  <a:lnTo>
                    <a:pt x="495" y="235"/>
                  </a:lnTo>
                  <a:lnTo>
                    <a:pt x="491" y="237"/>
                  </a:lnTo>
                  <a:lnTo>
                    <a:pt x="483" y="241"/>
                  </a:lnTo>
                  <a:lnTo>
                    <a:pt x="474" y="244"/>
                  </a:lnTo>
                  <a:lnTo>
                    <a:pt x="462" y="247"/>
                  </a:lnTo>
                  <a:lnTo>
                    <a:pt x="451" y="251"/>
                  </a:lnTo>
                  <a:lnTo>
                    <a:pt x="440" y="254"/>
                  </a:lnTo>
                  <a:lnTo>
                    <a:pt x="427" y="257"/>
                  </a:lnTo>
                  <a:lnTo>
                    <a:pt x="413" y="261"/>
                  </a:lnTo>
                  <a:lnTo>
                    <a:pt x="398" y="264"/>
                  </a:lnTo>
                  <a:lnTo>
                    <a:pt x="390" y="265"/>
                  </a:lnTo>
                  <a:lnTo>
                    <a:pt x="383" y="266"/>
                  </a:lnTo>
                  <a:lnTo>
                    <a:pt x="375" y="268"/>
                  </a:lnTo>
                  <a:lnTo>
                    <a:pt x="366" y="268"/>
                  </a:lnTo>
                  <a:lnTo>
                    <a:pt x="349" y="270"/>
                  </a:lnTo>
                  <a:lnTo>
                    <a:pt x="330" y="271"/>
                  </a:lnTo>
                  <a:lnTo>
                    <a:pt x="310" y="271"/>
                  </a:lnTo>
                  <a:lnTo>
                    <a:pt x="288" y="273"/>
                  </a:lnTo>
                  <a:lnTo>
                    <a:pt x="267" y="273"/>
                  </a:lnTo>
                  <a:lnTo>
                    <a:pt x="243" y="273"/>
                  </a:lnTo>
                  <a:lnTo>
                    <a:pt x="231" y="273"/>
                  </a:lnTo>
                  <a:lnTo>
                    <a:pt x="220" y="273"/>
                  </a:lnTo>
                  <a:lnTo>
                    <a:pt x="210" y="273"/>
                  </a:lnTo>
                  <a:lnTo>
                    <a:pt x="200" y="273"/>
                  </a:lnTo>
                  <a:lnTo>
                    <a:pt x="190" y="273"/>
                  </a:lnTo>
                  <a:lnTo>
                    <a:pt x="179" y="273"/>
                  </a:lnTo>
                  <a:lnTo>
                    <a:pt x="171" y="273"/>
                  </a:lnTo>
                  <a:lnTo>
                    <a:pt x="162" y="273"/>
                  </a:lnTo>
                  <a:lnTo>
                    <a:pt x="154" y="273"/>
                  </a:lnTo>
                  <a:lnTo>
                    <a:pt x="147" y="273"/>
                  </a:lnTo>
                  <a:lnTo>
                    <a:pt x="139" y="273"/>
                  </a:lnTo>
                  <a:lnTo>
                    <a:pt x="131" y="271"/>
                  </a:lnTo>
                  <a:lnTo>
                    <a:pt x="125" y="271"/>
                  </a:lnTo>
                  <a:lnTo>
                    <a:pt x="119" y="271"/>
                  </a:lnTo>
                  <a:lnTo>
                    <a:pt x="114" y="270"/>
                  </a:lnTo>
                  <a:lnTo>
                    <a:pt x="109" y="270"/>
                  </a:lnTo>
                  <a:lnTo>
                    <a:pt x="99" y="269"/>
                  </a:lnTo>
                  <a:lnTo>
                    <a:pt x="90" y="266"/>
                  </a:lnTo>
                  <a:lnTo>
                    <a:pt x="81" y="265"/>
                  </a:lnTo>
                  <a:lnTo>
                    <a:pt x="72" y="263"/>
                  </a:lnTo>
                  <a:lnTo>
                    <a:pt x="65" y="259"/>
                  </a:lnTo>
                  <a:lnTo>
                    <a:pt x="58" y="256"/>
                  </a:lnTo>
                  <a:lnTo>
                    <a:pt x="52" y="252"/>
                  </a:lnTo>
                  <a:lnTo>
                    <a:pt x="46" y="249"/>
                  </a:lnTo>
                  <a:lnTo>
                    <a:pt x="41" y="246"/>
                  </a:lnTo>
                  <a:lnTo>
                    <a:pt x="35" y="241"/>
                  </a:lnTo>
                  <a:lnTo>
                    <a:pt x="30" y="237"/>
                  </a:lnTo>
                  <a:lnTo>
                    <a:pt x="25" y="232"/>
                  </a:lnTo>
                  <a:lnTo>
                    <a:pt x="22" y="227"/>
                  </a:lnTo>
                  <a:lnTo>
                    <a:pt x="17" y="221"/>
                  </a:lnTo>
                  <a:lnTo>
                    <a:pt x="13" y="215"/>
                  </a:lnTo>
                  <a:lnTo>
                    <a:pt x="10" y="207"/>
                  </a:lnTo>
                  <a:lnTo>
                    <a:pt x="8" y="202"/>
                  </a:lnTo>
                  <a:lnTo>
                    <a:pt x="6" y="197"/>
                  </a:lnTo>
                  <a:lnTo>
                    <a:pt x="5" y="191"/>
                  </a:lnTo>
                  <a:lnTo>
                    <a:pt x="4" y="182"/>
                  </a:lnTo>
                  <a:lnTo>
                    <a:pt x="3" y="173"/>
                  </a:lnTo>
                  <a:lnTo>
                    <a:pt x="3" y="163"/>
                  </a:lnTo>
                  <a:lnTo>
                    <a:pt x="1" y="151"/>
                  </a:lnTo>
                  <a:lnTo>
                    <a:pt x="1" y="139"/>
                  </a:lnTo>
                  <a:lnTo>
                    <a:pt x="1" y="126"/>
                  </a:lnTo>
                  <a:lnTo>
                    <a:pt x="0" y="111"/>
                  </a:lnTo>
                  <a:lnTo>
                    <a:pt x="0" y="96"/>
                  </a:lnTo>
                  <a:lnTo>
                    <a:pt x="1" y="78"/>
                  </a:lnTo>
                  <a:lnTo>
                    <a:pt x="1" y="61"/>
                  </a:lnTo>
                  <a:lnTo>
                    <a:pt x="1" y="42"/>
                  </a:lnTo>
                  <a:lnTo>
                    <a:pt x="3" y="21"/>
                  </a:lnTo>
                  <a:lnTo>
                    <a:pt x="4" y="0"/>
                  </a:lnTo>
                  <a:lnTo>
                    <a:pt x="12" y="5"/>
                  </a:lnTo>
                  <a:lnTo>
                    <a:pt x="18" y="10"/>
                  </a:lnTo>
                  <a:lnTo>
                    <a:pt x="23" y="15"/>
                  </a:lnTo>
                  <a:lnTo>
                    <a:pt x="27" y="19"/>
                  </a:lnTo>
                  <a:lnTo>
                    <a:pt x="30" y="23"/>
                  </a:lnTo>
                  <a:lnTo>
                    <a:pt x="33" y="26"/>
                  </a:lnTo>
                  <a:lnTo>
                    <a:pt x="35" y="28"/>
                  </a:lnTo>
                  <a:lnTo>
                    <a:pt x="37" y="30"/>
                  </a:lnTo>
                  <a:lnTo>
                    <a:pt x="37" y="31"/>
                  </a:lnTo>
                  <a:lnTo>
                    <a:pt x="37" y="34"/>
                  </a:lnTo>
                  <a:lnTo>
                    <a:pt x="37" y="37"/>
                  </a:lnTo>
                  <a:lnTo>
                    <a:pt x="37" y="40"/>
                  </a:lnTo>
                  <a:lnTo>
                    <a:pt x="35" y="44"/>
                  </a:lnTo>
                  <a:lnTo>
                    <a:pt x="35" y="49"/>
                  </a:lnTo>
                  <a:lnTo>
                    <a:pt x="34" y="54"/>
                  </a:lnTo>
                  <a:lnTo>
                    <a:pt x="34" y="59"/>
                  </a:lnTo>
                  <a:lnTo>
                    <a:pt x="33" y="67"/>
                  </a:lnTo>
                  <a:lnTo>
                    <a:pt x="32" y="74"/>
                  </a:lnTo>
                  <a:lnTo>
                    <a:pt x="30" y="82"/>
                  </a:lnTo>
                  <a:lnTo>
                    <a:pt x="29" y="90"/>
                  </a:lnTo>
                  <a:lnTo>
                    <a:pt x="29" y="98"/>
                  </a:lnTo>
                  <a:lnTo>
                    <a:pt x="28" y="107"/>
                  </a:lnTo>
                  <a:lnTo>
                    <a:pt x="28" y="116"/>
                  </a:lnTo>
                  <a:lnTo>
                    <a:pt x="28" y="126"/>
                  </a:lnTo>
                  <a:lnTo>
                    <a:pt x="28" y="136"/>
                  </a:lnTo>
                  <a:lnTo>
                    <a:pt x="28" y="145"/>
                  </a:lnTo>
                  <a:lnTo>
                    <a:pt x="29" y="154"/>
                  </a:lnTo>
                  <a:lnTo>
                    <a:pt x="29" y="162"/>
                  </a:lnTo>
                  <a:lnTo>
                    <a:pt x="30" y="169"/>
                  </a:lnTo>
                  <a:lnTo>
                    <a:pt x="32" y="175"/>
                  </a:lnTo>
                  <a:lnTo>
                    <a:pt x="33" y="180"/>
                  </a:lnTo>
                  <a:lnTo>
                    <a:pt x="34" y="186"/>
                  </a:lnTo>
                  <a:lnTo>
                    <a:pt x="35" y="191"/>
                  </a:lnTo>
                  <a:lnTo>
                    <a:pt x="38" y="194"/>
                  </a:lnTo>
                  <a:lnTo>
                    <a:pt x="41" y="198"/>
                  </a:lnTo>
                  <a:lnTo>
                    <a:pt x="44" y="202"/>
                  </a:lnTo>
                  <a:lnTo>
                    <a:pt x="49" y="206"/>
                  </a:lnTo>
                  <a:lnTo>
                    <a:pt x="54" y="210"/>
                  </a:lnTo>
                  <a:lnTo>
                    <a:pt x="59" y="212"/>
                  </a:lnTo>
                  <a:lnTo>
                    <a:pt x="67" y="216"/>
                  </a:lnTo>
                  <a:lnTo>
                    <a:pt x="70" y="217"/>
                  </a:lnTo>
                  <a:lnTo>
                    <a:pt x="75" y="220"/>
                  </a:lnTo>
                  <a:lnTo>
                    <a:pt x="78" y="221"/>
                  </a:lnTo>
                  <a:lnTo>
                    <a:pt x="83" y="222"/>
                  </a:lnTo>
                  <a:lnTo>
                    <a:pt x="89" y="223"/>
                  </a:lnTo>
                  <a:lnTo>
                    <a:pt x="95" y="225"/>
                  </a:lnTo>
                  <a:lnTo>
                    <a:pt x="101" y="226"/>
                  </a:lnTo>
                  <a:lnTo>
                    <a:pt x="107" y="227"/>
                  </a:lnTo>
                  <a:lnTo>
                    <a:pt x="114" y="228"/>
                  </a:lnTo>
                  <a:lnTo>
                    <a:pt x="121" y="228"/>
                  </a:lnTo>
                  <a:lnTo>
                    <a:pt x="130" y="230"/>
                  </a:lnTo>
                  <a:lnTo>
                    <a:pt x="138" y="230"/>
                  </a:lnTo>
                  <a:lnTo>
                    <a:pt x="148" y="231"/>
                  </a:lnTo>
                  <a:lnTo>
                    <a:pt x="157" y="231"/>
                  </a:lnTo>
                  <a:lnTo>
                    <a:pt x="167" y="231"/>
                  </a:lnTo>
                  <a:lnTo>
                    <a:pt x="177" y="231"/>
                  </a:lnTo>
                  <a:lnTo>
                    <a:pt x="187" y="231"/>
                  </a:lnTo>
                  <a:lnTo>
                    <a:pt x="197" y="231"/>
                  </a:lnTo>
                  <a:lnTo>
                    <a:pt x="206" y="231"/>
                  </a:lnTo>
                  <a:lnTo>
                    <a:pt x="215" y="231"/>
                  </a:lnTo>
                  <a:lnTo>
                    <a:pt x="224" y="231"/>
                  </a:lnTo>
                  <a:lnTo>
                    <a:pt x="231" y="231"/>
                  </a:lnTo>
                  <a:lnTo>
                    <a:pt x="239" y="231"/>
                  </a:lnTo>
                  <a:lnTo>
                    <a:pt x="246" y="231"/>
                  </a:lnTo>
                  <a:lnTo>
                    <a:pt x="262" y="231"/>
                  </a:lnTo>
                  <a:lnTo>
                    <a:pt x="274" y="230"/>
                  </a:lnTo>
                  <a:lnTo>
                    <a:pt x="286" y="230"/>
                  </a:lnTo>
                  <a:lnTo>
                    <a:pt x="297" y="228"/>
                  </a:lnTo>
                  <a:lnTo>
                    <a:pt x="307" y="227"/>
                  </a:lnTo>
                  <a:lnTo>
                    <a:pt x="317" y="226"/>
                  </a:lnTo>
                  <a:lnTo>
                    <a:pt x="328" y="225"/>
                  </a:lnTo>
                  <a:lnTo>
                    <a:pt x="340" y="223"/>
                  </a:lnTo>
                  <a:lnTo>
                    <a:pt x="351" y="222"/>
                  </a:lnTo>
                  <a:lnTo>
                    <a:pt x="364" y="220"/>
                  </a:lnTo>
                  <a:lnTo>
                    <a:pt x="376" y="218"/>
                  </a:lnTo>
                  <a:lnTo>
                    <a:pt x="389" y="216"/>
                  </a:lnTo>
                  <a:lnTo>
                    <a:pt x="389" y="216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81"/>
            <p:cNvSpPr>
              <a:spLocks/>
            </p:cNvSpPr>
            <p:nvPr/>
          </p:nvSpPr>
          <p:spPr bwMode="auto">
            <a:xfrm>
              <a:off x="1520826" y="2038350"/>
              <a:ext cx="403225" cy="495300"/>
            </a:xfrm>
            <a:custGeom>
              <a:avLst/>
              <a:gdLst>
                <a:gd name="T0" fmla="*/ 227 w 254"/>
                <a:gd name="T1" fmla="*/ 311 h 312"/>
                <a:gd name="T2" fmla="*/ 208 w 254"/>
                <a:gd name="T3" fmla="*/ 304 h 312"/>
                <a:gd name="T4" fmla="*/ 184 w 254"/>
                <a:gd name="T5" fmla="*/ 290 h 312"/>
                <a:gd name="T6" fmla="*/ 156 w 254"/>
                <a:gd name="T7" fmla="*/ 270 h 312"/>
                <a:gd name="T8" fmla="*/ 129 w 254"/>
                <a:gd name="T9" fmla="*/ 240 h 312"/>
                <a:gd name="T10" fmla="*/ 99 w 254"/>
                <a:gd name="T11" fmla="*/ 202 h 312"/>
                <a:gd name="T12" fmla="*/ 73 w 254"/>
                <a:gd name="T13" fmla="*/ 156 h 312"/>
                <a:gd name="T14" fmla="*/ 51 w 254"/>
                <a:gd name="T15" fmla="*/ 109 h 312"/>
                <a:gd name="T16" fmla="*/ 40 w 254"/>
                <a:gd name="T17" fmla="*/ 76 h 312"/>
                <a:gd name="T18" fmla="*/ 31 w 254"/>
                <a:gd name="T19" fmla="*/ 55 h 312"/>
                <a:gd name="T20" fmla="*/ 24 w 254"/>
                <a:gd name="T21" fmla="*/ 39 h 312"/>
                <a:gd name="T22" fmla="*/ 17 w 254"/>
                <a:gd name="T23" fmla="*/ 26 h 312"/>
                <a:gd name="T24" fmla="*/ 12 w 254"/>
                <a:gd name="T25" fmla="*/ 19 h 312"/>
                <a:gd name="T26" fmla="*/ 7 w 254"/>
                <a:gd name="T27" fmla="*/ 16 h 312"/>
                <a:gd name="T28" fmla="*/ 1 w 254"/>
                <a:gd name="T29" fmla="*/ 13 h 312"/>
                <a:gd name="T30" fmla="*/ 0 w 254"/>
                <a:gd name="T31" fmla="*/ 8 h 312"/>
                <a:gd name="T32" fmla="*/ 5 w 254"/>
                <a:gd name="T33" fmla="*/ 1 h 312"/>
                <a:gd name="T34" fmla="*/ 15 w 254"/>
                <a:gd name="T35" fmla="*/ 0 h 312"/>
                <a:gd name="T36" fmla="*/ 31 w 254"/>
                <a:gd name="T37" fmla="*/ 2 h 312"/>
                <a:gd name="T38" fmla="*/ 46 w 254"/>
                <a:gd name="T39" fmla="*/ 5 h 312"/>
                <a:gd name="T40" fmla="*/ 57 w 254"/>
                <a:gd name="T41" fmla="*/ 9 h 312"/>
                <a:gd name="T42" fmla="*/ 63 w 254"/>
                <a:gd name="T43" fmla="*/ 14 h 312"/>
                <a:gd name="T44" fmla="*/ 60 w 254"/>
                <a:gd name="T45" fmla="*/ 23 h 312"/>
                <a:gd name="T46" fmla="*/ 60 w 254"/>
                <a:gd name="T47" fmla="*/ 29 h 312"/>
                <a:gd name="T48" fmla="*/ 63 w 254"/>
                <a:gd name="T49" fmla="*/ 39 h 312"/>
                <a:gd name="T50" fmla="*/ 67 w 254"/>
                <a:gd name="T51" fmla="*/ 53 h 312"/>
                <a:gd name="T52" fmla="*/ 73 w 254"/>
                <a:gd name="T53" fmla="*/ 71 h 312"/>
                <a:gd name="T54" fmla="*/ 82 w 254"/>
                <a:gd name="T55" fmla="*/ 93 h 312"/>
                <a:gd name="T56" fmla="*/ 98 w 254"/>
                <a:gd name="T57" fmla="*/ 134 h 312"/>
                <a:gd name="T58" fmla="*/ 122 w 254"/>
                <a:gd name="T59" fmla="*/ 175 h 312"/>
                <a:gd name="T60" fmla="*/ 151 w 254"/>
                <a:gd name="T61" fmla="*/ 210 h 312"/>
                <a:gd name="T62" fmla="*/ 175 w 254"/>
                <a:gd name="T63" fmla="*/ 236 h 312"/>
                <a:gd name="T64" fmla="*/ 193 w 254"/>
                <a:gd name="T65" fmla="*/ 252 h 312"/>
                <a:gd name="T66" fmla="*/ 199 w 254"/>
                <a:gd name="T67" fmla="*/ 256 h 312"/>
                <a:gd name="T68" fmla="*/ 208 w 254"/>
                <a:gd name="T69" fmla="*/ 257 h 312"/>
                <a:gd name="T70" fmla="*/ 218 w 254"/>
                <a:gd name="T71" fmla="*/ 251 h 312"/>
                <a:gd name="T72" fmla="*/ 223 w 254"/>
                <a:gd name="T73" fmla="*/ 244 h 312"/>
                <a:gd name="T74" fmla="*/ 228 w 254"/>
                <a:gd name="T75" fmla="*/ 234 h 312"/>
                <a:gd name="T76" fmla="*/ 237 w 254"/>
                <a:gd name="T77" fmla="*/ 215 h 312"/>
                <a:gd name="T78" fmla="*/ 243 w 254"/>
                <a:gd name="T79" fmla="*/ 206 h 312"/>
                <a:gd name="T80" fmla="*/ 247 w 254"/>
                <a:gd name="T81" fmla="*/ 204 h 312"/>
                <a:gd name="T82" fmla="*/ 248 w 254"/>
                <a:gd name="T83" fmla="*/ 212 h 312"/>
                <a:gd name="T84" fmla="*/ 250 w 254"/>
                <a:gd name="T85" fmla="*/ 231 h 312"/>
                <a:gd name="T86" fmla="*/ 248 w 254"/>
                <a:gd name="T87" fmla="*/ 257 h 312"/>
                <a:gd name="T88" fmla="*/ 250 w 254"/>
                <a:gd name="T89" fmla="*/ 279 h 312"/>
                <a:gd name="T90" fmla="*/ 252 w 254"/>
                <a:gd name="T91" fmla="*/ 294 h 312"/>
                <a:gd name="T92" fmla="*/ 252 w 254"/>
                <a:gd name="T93" fmla="*/ 303 h 312"/>
                <a:gd name="T94" fmla="*/ 245 w 254"/>
                <a:gd name="T95" fmla="*/ 309 h 312"/>
                <a:gd name="T96" fmla="*/ 237 w 254"/>
                <a:gd name="T97" fmla="*/ 312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4" h="312">
                  <a:moveTo>
                    <a:pt x="237" y="312"/>
                  </a:moveTo>
                  <a:lnTo>
                    <a:pt x="232" y="312"/>
                  </a:lnTo>
                  <a:lnTo>
                    <a:pt x="227" y="311"/>
                  </a:lnTo>
                  <a:lnTo>
                    <a:pt x="222" y="309"/>
                  </a:lnTo>
                  <a:lnTo>
                    <a:pt x="214" y="307"/>
                  </a:lnTo>
                  <a:lnTo>
                    <a:pt x="208" y="304"/>
                  </a:lnTo>
                  <a:lnTo>
                    <a:pt x="200" y="300"/>
                  </a:lnTo>
                  <a:lnTo>
                    <a:pt x="192" y="295"/>
                  </a:lnTo>
                  <a:lnTo>
                    <a:pt x="184" y="290"/>
                  </a:lnTo>
                  <a:lnTo>
                    <a:pt x="175" y="284"/>
                  </a:lnTo>
                  <a:lnTo>
                    <a:pt x="165" y="278"/>
                  </a:lnTo>
                  <a:lnTo>
                    <a:pt x="156" y="270"/>
                  </a:lnTo>
                  <a:lnTo>
                    <a:pt x="147" y="261"/>
                  </a:lnTo>
                  <a:lnTo>
                    <a:pt x="137" y="251"/>
                  </a:lnTo>
                  <a:lnTo>
                    <a:pt x="129" y="240"/>
                  </a:lnTo>
                  <a:lnTo>
                    <a:pt x="118" y="228"/>
                  </a:lnTo>
                  <a:lnTo>
                    <a:pt x="108" y="216"/>
                  </a:lnTo>
                  <a:lnTo>
                    <a:pt x="99" y="202"/>
                  </a:lnTo>
                  <a:lnTo>
                    <a:pt x="89" y="187"/>
                  </a:lnTo>
                  <a:lnTo>
                    <a:pt x="81" y="173"/>
                  </a:lnTo>
                  <a:lnTo>
                    <a:pt x="73" y="156"/>
                  </a:lnTo>
                  <a:lnTo>
                    <a:pt x="65" y="141"/>
                  </a:lnTo>
                  <a:lnTo>
                    <a:pt x="58" y="125"/>
                  </a:lnTo>
                  <a:lnTo>
                    <a:pt x="51" y="109"/>
                  </a:lnTo>
                  <a:lnTo>
                    <a:pt x="46" y="92"/>
                  </a:lnTo>
                  <a:lnTo>
                    <a:pt x="43" y="85"/>
                  </a:lnTo>
                  <a:lnTo>
                    <a:pt x="40" y="76"/>
                  </a:lnTo>
                  <a:lnTo>
                    <a:pt x="36" y="69"/>
                  </a:lnTo>
                  <a:lnTo>
                    <a:pt x="34" y="62"/>
                  </a:lnTo>
                  <a:lnTo>
                    <a:pt x="31" y="55"/>
                  </a:lnTo>
                  <a:lnTo>
                    <a:pt x="29" y="49"/>
                  </a:lnTo>
                  <a:lnTo>
                    <a:pt x="26" y="44"/>
                  </a:lnTo>
                  <a:lnTo>
                    <a:pt x="24" y="39"/>
                  </a:lnTo>
                  <a:lnTo>
                    <a:pt x="21" y="34"/>
                  </a:lnTo>
                  <a:lnTo>
                    <a:pt x="20" y="30"/>
                  </a:lnTo>
                  <a:lnTo>
                    <a:pt x="17" y="26"/>
                  </a:lnTo>
                  <a:lnTo>
                    <a:pt x="16" y="24"/>
                  </a:lnTo>
                  <a:lnTo>
                    <a:pt x="14" y="21"/>
                  </a:lnTo>
                  <a:lnTo>
                    <a:pt x="12" y="19"/>
                  </a:lnTo>
                  <a:lnTo>
                    <a:pt x="11" y="18"/>
                  </a:lnTo>
                  <a:lnTo>
                    <a:pt x="10" y="18"/>
                  </a:lnTo>
                  <a:lnTo>
                    <a:pt x="7" y="16"/>
                  </a:lnTo>
                  <a:lnTo>
                    <a:pt x="5" y="15"/>
                  </a:lnTo>
                  <a:lnTo>
                    <a:pt x="2" y="14"/>
                  </a:lnTo>
                  <a:lnTo>
                    <a:pt x="1" y="13"/>
                  </a:lnTo>
                  <a:lnTo>
                    <a:pt x="0" y="10"/>
                  </a:lnTo>
                  <a:lnTo>
                    <a:pt x="0" y="9"/>
                  </a:lnTo>
                  <a:lnTo>
                    <a:pt x="0" y="8"/>
                  </a:lnTo>
                  <a:lnTo>
                    <a:pt x="1" y="5"/>
                  </a:lnTo>
                  <a:lnTo>
                    <a:pt x="2" y="2"/>
                  </a:lnTo>
                  <a:lnTo>
                    <a:pt x="5" y="1"/>
                  </a:lnTo>
                  <a:lnTo>
                    <a:pt x="7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5" y="1"/>
                  </a:lnTo>
                  <a:lnTo>
                    <a:pt x="31" y="2"/>
                  </a:lnTo>
                  <a:lnTo>
                    <a:pt x="36" y="4"/>
                  </a:lnTo>
                  <a:lnTo>
                    <a:pt x="41" y="4"/>
                  </a:lnTo>
                  <a:lnTo>
                    <a:pt x="46" y="5"/>
                  </a:lnTo>
                  <a:lnTo>
                    <a:pt x="50" y="6"/>
                  </a:lnTo>
                  <a:lnTo>
                    <a:pt x="54" y="8"/>
                  </a:lnTo>
                  <a:lnTo>
                    <a:pt x="57" y="9"/>
                  </a:lnTo>
                  <a:lnTo>
                    <a:pt x="59" y="10"/>
                  </a:lnTo>
                  <a:lnTo>
                    <a:pt x="60" y="11"/>
                  </a:lnTo>
                  <a:lnTo>
                    <a:pt x="63" y="14"/>
                  </a:lnTo>
                  <a:lnTo>
                    <a:pt x="63" y="16"/>
                  </a:lnTo>
                  <a:lnTo>
                    <a:pt x="63" y="19"/>
                  </a:lnTo>
                  <a:lnTo>
                    <a:pt x="60" y="23"/>
                  </a:lnTo>
                  <a:lnTo>
                    <a:pt x="60" y="24"/>
                  </a:lnTo>
                  <a:lnTo>
                    <a:pt x="60" y="26"/>
                  </a:lnTo>
                  <a:lnTo>
                    <a:pt x="60" y="29"/>
                  </a:lnTo>
                  <a:lnTo>
                    <a:pt x="60" y="31"/>
                  </a:lnTo>
                  <a:lnTo>
                    <a:pt x="62" y="35"/>
                  </a:lnTo>
                  <a:lnTo>
                    <a:pt x="63" y="39"/>
                  </a:lnTo>
                  <a:lnTo>
                    <a:pt x="64" y="43"/>
                  </a:lnTo>
                  <a:lnTo>
                    <a:pt x="65" y="48"/>
                  </a:lnTo>
                  <a:lnTo>
                    <a:pt x="67" y="53"/>
                  </a:lnTo>
                  <a:lnTo>
                    <a:pt x="69" y="58"/>
                  </a:lnTo>
                  <a:lnTo>
                    <a:pt x="70" y="64"/>
                  </a:lnTo>
                  <a:lnTo>
                    <a:pt x="73" y="71"/>
                  </a:lnTo>
                  <a:lnTo>
                    <a:pt x="75" y="78"/>
                  </a:lnTo>
                  <a:lnTo>
                    <a:pt x="78" y="85"/>
                  </a:lnTo>
                  <a:lnTo>
                    <a:pt x="82" y="93"/>
                  </a:lnTo>
                  <a:lnTo>
                    <a:pt x="84" y="101"/>
                  </a:lnTo>
                  <a:lnTo>
                    <a:pt x="92" y="117"/>
                  </a:lnTo>
                  <a:lnTo>
                    <a:pt x="98" y="134"/>
                  </a:lnTo>
                  <a:lnTo>
                    <a:pt x="106" y="148"/>
                  </a:lnTo>
                  <a:lnTo>
                    <a:pt x="115" y="162"/>
                  </a:lnTo>
                  <a:lnTo>
                    <a:pt x="122" y="175"/>
                  </a:lnTo>
                  <a:lnTo>
                    <a:pt x="131" y="187"/>
                  </a:lnTo>
                  <a:lnTo>
                    <a:pt x="141" y="198"/>
                  </a:lnTo>
                  <a:lnTo>
                    <a:pt x="151" y="210"/>
                  </a:lnTo>
                  <a:lnTo>
                    <a:pt x="159" y="220"/>
                  </a:lnTo>
                  <a:lnTo>
                    <a:pt x="168" y="228"/>
                  </a:lnTo>
                  <a:lnTo>
                    <a:pt x="175" y="236"/>
                  </a:lnTo>
                  <a:lnTo>
                    <a:pt x="182" y="242"/>
                  </a:lnTo>
                  <a:lnTo>
                    <a:pt x="188" y="249"/>
                  </a:lnTo>
                  <a:lnTo>
                    <a:pt x="193" y="252"/>
                  </a:lnTo>
                  <a:lnTo>
                    <a:pt x="195" y="254"/>
                  </a:lnTo>
                  <a:lnTo>
                    <a:pt x="198" y="256"/>
                  </a:lnTo>
                  <a:lnTo>
                    <a:pt x="199" y="256"/>
                  </a:lnTo>
                  <a:lnTo>
                    <a:pt x="202" y="257"/>
                  </a:lnTo>
                  <a:lnTo>
                    <a:pt x="204" y="259"/>
                  </a:lnTo>
                  <a:lnTo>
                    <a:pt x="208" y="257"/>
                  </a:lnTo>
                  <a:lnTo>
                    <a:pt x="212" y="256"/>
                  </a:lnTo>
                  <a:lnTo>
                    <a:pt x="214" y="255"/>
                  </a:lnTo>
                  <a:lnTo>
                    <a:pt x="218" y="251"/>
                  </a:lnTo>
                  <a:lnTo>
                    <a:pt x="219" y="249"/>
                  </a:lnTo>
                  <a:lnTo>
                    <a:pt x="222" y="246"/>
                  </a:lnTo>
                  <a:lnTo>
                    <a:pt x="223" y="244"/>
                  </a:lnTo>
                  <a:lnTo>
                    <a:pt x="224" y="241"/>
                  </a:lnTo>
                  <a:lnTo>
                    <a:pt x="227" y="237"/>
                  </a:lnTo>
                  <a:lnTo>
                    <a:pt x="228" y="234"/>
                  </a:lnTo>
                  <a:lnTo>
                    <a:pt x="232" y="226"/>
                  </a:lnTo>
                  <a:lnTo>
                    <a:pt x="235" y="220"/>
                  </a:lnTo>
                  <a:lnTo>
                    <a:pt x="237" y="215"/>
                  </a:lnTo>
                  <a:lnTo>
                    <a:pt x="240" y="211"/>
                  </a:lnTo>
                  <a:lnTo>
                    <a:pt x="242" y="207"/>
                  </a:lnTo>
                  <a:lnTo>
                    <a:pt x="243" y="206"/>
                  </a:lnTo>
                  <a:lnTo>
                    <a:pt x="245" y="203"/>
                  </a:lnTo>
                  <a:lnTo>
                    <a:pt x="246" y="203"/>
                  </a:lnTo>
                  <a:lnTo>
                    <a:pt x="247" y="204"/>
                  </a:lnTo>
                  <a:lnTo>
                    <a:pt x="248" y="206"/>
                  </a:lnTo>
                  <a:lnTo>
                    <a:pt x="248" y="208"/>
                  </a:lnTo>
                  <a:lnTo>
                    <a:pt x="248" y="212"/>
                  </a:lnTo>
                  <a:lnTo>
                    <a:pt x="250" y="217"/>
                  </a:lnTo>
                  <a:lnTo>
                    <a:pt x="250" y="223"/>
                  </a:lnTo>
                  <a:lnTo>
                    <a:pt x="250" y="231"/>
                  </a:lnTo>
                  <a:lnTo>
                    <a:pt x="250" y="240"/>
                  </a:lnTo>
                  <a:lnTo>
                    <a:pt x="248" y="249"/>
                  </a:lnTo>
                  <a:lnTo>
                    <a:pt x="248" y="257"/>
                  </a:lnTo>
                  <a:lnTo>
                    <a:pt x="248" y="266"/>
                  </a:lnTo>
                  <a:lnTo>
                    <a:pt x="248" y="273"/>
                  </a:lnTo>
                  <a:lnTo>
                    <a:pt x="250" y="279"/>
                  </a:lnTo>
                  <a:lnTo>
                    <a:pt x="250" y="285"/>
                  </a:lnTo>
                  <a:lnTo>
                    <a:pt x="251" y="290"/>
                  </a:lnTo>
                  <a:lnTo>
                    <a:pt x="252" y="294"/>
                  </a:lnTo>
                  <a:lnTo>
                    <a:pt x="254" y="297"/>
                  </a:lnTo>
                  <a:lnTo>
                    <a:pt x="252" y="299"/>
                  </a:lnTo>
                  <a:lnTo>
                    <a:pt x="252" y="303"/>
                  </a:lnTo>
                  <a:lnTo>
                    <a:pt x="251" y="304"/>
                  </a:lnTo>
                  <a:lnTo>
                    <a:pt x="248" y="307"/>
                  </a:lnTo>
                  <a:lnTo>
                    <a:pt x="245" y="309"/>
                  </a:lnTo>
                  <a:lnTo>
                    <a:pt x="241" y="311"/>
                  </a:lnTo>
                  <a:lnTo>
                    <a:pt x="237" y="312"/>
                  </a:lnTo>
                  <a:lnTo>
                    <a:pt x="237" y="312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5" name="Freeform 70"/>
          <p:cNvSpPr>
            <a:spLocks/>
          </p:cNvSpPr>
          <p:nvPr/>
        </p:nvSpPr>
        <p:spPr bwMode="auto">
          <a:xfrm>
            <a:off x="1725140" y="2586712"/>
            <a:ext cx="563688" cy="267391"/>
          </a:xfrm>
          <a:custGeom>
            <a:avLst/>
            <a:gdLst>
              <a:gd name="T0" fmla="*/ 134 w 234"/>
              <a:gd name="T1" fmla="*/ 72 h 111"/>
              <a:gd name="T2" fmla="*/ 114 w 234"/>
              <a:gd name="T3" fmla="*/ 82 h 111"/>
              <a:gd name="T4" fmla="*/ 96 w 234"/>
              <a:gd name="T5" fmla="*/ 91 h 111"/>
              <a:gd name="T6" fmla="*/ 80 w 234"/>
              <a:gd name="T7" fmla="*/ 97 h 111"/>
              <a:gd name="T8" fmla="*/ 66 w 234"/>
              <a:gd name="T9" fmla="*/ 103 h 111"/>
              <a:gd name="T10" fmla="*/ 53 w 234"/>
              <a:gd name="T11" fmla="*/ 107 h 111"/>
              <a:gd name="T12" fmla="*/ 43 w 234"/>
              <a:gd name="T13" fmla="*/ 110 h 111"/>
              <a:gd name="T14" fmla="*/ 34 w 234"/>
              <a:gd name="T15" fmla="*/ 111 h 111"/>
              <a:gd name="T16" fmla="*/ 23 w 234"/>
              <a:gd name="T17" fmla="*/ 111 h 111"/>
              <a:gd name="T18" fmla="*/ 11 w 234"/>
              <a:gd name="T19" fmla="*/ 110 h 111"/>
              <a:gd name="T20" fmla="*/ 4 w 234"/>
              <a:gd name="T21" fmla="*/ 108 h 111"/>
              <a:gd name="T22" fmla="*/ 1 w 234"/>
              <a:gd name="T23" fmla="*/ 106 h 111"/>
              <a:gd name="T24" fmla="*/ 13 w 234"/>
              <a:gd name="T25" fmla="*/ 98 h 111"/>
              <a:gd name="T26" fmla="*/ 37 w 234"/>
              <a:gd name="T27" fmla="*/ 87 h 111"/>
              <a:gd name="T28" fmla="*/ 58 w 234"/>
              <a:gd name="T29" fmla="*/ 76 h 111"/>
              <a:gd name="T30" fmla="*/ 80 w 234"/>
              <a:gd name="T31" fmla="*/ 64 h 111"/>
              <a:gd name="T32" fmla="*/ 98 w 234"/>
              <a:gd name="T33" fmla="*/ 54 h 111"/>
              <a:gd name="T34" fmla="*/ 116 w 234"/>
              <a:gd name="T35" fmla="*/ 45 h 111"/>
              <a:gd name="T36" fmla="*/ 133 w 234"/>
              <a:gd name="T37" fmla="*/ 38 h 111"/>
              <a:gd name="T38" fmla="*/ 148 w 234"/>
              <a:gd name="T39" fmla="*/ 30 h 111"/>
              <a:gd name="T40" fmla="*/ 162 w 234"/>
              <a:gd name="T41" fmla="*/ 24 h 111"/>
              <a:gd name="T42" fmla="*/ 173 w 234"/>
              <a:gd name="T43" fmla="*/ 17 h 111"/>
              <a:gd name="T44" fmla="*/ 184 w 234"/>
              <a:gd name="T45" fmla="*/ 12 h 111"/>
              <a:gd name="T46" fmla="*/ 193 w 234"/>
              <a:gd name="T47" fmla="*/ 9 h 111"/>
              <a:gd name="T48" fmla="*/ 201 w 234"/>
              <a:gd name="T49" fmla="*/ 5 h 111"/>
              <a:gd name="T50" fmla="*/ 207 w 234"/>
              <a:gd name="T51" fmla="*/ 2 h 111"/>
              <a:gd name="T52" fmla="*/ 211 w 234"/>
              <a:gd name="T53" fmla="*/ 1 h 111"/>
              <a:gd name="T54" fmla="*/ 215 w 234"/>
              <a:gd name="T55" fmla="*/ 0 h 111"/>
              <a:gd name="T56" fmla="*/ 222 w 234"/>
              <a:gd name="T57" fmla="*/ 2 h 111"/>
              <a:gd name="T58" fmla="*/ 231 w 234"/>
              <a:gd name="T59" fmla="*/ 9 h 111"/>
              <a:gd name="T60" fmla="*/ 234 w 234"/>
              <a:gd name="T61" fmla="*/ 14 h 111"/>
              <a:gd name="T62" fmla="*/ 230 w 234"/>
              <a:gd name="T63" fmla="*/ 16 h 111"/>
              <a:gd name="T64" fmla="*/ 225 w 234"/>
              <a:gd name="T65" fmla="*/ 21 h 111"/>
              <a:gd name="T66" fmla="*/ 216 w 234"/>
              <a:gd name="T67" fmla="*/ 26 h 111"/>
              <a:gd name="T68" fmla="*/ 205 w 234"/>
              <a:gd name="T69" fmla="*/ 34 h 111"/>
              <a:gd name="T70" fmla="*/ 191 w 234"/>
              <a:gd name="T71" fmla="*/ 41 h 111"/>
              <a:gd name="T72" fmla="*/ 174 w 234"/>
              <a:gd name="T73" fmla="*/ 50 h 111"/>
              <a:gd name="T74" fmla="*/ 154 w 234"/>
              <a:gd name="T75" fmla="*/ 60 h 111"/>
              <a:gd name="T76" fmla="*/ 144 w 234"/>
              <a:gd name="T77" fmla="*/ 67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4" h="111">
                <a:moveTo>
                  <a:pt x="144" y="67"/>
                </a:moveTo>
                <a:lnTo>
                  <a:pt x="134" y="72"/>
                </a:lnTo>
                <a:lnTo>
                  <a:pt x="124" y="77"/>
                </a:lnTo>
                <a:lnTo>
                  <a:pt x="114" y="82"/>
                </a:lnTo>
                <a:lnTo>
                  <a:pt x="105" y="86"/>
                </a:lnTo>
                <a:lnTo>
                  <a:pt x="96" y="91"/>
                </a:lnTo>
                <a:lnTo>
                  <a:pt x="88" y="94"/>
                </a:lnTo>
                <a:lnTo>
                  <a:pt x="80" y="97"/>
                </a:lnTo>
                <a:lnTo>
                  <a:pt x="72" y="101"/>
                </a:lnTo>
                <a:lnTo>
                  <a:pt x="66" y="103"/>
                </a:lnTo>
                <a:lnTo>
                  <a:pt x="59" y="105"/>
                </a:lnTo>
                <a:lnTo>
                  <a:pt x="53" y="107"/>
                </a:lnTo>
                <a:lnTo>
                  <a:pt x="48" y="108"/>
                </a:lnTo>
                <a:lnTo>
                  <a:pt x="43" y="110"/>
                </a:lnTo>
                <a:lnTo>
                  <a:pt x="38" y="111"/>
                </a:lnTo>
                <a:lnTo>
                  <a:pt x="34" y="111"/>
                </a:lnTo>
                <a:lnTo>
                  <a:pt x="30" y="111"/>
                </a:lnTo>
                <a:lnTo>
                  <a:pt x="23" y="111"/>
                </a:lnTo>
                <a:lnTo>
                  <a:pt x="16" y="111"/>
                </a:lnTo>
                <a:lnTo>
                  <a:pt x="11" y="110"/>
                </a:lnTo>
                <a:lnTo>
                  <a:pt x="8" y="110"/>
                </a:lnTo>
                <a:lnTo>
                  <a:pt x="4" y="108"/>
                </a:lnTo>
                <a:lnTo>
                  <a:pt x="3" y="107"/>
                </a:lnTo>
                <a:lnTo>
                  <a:pt x="1" y="106"/>
                </a:lnTo>
                <a:lnTo>
                  <a:pt x="0" y="106"/>
                </a:lnTo>
                <a:lnTo>
                  <a:pt x="13" y="98"/>
                </a:lnTo>
                <a:lnTo>
                  <a:pt x="25" y="93"/>
                </a:lnTo>
                <a:lnTo>
                  <a:pt x="37" y="87"/>
                </a:lnTo>
                <a:lnTo>
                  <a:pt x="48" y="81"/>
                </a:lnTo>
                <a:lnTo>
                  <a:pt x="58" y="76"/>
                </a:lnTo>
                <a:lnTo>
                  <a:pt x="69" y="69"/>
                </a:lnTo>
                <a:lnTo>
                  <a:pt x="80" y="64"/>
                </a:lnTo>
                <a:lnTo>
                  <a:pt x="90" y="59"/>
                </a:lnTo>
                <a:lnTo>
                  <a:pt x="98" y="54"/>
                </a:lnTo>
                <a:lnTo>
                  <a:pt x="107" y="50"/>
                </a:lnTo>
                <a:lnTo>
                  <a:pt x="116" y="45"/>
                </a:lnTo>
                <a:lnTo>
                  <a:pt x="125" y="41"/>
                </a:lnTo>
                <a:lnTo>
                  <a:pt x="133" y="38"/>
                </a:lnTo>
                <a:lnTo>
                  <a:pt x="140" y="34"/>
                </a:lnTo>
                <a:lnTo>
                  <a:pt x="148" y="30"/>
                </a:lnTo>
                <a:lnTo>
                  <a:pt x="155" y="26"/>
                </a:lnTo>
                <a:lnTo>
                  <a:pt x="162" y="24"/>
                </a:lnTo>
                <a:lnTo>
                  <a:pt x="168" y="20"/>
                </a:lnTo>
                <a:lnTo>
                  <a:pt x="173" y="17"/>
                </a:lnTo>
                <a:lnTo>
                  <a:pt x="179" y="15"/>
                </a:lnTo>
                <a:lnTo>
                  <a:pt x="184" y="12"/>
                </a:lnTo>
                <a:lnTo>
                  <a:pt x="188" y="10"/>
                </a:lnTo>
                <a:lnTo>
                  <a:pt x="193" y="9"/>
                </a:lnTo>
                <a:lnTo>
                  <a:pt x="197" y="6"/>
                </a:lnTo>
                <a:lnTo>
                  <a:pt x="201" y="5"/>
                </a:lnTo>
                <a:lnTo>
                  <a:pt x="203" y="4"/>
                </a:lnTo>
                <a:lnTo>
                  <a:pt x="207" y="2"/>
                </a:lnTo>
                <a:lnTo>
                  <a:pt x="210" y="2"/>
                </a:lnTo>
                <a:lnTo>
                  <a:pt x="211" y="1"/>
                </a:lnTo>
                <a:lnTo>
                  <a:pt x="213" y="1"/>
                </a:lnTo>
                <a:lnTo>
                  <a:pt x="215" y="0"/>
                </a:lnTo>
                <a:lnTo>
                  <a:pt x="216" y="0"/>
                </a:lnTo>
                <a:lnTo>
                  <a:pt x="222" y="2"/>
                </a:lnTo>
                <a:lnTo>
                  <a:pt x="227" y="5"/>
                </a:lnTo>
                <a:lnTo>
                  <a:pt x="231" y="9"/>
                </a:lnTo>
                <a:lnTo>
                  <a:pt x="234" y="12"/>
                </a:lnTo>
                <a:lnTo>
                  <a:pt x="234" y="14"/>
                </a:lnTo>
                <a:lnTo>
                  <a:pt x="232" y="15"/>
                </a:lnTo>
                <a:lnTo>
                  <a:pt x="230" y="16"/>
                </a:lnTo>
                <a:lnTo>
                  <a:pt x="227" y="19"/>
                </a:lnTo>
                <a:lnTo>
                  <a:pt x="225" y="21"/>
                </a:lnTo>
                <a:lnTo>
                  <a:pt x="221" y="24"/>
                </a:lnTo>
                <a:lnTo>
                  <a:pt x="216" y="26"/>
                </a:lnTo>
                <a:lnTo>
                  <a:pt x="211" y="30"/>
                </a:lnTo>
                <a:lnTo>
                  <a:pt x="205" y="34"/>
                </a:lnTo>
                <a:lnTo>
                  <a:pt x="198" y="38"/>
                </a:lnTo>
                <a:lnTo>
                  <a:pt x="191" y="41"/>
                </a:lnTo>
                <a:lnTo>
                  <a:pt x="183" y="45"/>
                </a:lnTo>
                <a:lnTo>
                  <a:pt x="174" y="50"/>
                </a:lnTo>
                <a:lnTo>
                  <a:pt x="164" y="55"/>
                </a:lnTo>
                <a:lnTo>
                  <a:pt x="154" y="60"/>
                </a:lnTo>
                <a:lnTo>
                  <a:pt x="144" y="67"/>
                </a:lnTo>
                <a:lnTo>
                  <a:pt x="144" y="67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71"/>
          <p:cNvSpPr>
            <a:spLocks/>
          </p:cNvSpPr>
          <p:nvPr/>
        </p:nvSpPr>
        <p:spPr bwMode="auto">
          <a:xfrm>
            <a:off x="1782954" y="2695115"/>
            <a:ext cx="599823" cy="481785"/>
          </a:xfrm>
          <a:custGeom>
            <a:avLst/>
            <a:gdLst>
              <a:gd name="T0" fmla="*/ 198 w 249"/>
              <a:gd name="T1" fmla="*/ 39 h 200"/>
              <a:gd name="T2" fmla="*/ 205 w 249"/>
              <a:gd name="T3" fmla="*/ 29 h 200"/>
              <a:gd name="T4" fmla="*/ 207 w 249"/>
              <a:gd name="T5" fmla="*/ 22 h 200"/>
              <a:gd name="T6" fmla="*/ 207 w 249"/>
              <a:gd name="T7" fmla="*/ 14 h 200"/>
              <a:gd name="T8" fmla="*/ 206 w 249"/>
              <a:gd name="T9" fmla="*/ 10 h 200"/>
              <a:gd name="T10" fmla="*/ 205 w 249"/>
              <a:gd name="T11" fmla="*/ 7 h 200"/>
              <a:gd name="T12" fmla="*/ 206 w 249"/>
              <a:gd name="T13" fmla="*/ 4 h 200"/>
              <a:gd name="T14" fmla="*/ 210 w 249"/>
              <a:gd name="T15" fmla="*/ 2 h 200"/>
              <a:gd name="T16" fmla="*/ 215 w 249"/>
              <a:gd name="T17" fmla="*/ 0 h 200"/>
              <a:gd name="T18" fmla="*/ 221 w 249"/>
              <a:gd name="T19" fmla="*/ 2 h 200"/>
              <a:gd name="T20" fmla="*/ 226 w 249"/>
              <a:gd name="T21" fmla="*/ 4 h 200"/>
              <a:gd name="T22" fmla="*/ 234 w 249"/>
              <a:gd name="T23" fmla="*/ 9 h 200"/>
              <a:gd name="T24" fmla="*/ 240 w 249"/>
              <a:gd name="T25" fmla="*/ 15 h 200"/>
              <a:gd name="T26" fmla="*/ 244 w 249"/>
              <a:gd name="T27" fmla="*/ 23 h 200"/>
              <a:gd name="T28" fmla="*/ 247 w 249"/>
              <a:gd name="T29" fmla="*/ 29 h 200"/>
              <a:gd name="T30" fmla="*/ 249 w 249"/>
              <a:gd name="T31" fmla="*/ 36 h 200"/>
              <a:gd name="T32" fmla="*/ 247 w 249"/>
              <a:gd name="T33" fmla="*/ 43 h 200"/>
              <a:gd name="T34" fmla="*/ 245 w 249"/>
              <a:gd name="T35" fmla="*/ 51 h 200"/>
              <a:gd name="T36" fmla="*/ 237 w 249"/>
              <a:gd name="T37" fmla="*/ 60 h 200"/>
              <a:gd name="T38" fmla="*/ 226 w 249"/>
              <a:gd name="T39" fmla="*/ 70 h 200"/>
              <a:gd name="T40" fmla="*/ 211 w 249"/>
              <a:gd name="T41" fmla="*/ 82 h 200"/>
              <a:gd name="T42" fmla="*/ 193 w 249"/>
              <a:gd name="T43" fmla="*/ 96 h 200"/>
              <a:gd name="T44" fmla="*/ 164 w 249"/>
              <a:gd name="T45" fmla="*/ 118 h 200"/>
              <a:gd name="T46" fmla="*/ 144 w 249"/>
              <a:gd name="T47" fmla="*/ 133 h 200"/>
              <a:gd name="T48" fmla="*/ 121 w 249"/>
              <a:gd name="T49" fmla="*/ 147 h 200"/>
              <a:gd name="T50" fmla="*/ 98 w 249"/>
              <a:gd name="T51" fmla="*/ 161 h 200"/>
              <a:gd name="T52" fmla="*/ 50 w 249"/>
              <a:gd name="T53" fmla="*/ 183 h 200"/>
              <a:gd name="T54" fmla="*/ 39 w 249"/>
              <a:gd name="T55" fmla="*/ 188 h 200"/>
              <a:gd name="T56" fmla="*/ 29 w 249"/>
              <a:gd name="T57" fmla="*/ 192 h 200"/>
              <a:gd name="T58" fmla="*/ 20 w 249"/>
              <a:gd name="T59" fmla="*/ 196 h 200"/>
              <a:gd name="T60" fmla="*/ 14 w 249"/>
              <a:gd name="T61" fmla="*/ 198 h 200"/>
              <a:gd name="T62" fmla="*/ 8 w 249"/>
              <a:gd name="T63" fmla="*/ 200 h 200"/>
              <a:gd name="T64" fmla="*/ 4 w 249"/>
              <a:gd name="T65" fmla="*/ 200 h 200"/>
              <a:gd name="T66" fmla="*/ 1 w 249"/>
              <a:gd name="T67" fmla="*/ 200 h 200"/>
              <a:gd name="T68" fmla="*/ 0 w 249"/>
              <a:gd name="T69" fmla="*/ 198 h 200"/>
              <a:gd name="T70" fmla="*/ 0 w 249"/>
              <a:gd name="T71" fmla="*/ 197 h 200"/>
              <a:gd name="T72" fmla="*/ 1 w 249"/>
              <a:gd name="T73" fmla="*/ 195 h 200"/>
              <a:gd name="T74" fmla="*/ 4 w 249"/>
              <a:gd name="T75" fmla="*/ 192 h 200"/>
              <a:gd name="T76" fmla="*/ 9 w 249"/>
              <a:gd name="T77" fmla="*/ 190 h 200"/>
              <a:gd name="T78" fmla="*/ 15 w 249"/>
              <a:gd name="T79" fmla="*/ 186 h 200"/>
              <a:gd name="T80" fmla="*/ 23 w 249"/>
              <a:gd name="T81" fmla="*/ 181 h 200"/>
              <a:gd name="T82" fmla="*/ 32 w 249"/>
              <a:gd name="T83" fmla="*/ 174 h 200"/>
              <a:gd name="T84" fmla="*/ 42 w 249"/>
              <a:gd name="T85" fmla="*/ 168 h 200"/>
              <a:gd name="T86" fmla="*/ 87 w 249"/>
              <a:gd name="T87" fmla="*/ 139 h 200"/>
              <a:gd name="T88" fmla="*/ 111 w 249"/>
              <a:gd name="T89" fmla="*/ 123 h 200"/>
              <a:gd name="T90" fmla="*/ 135 w 249"/>
              <a:gd name="T91" fmla="*/ 105 h 200"/>
              <a:gd name="T92" fmla="*/ 155 w 249"/>
              <a:gd name="T93" fmla="*/ 87 h 200"/>
              <a:gd name="T94" fmla="*/ 173 w 249"/>
              <a:gd name="T95" fmla="*/ 72 h 200"/>
              <a:gd name="T96" fmla="*/ 186 w 249"/>
              <a:gd name="T97" fmla="*/ 57 h 200"/>
              <a:gd name="T98" fmla="*/ 194 w 249"/>
              <a:gd name="T99" fmla="*/ 46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49" h="200">
                <a:moveTo>
                  <a:pt x="194" y="46"/>
                </a:moveTo>
                <a:lnTo>
                  <a:pt x="198" y="39"/>
                </a:lnTo>
                <a:lnTo>
                  <a:pt x="202" y="34"/>
                </a:lnTo>
                <a:lnTo>
                  <a:pt x="205" y="29"/>
                </a:lnTo>
                <a:lnTo>
                  <a:pt x="206" y="26"/>
                </a:lnTo>
                <a:lnTo>
                  <a:pt x="207" y="22"/>
                </a:lnTo>
                <a:lnTo>
                  <a:pt x="207" y="18"/>
                </a:lnTo>
                <a:lnTo>
                  <a:pt x="207" y="14"/>
                </a:lnTo>
                <a:lnTo>
                  <a:pt x="207" y="12"/>
                </a:lnTo>
                <a:lnTo>
                  <a:pt x="206" y="10"/>
                </a:lnTo>
                <a:lnTo>
                  <a:pt x="205" y="8"/>
                </a:lnTo>
                <a:lnTo>
                  <a:pt x="205" y="7"/>
                </a:lnTo>
                <a:lnTo>
                  <a:pt x="205" y="5"/>
                </a:lnTo>
                <a:lnTo>
                  <a:pt x="206" y="4"/>
                </a:lnTo>
                <a:lnTo>
                  <a:pt x="207" y="3"/>
                </a:lnTo>
                <a:lnTo>
                  <a:pt x="210" y="2"/>
                </a:lnTo>
                <a:lnTo>
                  <a:pt x="212" y="0"/>
                </a:lnTo>
                <a:lnTo>
                  <a:pt x="215" y="0"/>
                </a:lnTo>
                <a:lnTo>
                  <a:pt x="217" y="0"/>
                </a:lnTo>
                <a:lnTo>
                  <a:pt x="221" y="2"/>
                </a:lnTo>
                <a:lnTo>
                  <a:pt x="223" y="3"/>
                </a:lnTo>
                <a:lnTo>
                  <a:pt x="226" y="4"/>
                </a:lnTo>
                <a:lnTo>
                  <a:pt x="230" y="7"/>
                </a:lnTo>
                <a:lnTo>
                  <a:pt x="234" y="9"/>
                </a:lnTo>
                <a:lnTo>
                  <a:pt x="236" y="12"/>
                </a:lnTo>
                <a:lnTo>
                  <a:pt x="240" y="15"/>
                </a:lnTo>
                <a:lnTo>
                  <a:pt x="242" y="19"/>
                </a:lnTo>
                <a:lnTo>
                  <a:pt x="244" y="23"/>
                </a:lnTo>
                <a:lnTo>
                  <a:pt x="246" y="26"/>
                </a:lnTo>
                <a:lnTo>
                  <a:pt x="247" y="29"/>
                </a:lnTo>
                <a:lnTo>
                  <a:pt x="247" y="33"/>
                </a:lnTo>
                <a:lnTo>
                  <a:pt x="249" y="36"/>
                </a:lnTo>
                <a:lnTo>
                  <a:pt x="249" y="39"/>
                </a:lnTo>
                <a:lnTo>
                  <a:pt x="247" y="43"/>
                </a:lnTo>
                <a:lnTo>
                  <a:pt x="246" y="47"/>
                </a:lnTo>
                <a:lnTo>
                  <a:pt x="245" y="51"/>
                </a:lnTo>
                <a:lnTo>
                  <a:pt x="241" y="55"/>
                </a:lnTo>
                <a:lnTo>
                  <a:pt x="237" y="60"/>
                </a:lnTo>
                <a:lnTo>
                  <a:pt x="232" y="65"/>
                </a:lnTo>
                <a:lnTo>
                  <a:pt x="226" y="70"/>
                </a:lnTo>
                <a:lnTo>
                  <a:pt x="218" y="75"/>
                </a:lnTo>
                <a:lnTo>
                  <a:pt x="211" y="82"/>
                </a:lnTo>
                <a:lnTo>
                  <a:pt x="202" y="89"/>
                </a:lnTo>
                <a:lnTo>
                  <a:pt x="193" y="96"/>
                </a:lnTo>
                <a:lnTo>
                  <a:pt x="183" y="103"/>
                </a:lnTo>
                <a:lnTo>
                  <a:pt x="164" y="118"/>
                </a:lnTo>
                <a:lnTo>
                  <a:pt x="154" y="125"/>
                </a:lnTo>
                <a:lnTo>
                  <a:pt x="144" y="133"/>
                </a:lnTo>
                <a:lnTo>
                  <a:pt x="133" y="140"/>
                </a:lnTo>
                <a:lnTo>
                  <a:pt x="121" y="147"/>
                </a:lnTo>
                <a:lnTo>
                  <a:pt x="110" y="154"/>
                </a:lnTo>
                <a:lnTo>
                  <a:pt x="98" y="161"/>
                </a:lnTo>
                <a:lnTo>
                  <a:pt x="76" y="172"/>
                </a:lnTo>
                <a:lnTo>
                  <a:pt x="50" y="183"/>
                </a:lnTo>
                <a:lnTo>
                  <a:pt x="45" y="186"/>
                </a:lnTo>
                <a:lnTo>
                  <a:pt x="39" y="188"/>
                </a:lnTo>
                <a:lnTo>
                  <a:pt x="34" y="191"/>
                </a:lnTo>
                <a:lnTo>
                  <a:pt x="29" y="192"/>
                </a:lnTo>
                <a:lnTo>
                  <a:pt x="25" y="195"/>
                </a:lnTo>
                <a:lnTo>
                  <a:pt x="20" y="196"/>
                </a:lnTo>
                <a:lnTo>
                  <a:pt x="16" y="197"/>
                </a:lnTo>
                <a:lnTo>
                  <a:pt x="14" y="198"/>
                </a:lnTo>
                <a:lnTo>
                  <a:pt x="10" y="198"/>
                </a:lnTo>
                <a:lnTo>
                  <a:pt x="8" y="200"/>
                </a:lnTo>
                <a:lnTo>
                  <a:pt x="5" y="200"/>
                </a:lnTo>
                <a:lnTo>
                  <a:pt x="4" y="200"/>
                </a:lnTo>
                <a:lnTo>
                  <a:pt x="2" y="200"/>
                </a:lnTo>
                <a:lnTo>
                  <a:pt x="1" y="200"/>
                </a:lnTo>
                <a:lnTo>
                  <a:pt x="0" y="198"/>
                </a:lnTo>
                <a:lnTo>
                  <a:pt x="0" y="198"/>
                </a:lnTo>
                <a:lnTo>
                  <a:pt x="0" y="198"/>
                </a:lnTo>
                <a:lnTo>
                  <a:pt x="0" y="197"/>
                </a:lnTo>
                <a:lnTo>
                  <a:pt x="0" y="196"/>
                </a:lnTo>
                <a:lnTo>
                  <a:pt x="1" y="195"/>
                </a:lnTo>
                <a:lnTo>
                  <a:pt x="2" y="193"/>
                </a:lnTo>
                <a:lnTo>
                  <a:pt x="4" y="192"/>
                </a:lnTo>
                <a:lnTo>
                  <a:pt x="6" y="191"/>
                </a:lnTo>
                <a:lnTo>
                  <a:pt x="9" y="190"/>
                </a:lnTo>
                <a:lnTo>
                  <a:pt x="11" y="187"/>
                </a:lnTo>
                <a:lnTo>
                  <a:pt x="15" y="186"/>
                </a:lnTo>
                <a:lnTo>
                  <a:pt x="19" y="183"/>
                </a:lnTo>
                <a:lnTo>
                  <a:pt x="23" y="181"/>
                </a:lnTo>
                <a:lnTo>
                  <a:pt x="26" y="178"/>
                </a:lnTo>
                <a:lnTo>
                  <a:pt x="32" y="174"/>
                </a:lnTo>
                <a:lnTo>
                  <a:pt x="37" y="172"/>
                </a:lnTo>
                <a:lnTo>
                  <a:pt x="42" y="168"/>
                </a:lnTo>
                <a:lnTo>
                  <a:pt x="64" y="154"/>
                </a:lnTo>
                <a:lnTo>
                  <a:pt x="87" y="139"/>
                </a:lnTo>
                <a:lnTo>
                  <a:pt x="98" y="132"/>
                </a:lnTo>
                <a:lnTo>
                  <a:pt x="111" y="123"/>
                </a:lnTo>
                <a:lnTo>
                  <a:pt x="122" y="114"/>
                </a:lnTo>
                <a:lnTo>
                  <a:pt x="135" y="105"/>
                </a:lnTo>
                <a:lnTo>
                  <a:pt x="145" y="96"/>
                </a:lnTo>
                <a:lnTo>
                  <a:pt x="155" y="87"/>
                </a:lnTo>
                <a:lnTo>
                  <a:pt x="164" y="80"/>
                </a:lnTo>
                <a:lnTo>
                  <a:pt x="173" y="72"/>
                </a:lnTo>
                <a:lnTo>
                  <a:pt x="179" y="65"/>
                </a:lnTo>
                <a:lnTo>
                  <a:pt x="186" y="57"/>
                </a:lnTo>
                <a:lnTo>
                  <a:pt x="191" y="51"/>
                </a:lnTo>
                <a:lnTo>
                  <a:pt x="194" y="46"/>
                </a:lnTo>
                <a:lnTo>
                  <a:pt x="194" y="46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任意多边形 26"/>
          <p:cNvSpPr>
            <a:spLocks/>
          </p:cNvSpPr>
          <p:nvPr/>
        </p:nvSpPr>
        <p:spPr bwMode="auto">
          <a:xfrm>
            <a:off x="1838360" y="2437359"/>
            <a:ext cx="611867" cy="751584"/>
          </a:xfrm>
          <a:custGeom>
            <a:avLst/>
            <a:gdLst>
              <a:gd name="connsiteX0" fmla="*/ 26498 w 611867"/>
              <a:gd name="connsiteY0" fmla="*/ 0 h 751584"/>
              <a:gd name="connsiteX1" fmla="*/ 36134 w 611867"/>
              <a:gd name="connsiteY1" fmla="*/ 0 h 751584"/>
              <a:gd name="connsiteX2" fmla="*/ 45770 w 611867"/>
              <a:gd name="connsiteY2" fmla="*/ 0 h 751584"/>
              <a:gd name="connsiteX3" fmla="*/ 60223 w 611867"/>
              <a:gd name="connsiteY3" fmla="*/ 2409 h 751584"/>
              <a:gd name="connsiteX4" fmla="*/ 74677 w 611867"/>
              <a:gd name="connsiteY4" fmla="*/ 4818 h 751584"/>
              <a:gd name="connsiteX5" fmla="*/ 86721 w 611867"/>
              <a:gd name="connsiteY5" fmla="*/ 9636 h 751584"/>
              <a:gd name="connsiteX6" fmla="*/ 98766 w 611867"/>
              <a:gd name="connsiteY6" fmla="*/ 9636 h 751584"/>
              <a:gd name="connsiteX7" fmla="*/ 110811 w 611867"/>
              <a:gd name="connsiteY7" fmla="*/ 12045 h 751584"/>
              <a:gd name="connsiteX8" fmla="*/ 120446 w 611867"/>
              <a:gd name="connsiteY8" fmla="*/ 14454 h 751584"/>
              <a:gd name="connsiteX9" fmla="*/ 130082 w 611867"/>
              <a:gd name="connsiteY9" fmla="*/ 19271 h 751584"/>
              <a:gd name="connsiteX10" fmla="*/ 137309 w 611867"/>
              <a:gd name="connsiteY10" fmla="*/ 21680 h 751584"/>
              <a:gd name="connsiteX11" fmla="*/ 142127 w 611867"/>
              <a:gd name="connsiteY11" fmla="*/ 24089 h 751584"/>
              <a:gd name="connsiteX12" fmla="*/ 144536 w 611867"/>
              <a:gd name="connsiteY12" fmla="*/ 26498 h 751584"/>
              <a:gd name="connsiteX13" fmla="*/ 151762 w 611867"/>
              <a:gd name="connsiteY13" fmla="*/ 33725 h 751584"/>
              <a:gd name="connsiteX14" fmla="*/ 151762 w 611867"/>
              <a:gd name="connsiteY14" fmla="*/ 38543 h 751584"/>
              <a:gd name="connsiteX15" fmla="*/ 151762 w 611867"/>
              <a:gd name="connsiteY15" fmla="*/ 45770 h 751584"/>
              <a:gd name="connsiteX16" fmla="*/ 144536 w 611867"/>
              <a:gd name="connsiteY16" fmla="*/ 55405 h 751584"/>
              <a:gd name="connsiteX17" fmla="*/ 144536 w 611867"/>
              <a:gd name="connsiteY17" fmla="*/ 57814 h 751584"/>
              <a:gd name="connsiteX18" fmla="*/ 144536 w 611867"/>
              <a:gd name="connsiteY18" fmla="*/ 62632 h 751584"/>
              <a:gd name="connsiteX19" fmla="*/ 144536 w 611867"/>
              <a:gd name="connsiteY19" fmla="*/ 69859 h 751584"/>
              <a:gd name="connsiteX20" fmla="*/ 144536 w 611867"/>
              <a:gd name="connsiteY20" fmla="*/ 74677 h 751584"/>
              <a:gd name="connsiteX21" fmla="*/ 149353 w 611867"/>
              <a:gd name="connsiteY21" fmla="*/ 84312 h 751584"/>
              <a:gd name="connsiteX22" fmla="*/ 151762 w 611867"/>
              <a:gd name="connsiteY22" fmla="*/ 93948 h 751584"/>
              <a:gd name="connsiteX23" fmla="*/ 154171 w 611867"/>
              <a:gd name="connsiteY23" fmla="*/ 103584 h 751584"/>
              <a:gd name="connsiteX24" fmla="*/ 156580 w 611867"/>
              <a:gd name="connsiteY24" fmla="*/ 115628 h 751584"/>
              <a:gd name="connsiteX25" fmla="*/ 161398 w 611867"/>
              <a:gd name="connsiteY25" fmla="*/ 127673 h 751584"/>
              <a:gd name="connsiteX26" fmla="*/ 166216 w 611867"/>
              <a:gd name="connsiteY26" fmla="*/ 139718 h 751584"/>
              <a:gd name="connsiteX27" fmla="*/ 168625 w 611867"/>
              <a:gd name="connsiteY27" fmla="*/ 154171 h 751584"/>
              <a:gd name="connsiteX28" fmla="*/ 175852 w 611867"/>
              <a:gd name="connsiteY28" fmla="*/ 171034 h 751584"/>
              <a:gd name="connsiteX29" fmla="*/ 180669 w 611867"/>
              <a:gd name="connsiteY29" fmla="*/ 187896 h 751584"/>
              <a:gd name="connsiteX30" fmla="*/ 187896 w 611867"/>
              <a:gd name="connsiteY30" fmla="*/ 204759 h 751584"/>
              <a:gd name="connsiteX31" fmla="*/ 197532 w 611867"/>
              <a:gd name="connsiteY31" fmla="*/ 224030 h 751584"/>
              <a:gd name="connsiteX32" fmla="*/ 202350 w 611867"/>
              <a:gd name="connsiteY32" fmla="*/ 243301 h 751584"/>
              <a:gd name="connsiteX33" fmla="*/ 221621 w 611867"/>
              <a:gd name="connsiteY33" fmla="*/ 281844 h 751584"/>
              <a:gd name="connsiteX34" fmla="*/ 236075 w 611867"/>
              <a:gd name="connsiteY34" fmla="*/ 322796 h 751584"/>
              <a:gd name="connsiteX35" fmla="*/ 255346 w 611867"/>
              <a:gd name="connsiteY35" fmla="*/ 356521 h 751584"/>
              <a:gd name="connsiteX36" fmla="*/ 277026 w 611867"/>
              <a:gd name="connsiteY36" fmla="*/ 390246 h 751584"/>
              <a:gd name="connsiteX37" fmla="*/ 293889 w 611867"/>
              <a:gd name="connsiteY37" fmla="*/ 421562 h 751584"/>
              <a:gd name="connsiteX38" fmla="*/ 315569 w 611867"/>
              <a:gd name="connsiteY38" fmla="*/ 450469 h 751584"/>
              <a:gd name="connsiteX39" fmla="*/ 339659 w 611867"/>
              <a:gd name="connsiteY39" fmla="*/ 476967 h 751584"/>
              <a:gd name="connsiteX40" fmla="*/ 363748 w 611867"/>
              <a:gd name="connsiteY40" fmla="*/ 505874 h 751584"/>
              <a:gd name="connsiteX41" fmla="*/ 383019 w 611867"/>
              <a:gd name="connsiteY41" fmla="*/ 529963 h 751584"/>
              <a:gd name="connsiteX42" fmla="*/ 404700 w 611867"/>
              <a:gd name="connsiteY42" fmla="*/ 549235 h 751584"/>
              <a:gd name="connsiteX43" fmla="*/ 421562 w 611867"/>
              <a:gd name="connsiteY43" fmla="*/ 568506 h 751584"/>
              <a:gd name="connsiteX44" fmla="*/ 438424 w 611867"/>
              <a:gd name="connsiteY44" fmla="*/ 582960 h 751584"/>
              <a:gd name="connsiteX45" fmla="*/ 452878 w 611867"/>
              <a:gd name="connsiteY45" fmla="*/ 599822 h 751584"/>
              <a:gd name="connsiteX46" fmla="*/ 464923 w 611867"/>
              <a:gd name="connsiteY46" fmla="*/ 607049 h 751584"/>
              <a:gd name="connsiteX47" fmla="*/ 469741 w 611867"/>
              <a:gd name="connsiteY47" fmla="*/ 611867 h 751584"/>
              <a:gd name="connsiteX48" fmla="*/ 476967 w 611867"/>
              <a:gd name="connsiteY48" fmla="*/ 616684 h 751584"/>
              <a:gd name="connsiteX49" fmla="*/ 479376 w 611867"/>
              <a:gd name="connsiteY49" fmla="*/ 616684 h 751584"/>
              <a:gd name="connsiteX50" fmla="*/ 486603 w 611867"/>
              <a:gd name="connsiteY50" fmla="*/ 619093 h 751584"/>
              <a:gd name="connsiteX51" fmla="*/ 491421 w 611867"/>
              <a:gd name="connsiteY51" fmla="*/ 623911 h 751584"/>
              <a:gd name="connsiteX52" fmla="*/ 501057 w 611867"/>
              <a:gd name="connsiteY52" fmla="*/ 619093 h 751584"/>
              <a:gd name="connsiteX53" fmla="*/ 506465 w 611867"/>
              <a:gd name="connsiteY53" fmla="*/ 617741 h 751584"/>
              <a:gd name="connsiteX54" fmla="*/ 510277 w 611867"/>
              <a:gd name="connsiteY54" fmla="*/ 623991 h 751584"/>
              <a:gd name="connsiteX55" fmla="*/ 525246 w 611867"/>
              <a:gd name="connsiteY55" fmla="*/ 634318 h 751584"/>
              <a:gd name="connsiteX56" fmla="*/ 547471 w 611867"/>
              <a:gd name="connsiteY56" fmla="*/ 656543 h 751584"/>
              <a:gd name="connsiteX57" fmla="*/ 588746 w 611867"/>
              <a:gd name="connsiteY57" fmla="*/ 681943 h 751584"/>
              <a:gd name="connsiteX58" fmla="*/ 600856 w 611867"/>
              <a:gd name="connsiteY58" fmla="*/ 692594 h 751584"/>
              <a:gd name="connsiteX59" fmla="*/ 603815 w 611867"/>
              <a:gd name="connsiteY59" fmla="*/ 694464 h 751584"/>
              <a:gd name="connsiteX60" fmla="*/ 604640 w 611867"/>
              <a:gd name="connsiteY60" fmla="*/ 698588 h 751584"/>
              <a:gd name="connsiteX61" fmla="*/ 607049 w 611867"/>
              <a:gd name="connsiteY61" fmla="*/ 708224 h 751584"/>
              <a:gd name="connsiteX62" fmla="*/ 611867 w 611867"/>
              <a:gd name="connsiteY62" fmla="*/ 715450 h 751584"/>
              <a:gd name="connsiteX63" fmla="*/ 607049 w 611867"/>
              <a:gd name="connsiteY63" fmla="*/ 720268 h 751584"/>
              <a:gd name="connsiteX64" fmla="*/ 607049 w 611867"/>
              <a:gd name="connsiteY64" fmla="*/ 729904 h 751584"/>
              <a:gd name="connsiteX65" fmla="*/ 604640 w 611867"/>
              <a:gd name="connsiteY65" fmla="*/ 732313 h 751584"/>
              <a:gd name="connsiteX66" fmla="*/ 597414 w 611867"/>
              <a:gd name="connsiteY66" fmla="*/ 739540 h 751584"/>
              <a:gd name="connsiteX67" fmla="*/ 590187 w 611867"/>
              <a:gd name="connsiteY67" fmla="*/ 744357 h 751584"/>
              <a:gd name="connsiteX68" fmla="*/ 580551 w 611867"/>
              <a:gd name="connsiteY68" fmla="*/ 749175 h 751584"/>
              <a:gd name="connsiteX69" fmla="*/ 570915 w 611867"/>
              <a:gd name="connsiteY69" fmla="*/ 751584 h 751584"/>
              <a:gd name="connsiteX70" fmla="*/ 558871 w 611867"/>
              <a:gd name="connsiteY70" fmla="*/ 751584 h 751584"/>
              <a:gd name="connsiteX71" fmla="*/ 546826 w 611867"/>
              <a:gd name="connsiteY71" fmla="*/ 749175 h 751584"/>
              <a:gd name="connsiteX72" fmla="*/ 534782 w 611867"/>
              <a:gd name="connsiteY72" fmla="*/ 744357 h 751584"/>
              <a:gd name="connsiteX73" fmla="*/ 515510 w 611867"/>
              <a:gd name="connsiteY73" fmla="*/ 739540 h 751584"/>
              <a:gd name="connsiteX74" fmla="*/ 501057 w 611867"/>
              <a:gd name="connsiteY74" fmla="*/ 732313 h 751584"/>
              <a:gd name="connsiteX75" fmla="*/ 481785 w 611867"/>
              <a:gd name="connsiteY75" fmla="*/ 722677 h 751584"/>
              <a:gd name="connsiteX76" fmla="*/ 462514 w 611867"/>
              <a:gd name="connsiteY76" fmla="*/ 710632 h 751584"/>
              <a:gd name="connsiteX77" fmla="*/ 443242 w 611867"/>
              <a:gd name="connsiteY77" fmla="*/ 698588 h 751584"/>
              <a:gd name="connsiteX78" fmla="*/ 421562 w 611867"/>
              <a:gd name="connsiteY78" fmla="*/ 684134 h 751584"/>
              <a:gd name="connsiteX79" fmla="*/ 397473 w 611867"/>
              <a:gd name="connsiteY79" fmla="*/ 669681 h 751584"/>
              <a:gd name="connsiteX80" fmla="*/ 375792 w 611867"/>
              <a:gd name="connsiteY80" fmla="*/ 650409 h 751584"/>
              <a:gd name="connsiteX81" fmla="*/ 354112 w 611867"/>
              <a:gd name="connsiteY81" fmla="*/ 628729 h 751584"/>
              <a:gd name="connsiteX82" fmla="*/ 330023 w 611867"/>
              <a:gd name="connsiteY82" fmla="*/ 604640 h 751584"/>
              <a:gd name="connsiteX83" fmla="*/ 310751 w 611867"/>
              <a:gd name="connsiteY83" fmla="*/ 578142 h 751584"/>
              <a:gd name="connsiteX84" fmla="*/ 284253 w 611867"/>
              <a:gd name="connsiteY84" fmla="*/ 549235 h 751584"/>
              <a:gd name="connsiteX85" fmla="*/ 260164 w 611867"/>
              <a:gd name="connsiteY85" fmla="*/ 520328 h 751584"/>
              <a:gd name="connsiteX86" fmla="*/ 238484 w 611867"/>
              <a:gd name="connsiteY86" fmla="*/ 486603 h 751584"/>
              <a:gd name="connsiteX87" fmla="*/ 214394 w 611867"/>
              <a:gd name="connsiteY87" fmla="*/ 450469 h 751584"/>
              <a:gd name="connsiteX88" fmla="*/ 195123 w 611867"/>
              <a:gd name="connsiteY88" fmla="*/ 416744 h 751584"/>
              <a:gd name="connsiteX89" fmla="*/ 175852 w 611867"/>
              <a:gd name="connsiteY89" fmla="*/ 375792 h 751584"/>
              <a:gd name="connsiteX90" fmla="*/ 156580 w 611867"/>
              <a:gd name="connsiteY90" fmla="*/ 339658 h 751584"/>
              <a:gd name="connsiteX91" fmla="*/ 139718 w 611867"/>
              <a:gd name="connsiteY91" fmla="*/ 301116 h 751584"/>
              <a:gd name="connsiteX92" fmla="*/ 122855 w 611867"/>
              <a:gd name="connsiteY92" fmla="*/ 262573 h 751584"/>
              <a:gd name="connsiteX93" fmla="*/ 110811 w 611867"/>
              <a:gd name="connsiteY93" fmla="*/ 221621 h 751584"/>
              <a:gd name="connsiteX94" fmla="*/ 103584 w 611867"/>
              <a:gd name="connsiteY94" fmla="*/ 204759 h 751584"/>
              <a:gd name="connsiteX95" fmla="*/ 96357 w 611867"/>
              <a:gd name="connsiteY95" fmla="*/ 183078 h 751584"/>
              <a:gd name="connsiteX96" fmla="*/ 86721 w 611867"/>
              <a:gd name="connsiteY96" fmla="*/ 166216 h 751584"/>
              <a:gd name="connsiteX97" fmla="*/ 81904 w 611867"/>
              <a:gd name="connsiteY97" fmla="*/ 149353 h 751584"/>
              <a:gd name="connsiteX98" fmla="*/ 74677 w 611867"/>
              <a:gd name="connsiteY98" fmla="*/ 132491 h 751584"/>
              <a:gd name="connsiteX99" fmla="*/ 69859 w 611867"/>
              <a:gd name="connsiteY99" fmla="*/ 118037 h 751584"/>
              <a:gd name="connsiteX100" fmla="*/ 62632 w 611867"/>
              <a:gd name="connsiteY100" fmla="*/ 105993 h 751584"/>
              <a:gd name="connsiteX101" fmla="*/ 57814 w 611867"/>
              <a:gd name="connsiteY101" fmla="*/ 93948 h 751584"/>
              <a:gd name="connsiteX102" fmla="*/ 50587 w 611867"/>
              <a:gd name="connsiteY102" fmla="*/ 81903 h 751584"/>
              <a:gd name="connsiteX103" fmla="*/ 48179 w 611867"/>
              <a:gd name="connsiteY103" fmla="*/ 72268 h 751584"/>
              <a:gd name="connsiteX104" fmla="*/ 40952 w 611867"/>
              <a:gd name="connsiteY104" fmla="*/ 62632 h 751584"/>
              <a:gd name="connsiteX105" fmla="*/ 38543 w 611867"/>
              <a:gd name="connsiteY105" fmla="*/ 57814 h 751584"/>
              <a:gd name="connsiteX106" fmla="*/ 33725 w 611867"/>
              <a:gd name="connsiteY106" fmla="*/ 50587 h 751584"/>
              <a:gd name="connsiteX107" fmla="*/ 28907 w 611867"/>
              <a:gd name="connsiteY107" fmla="*/ 45770 h 751584"/>
              <a:gd name="connsiteX108" fmla="*/ 26498 w 611867"/>
              <a:gd name="connsiteY108" fmla="*/ 43361 h 751584"/>
              <a:gd name="connsiteX109" fmla="*/ 24089 w 611867"/>
              <a:gd name="connsiteY109" fmla="*/ 43361 h 751584"/>
              <a:gd name="connsiteX110" fmla="*/ 16863 w 611867"/>
              <a:gd name="connsiteY110" fmla="*/ 38543 h 751584"/>
              <a:gd name="connsiteX111" fmla="*/ 12045 w 611867"/>
              <a:gd name="connsiteY111" fmla="*/ 36134 h 751584"/>
              <a:gd name="connsiteX112" fmla="*/ 4818 w 611867"/>
              <a:gd name="connsiteY112" fmla="*/ 33725 h 751584"/>
              <a:gd name="connsiteX113" fmla="*/ 2409 w 611867"/>
              <a:gd name="connsiteY113" fmla="*/ 31316 h 751584"/>
              <a:gd name="connsiteX114" fmla="*/ 0 w 611867"/>
              <a:gd name="connsiteY114" fmla="*/ 24089 h 751584"/>
              <a:gd name="connsiteX115" fmla="*/ 0 w 611867"/>
              <a:gd name="connsiteY115" fmla="*/ 21680 h 751584"/>
              <a:gd name="connsiteX116" fmla="*/ 0 w 611867"/>
              <a:gd name="connsiteY116" fmla="*/ 19271 h 751584"/>
              <a:gd name="connsiteX117" fmla="*/ 2409 w 611867"/>
              <a:gd name="connsiteY117" fmla="*/ 12045 h 751584"/>
              <a:gd name="connsiteX118" fmla="*/ 4818 w 611867"/>
              <a:gd name="connsiteY118" fmla="*/ 4818 h 751584"/>
              <a:gd name="connsiteX119" fmla="*/ 12045 w 611867"/>
              <a:gd name="connsiteY119" fmla="*/ 2409 h 751584"/>
              <a:gd name="connsiteX120" fmla="*/ 16863 w 611867"/>
              <a:gd name="connsiteY120" fmla="*/ 2409 h 751584"/>
              <a:gd name="connsiteX121" fmla="*/ 26498 w 611867"/>
              <a:gd name="connsiteY121" fmla="*/ 0 h 751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</a:cxnLst>
            <a:rect l="l" t="t" r="r" b="b"/>
            <a:pathLst>
              <a:path w="611867" h="751584">
                <a:moveTo>
                  <a:pt x="26498" y="0"/>
                </a:moveTo>
                <a:lnTo>
                  <a:pt x="36134" y="0"/>
                </a:lnTo>
                <a:lnTo>
                  <a:pt x="45770" y="0"/>
                </a:lnTo>
                <a:lnTo>
                  <a:pt x="60223" y="2409"/>
                </a:lnTo>
                <a:lnTo>
                  <a:pt x="74677" y="4818"/>
                </a:lnTo>
                <a:lnTo>
                  <a:pt x="86721" y="9636"/>
                </a:lnTo>
                <a:lnTo>
                  <a:pt x="98766" y="9636"/>
                </a:lnTo>
                <a:lnTo>
                  <a:pt x="110811" y="12045"/>
                </a:lnTo>
                <a:lnTo>
                  <a:pt x="120446" y="14454"/>
                </a:lnTo>
                <a:lnTo>
                  <a:pt x="130082" y="19271"/>
                </a:lnTo>
                <a:lnTo>
                  <a:pt x="137309" y="21680"/>
                </a:lnTo>
                <a:lnTo>
                  <a:pt x="142127" y="24089"/>
                </a:lnTo>
                <a:lnTo>
                  <a:pt x="144536" y="26498"/>
                </a:lnTo>
                <a:lnTo>
                  <a:pt x="151762" y="33725"/>
                </a:lnTo>
                <a:lnTo>
                  <a:pt x="151762" y="38543"/>
                </a:lnTo>
                <a:lnTo>
                  <a:pt x="151762" y="45770"/>
                </a:lnTo>
                <a:lnTo>
                  <a:pt x="144536" y="55405"/>
                </a:lnTo>
                <a:lnTo>
                  <a:pt x="144536" y="57814"/>
                </a:lnTo>
                <a:lnTo>
                  <a:pt x="144536" y="62632"/>
                </a:lnTo>
                <a:lnTo>
                  <a:pt x="144536" y="69859"/>
                </a:lnTo>
                <a:lnTo>
                  <a:pt x="144536" y="74677"/>
                </a:lnTo>
                <a:lnTo>
                  <a:pt x="149353" y="84312"/>
                </a:lnTo>
                <a:lnTo>
                  <a:pt x="151762" y="93948"/>
                </a:lnTo>
                <a:lnTo>
                  <a:pt x="154171" y="103584"/>
                </a:lnTo>
                <a:lnTo>
                  <a:pt x="156580" y="115628"/>
                </a:lnTo>
                <a:lnTo>
                  <a:pt x="161398" y="127673"/>
                </a:lnTo>
                <a:lnTo>
                  <a:pt x="166216" y="139718"/>
                </a:lnTo>
                <a:lnTo>
                  <a:pt x="168625" y="154171"/>
                </a:lnTo>
                <a:lnTo>
                  <a:pt x="175852" y="171034"/>
                </a:lnTo>
                <a:lnTo>
                  <a:pt x="180669" y="187896"/>
                </a:lnTo>
                <a:lnTo>
                  <a:pt x="187896" y="204759"/>
                </a:lnTo>
                <a:lnTo>
                  <a:pt x="197532" y="224030"/>
                </a:lnTo>
                <a:lnTo>
                  <a:pt x="202350" y="243301"/>
                </a:lnTo>
                <a:lnTo>
                  <a:pt x="221621" y="281844"/>
                </a:lnTo>
                <a:lnTo>
                  <a:pt x="236075" y="322796"/>
                </a:lnTo>
                <a:lnTo>
                  <a:pt x="255346" y="356521"/>
                </a:lnTo>
                <a:lnTo>
                  <a:pt x="277026" y="390246"/>
                </a:lnTo>
                <a:lnTo>
                  <a:pt x="293889" y="421562"/>
                </a:lnTo>
                <a:lnTo>
                  <a:pt x="315569" y="450469"/>
                </a:lnTo>
                <a:lnTo>
                  <a:pt x="339659" y="476967"/>
                </a:lnTo>
                <a:lnTo>
                  <a:pt x="363748" y="505874"/>
                </a:lnTo>
                <a:lnTo>
                  <a:pt x="383019" y="529963"/>
                </a:lnTo>
                <a:lnTo>
                  <a:pt x="404700" y="549235"/>
                </a:lnTo>
                <a:lnTo>
                  <a:pt x="421562" y="568506"/>
                </a:lnTo>
                <a:lnTo>
                  <a:pt x="438424" y="582960"/>
                </a:lnTo>
                <a:lnTo>
                  <a:pt x="452878" y="599822"/>
                </a:lnTo>
                <a:lnTo>
                  <a:pt x="464923" y="607049"/>
                </a:lnTo>
                <a:lnTo>
                  <a:pt x="469741" y="611867"/>
                </a:lnTo>
                <a:lnTo>
                  <a:pt x="476967" y="616684"/>
                </a:lnTo>
                <a:lnTo>
                  <a:pt x="479376" y="616684"/>
                </a:lnTo>
                <a:lnTo>
                  <a:pt x="486603" y="619093"/>
                </a:lnTo>
                <a:lnTo>
                  <a:pt x="491421" y="623911"/>
                </a:lnTo>
                <a:lnTo>
                  <a:pt x="501057" y="619093"/>
                </a:lnTo>
                <a:lnTo>
                  <a:pt x="506465" y="617741"/>
                </a:lnTo>
                <a:lnTo>
                  <a:pt x="510277" y="623991"/>
                </a:lnTo>
                <a:cubicBezTo>
                  <a:pt x="514645" y="632003"/>
                  <a:pt x="512672" y="630127"/>
                  <a:pt x="525246" y="634318"/>
                </a:cubicBezTo>
                <a:cubicBezTo>
                  <a:pt x="539802" y="656153"/>
                  <a:pt x="530706" y="650955"/>
                  <a:pt x="547471" y="656543"/>
                </a:cubicBezTo>
                <a:cubicBezTo>
                  <a:pt x="565363" y="674435"/>
                  <a:pt x="552980" y="664060"/>
                  <a:pt x="588746" y="681943"/>
                </a:cubicBezTo>
                <a:cubicBezTo>
                  <a:pt x="592979" y="685118"/>
                  <a:pt x="596819" y="689044"/>
                  <a:pt x="600856" y="692594"/>
                </a:cubicBezTo>
                <a:lnTo>
                  <a:pt x="603815" y="694464"/>
                </a:lnTo>
                <a:lnTo>
                  <a:pt x="604640" y="698588"/>
                </a:lnTo>
                <a:lnTo>
                  <a:pt x="607049" y="708224"/>
                </a:lnTo>
                <a:lnTo>
                  <a:pt x="611867" y="715450"/>
                </a:lnTo>
                <a:lnTo>
                  <a:pt x="607049" y="720268"/>
                </a:lnTo>
                <a:lnTo>
                  <a:pt x="607049" y="729904"/>
                </a:lnTo>
                <a:lnTo>
                  <a:pt x="604640" y="732313"/>
                </a:lnTo>
                <a:lnTo>
                  <a:pt x="597414" y="739540"/>
                </a:lnTo>
                <a:lnTo>
                  <a:pt x="590187" y="744357"/>
                </a:lnTo>
                <a:lnTo>
                  <a:pt x="580551" y="749175"/>
                </a:lnTo>
                <a:lnTo>
                  <a:pt x="570915" y="751584"/>
                </a:lnTo>
                <a:lnTo>
                  <a:pt x="558871" y="751584"/>
                </a:lnTo>
                <a:lnTo>
                  <a:pt x="546826" y="749175"/>
                </a:lnTo>
                <a:lnTo>
                  <a:pt x="534782" y="744357"/>
                </a:lnTo>
                <a:lnTo>
                  <a:pt x="515510" y="739540"/>
                </a:lnTo>
                <a:lnTo>
                  <a:pt x="501057" y="732313"/>
                </a:lnTo>
                <a:lnTo>
                  <a:pt x="481785" y="722677"/>
                </a:lnTo>
                <a:lnTo>
                  <a:pt x="462514" y="710632"/>
                </a:lnTo>
                <a:lnTo>
                  <a:pt x="443242" y="698588"/>
                </a:lnTo>
                <a:lnTo>
                  <a:pt x="421562" y="684134"/>
                </a:lnTo>
                <a:lnTo>
                  <a:pt x="397473" y="669681"/>
                </a:lnTo>
                <a:lnTo>
                  <a:pt x="375792" y="650409"/>
                </a:lnTo>
                <a:lnTo>
                  <a:pt x="354112" y="628729"/>
                </a:lnTo>
                <a:lnTo>
                  <a:pt x="330023" y="604640"/>
                </a:lnTo>
                <a:lnTo>
                  <a:pt x="310751" y="578142"/>
                </a:lnTo>
                <a:lnTo>
                  <a:pt x="284253" y="549235"/>
                </a:lnTo>
                <a:lnTo>
                  <a:pt x="260164" y="520328"/>
                </a:lnTo>
                <a:lnTo>
                  <a:pt x="238484" y="486603"/>
                </a:lnTo>
                <a:lnTo>
                  <a:pt x="214394" y="450469"/>
                </a:lnTo>
                <a:lnTo>
                  <a:pt x="195123" y="416744"/>
                </a:lnTo>
                <a:lnTo>
                  <a:pt x="175852" y="375792"/>
                </a:lnTo>
                <a:lnTo>
                  <a:pt x="156580" y="339658"/>
                </a:lnTo>
                <a:lnTo>
                  <a:pt x="139718" y="301116"/>
                </a:lnTo>
                <a:lnTo>
                  <a:pt x="122855" y="262573"/>
                </a:lnTo>
                <a:lnTo>
                  <a:pt x="110811" y="221621"/>
                </a:lnTo>
                <a:lnTo>
                  <a:pt x="103584" y="204759"/>
                </a:lnTo>
                <a:lnTo>
                  <a:pt x="96357" y="183078"/>
                </a:lnTo>
                <a:lnTo>
                  <a:pt x="86721" y="166216"/>
                </a:lnTo>
                <a:lnTo>
                  <a:pt x="81904" y="149353"/>
                </a:lnTo>
                <a:lnTo>
                  <a:pt x="74677" y="132491"/>
                </a:lnTo>
                <a:lnTo>
                  <a:pt x="69859" y="118037"/>
                </a:lnTo>
                <a:lnTo>
                  <a:pt x="62632" y="105993"/>
                </a:lnTo>
                <a:lnTo>
                  <a:pt x="57814" y="93948"/>
                </a:lnTo>
                <a:lnTo>
                  <a:pt x="50587" y="81903"/>
                </a:lnTo>
                <a:lnTo>
                  <a:pt x="48179" y="72268"/>
                </a:lnTo>
                <a:lnTo>
                  <a:pt x="40952" y="62632"/>
                </a:lnTo>
                <a:lnTo>
                  <a:pt x="38543" y="57814"/>
                </a:lnTo>
                <a:lnTo>
                  <a:pt x="33725" y="50587"/>
                </a:lnTo>
                <a:lnTo>
                  <a:pt x="28907" y="45770"/>
                </a:lnTo>
                <a:lnTo>
                  <a:pt x="26498" y="43361"/>
                </a:lnTo>
                <a:lnTo>
                  <a:pt x="24089" y="43361"/>
                </a:lnTo>
                <a:lnTo>
                  <a:pt x="16863" y="38543"/>
                </a:lnTo>
                <a:lnTo>
                  <a:pt x="12045" y="36134"/>
                </a:lnTo>
                <a:lnTo>
                  <a:pt x="4818" y="33725"/>
                </a:lnTo>
                <a:lnTo>
                  <a:pt x="2409" y="31316"/>
                </a:lnTo>
                <a:lnTo>
                  <a:pt x="0" y="24089"/>
                </a:lnTo>
                <a:lnTo>
                  <a:pt x="0" y="21680"/>
                </a:lnTo>
                <a:lnTo>
                  <a:pt x="0" y="19271"/>
                </a:lnTo>
                <a:lnTo>
                  <a:pt x="2409" y="12045"/>
                </a:lnTo>
                <a:lnTo>
                  <a:pt x="4818" y="4818"/>
                </a:lnTo>
                <a:lnTo>
                  <a:pt x="12045" y="2409"/>
                </a:lnTo>
                <a:lnTo>
                  <a:pt x="16863" y="2409"/>
                </a:lnTo>
                <a:lnTo>
                  <a:pt x="26498" y="0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28" name="任意多边形 27"/>
          <p:cNvSpPr>
            <a:spLocks/>
          </p:cNvSpPr>
          <p:nvPr/>
        </p:nvSpPr>
        <p:spPr bwMode="auto">
          <a:xfrm>
            <a:off x="2352877" y="2922165"/>
            <a:ext cx="97350" cy="205452"/>
          </a:xfrm>
          <a:custGeom>
            <a:avLst/>
            <a:gdLst>
              <a:gd name="connsiteX0" fmla="*/ 83722 w 97350"/>
              <a:gd name="connsiteY0" fmla="*/ 0 h 205452"/>
              <a:gd name="connsiteX1" fmla="*/ 86131 w 97350"/>
              <a:gd name="connsiteY1" fmla="*/ 0 h 205452"/>
              <a:gd name="connsiteX2" fmla="*/ 88540 w 97350"/>
              <a:gd name="connsiteY2" fmla="*/ 2408 h 205452"/>
              <a:gd name="connsiteX3" fmla="*/ 90949 w 97350"/>
              <a:gd name="connsiteY3" fmla="*/ 7226 h 205452"/>
              <a:gd name="connsiteX4" fmla="*/ 90949 w 97350"/>
              <a:gd name="connsiteY4" fmla="*/ 12044 h 205452"/>
              <a:gd name="connsiteX5" fmla="*/ 90949 w 97350"/>
              <a:gd name="connsiteY5" fmla="*/ 21680 h 205452"/>
              <a:gd name="connsiteX6" fmla="*/ 95766 w 97350"/>
              <a:gd name="connsiteY6" fmla="*/ 33724 h 205452"/>
              <a:gd name="connsiteX7" fmla="*/ 95766 w 97350"/>
              <a:gd name="connsiteY7" fmla="*/ 48178 h 205452"/>
              <a:gd name="connsiteX8" fmla="*/ 95766 w 97350"/>
              <a:gd name="connsiteY8" fmla="*/ 67449 h 205452"/>
              <a:gd name="connsiteX9" fmla="*/ 95766 w 97350"/>
              <a:gd name="connsiteY9" fmla="*/ 89130 h 205452"/>
              <a:gd name="connsiteX10" fmla="*/ 90949 w 97350"/>
              <a:gd name="connsiteY10" fmla="*/ 110810 h 205452"/>
              <a:gd name="connsiteX11" fmla="*/ 90949 w 97350"/>
              <a:gd name="connsiteY11" fmla="*/ 130081 h 205452"/>
              <a:gd name="connsiteX12" fmla="*/ 90949 w 97350"/>
              <a:gd name="connsiteY12" fmla="*/ 151762 h 205452"/>
              <a:gd name="connsiteX13" fmla="*/ 90949 w 97350"/>
              <a:gd name="connsiteY13" fmla="*/ 168624 h 205452"/>
              <a:gd name="connsiteX14" fmla="*/ 95766 w 97350"/>
              <a:gd name="connsiteY14" fmla="*/ 183078 h 205452"/>
              <a:gd name="connsiteX15" fmla="*/ 95766 w 97350"/>
              <a:gd name="connsiteY15" fmla="*/ 197531 h 205452"/>
              <a:gd name="connsiteX16" fmla="*/ 97350 w 97350"/>
              <a:gd name="connsiteY16" fmla="*/ 205452 h 205452"/>
              <a:gd name="connsiteX17" fmla="*/ 94391 w 97350"/>
              <a:gd name="connsiteY17" fmla="*/ 203582 h 205452"/>
              <a:gd name="connsiteX18" fmla="*/ 82281 w 97350"/>
              <a:gd name="connsiteY18" fmla="*/ 192931 h 205452"/>
              <a:gd name="connsiteX19" fmla="*/ 41006 w 97350"/>
              <a:gd name="connsiteY19" fmla="*/ 167531 h 205452"/>
              <a:gd name="connsiteX20" fmla="*/ 18781 w 97350"/>
              <a:gd name="connsiteY20" fmla="*/ 145306 h 205452"/>
              <a:gd name="connsiteX21" fmla="*/ 3812 w 97350"/>
              <a:gd name="connsiteY21" fmla="*/ 134979 h 205452"/>
              <a:gd name="connsiteX22" fmla="*/ 0 w 97350"/>
              <a:gd name="connsiteY22" fmla="*/ 128729 h 205452"/>
              <a:gd name="connsiteX23" fmla="*/ 4227 w 97350"/>
              <a:gd name="connsiteY23" fmla="*/ 127672 h 205452"/>
              <a:gd name="connsiteX24" fmla="*/ 9045 w 97350"/>
              <a:gd name="connsiteY24" fmla="*/ 125264 h 205452"/>
              <a:gd name="connsiteX25" fmla="*/ 18681 w 97350"/>
              <a:gd name="connsiteY25" fmla="*/ 115628 h 205452"/>
              <a:gd name="connsiteX26" fmla="*/ 21090 w 97350"/>
              <a:gd name="connsiteY26" fmla="*/ 110810 h 205452"/>
              <a:gd name="connsiteX27" fmla="*/ 28317 w 97350"/>
              <a:gd name="connsiteY27" fmla="*/ 103583 h 205452"/>
              <a:gd name="connsiteX28" fmla="*/ 30725 w 97350"/>
              <a:gd name="connsiteY28" fmla="*/ 98765 h 205452"/>
              <a:gd name="connsiteX29" fmla="*/ 33134 w 97350"/>
              <a:gd name="connsiteY29" fmla="*/ 91539 h 205452"/>
              <a:gd name="connsiteX30" fmla="*/ 40361 w 97350"/>
              <a:gd name="connsiteY30" fmla="*/ 81903 h 205452"/>
              <a:gd name="connsiteX31" fmla="*/ 42770 w 97350"/>
              <a:gd name="connsiteY31" fmla="*/ 74676 h 205452"/>
              <a:gd name="connsiteX32" fmla="*/ 52406 w 97350"/>
              <a:gd name="connsiteY32" fmla="*/ 55405 h 205452"/>
              <a:gd name="connsiteX33" fmla="*/ 59633 w 97350"/>
              <a:gd name="connsiteY33" fmla="*/ 40951 h 205452"/>
              <a:gd name="connsiteX34" fmla="*/ 64450 w 97350"/>
              <a:gd name="connsiteY34" fmla="*/ 28907 h 205452"/>
              <a:gd name="connsiteX35" fmla="*/ 71677 w 97350"/>
              <a:gd name="connsiteY35" fmla="*/ 19271 h 205452"/>
              <a:gd name="connsiteX36" fmla="*/ 76495 w 97350"/>
              <a:gd name="connsiteY36" fmla="*/ 9635 h 205452"/>
              <a:gd name="connsiteX37" fmla="*/ 78904 w 97350"/>
              <a:gd name="connsiteY37" fmla="*/ 7226 h 205452"/>
              <a:gd name="connsiteX38" fmla="*/ 83722 w 97350"/>
              <a:gd name="connsiteY38" fmla="*/ 0 h 205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97350" h="205452">
                <a:moveTo>
                  <a:pt x="83722" y="0"/>
                </a:moveTo>
                <a:lnTo>
                  <a:pt x="86131" y="0"/>
                </a:lnTo>
                <a:lnTo>
                  <a:pt x="88540" y="2408"/>
                </a:lnTo>
                <a:lnTo>
                  <a:pt x="90949" y="7226"/>
                </a:lnTo>
                <a:lnTo>
                  <a:pt x="90949" y="12044"/>
                </a:lnTo>
                <a:lnTo>
                  <a:pt x="90949" y="21680"/>
                </a:lnTo>
                <a:lnTo>
                  <a:pt x="95766" y="33724"/>
                </a:lnTo>
                <a:lnTo>
                  <a:pt x="95766" y="48178"/>
                </a:lnTo>
                <a:lnTo>
                  <a:pt x="95766" y="67449"/>
                </a:lnTo>
                <a:lnTo>
                  <a:pt x="95766" y="89130"/>
                </a:lnTo>
                <a:lnTo>
                  <a:pt x="90949" y="110810"/>
                </a:lnTo>
                <a:lnTo>
                  <a:pt x="90949" y="130081"/>
                </a:lnTo>
                <a:lnTo>
                  <a:pt x="90949" y="151762"/>
                </a:lnTo>
                <a:lnTo>
                  <a:pt x="90949" y="168624"/>
                </a:lnTo>
                <a:lnTo>
                  <a:pt x="95766" y="183078"/>
                </a:lnTo>
                <a:lnTo>
                  <a:pt x="95766" y="197531"/>
                </a:lnTo>
                <a:lnTo>
                  <a:pt x="97350" y="205452"/>
                </a:lnTo>
                <a:lnTo>
                  <a:pt x="94391" y="203582"/>
                </a:lnTo>
                <a:cubicBezTo>
                  <a:pt x="90354" y="200032"/>
                  <a:pt x="86514" y="196106"/>
                  <a:pt x="82281" y="192931"/>
                </a:cubicBezTo>
                <a:cubicBezTo>
                  <a:pt x="46515" y="175048"/>
                  <a:pt x="58898" y="185423"/>
                  <a:pt x="41006" y="167531"/>
                </a:cubicBezTo>
                <a:cubicBezTo>
                  <a:pt x="24241" y="161943"/>
                  <a:pt x="33337" y="167141"/>
                  <a:pt x="18781" y="145306"/>
                </a:cubicBezTo>
                <a:cubicBezTo>
                  <a:pt x="6207" y="141115"/>
                  <a:pt x="8180" y="142991"/>
                  <a:pt x="3812" y="134979"/>
                </a:cubicBezTo>
                <a:lnTo>
                  <a:pt x="0" y="128729"/>
                </a:lnTo>
                <a:lnTo>
                  <a:pt x="4227" y="127672"/>
                </a:lnTo>
                <a:lnTo>
                  <a:pt x="9045" y="125264"/>
                </a:lnTo>
                <a:lnTo>
                  <a:pt x="18681" y="115628"/>
                </a:lnTo>
                <a:lnTo>
                  <a:pt x="21090" y="110810"/>
                </a:lnTo>
                <a:lnTo>
                  <a:pt x="28317" y="103583"/>
                </a:lnTo>
                <a:lnTo>
                  <a:pt x="30725" y="98765"/>
                </a:lnTo>
                <a:lnTo>
                  <a:pt x="33134" y="91539"/>
                </a:lnTo>
                <a:lnTo>
                  <a:pt x="40361" y="81903"/>
                </a:lnTo>
                <a:lnTo>
                  <a:pt x="42770" y="74676"/>
                </a:lnTo>
                <a:lnTo>
                  <a:pt x="52406" y="55405"/>
                </a:lnTo>
                <a:lnTo>
                  <a:pt x="59633" y="40951"/>
                </a:lnTo>
                <a:lnTo>
                  <a:pt x="64450" y="28907"/>
                </a:lnTo>
                <a:lnTo>
                  <a:pt x="71677" y="19271"/>
                </a:lnTo>
                <a:lnTo>
                  <a:pt x="76495" y="9635"/>
                </a:lnTo>
                <a:lnTo>
                  <a:pt x="78904" y="7226"/>
                </a:lnTo>
                <a:lnTo>
                  <a:pt x="83722" y="0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393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25" grpId="0" animBg="1"/>
      <p:bldP spid="26" grpId="0" animBg="1"/>
      <p:bldP spid="27" grpId="0" animBg="1"/>
      <p:bldP spid="2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456676" y="1682238"/>
            <a:ext cx="2318547" cy="2326669"/>
            <a:chOff x="5534807" y="1672548"/>
            <a:chExt cx="2318547" cy="2326669"/>
          </a:xfrm>
        </p:grpSpPr>
        <p:sp>
          <p:nvSpPr>
            <p:cNvPr id="3" name="矩形 2"/>
            <p:cNvSpPr>
              <a:spLocks noChangeAspect="1"/>
            </p:cNvSpPr>
            <p:nvPr>
              <p:custDataLst>
                <p:tags r:id="rId1"/>
              </p:custDataLst>
            </p:nvPr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" name="直接连接符 3"/>
            <p:cNvCxnSpPr/>
            <p:nvPr>
              <p:custDataLst>
                <p:tags r:id="rId2"/>
              </p:custDataLst>
            </p:nvPr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>
              <p:custDataLst>
                <p:tags r:id="rId3"/>
              </p:custDataLst>
            </p:nvPr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文本框 13">
            <a:extLst>
              <a:ext uri="{FF2B5EF4-FFF2-40B4-BE49-F238E27FC236}">
                <a16:creationId xmlns="" xmlns:a16="http://schemas.microsoft.com/office/drawing/2014/main" id="{4A676EDD-A7D0-468D-8327-64CC8ACEE30F}"/>
              </a:ext>
            </a:extLst>
          </p:cNvPr>
          <p:cNvSpPr txBox="1"/>
          <p:nvPr/>
        </p:nvSpPr>
        <p:spPr>
          <a:xfrm>
            <a:off x="4067944" y="2237376"/>
            <a:ext cx="4320480" cy="112646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上下结构，第九笔是横折钩而不是撇。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Box 24"/>
          <p:cNvSpPr txBox="1"/>
          <p:nvPr/>
        </p:nvSpPr>
        <p:spPr>
          <a:xfrm>
            <a:off x="1996242" y="555526"/>
            <a:ext cx="2071702" cy="108491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600">
                <a:latin typeface="汉语拼音" pitchFamily="34" charset="0"/>
                <a:ea typeface="宋体" panose="02010600030101010101" pitchFamily="2" charset="-122"/>
                <a:cs typeface="汉语拼音" pitchFamily="34" charset="0"/>
              </a:rPr>
              <a:t>cù</a:t>
            </a:r>
            <a:endParaRPr lang="zh-CN" altLang="en-US" sz="6600" dirty="0">
              <a:solidFill>
                <a:prstClr val="black"/>
              </a:solidFill>
              <a:latin typeface="汉语拼音" pitchFamily="34" charset="0"/>
              <a:ea typeface="宋体" panose="02010600030101010101" pitchFamily="2" charset="-122"/>
              <a:cs typeface="汉语拼音" pitchFamily="34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671125" y="1993504"/>
            <a:ext cx="1859560" cy="1740258"/>
            <a:chOff x="2560638" y="3257550"/>
            <a:chExt cx="1138238" cy="1065213"/>
          </a:xfrm>
        </p:grpSpPr>
        <p:sp>
          <p:nvSpPr>
            <p:cNvPr id="9" name="Freeform 130"/>
            <p:cNvSpPr>
              <a:spLocks/>
            </p:cNvSpPr>
            <p:nvPr/>
          </p:nvSpPr>
          <p:spPr bwMode="auto">
            <a:xfrm>
              <a:off x="2700338" y="3295650"/>
              <a:ext cx="287338" cy="346075"/>
            </a:xfrm>
            <a:custGeom>
              <a:avLst/>
              <a:gdLst>
                <a:gd name="T0" fmla="*/ 0 w 181"/>
                <a:gd name="T1" fmla="*/ 217 h 218"/>
                <a:gd name="T2" fmla="*/ 0 w 181"/>
                <a:gd name="T3" fmla="*/ 214 h 218"/>
                <a:gd name="T4" fmla="*/ 3 w 181"/>
                <a:gd name="T5" fmla="*/ 212 h 218"/>
                <a:gd name="T6" fmla="*/ 6 w 181"/>
                <a:gd name="T7" fmla="*/ 208 h 218"/>
                <a:gd name="T8" fmla="*/ 12 w 181"/>
                <a:gd name="T9" fmla="*/ 199 h 218"/>
                <a:gd name="T10" fmla="*/ 18 w 181"/>
                <a:gd name="T11" fmla="*/ 193 h 218"/>
                <a:gd name="T12" fmla="*/ 26 w 181"/>
                <a:gd name="T13" fmla="*/ 184 h 218"/>
                <a:gd name="T14" fmla="*/ 35 w 181"/>
                <a:gd name="T15" fmla="*/ 175 h 218"/>
                <a:gd name="T16" fmla="*/ 50 w 181"/>
                <a:gd name="T17" fmla="*/ 155 h 218"/>
                <a:gd name="T18" fmla="*/ 76 w 181"/>
                <a:gd name="T19" fmla="*/ 119 h 218"/>
                <a:gd name="T20" fmla="*/ 88 w 181"/>
                <a:gd name="T21" fmla="*/ 103 h 218"/>
                <a:gd name="T22" fmla="*/ 104 w 181"/>
                <a:gd name="T23" fmla="*/ 73 h 218"/>
                <a:gd name="T24" fmla="*/ 118 w 181"/>
                <a:gd name="T25" fmla="*/ 49 h 218"/>
                <a:gd name="T26" fmla="*/ 122 w 181"/>
                <a:gd name="T27" fmla="*/ 37 h 218"/>
                <a:gd name="T28" fmla="*/ 123 w 181"/>
                <a:gd name="T29" fmla="*/ 29 h 218"/>
                <a:gd name="T30" fmla="*/ 122 w 181"/>
                <a:gd name="T31" fmla="*/ 20 h 218"/>
                <a:gd name="T32" fmla="*/ 120 w 181"/>
                <a:gd name="T33" fmla="*/ 12 h 218"/>
                <a:gd name="T34" fmla="*/ 119 w 181"/>
                <a:gd name="T35" fmla="*/ 8 h 218"/>
                <a:gd name="T36" fmla="*/ 119 w 181"/>
                <a:gd name="T37" fmla="*/ 6 h 218"/>
                <a:gd name="T38" fmla="*/ 120 w 181"/>
                <a:gd name="T39" fmla="*/ 3 h 218"/>
                <a:gd name="T40" fmla="*/ 124 w 181"/>
                <a:gd name="T41" fmla="*/ 1 h 218"/>
                <a:gd name="T42" fmla="*/ 129 w 181"/>
                <a:gd name="T43" fmla="*/ 0 h 218"/>
                <a:gd name="T44" fmla="*/ 137 w 181"/>
                <a:gd name="T45" fmla="*/ 0 h 218"/>
                <a:gd name="T46" fmla="*/ 146 w 181"/>
                <a:gd name="T47" fmla="*/ 2 h 218"/>
                <a:gd name="T48" fmla="*/ 157 w 181"/>
                <a:gd name="T49" fmla="*/ 7 h 218"/>
                <a:gd name="T50" fmla="*/ 167 w 181"/>
                <a:gd name="T51" fmla="*/ 11 h 218"/>
                <a:gd name="T52" fmla="*/ 175 w 181"/>
                <a:gd name="T53" fmla="*/ 16 h 218"/>
                <a:gd name="T54" fmla="*/ 179 w 181"/>
                <a:gd name="T55" fmla="*/ 20 h 218"/>
                <a:gd name="T56" fmla="*/ 181 w 181"/>
                <a:gd name="T57" fmla="*/ 25 h 218"/>
                <a:gd name="T58" fmla="*/ 180 w 181"/>
                <a:gd name="T59" fmla="*/ 30 h 218"/>
                <a:gd name="T60" fmla="*/ 176 w 181"/>
                <a:gd name="T61" fmla="*/ 37 h 218"/>
                <a:gd name="T62" fmla="*/ 171 w 181"/>
                <a:gd name="T63" fmla="*/ 48 h 218"/>
                <a:gd name="T64" fmla="*/ 162 w 181"/>
                <a:gd name="T65" fmla="*/ 60 h 218"/>
                <a:gd name="T66" fmla="*/ 153 w 181"/>
                <a:gd name="T67" fmla="*/ 77 h 218"/>
                <a:gd name="T68" fmla="*/ 142 w 181"/>
                <a:gd name="T69" fmla="*/ 93 h 218"/>
                <a:gd name="T70" fmla="*/ 129 w 181"/>
                <a:gd name="T71" fmla="*/ 109 h 218"/>
                <a:gd name="T72" fmla="*/ 115 w 181"/>
                <a:gd name="T73" fmla="*/ 127 h 218"/>
                <a:gd name="T74" fmla="*/ 99 w 181"/>
                <a:gd name="T75" fmla="*/ 146 h 218"/>
                <a:gd name="T76" fmla="*/ 81 w 181"/>
                <a:gd name="T77" fmla="*/ 164 h 218"/>
                <a:gd name="T78" fmla="*/ 64 w 181"/>
                <a:gd name="T79" fmla="*/ 179 h 218"/>
                <a:gd name="T80" fmla="*/ 46 w 181"/>
                <a:gd name="T81" fmla="*/ 193 h 218"/>
                <a:gd name="T82" fmla="*/ 28 w 181"/>
                <a:gd name="T83" fmla="*/ 204 h 218"/>
                <a:gd name="T84" fmla="*/ 14 w 181"/>
                <a:gd name="T85" fmla="*/ 213 h 218"/>
                <a:gd name="T86" fmla="*/ 6 w 181"/>
                <a:gd name="T87" fmla="*/ 217 h 218"/>
                <a:gd name="T88" fmla="*/ 2 w 181"/>
                <a:gd name="T89" fmla="*/ 217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81" h="218">
                  <a:moveTo>
                    <a:pt x="2" y="217"/>
                  </a:moveTo>
                  <a:lnTo>
                    <a:pt x="0" y="217"/>
                  </a:lnTo>
                  <a:lnTo>
                    <a:pt x="0" y="215"/>
                  </a:lnTo>
                  <a:lnTo>
                    <a:pt x="0" y="214"/>
                  </a:lnTo>
                  <a:lnTo>
                    <a:pt x="2" y="213"/>
                  </a:lnTo>
                  <a:lnTo>
                    <a:pt x="3" y="212"/>
                  </a:lnTo>
                  <a:lnTo>
                    <a:pt x="4" y="209"/>
                  </a:lnTo>
                  <a:lnTo>
                    <a:pt x="6" y="208"/>
                  </a:lnTo>
                  <a:lnTo>
                    <a:pt x="8" y="205"/>
                  </a:lnTo>
                  <a:lnTo>
                    <a:pt x="12" y="199"/>
                  </a:lnTo>
                  <a:lnTo>
                    <a:pt x="16" y="197"/>
                  </a:lnTo>
                  <a:lnTo>
                    <a:pt x="18" y="193"/>
                  </a:lnTo>
                  <a:lnTo>
                    <a:pt x="22" y="189"/>
                  </a:lnTo>
                  <a:lnTo>
                    <a:pt x="26" y="184"/>
                  </a:lnTo>
                  <a:lnTo>
                    <a:pt x="30" y="180"/>
                  </a:lnTo>
                  <a:lnTo>
                    <a:pt x="35" y="175"/>
                  </a:lnTo>
                  <a:lnTo>
                    <a:pt x="42" y="165"/>
                  </a:lnTo>
                  <a:lnTo>
                    <a:pt x="50" y="155"/>
                  </a:lnTo>
                  <a:lnTo>
                    <a:pt x="64" y="136"/>
                  </a:lnTo>
                  <a:lnTo>
                    <a:pt x="76" y="119"/>
                  </a:lnTo>
                  <a:lnTo>
                    <a:pt x="83" y="111"/>
                  </a:lnTo>
                  <a:lnTo>
                    <a:pt x="88" y="103"/>
                  </a:lnTo>
                  <a:lnTo>
                    <a:pt x="96" y="88"/>
                  </a:lnTo>
                  <a:lnTo>
                    <a:pt x="104" y="73"/>
                  </a:lnTo>
                  <a:lnTo>
                    <a:pt x="112" y="60"/>
                  </a:lnTo>
                  <a:lnTo>
                    <a:pt x="118" y="49"/>
                  </a:lnTo>
                  <a:lnTo>
                    <a:pt x="119" y="42"/>
                  </a:lnTo>
                  <a:lnTo>
                    <a:pt x="122" y="37"/>
                  </a:lnTo>
                  <a:lnTo>
                    <a:pt x="122" y="32"/>
                  </a:lnTo>
                  <a:lnTo>
                    <a:pt x="123" y="29"/>
                  </a:lnTo>
                  <a:lnTo>
                    <a:pt x="123" y="24"/>
                  </a:lnTo>
                  <a:lnTo>
                    <a:pt x="122" y="20"/>
                  </a:lnTo>
                  <a:lnTo>
                    <a:pt x="122" y="16"/>
                  </a:lnTo>
                  <a:lnTo>
                    <a:pt x="120" y="12"/>
                  </a:lnTo>
                  <a:lnTo>
                    <a:pt x="119" y="11"/>
                  </a:lnTo>
                  <a:lnTo>
                    <a:pt x="119" y="8"/>
                  </a:lnTo>
                  <a:lnTo>
                    <a:pt x="119" y="7"/>
                  </a:lnTo>
                  <a:lnTo>
                    <a:pt x="119" y="6"/>
                  </a:lnTo>
                  <a:lnTo>
                    <a:pt x="119" y="5"/>
                  </a:lnTo>
                  <a:lnTo>
                    <a:pt x="120" y="3"/>
                  </a:lnTo>
                  <a:lnTo>
                    <a:pt x="122" y="2"/>
                  </a:lnTo>
                  <a:lnTo>
                    <a:pt x="124" y="1"/>
                  </a:lnTo>
                  <a:lnTo>
                    <a:pt x="127" y="0"/>
                  </a:lnTo>
                  <a:lnTo>
                    <a:pt x="129" y="0"/>
                  </a:lnTo>
                  <a:lnTo>
                    <a:pt x="133" y="0"/>
                  </a:lnTo>
                  <a:lnTo>
                    <a:pt x="137" y="0"/>
                  </a:lnTo>
                  <a:lnTo>
                    <a:pt x="141" y="1"/>
                  </a:lnTo>
                  <a:lnTo>
                    <a:pt x="146" y="2"/>
                  </a:lnTo>
                  <a:lnTo>
                    <a:pt x="151" y="5"/>
                  </a:lnTo>
                  <a:lnTo>
                    <a:pt x="157" y="7"/>
                  </a:lnTo>
                  <a:lnTo>
                    <a:pt x="162" y="8"/>
                  </a:lnTo>
                  <a:lnTo>
                    <a:pt x="167" y="11"/>
                  </a:lnTo>
                  <a:lnTo>
                    <a:pt x="171" y="13"/>
                  </a:lnTo>
                  <a:lnTo>
                    <a:pt x="175" y="16"/>
                  </a:lnTo>
                  <a:lnTo>
                    <a:pt x="177" y="17"/>
                  </a:lnTo>
                  <a:lnTo>
                    <a:pt x="179" y="20"/>
                  </a:lnTo>
                  <a:lnTo>
                    <a:pt x="180" y="22"/>
                  </a:lnTo>
                  <a:lnTo>
                    <a:pt x="181" y="25"/>
                  </a:lnTo>
                  <a:lnTo>
                    <a:pt x="180" y="27"/>
                  </a:lnTo>
                  <a:lnTo>
                    <a:pt x="180" y="30"/>
                  </a:lnTo>
                  <a:lnTo>
                    <a:pt x="179" y="34"/>
                  </a:lnTo>
                  <a:lnTo>
                    <a:pt x="176" y="37"/>
                  </a:lnTo>
                  <a:lnTo>
                    <a:pt x="173" y="42"/>
                  </a:lnTo>
                  <a:lnTo>
                    <a:pt x="171" y="48"/>
                  </a:lnTo>
                  <a:lnTo>
                    <a:pt x="167" y="54"/>
                  </a:lnTo>
                  <a:lnTo>
                    <a:pt x="162" y="60"/>
                  </a:lnTo>
                  <a:lnTo>
                    <a:pt x="158" y="69"/>
                  </a:lnTo>
                  <a:lnTo>
                    <a:pt x="153" y="77"/>
                  </a:lnTo>
                  <a:lnTo>
                    <a:pt x="148" y="84"/>
                  </a:lnTo>
                  <a:lnTo>
                    <a:pt x="142" y="93"/>
                  </a:lnTo>
                  <a:lnTo>
                    <a:pt x="136" y="101"/>
                  </a:lnTo>
                  <a:lnTo>
                    <a:pt x="129" y="109"/>
                  </a:lnTo>
                  <a:lnTo>
                    <a:pt x="122" y="118"/>
                  </a:lnTo>
                  <a:lnTo>
                    <a:pt x="115" y="127"/>
                  </a:lnTo>
                  <a:lnTo>
                    <a:pt x="107" y="137"/>
                  </a:lnTo>
                  <a:lnTo>
                    <a:pt x="99" y="146"/>
                  </a:lnTo>
                  <a:lnTo>
                    <a:pt x="90" y="155"/>
                  </a:lnTo>
                  <a:lnTo>
                    <a:pt x="81" y="164"/>
                  </a:lnTo>
                  <a:lnTo>
                    <a:pt x="72" y="171"/>
                  </a:lnTo>
                  <a:lnTo>
                    <a:pt x="64" y="179"/>
                  </a:lnTo>
                  <a:lnTo>
                    <a:pt x="55" y="186"/>
                  </a:lnTo>
                  <a:lnTo>
                    <a:pt x="46" y="193"/>
                  </a:lnTo>
                  <a:lnTo>
                    <a:pt x="37" y="199"/>
                  </a:lnTo>
                  <a:lnTo>
                    <a:pt x="28" y="204"/>
                  </a:lnTo>
                  <a:lnTo>
                    <a:pt x="21" y="209"/>
                  </a:lnTo>
                  <a:lnTo>
                    <a:pt x="14" y="213"/>
                  </a:lnTo>
                  <a:lnTo>
                    <a:pt x="9" y="215"/>
                  </a:lnTo>
                  <a:lnTo>
                    <a:pt x="6" y="217"/>
                  </a:lnTo>
                  <a:lnTo>
                    <a:pt x="3" y="218"/>
                  </a:lnTo>
                  <a:lnTo>
                    <a:pt x="2" y="217"/>
                  </a:lnTo>
                  <a:lnTo>
                    <a:pt x="2" y="217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31"/>
            <p:cNvSpPr>
              <a:spLocks/>
            </p:cNvSpPr>
            <p:nvPr/>
          </p:nvSpPr>
          <p:spPr bwMode="auto">
            <a:xfrm>
              <a:off x="2901951" y="3382963"/>
              <a:ext cx="250825" cy="76200"/>
            </a:xfrm>
            <a:custGeom>
              <a:avLst/>
              <a:gdLst>
                <a:gd name="T0" fmla="*/ 144 w 158"/>
                <a:gd name="T1" fmla="*/ 3 h 48"/>
                <a:gd name="T2" fmla="*/ 146 w 158"/>
                <a:gd name="T3" fmla="*/ 4 h 48"/>
                <a:gd name="T4" fmla="*/ 149 w 158"/>
                <a:gd name="T5" fmla="*/ 5 h 48"/>
                <a:gd name="T6" fmla="*/ 153 w 158"/>
                <a:gd name="T7" fmla="*/ 6 h 48"/>
                <a:gd name="T8" fmla="*/ 154 w 158"/>
                <a:gd name="T9" fmla="*/ 9 h 48"/>
                <a:gd name="T10" fmla="*/ 156 w 158"/>
                <a:gd name="T11" fmla="*/ 10 h 48"/>
                <a:gd name="T12" fmla="*/ 158 w 158"/>
                <a:gd name="T13" fmla="*/ 11 h 48"/>
                <a:gd name="T14" fmla="*/ 158 w 158"/>
                <a:gd name="T15" fmla="*/ 13 h 48"/>
                <a:gd name="T16" fmla="*/ 158 w 158"/>
                <a:gd name="T17" fmla="*/ 14 h 48"/>
                <a:gd name="T18" fmla="*/ 158 w 158"/>
                <a:gd name="T19" fmla="*/ 15 h 48"/>
                <a:gd name="T20" fmla="*/ 158 w 158"/>
                <a:gd name="T21" fmla="*/ 17 h 48"/>
                <a:gd name="T22" fmla="*/ 156 w 158"/>
                <a:gd name="T23" fmla="*/ 18 h 48"/>
                <a:gd name="T24" fmla="*/ 155 w 158"/>
                <a:gd name="T25" fmla="*/ 19 h 48"/>
                <a:gd name="T26" fmla="*/ 153 w 158"/>
                <a:gd name="T27" fmla="*/ 20 h 48"/>
                <a:gd name="T28" fmla="*/ 151 w 158"/>
                <a:gd name="T29" fmla="*/ 22 h 48"/>
                <a:gd name="T30" fmla="*/ 149 w 158"/>
                <a:gd name="T31" fmla="*/ 23 h 48"/>
                <a:gd name="T32" fmla="*/ 145 w 158"/>
                <a:gd name="T33" fmla="*/ 24 h 48"/>
                <a:gd name="T34" fmla="*/ 141 w 158"/>
                <a:gd name="T35" fmla="*/ 25 h 48"/>
                <a:gd name="T36" fmla="*/ 137 w 158"/>
                <a:gd name="T37" fmla="*/ 27 h 48"/>
                <a:gd name="T38" fmla="*/ 134 w 158"/>
                <a:gd name="T39" fmla="*/ 28 h 48"/>
                <a:gd name="T40" fmla="*/ 129 w 158"/>
                <a:gd name="T41" fmla="*/ 29 h 48"/>
                <a:gd name="T42" fmla="*/ 125 w 158"/>
                <a:gd name="T43" fmla="*/ 30 h 48"/>
                <a:gd name="T44" fmla="*/ 118 w 158"/>
                <a:gd name="T45" fmla="*/ 33 h 48"/>
                <a:gd name="T46" fmla="*/ 113 w 158"/>
                <a:gd name="T47" fmla="*/ 34 h 48"/>
                <a:gd name="T48" fmla="*/ 107 w 158"/>
                <a:gd name="T49" fmla="*/ 35 h 48"/>
                <a:gd name="T50" fmla="*/ 94 w 158"/>
                <a:gd name="T51" fmla="*/ 39 h 48"/>
                <a:gd name="T52" fmla="*/ 82 w 158"/>
                <a:gd name="T53" fmla="*/ 42 h 48"/>
                <a:gd name="T54" fmla="*/ 69 w 158"/>
                <a:gd name="T55" fmla="*/ 43 h 48"/>
                <a:gd name="T56" fmla="*/ 55 w 158"/>
                <a:gd name="T57" fmla="*/ 46 h 48"/>
                <a:gd name="T58" fmla="*/ 43 w 158"/>
                <a:gd name="T59" fmla="*/ 47 h 48"/>
                <a:gd name="T60" fmla="*/ 29 w 158"/>
                <a:gd name="T61" fmla="*/ 47 h 48"/>
                <a:gd name="T62" fmla="*/ 14 w 158"/>
                <a:gd name="T63" fmla="*/ 48 h 48"/>
                <a:gd name="T64" fmla="*/ 0 w 158"/>
                <a:gd name="T65" fmla="*/ 48 h 48"/>
                <a:gd name="T66" fmla="*/ 0 w 158"/>
                <a:gd name="T67" fmla="*/ 27 h 48"/>
                <a:gd name="T68" fmla="*/ 15 w 158"/>
                <a:gd name="T69" fmla="*/ 23 h 48"/>
                <a:gd name="T70" fmla="*/ 30 w 158"/>
                <a:gd name="T71" fmla="*/ 19 h 48"/>
                <a:gd name="T72" fmla="*/ 44 w 158"/>
                <a:gd name="T73" fmla="*/ 17 h 48"/>
                <a:gd name="T74" fmla="*/ 58 w 158"/>
                <a:gd name="T75" fmla="*/ 13 h 48"/>
                <a:gd name="T76" fmla="*/ 69 w 158"/>
                <a:gd name="T77" fmla="*/ 10 h 48"/>
                <a:gd name="T78" fmla="*/ 81 w 158"/>
                <a:gd name="T79" fmla="*/ 8 h 48"/>
                <a:gd name="T80" fmla="*/ 91 w 158"/>
                <a:gd name="T81" fmla="*/ 6 h 48"/>
                <a:gd name="T82" fmla="*/ 101 w 158"/>
                <a:gd name="T83" fmla="*/ 4 h 48"/>
                <a:gd name="T84" fmla="*/ 110 w 158"/>
                <a:gd name="T85" fmla="*/ 3 h 48"/>
                <a:gd name="T86" fmla="*/ 117 w 158"/>
                <a:gd name="T87" fmla="*/ 1 h 48"/>
                <a:gd name="T88" fmla="*/ 124 w 158"/>
                <a:gd name="T89" fmla="*/ 1 h 48"/>
                <a:gd name="T90" fmla="*/ 130 w 158"/>
                <a:gd name="T91" fmla="*/ 1 h 48"/>
                <a:gd name="T92" fmla="*/ 134 w 158"/>
                <a:gd name="T93" fmla="*/ 0 h 48"/>
                <a:gd name="T94" fmla="*/ 139 w 158"/>
                <a:gd name="T95" fmla="*/ 1 h 48"/>
                <a:gd name="T96" fmla="*/ 141 w 158"/>
                <a:gd name="T97" fmla="*/ 1 h 48"/>
                <a:gd name="T98" fmla="*/ 144 w 158"/>
                <a:gd name="T99" fmla="*/ 3 h 48"/>
                <a:gd name="T100" fmla="*/ 144 w 158"/>
                <a:gd name="T101" fmla="*/ 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8" h="48">
                  <a:moveTo>
                    <a:pt x="144" y="3"/>
                  </a:moveTo>
                  <a:lnTo>
                    <a:pt x="146" y="4"/>
                  </a:lnTo>
                  <a:lnTo>
                    <a:pt x="149" y="5"/>
                  </a:lnTo>
                  <a:lnTo>
                    <a:pt x="153" y="6"/>
                  </a:lnTo>
                  <a:lnTo>
                    <a:pt x="154" y="9"/>
                  </a:lnTo>
                  <a:lnTo>
                    <a:pt x="156" y="10"/>
                  </a:lnTo>
                  <a:lnTo>
                    <a:pt x="158" y="11"/>
                  </a:lnTo>
                  <a:lnTo>
                    <a:pt x="158" y="13"/>
                  </a:lnTo>
                  <a:lnTo>
                    <a:pt x="158" y="14"/>
                  </a:lnTo>
                  <a:lnTo>
                    <a:pt x="158" y="15"/>
                  </a:lnTo>
                  <a:lnTo>
                    <a:pt x="158" y="17"/>
                  </a:lnTo>
                  <a:lnTo>
                    <a:pt x="156" y="18"/>
                  </a:lnTo>
                  <a:lnTo>
                    <a:pt x="155" y="19"/>
                  </a:lnTo>
                  <a:lnTo>
                    <a:pt x="153" y="20"/>
                  </a:lnTo>
                  <a:lnTo>
                    <a:pt x="151" y="22"/>
                  </a:lnTo>
                  <a:lnTo>
                    <a:pt x="149" y="23"/>
                  </a:lnTo>
                  <a:lnTo>
                    <a:pt x="145" y="24"/>
                  </a:lnTo>
                  <a:lnTo>
                    <a:pt x="141" y="25"/>
                  </a:lnTo>
                  <a:lnTo>
                    <a:pt x="137" y="27"/>
                  </a:lnTo>
                  <a:lnTo>
                    <a:pt x="134" y="28"/>
                  </a:lnTo>
                  <a:lnTo>
                    <a:pt x="129" y="29"/>
                  </a:lnTo>
                  <a:lnTo>
                    <a:pt x="125" y="30"/>
                  </a:lnTo>
                  <a:lnTo>
                    <a:pt x="118" y="33"/>
                  </a:lnTo>
                  <a:lnTo>
                    <a:pt x="113" y="34"/>
                  </a:lnTo>
                  <a:lnTo>
                    <a:pt x="107" y="35"/>
                  </a:lnTo>
                  <a:lnTo>
                    <a:pt x="94" y="39"/>
                  </a:lnTo>
                  <a:lnTo>
                    <a:pt x="82" y="42"/>
                  </a:lnTo>
                  <a:lnTo>
                    <a:pt x="69" y="43"/>
                  </a:lnTo>
                  <a:lnTo>
                    <a:pt x="55" y="46"/>
                  </a:lnTo>
                  <a:lnTo>
                    <a:pt x="43" y="47"/>
                  </a:lnTo>
                  <a:lnTo>
                    <a:pt x="29" y="47"/>
                  </a:lnTo>
                  <a:lnTo>
                    <a:pt x="14" y="48"/>
                  </a:lnTo>
                  <a:lnTo>
                    <a:pt x="0" y="48"/>
                  </a:lnTo>
                  <a:lnTo>
                    <a:pt x="0" y="27"/>
                  </a:lnTo>
                  <a:lnTo>
                    <a:pt x="15" y="23"/>
                  </a:lnTo>
                  <a:lnTo>
                    <a:pt x="30" y="19"/>
                  </a:lnTo>
                  <a:lnTo>
                    <a:pt x="44" y="17"/>
                  </a:lnTo>
                  <a:lnTo>
                    <a:pt x="58" y="13"/>
                  </a:lnTo>
                  <a:lnTo>
                    <a:pt x="69" y="10"/>
                  </a:lnTo>
                  <a:lnTo>
                    <a:pt x="81" y="8"/>
                  </a:lnTo>
                  <a:lnTo>
                    <a:pt x="91" y="6"/>
                  </a:lnTo>
                  <a:lnTo>
                    <a:pt x="101" y="4"/>
                  </a:lnTo>
                  <a:lnTo>
                    <a:pt x="110" y="3"/>
                  </a:lnTo>
                  <a:lnTo>
                    <a:pt x="117" y="1"/>
                  </a:lnTo>
                  <a:lnTo>
                    <a:pt x="124" y="1"/>
                  </a:lnTo>
                  <a:lnTo>
                    <a:pt x="130" y="1"/>
                  </a:lnTo>
                  <a:lnTo>
                    <a:pt x="134" y="0"/>
                  </a:lnTo>
                  <a:lnTo>
                    <a:pt x="139" y="1"/>
                  </a:lnTo>
                  <a:lnTo>
                    <a:pt x="141" y="1"/>
                  </a:lnTo>
                  <a:lnTo>
                    <a:pt x="144" y="3"/>
                  </a:lnTo>
                  <a:lnTo>
                    <a:pt x="144" y="3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32"/>
            <p:cNvSpPr>
              <a:spLocks/>
            </p:cNvSpPr>
            <p:nvPr/>
          </p:nvSpPr>
          <p:spPr bwMode="auto">
            <a:xfrm>
              <a:off x="2911476" y="3503613"/>
              <a:ext cx="111125" cy="100013"/>
            </a:xfrm>
            <a:custGeom>
              <a:avLst/>
              <a:gdLst>
                <a:gd name="T0" fmla="*/ 66 w 70"/>
                <a:gd name="T1" fmla="*/ 31 h 63"/>
                <a:gd name="T2" fmla="*/ 67 w 70"/>
                <a:gd name="T3" fmla="*/ 38 h 63"/>
                <a:gd name="T4" fmla="*/ 70 w 70"/>
                <a:gd name="T5" fmla="*/ 44 h 63"/>
                <a:gd name="T6" fmla="*/ 70 w 70"/>
                <a:gd name="T7" fmla="*/ 47 h 63"/>
                <a:gd name="T8" fmla="*/ 70 w 70"/>
                <a:gd name="T9" fmla="*/ 49 h 63"/>
                <a:gd name="T10" fmla="*/ 70 w 70"/>
                <a:gd name="T11" fmla="*/ 53 h 63"/>
                <a:gd name="T12" fmla="*/ 68 w 70"/>
                <a:gd name="T13" fmla="*/ 55 h 63"/>
                <a:gd name="T14" fmla="*/ 67 w 70"/>
                <a:gd name="T15" fmla="*/ 59 h 63"/>
                <a:gd name="T16" fmla="*/ 66 w 70"/>
                <a:gd name="T17" fmla="*/ 60 h 63"/>
                <a:gd name="T18" fmla="*/ 63 w 70"/>
                <a:gd name="T19" fmla="*/ 63 h 63"/>
                <a:gd name="T20" fmla="*/ 61 w 70"/>
                <a:gd name="T21" fmla="*/ 63 h 63"/>
                <a:gd name="T22" fmla="*/ 57 w 70"/>
                <a:gd name="T23" fmla="*/ 63 h 63"/>
                <a:gd name="T24" fmla="*/ 54 w 70"/>
                <a:gd name="T25" fmla="*/ 62 h 63"/>
                <a:gd name="T26" fmla="*/ 51 w 70"/>
                <a:gd name="T27" fmla="*/ 60 h 63"/>
                <a:gd name="T28" fmla="*/ 48 w 70"/>
                <a:gd name="T29" fmla="*/ 59 h 63"/>
                <a:gd name="T30" fmla="*/ 46 w 70"/>
                <a:gd name="T31" fmla="*/ 58 h 63"/>
                <a:gd name="T32" fmla="*/ 44 w 70"/>
                <a:gd name="T33" fmla="*/ 57 h 63"/>
                <a:gd name="T34" fmla="*/ 42 w 70"/>
                <a:gd name="T35" fmla="*/ 55 h 63"/>
                <a:gd name="T36" fmla="*/ 39 w 70"/>
                <a:gd name="T37" fmla="*/ 54 h 63"/>
                <a:gd name="T38" fmla="*/ 37 w 70"/>
                <a:gd name="T39" fmla="*/ 52 h 63"/>
                <a:gd name="T40" fmla="*/ 34 w 70"/>
                <a:gd name="T41" fmla="*/ 49 h 63"/>
                <a:gd name="T42" fmla="*/ 32 w 70"/>
                <a:gd name="T43" fmla="*/ 47 h 63"/>
                <a:gd name="T44" fmla="*/ 28 w 70"/>
                <a:gd name="T45" fmla="*/ 43 h 63"/>
                <a:gd name="T46" fmla="*/ 25 w 70"/>
                <a:gd name="T47" fmla="*/ 39 h 63"/>
                <a:gd name="T48" fmla="*/ 22 w 70"/>
                <a:gd name="T49" fmla="*/ 35 h 63"/>
                <a:gd name="T50" fmla="*/ 18 w 70"/>
                <a:gd name="T51" fmla="*/ 31 h 63"/>
                <a:gd name="T52" fmla="*/ 15 w 70"/>
                <a:gd name="T53" fmla="*/ 26 h 63"/>
                <a:gd name="T54" fmla="*/ 11 w 70"/>
                <a:gd name="T55" fmla="*/ 21 h 63"/>
                <a:gd name="T56" fmla="*/ 8 w 70"/>
                <a:gd name="T57" fmla="*/ 16 h 63"/>
                <a:gd name="T58" fmla="*/ 4 w 70"/>
                <a:gd name="T59" fmla="*/ 11 h 63"/>
                <a:gd name="T60" fmla="*/ 0 w 70"/>
                <a:gd name="T61" fmla="*/ 5 h 63"/>
                <a:gd name="T62" fmla="*/ 3 w 70"/>
                <a:gd name="T63" fmla="*/ 2 h 63"/>
                <a:gd name="T64" fmla="*/ 5 w 70"/>
                <a:gd name="T65" fmla="*/ 1 h 63"/>
                <a:gd name="T66" fmla="*/ 9 w 70"/>
                <a:gd name="T67" fmla="*/ 0 h 63"/>
                <a:gd name="T68" fmla="*/ 13 w 70"/>
                <a:gd name="T69" fmla="*/ 0 h 63"/>
                <a:gd name="T70" fmla="*/ 18 w 70"/>
                <a:gd name="T71" fmla="*/ 0 h 63"/>
                <a:gd name="T72" fmla="*/ 23 w 70"/>
                <a:gd name="T73" fmla="*/ 1 h 63"/>
                <a:gd name="T74" fmla="*/ 29 w 70"/>
                <a:gd name="T75" fmla="*/ 2 h 63"/>
                <a:gd name="T76" fmla="*/ 35 w 70"/>
                <a:gd name="T77" fmla="*/ 5 h 63"/>
                <a:gd name="T78" fmla="*/ 42 w 70"/>
                <a:gd name="T79" fmla="*/ 9 h 63"/>
                <a:gd name="T80" fmla="*/ 47 w 70"/>
                <a:gd name="T81" fmla="*/ 11 h 63"/>
                <a:gd name="T82" fmla="*/ 52 w 70"/>
                <a:gd name="T83" fmla="*/ 15 h 63"/>
                <a:gd name="T84" fmla="*/ 56 w 70"/>
                <a:gd name="T85" fmla="*/ 19 h 63"/>
                <a:gd name="T86" fmla="*/ 59 w 70"/>
                <a:gd name="T87" fmla="*/ 21 h 63"/>
                <a:gd name="T88" fmla="*/ 62 w 70"/>
                <a:gd name="T89" fmla="*/ 25 h 63"/>
                <a:gd name="T90" fmla="*/ 64 w 70"/>
                <a:gd name="T91" fmla="*/ 29 h 63"/>
                <a:gd name="T92" fmla="*/ 66 w 70"/>
                <a:gd name="T93" fmla="*/ 31 h 63"/>
                <a:gd name="T94" fmla="*/ 66 w 70"/>
                <a:gd name="T95" fmla="*/ 3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0" h="63">
                  <a:moveTo>
                    <a:pt x="66" y="31"/>
                  </a:moveTo>
                  <a:lnTo>
                    <a:pt x="67" y="38"/>
                  </a:lnTo>
                  <a:lnTo>
                    <a:pt x="70" y="44"/>
                  </a:lnTo>
                  <a:lnTo>
                    <a:pt x="70" y="47"/>
                  </a:lnTo>
                  <a:lnTo>
                    <a:pt x="70" y="49"/>
                  </a:lnTo>
                  <a:lnTo>
                    <a:pt x="70" y="53"/>
                  </a:lnTo>
                  <a:lnTo>
                    <a:pt x="68" y="55"/>
                  </a:lnTo>
                  <a:lnTo>
                    <a:pt x="67" y="59"/>
                  </a:lnTo>
                  <a:lnTo>
                    <a:pt x="66" y="60"/>
                  </a:lnTo>
                  <a:lnTo>
                    <a:pt x="63" y="63"/>
                  </a:lnTo>
                  <a:lnTo>
                    <a:pt x="61" y="63"/>
                  </a:lnTo>
                  <a:lnTo>
                    <a:pt x="57" y="63"/>
                  </a:lnTo>
                  <a:lnTo>
                    <a:pt x="54" y="62"/>
                  </a:lnTo>
                  <a:lnTo>
                    <a:pt x="51" y="60"/>
                  </a:lnTo>
                  <a:lnTo>
                    <a:pt x="48" y="59"/>
                  </a:lnTo>
                  <a:lnTo>
                    <a:pt x="46" y="58"/>
                  </a:lnTo>
                  <a:lnTo>
                    <a:pt x="44" y="57"/>
                  </a:lnTo>
                  <a:lnTo>
                    <a:pt x="42" y="55"/>
                  </a:lnTo>
                  <a:lnTo>
                    <a:pt x="39" y="54"/>
                  </a:lnTo>
                  <a:lnTo>
                    <a:pt x="37" y="52"/>
                  </a:lnTo>
                  <a:lnTo>
                    <a:pt x="34" y="49"/>
                  </a:lnTo>
                  <a:lnTo>
                    <a:pt x="32" y="47"/>
                  </a:lnTo>
                  <a:lnTo>
                    <a:pt x="28" y="43"/>
                  </a:lnTo>
                  <a:lnTo>
                    <a:pt x="25" y="39"/>
                  </a:lnTo>
                  <a:lnTo>
                    <a:pt x="22" y="35"/>
                  </a:lnTo>
                  <a:lnTo>
                    <a:pt x="18" y="31"/>
                  </a:lnTo>
                  <a:lnTo>
                    <a:pt x="15" y="26"/>
                  </a:lnTo>
                  <a:lnTo>
                    <a:pt x="11" y="21"/>
                  </a:lnTo>
                  <a:lnTo>
                    <a:pt x="8" y="16"/>
                  </a:lnTo>
                  <a:lnTo>
                    <a:pt x="4" y="11"/>
                  </a:lnTo>
                  <a:lnTo>
                    <a:pt x="0" y="5"/>
                  </a:lnTo>
                  <a:lnTo>
                    <a:pt x="3" y="2"/>
                  </a:lnTo>
                  <a:lnTo>
                    <a:pt x="5" y="1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8" y="0"/>
                  </a:lnTo>
                  <a:lnTo>
                    <a:pt x="23" y="1"/>
                  </a:lnTo>
                  <a:lnTo>
                    <a:pt x="29" y="2"/>
                  </a:lnTo>
                  <a:lnTo>
                    <a:pt x="35" y="5"/>
                  </a:lnTo>
                  <a:lnTo>
                    <a:pt x="42" y="9"/>
                  </a:lnTo>
                  <a:lnTo>
                    <a:pt x="47" y="11"/>
                  </a:lnTo>
                  <a:lnTo>
                    <a:pt x="52" y="15"/>
                  </a:lnTo>
                  <a:lnTo>
                    <a:pt x="56" y="19"/>
                  </a:lnTo>
                  <a:lnTo>
                    <a:pt x="59" y="21"/>
                  </a:lnTo>
                  <a:lnTo>
                    <a:pt x="62" y="25"/>
                  </a:lnTo>
                  <a:lnTo>
                    <a:pt x="64" y="29"/>
                  </a:lnTo>
                  <a:lnTo>
                    <a:pt x="66" y="31"/>
                  </a:lnTo>
                  <a:lnTo>
                    <a:pt x="66" y="31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33"/>
            <p:cNvSpPr>
              <a:spLocks/>
            </p:cNvSpPr>
            <p:nvPr/>
          </p:nvSpPr>
          <p:spPr bwMode="auto">
            <a:xfrm>
              <a:off x="3122613" y="3257550"/>
              <a:ext cx="230188" cy="301625"/>
            </a:xfrm>
            <a:custGeom>
              <a:avLst/>
              <a:gdLst>
                <a:gd name="T0" fmla="*/ 101 w 145"/>
                <a:gd name="T1" fmla="*/ 99 h 190"/>
                <a:gd name="T2" fmla="*/ 84 w 145"/>
                <a:gd name="T3" fmla="*/ 121 h 190"/>
                <a:gd name="T4" fmla="*/ 68 w 145"/>
                <a:gd name="T5" fmla="*/ 140 h 190"/>
                <a:gd name="T6" fmla="*/ 51 w 145"/>
                <a:gd name="T7" fmla="*/ 156 h 190"/>
                <a:gd name="T8" fmla="*/ 35 w 145"/>
                <a:gd name="T9" fmla="*/ 170 h 190"/>
                <a:gd name="T10" fmla="*/ 20 w 145"/>
                <a:gd name="T11" fmla="*/ 181 h 190"/>
                <a:gd name="T12" fmla="*/ 10 w 145"/>
                <a:gd name="T13" fmla="*/ 188 h 190"/>
                <a:gd name="T14" fmla="*/ 3 w 145"/>
                <a:gd name="T15" fmla="*/ 190 h 190"/>
                <a:gd name="T16" fmla="*/ 1 w 145"/>
                <a:gd name="T17" fmla="*/ 189 h 190"/>
                <a:gd name="T18" fmla="*/ 1 w 145"/>
                <a:gd name="T19" fmla="*/ 186 h 190"/>
                <a:gd name="T20" fmla="*/ 5 w 145"/>
                <a:gd name="T21" fmla="*/ 179 h 190"/>
                <a:gd name="T22" fmla="*/ 11 w 145"/>
                <a:gd name="T23" fmla="*/ 169 h 190"/>
                <a:gd name="T24" fmla="*/ 27 w 145"/>
                <a:gd name="T25" fmla="*/ 149 h 190"/>
                <a:gd name="T26" fmla="*/ 48 w 145"/>
                <a:gd name="T27" fmla="*/ 118 h 190"/>
                <a:gd name="T28" fmla="*/ 67 w 145"/>
                <a:gd name="T29" fmla="*/ 88 h 190"/>
                <a:gd name="T30" fmla="*/ 80 w 145"/>
                <a:gd name="T31" fmla="*/ 60 h 190"/>
                <a:gd name="T32" fmla="*/ 87 w 145"/>
                <a:gd name="T33" fmla="*/ 42 h 190"/>
                <a:gd name="T34" fmla="*/ 89 w 145"/>
                <a:gd name="T35" fmla="*/ 34 h 190"/>
                <a:gd name="T36" fmla="*/ 89 w 145"/>
                <a:gd name="T37" fmla="*/ 25 h 190"/>
                <a:gd name="T38" fmla="*/ 89 w 145"/>
                <a:gd name="T39" fmla="*/ 19 h 190"/>
                <a:gd name="T40" fmla="*/ 87 w 145"/>
                <a:gd name="T41" fmla="*/ 13 h 190"/>
                <a:gd name="T42" fmla="*/ 86 w 145"/>
                <a:gd name="T43" fmla="*/ 8 h 190"/>
                <a:gd name="T44" fmla="*/ 87 w 145"/>
                <a:gd name="T45" fmla="*/ 5 h 190"/>
                <a:gd name="T46" fmla="*/ 89 w 145"/>
                <a:gd name="T47" fmla="*/ 2 h 190"/>
                <a:gd name="T48" fmla="*/ 92 w 145"/>
                <a:gd name="T49" fmla="*/ 0 h 190"/>
                <a:gd name="T50" fmla="*/ 98 w 145"/>
                <a:gd name="T51" fmla="*/ 0 h 190"/>
                <a:gd name="T52" fmla="*/ 106 w 145"/>
                <a:gd name="T53" fmla="*/ 1 h 190"/>
                <a:gd name="T54" fmla="*/ 116 w 145"/>
                <a:gd name="T55" fmla="*/ 5 h 190"/>
                <a:gd name="T56" fmla="*/ 126 w 145"/>
                <a:gd name="T57" fmla="*/ 10 h 190"/>
                <a:gd name="T58" fmla="*/ 135 w 145"/>
                <a:gd name="T59" fmla="*/ 16 h 190"/>
                <a:gd name="T60" fmla="*/ 141 w 145"/>
                <a:gd name="T61" fmla="*/ 21 h 190"/>
                <a:gd name="T62" fmla="*/ 145 w 145"/>
                <a:gd name="T63" fmla="*/ 25 h 190"/>
                <a:gd name="T64" fmla="*/ 145 w 145"/>
                <a:gd name="T65" fmla="*/ 29 h 190"/>
                <a:gd name="T66" fmla="*/ 144 w 145"/>
                <a:gd name="T67" fmla="*/ 32 h 190"/>
                <a:gd name="T68" fmla="*/ 141 w 145"/>
                <a:gd name="T69" fmla="*/ 37 h 190"/>
                <a:gd name="T70" fmla="*/ 137 w 145"/>
                <a:gd name="T71" fmla="*/ 44 h 190"/>
                <a:gd name="T72" fmla="*/ 134 w 145"/>
                <a:gd name="T73" fmla="*/ 51 h 190"/>
                <a:gd name="T74" fmla="*/ 125 w 145"/>
                <a:gd name="T75" fmla="*/ 65 h 190"/>
                <a:gd name="T76" fmla="*/ 108 w 145"/>
                <a:gd name="T77" fmla="*/ 88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5" h="190">
                  <a:moveTo>
                    <a:pt x="108" y="88"/>
                  </a:moveTo>
                  <a:lnTo>
                    <a:pt x="101" y="99"/>
                  </a:lnTo>
                  <a:lnTo>
                    <a:pt x="93" y="111"/>
                  </a:lnTo>
                  <a:lnTo>
                    <a:pt x="84" y="121"/>
                  </a:lnTo>
                  <a:lnTo>
                    <a:pt x="75" y="131"/>
                  </a:lnTo>
                  <a:lnTo>
                    <a:pt x="68" y="140"/>
                  </a:lnTo>
                  <a:lnTo>
                    <a:pt x="59" y="149"/>
                  </a:lnTo>
                  <a:lnTo>
                    <a:pt x="51" y="156"/>
                  </a:lnTo>
                  <a:lnTo>
                    <a:pt x="43" y="162"/>
                  </a:lnTo>
                  <a:lnTo>
                    <a:pt x="35" y="170"/>
                  </a:lnTo>
                  <a:lnTo>
                    <a:pt x="27" y="176"/>
                  </a:lnTo>
                  <a:lnTo>
                    <a:pt x="20" y="181"/>
                  </a:lnTo>
                  <a:lnTo>
                    <a:pt x="15" y="185"/>
                  </a:lnTo>
                  <a:lnTo>
                    <a:pt x="10" y="188"/>
                  </a:lnTo>
                  <a:lnTo>
                    <a:pt x="6" y="190"/>
                  </a:lnTo>
                  <a:lnTo>
                    <a:pt x="3" y="190"/>
                  </a:lnTo>
                  <a:lnTo>
                    <a:pt x="1" y="190"/>
                  </a:lnTo>
                  <a:lnTo>
                    <a:pt x="1" y="189"/>
                  </a:lnTo>
                  <a:lnTo>
                    <a:pt x="0" y="188"/>
                  </a:lnTo>
                  <a:lnTo>
                    <a:pt x="1" y="186"/>
                  </a:lnTo>
                  <a:lnTo>
                    <a:pt x="2" y="183"/>
                  </a:lnTo>
                  <a:lnTo>
                    <a:pt x="5" y="179"/>
                  </a:lnTo>
                  <a:lnTo>
                    <a:pt x="7" y="175"/>
                  </a:lnTo>
                  <a:lnTo>
                    <a:pt x="11" y="169"/>
                  </a:lnTo>
                  <a:lnTo>
                    <a:pt x="16" y="162"/>
                  </a:lnTo>
                  <a:lnTo>
                    <a:pt x="27" y="149"/>
                  </a:lnTo>
                  <a:lnTo>
                    <a:pt x="38" y="133"/>
                  </a:lnTo>
                  <a:lnTo>
                    <a:pt x="48" y="118"/>
                  </a:lnTo>
                  <a:lnTo>
                    <a:pt x="58" y="103"/>
                  </a:lnTo>
                  <a:lnTo>
                    <a:pt x="67" y="88"/>
                  </a:lnTo>
                  <a:lnTo>
                    <a:pt x="74" y="73"/>
                  </a:lnTo>
                  <a:lnTo>
                    <a:pt x="80" y="60"/>
                  </a:lnTo>
                  <a:lnTo>
                    <a:pt x="86" y="49"/>
                  </a:lnTo>
                  <a:lnTo>
                    <a:pt x="87" y="42"/>
                  </a:lnTo>
                  <a:lnTo>
                    <a:pt x="88" y="37"/>
                  </a:lnTo>
                  <a:lnTo>
                    <a:pt x="89" y="34"/>
                  </a:lnTo>
                  <a:lnTo>
                    <a:pt x="89" y="29"/>
                  </a:lnTo>
                  <a:lnTo>
                    <a:pt x="89" y="25"/>
                  </a:lnTo>
                  <a:lnTo>
                    <a:pt x="89" y="21"/>
                  </a:lnTo>
                  <a:lnTo>
                    <a:pt x="89" y="19"/>
                  </a:lnTo>
                  <a:lnTo>
                    <a:pt x="88" y="16"/>
                  </a:lnTo>
                  <a:lnTo>
                    <a:pt x="87" y="13"/>
                  </a:lnTo>
                  <a:lnTo>
                    <a:pt x="87" y="11"/>
                  </a:lnTo>
                  <a:lnTo>
                    <a:pt x="86" y="8"/>
                  </a:lnTo>
                  <a:lnTo>
                    <a:pt x="86" y="7"/>
                  </a:lnTo>
                  <a:lnTo>
                    <a:pt x="87" y="5"/>
                  </a:lnTo>
                  <a:lnTo>
                    <a:pt x="88" y="3"/>
                  </a:lnTo>
                  <a:lnTo>
                    <a:pt x="89" y="2"/>
                  </a:lnTo>
                  <a:lnTo>
                    <a:pt x="91" y="1"/>
                  </a:lnTo>
                  <a:lnTo>
                    <a:pt x="92" y="0"/>
                  </a:lnTo>
                  <a:lnTo>
                    <a:pt x="94" y="0"/>
                  </a:lnTo>
                  <a:lnTo>
                    <a:pt x="98" y="0"/>
                  </a:lnTo>
                  <a:lnTo>
                    <a:pt x="102" y="0"/>
                  </a:lnTo>
                  <a:lnTo>
                    <a:pt x="106" y="1"/>
                  </a:lnTo>
                  <a:lnTo>
                    <a:pt x="111" y="2"/>
                  </a:lnTo>
                  <a:lnTo>
                    <a:pt x="116" y="5"/>
                  </a:lnTo>
                  <a:lnTo>
                    <a:pt x="121" y="6"/>
                  </a:lnTo>
                  <a:lnTo>
                    <a:pt x="126" y="10"/>
                  </a:lnTo>
                  <a:lnTo>
                    <a:pt x="131" y="12"/>
                  </a:lnTo>
                  <a:lnTo>
                    <a:pt x="135" y="16"/>
                  </a:lnTo>
                  <a:lnTo>
                    <a:pt x="139" y="19"/>
                  </a:lnTo>
                  <a:lnTo>
                    <a:pt x="141" y="21"/>
                  </a:lnTo>
                  <a:lnTo>
                    <a:pt x="144" y="24"/>
                  </a:lnTo>
                  <a:lnTo>
                    <a:pt x="145" y="25"/>
                  </a:lnTo>
                  <a:lnTo>
                    <a:pt x="145" y="27"/>
                  </a:lnTo>
                  <a:lnTo>
                    <a:pt x="145" y="29"/>
                  </a:lnTo>
                  <a:lnTo>
                    <a:pt x="144" y="30"/>
                  </a:lnTo>
                  <a:lnTo>
                    <a:pt x="144" y="32"/>
                  </a:lnTo>
                  <a:lnTo>
                    <a:pt x="142" y="35"/>
                  </a:lnTo>
                  <a:lnTo>
                    <a:pt x="141" y="37"/>
                  </a:lnTo>
                  <a:lnTo>
                    <a:pt x="140" y="40"/>
                  </a:lnTo>
                  <a:lnTo>
                    <a:pt x="137" y="44"/>
                  </a:lnTo>
                  <a:lnTo>
                    <a:pt x="136" y="48"/>
                  </a:lnTo>
                  <a:lnTo>
                    <a:pt x="134" y="51"/>
                  </a:lnTo>
                  <a:lnTo>
                    <a:pt x="131" y="55"/>
                  </a:lnTo>
                  <a:lnTo>
                    <a:pt x="125" y="65"/>
                  </a:lnTo>
                  <a:lnTo>
                    <a:pt x="117" y="75"/>
                  </a:lnTo>
                  <a:lnTo>
                    <a:pt x="108" y="88"/>
                  </a:lnTo>
                  <a:lnTo>
                    <a:pt x="108" y="88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34"/>
            <p:cNvSpPr>
              <a:spLocks/>
            </p:cNvSpPr>
            <p:nvPr/>
          </p:nvSpPr>
          <p:spPr bwMode="auto">
            <a:xfrm>
              <a:off x="3279776" y="3328988"/>
              <a:ext cx="280988" cy="82550"/>
            </a:xfrm>
            <a:custGeom>
              <a:avLst/>
              <a:gdLst>
                <a:gd name="T0" fmla="*/ 166 w 177"/>
                <a:gd name="T1" fmla="*/ 13 h 52"/>
                <a:gd name="T2" fmla="*/ 168 w 177"/>
                <a:gd name="T3" fmla="*/ 14 h 52"/>
                <a:gd name="T4" fmla="*/ 171 w 177"/>
                <a:gd name="T5" fmla="*/ 15 h 52"/>
                <a:gd name="T6" fmla="*/ 173 w 177"/>
                <a:gd name="T7" fmla="*/ 16 h 52"/>
                <a:gd name="T8" fmla="*/ 175 w 177"/>
                <a:gd name="T9" fmla="*/ 18 h 52"/>
                <a:gd name="T10" fmla="*/ 176 w 177"/>
                <a:gd name="T11" fmla="*/ 18 h 52"/>
                <a:gd name="T12" fmla="*/ 177 w 177"/>
                <a:gd name="T13" fmla="*/ 19 h 52"/>
                <a:gd name="T14" fmla="*/ 177 w 177"/>
                <a:gd name="T15" fmla="*/ 20 h 52"/>
                <a:gd name="T16" fmla="*/ 177 w 177"/>
                <a:gd name="T17" fmla="*/ 21 h 52"/>
                <a:gd name="T18" fmla="*/ 177 w 177"/>
                <a:gd name="T19" fmla="*/ 23 h 52"/>
                <a:gd name="T20" fmla="*/ 176 w 177"/>
                <a:gd name="T21" fmla="*/ 24 h 52"/>
                <a:gd name="T22" fmla="*/ 175 w 177"/>
                <a:gd name="T23" fmla="*/ 27 h 52"/>
                <a:gd name="T24" fmla="*/ 172 w 177"/>
                <a:gd name="T25" fmla="*/ 28 h 52"/>
                <a:gd name="T26" fmla="*/ 170 w 177"/>
                <a:gd name="T27" fmla="*/ 29 h 52"/>
                <a:gd name="T28" fmla="*/ 166 w 177"/>
                <a:gd name="T29" fmla="*/ 30 h 52"/>
                <a:gd name="T30" fmla="*/ 162 w 177"/>
                <a:gd name="T31" fmla="*/ 33 h 52"/>
                <a:gd name="T32" fmla="*/ 157 w 177"/>
                <a:gd name="T33" fmla="*/ 34 h 52"/>
                <a:gd name="T34" fmla="*/ 151 w 177"/>
                <a:gd name="T35" fmla="*/ 35 h 52"/>
                <a:gd name="T36" fmla="*/ 146 w 177"/>
                <a:gd name="T37" fmla="*/ 38 h 52"/>
                <a:gd name="T38" fmla="*/ 133 w 177"/>
                <a:gd name="T39" fmla="*/ 40 h 52"/>
                <a:gd name="T40" fmla="*/ 127 w 177"/>
                <a:gd name="T41" fmla="*/ 42 h 52"/>
                <a:gd name="T42" fmla="*/ 120 w 177"/>
                <a:gd name="T43" fmla="*/ 43 h 52"/>
                <a:gd name="T44" fmla="*/ 113 w 177"/>
                <a:gd name="T45" fmla="*/ 44 h 52"/>
                <a:gd name="T46" fmla="*/ 105 w 177"/>
                <a:gd name="T47" fmla="*/ 45 h 52"/>
                <a:gd name="T48" fmla="*/ 101 w 177"/>
                <a:gd name="T49" fmla="*/ 47 h 52"/>
                <a:gd name="T50" fmla="*/ 96 w 177"/>
                <a:gd name="T51" fmla="*/ 47 h 52"/>
                <a:gd name="T52" fmla="*/ 93 w 177"/>
                <a:gd name="T53" fmla="*/ 47 h 52"/>
                <a:gd name="T54" fmla="*/ 88 w 177"/>
                <a:gd name="T55" fmla="*/ 48 h 52"/>
                <a:gd name="T56" fmla="*/ 81 w 177"/>
                <a:gd name="T57" fmla="*/ 48 h 52"/>
                <a:gd name="T58" fmla="*/ 76 w 177"/>
                <a:gd name="T59" fmla="*/ 49 h 52"/>
                <a:gd name="T60" fmla="*/ 70 w 177"/>
                <a:gd name="T61" fmla="*/ 49 h 52"/>
                <a:gd name="T62" fmla="*/ 64 w 177"/>
                <a:gd name="T63" fmla="*/ 49 h 52"/>
                <a:gd name="T64" fmla="*/ 50 w 177"/>
                <a:gd name="T65" fmla="*/ 51 h 52"/>
                <a:gd name="T66" fmla="*/ 35 w 177"/>
                <a:gd name="T67" fmla="*/ 51 h 52"/>
                <a:gd name="T68" fmla="*/ 18 w 177"/>
                <a:gd name="T69" fmla="*/ 52 h 52"/>
                <a:gd name="T70" fmla="*/ 0 w 177"/>
                <a:gd name="T71" fmla="*/ 52 h 52"/>
                <a:gd name="T72" fmla="*/ 0 w 177"/>
                <a:gd name="T73" fmla="*/ 37 h 52"/>
                <a:gd name="T74" fmla="*/ 7 w 177"/>
                <a:gd name="T75" fmla="*/ 34 h 52"/>
                <a:gd name="T76" fmla="*/ 14 w 177"/>
                <a:gd name="T77" fmla="*/ 32 h 52"/>
                <a:gd name="T78" fmla="*/ 23 w 177"/>
                <a:gd name="T79" fmla="*/ 29 h 52"/>
                <a:gd name="T80" fmla="*/ 32 w 177"/>
                <a:gd name="T81" fmla="*/ 25 h 52"/>
                <a:gd name="T82" fmla="*/ 43 w 177"/>
                <a:gd name="T83" fmla="*/ 23 h 52"/>
                <a:gd name="T84" fmla="*/ 55 w 177"/>
                <a:gd name="T85" fmla="*/ 19 h 52"/>
                <a:gd name="T86" fmla="*/ 67 w 177"/>
                <a:gd name="T87" fmla="*/ 16 h 52"/>
                <a:gd name="T88" fmla="*/ 81 w 177"/>
                <a:gd name="T89" fmla="*/ 13 h 52"/>
                <a:gd name="T90" fmla="*/ 89 w 177"/>
                <a:gd name="T91" fmla="*/ 11 h 52"/>
                <a:gd name="T92" fmla="*/ 94 w 177"/>
                <a:gd name="T93" fmla="*/ 9 h 52"/>
                <a:gd name="T94" fmla="*/ 100 w 177"/>
                <a:gd name="T95" fmla="*/ 8 h 52"/>
                <a:gd name="T96" fmla="*/ 105 w 177"/>
                <a:gd name="T97" fmla="*/ 6 h 52"/>
                <a:gd name="T98" fmla="*/ 112 w 177"/>
                <a:gd name="T99" fmla="*/ 5 h 52"/>
                <a:gd name="T100" fmla="*/ 115 w 177"/>
                <a:gd name="T101" fmla="*/ 5 h 52"/>
                <a:gd name="T102" fmla="*/ 120 w 177"/>
                <a:gd name="T103" fmla="*/ 4 h 52"/>
                <a:gd name="T104" fmla="*/ 124 w 177"/>
                <a:gd name="T105" fmla="*/ 3 h 52"/>
                <a:gd name="T106" fmla="*/ 132 w 177"/>
                <a:gd name="T107" fmla="*/ 1 h 52"/>
                <a:gd name="T108" fmla="*/ 138 w 177"/>
                <a:gd name="T109" fmla="*/ 1 h 52"/>
                <a:gd name="T110" fmla="*/ 143 w 177"/>
                <a:gd name="T111" fmla="*/ 1 h 52"/>
                <a:gd name="T112" fmla="*/ 147 w 177"/>
                <a:gd name="T113" fmla="*/ 0 h 52"/>
                <a:gd name="T114" fmla="*/ 152 w 177"/>
                <a:gd name="T115" fmla="*/ 3 h 52"/>
                <a:gd name="T116" fmla="*/ 157 w 177"/>
                <a:gd name="T117" fmla="*/ 5 h 52"/>
                <a:gd name="T118" fmla="*/ 161 w 177"/>
                <a:gd name="T119" fmla="*/ 9 h 52"/>
                <a:gd name="T120" fmla="*/ 166 w 177"/>
                <a:gd name="T121" fmla="*/ 13 h 52"/>
                <a:gd name="T122" fmla="*/ 166 w 177"/>
                <a:gd name="T123" fmla="*/ 13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7" h="52">
                  <a:moveTo>
                    <a:pt x="166" y="13"/>
                  </a:moveTo>
                  <a:lnTo>
                    <a:pt x="168" y="14"/>
                  </a:lnTo>
                  <a:lnTo>
                    <a:pt x="171" y="15"/>
                  </a:lnTo>
                  <a:lnTo>
                    <a:pt x="173" y="16"/>
                  </a:lnTo>
                  <a:lnTo>
                    <a:pt x="175" y="18"/>
                  </a:lnTo>
                  <a:lnTo>
                    <a:pt x="176" y="18"/>
                  </a:lnTo>
                  <a:lnTo>
                    <a:pt x="177" y="19"/>
                  </a:lnTo>
                  <a:lnTo>
                    <a:pt x="177" y="20"/>
                  </a:lnTo>
                  <a:lnTo>
                    <a:pt x="177" y="21"/>
                  </a:lnTo>
                  <a:lnTo>
                    <a:pt x="177" y="23"/>
                  </a:lnTo>
                  <a:lnTo>
                    <a:pt x="176" y="24"/>
                  </a:lnTo>
                  <a:lnTo>
                    <a:pt x="175" y="27"/>
                  </a:lnTo>
                  <a:lnTo>
                    <a:pt x="172" y="28"/>
                  </a:lnTo>
                  <a:lnTo>
                    <a:pt x="170" y="29"/>
                  </a:lnTo>
                  <a:lnTo>
                    <a:pt x="166" y="30"/>
                  </a:lnTo>
                  <a:lnTo>
                    <a:pt x="162" y="33"/>
                  </a:lnTo>
                  <a:lnTo>
                    <a:pt x="157" y="34"/>
                  </a:lnTo>
                  <a:lnTo>
                    <a:pt x="151" y="35"/>
                  </a:lnTo>
                  <a:lnTo>
                    <a:pt x="146" y="38"/>
                  </a:lnTo>
                  <a:lnTo>
                    <a:pt x="133" y="40"/>
                  </a:lnTo>
                  <a:lnTo>
                    <a:pt x="127" y="42"/>
                  </a:lnTo>
                  <a:lnTo>
                    <a:pt x="120" y="43"/>
                  </a:lnTo>
                  <a:lnTo>
                    <a:pt x="113" y="44"/>
                  </a:lnTo>
                  <a:lnTo>
                    <a:pt x="105" y="45"/>
                  </a:lnTo>
                  <a:lnTo>
                    <a:pt x="101" y="47"/>
                  </a:lnTo>
                  <a:lnTo>
                    <a:pt x="96" y="47"/>
                  </a:lnTo>
                  <a:lnTo>
                    <a:pt x="93" y="47"/>
                  </a:lnTo>
                  <a:lnTo>
                    <a:pt x="88" y="48"/>
                  </a:lnTo>
                  <a:lnTo>
                    <a:pt x="81" y="48"/>
                  </a:lnTo>
                  <a:lnTo>
                    <a:pt x="76" y="49"/>
                  </a:lnTo>
                  <a:lnTo>
                    <a:pt x="70" y="49"/>
                  </a:lnTo>
                  <a:lnTo>
                    <a:pt x="64" y="49"/>
                  </a:lnTo>
                  <a:lnTo>
                    <a:pt x="50" y="51"/>
                  </a:lnTo>
                  <a:lnTo>
                    <a:pt x="35" y="51"/>
                  </a:lnTo>
                  <a:lnTo>
                    <a:pt x="18" y="52"/>
                  </a:lnTo>
                  <a:lnTo>
                    <a:pt x="0" y="52"/>
                  </a:lnTo>
                  <a:lnTo>
                    <a:pt x="0" y="37"/>
                  </a:lnTo>
                  <a:lnTo>
                    <a:pt x="7" y="34"/>
                  </a:lnTo>
                  <a:lnTo>
                    <a:pt x="14" y="32"/>
                  </a:lnTo>
                  <a:lnTo>
                    <a:pt x="23" y="29"/>
                  </a:lnTo>
                  <a:lnTo>
                    <a:pt x="32" y="25"/>
                  </a:lnTo>
                  <a:lnTo>
                    <a:pt x="43" y="23"/>
                  </a:lnTo>
                  <a:lnTo>
                    <a:pt x="55" y="19"/>
                  </a:lnTo>
                  <a:lnTo>
                    <a:pt x="67" y="16"/>
                  </a:lnTo>
                  <a:lnTo>
                    <a:pt x="81" y="13"/>
                  </a:lnTo>
                  <a:lnTo>
                    <a:pt x="89" y="11"/>
                  </a:lnTo>
                  <a:lnTo>
                    <a:pt x="94" y="9"/>
                  </a:lnTo>
                  <a:lnTo>
                    <a:pt x="100" y="8"/>
                  </a:lnTo>
                  <a:lnTo>
                    <a:pt x="105" y="6"/>
                  </a:lnTo>
                  <a:lnTo>
                    <a:pt x="112" y="5"/>
                  </a:lnTo>
                  <a:lnTo>
                    <a:pt x="115" y="5"/>
                  </a:lnTo>
                  <a:lnTo>
                    <a:pt x="120" y="4"/>
                  </a:lnTo>
                  <a:lnTo>
                    <a:pt x="124" y="3"/>
                  </a:lnTo>
                  <a:lnTo>
                    <a:pt x="132" y="1"/>
                  </a:lnTo>
                  <a:lnTo>
                    <a:pt x="138" y="1"/>
                  </a:lnTo>
                  <a:lnTo>
                    <a:pt x="143" y="1"/>
                  </a:lnTo>
                  <a:lnTo>
                    <a:pt x="147" y="0"/>
                  </a:lnTo>
                  <a:lnTo>
                    <a:pt x="152" y="3"/>
                  </a:lnTo>
                  <a:lnTo>
                    <a:pt x="157" y="5"/>
                  </a:lnTo>
                  <a:lnTo>
                    <a:pt x="161" y="9"/>
                  </a:lnTo>
                  <a:lnTo>
                    <a:pt x="166" y="13"/>
                  </a:lnTo>
                  <a:lnTo>
                    <a:pt x="166" y="13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35"/>
            <p:cNvSpPr>
              <a:spLocks/>
            </p:cNvSpPr>
            <p:nvPr/>
          </p:nvSpPr>
          <p:spPr bwMode="auto">
            <a:xfrm>
              <a:off x="3290888" y="3473450"/>
              <a:ext cx="114300" cy="90488"/>
            </a:xfrm>
            <a:custGeom>
              <a:avLst/>
              <a:gdLst>
                <a:gd name="T0" fmla="*/ 0 w 72"/>
                <a:gd name="T1" fmla="*/ 0 h 57"/>
                <a:gd name="T2" fmla="*/ 10 w 72"/>
                <a:gd name="T3" fmla="*/ 0 h 57"/>
                <a:gd name="T4" fmla="*/ 19 w 72"/>
                <a:gd name="T5" fmla="*/ 0 h 57"/>
                <a:gd name="T6" fmla="*/ 26 w 72"/>
                <a:gd name="T7" fmla="*/ 1 h 57"/>
                <a:gd name="T8" fmla="*/ 34 w 72"/>
                <a:gd name="T9" fmla="*/ 2 h 57"/>
                <a:gd name="T10" fmla="*/ 40 w 72"/>
                <a:gd name="T11" fmla="*/ 4 h 57"/>
                <a:gd name="T12" fmla="*/ 46 w 72"/>
                <a:gd name="T13" fmla="*/ 6 h 57"/>
                <a:gd name="T14" fmla="*/ 52 w 72"/>
                <a:gd name="T15" fmla="*/ 9 h 57"/>
                <a:gd name="T16" fmla="*/ 57 w 72"/>
                <a:gd name="T17" fmla="*/ 11 h 57"/>
                <a:gd name="T18" fmla="*/ 60 w 72"/>
                <a:gd name="T19" fmla="*/ 15 h 57"/>
                <a:gd name="T20" fmla="*/ 63 w 72"/>
                <a:gd name="T21" fmla="*/ 19 h 57"/>
                <a:gd name="T22" fmla="*/ 65 w 72"/>
                <a:gd name="T23" fmla="*/ 21 h 57"/>
                <a:gd name="T24" fmla="*/ 68 w 72"/>
                <a:gd name="T25" fmla="*/ 25 h 57"/>
                <a:gd name="T26" fmla="*/ 69 w 72"/>
                <a:gd name="T27" fmla="*/ 29 h 57"/>
                <a:gd name="T28" fmla="*/ 70 w 72"/>
                <a:gd name="T29" fmla="*/ 31 h 57"/>
                <a:gd name="T30" fmla="*/ 72 w 72"/>
                <a:gd name="T31" fmla="*/ 35 h 57"/>
                <a:gd name="T32" fmla="*/ 72 w 72"/>
                <a:gd name="T33" fmla="*/ 39 h 57"/>
                <a:gd name="T34" fmla="*/ 72 w 72"/>
                <a:gd name="T35" fmla="*/ 43 h 57"/>
                <a:gd name="T36" fmla="*/ 70 w 72"/>
                <a:gd name="T37" fmla="*/ 47 h 57"/>
                <a:gd name="T38" fmla="*/ 70 w 72"/>
                <a:gd name="T39" fmla="*/ 49 h 57"/>
                <a:gd name="T40" fmla="*/ 69 w 72"/>
                <a:gd name="T41" fmla="*/ 52 h 57"/>
                <a:gd name="T42" fmla="*/ 68 w 72"/>
                <a:gd name="T43" fmla="*/ 54 h 57"/>
                <a:gd name="T44" fmla="*/ 65 w 72"/>
                <a:gd name="T45" fmla="*/ 55 h 57"/>
                <a:gd name="T46" fmla="*/ 63 w 72"/>
                <a:gd name="T47" fmla="*/ 57 h 57"/>
                <a:gd name="T48" fmla="*/ 59 w 72"/>
                <a:gd name="T49" fmla="*/ 57 h 57"/>
                <a:gd name="T50" fmla="*/ 57 w 72"/>
                <a:gd name="T51" fmla="*/ 57 h 57"/>
                <a:gd name="T52" fmla="*/ 53 w 72"/>
                <a:gd name="T53" fmla="*/ 55 h 57"/>
                <a:gd name="T54" fmla="*/ 48 w 72"/>
                <a:gd name="T55" fmla="*/ 53 h 57"/>
                <a:gd name="T56" fmla="*/ 44 w 72"/>
                <a:gd name="T57" fmla="*/ 50 h 57"/>
                <a:gd name="T58" fmla="*/ 39 w 72"/>
                <a:gd name="T59" fmla="*/ 47 h 57"/>
                <a:gd name="T60" fmla="*/ 34 w 72"/>
                <a:gd name="T61" fmla="*/ 43 h 57"/>
                <a:gd name="T62" fmla="*/ 29 w 72"/>
                <a:gd name="T63" fmla="*/ 38 h 57"/>
                <a:gd name="T64" fmla="*/ 24 w 72"/>
                <a:gd name="T65" fmla="*/ 33 h 57"/>
                <a:gd name="T66" fmla="*/ 19 w 72"/>
                <a:gd name="T67" fmla="*/ 28 h 57"/>
                <a:gd name="T68" fmla="*/ 14 w 72"/>
                <a:gd name="T69" fmla="*/ 23 h 57"/>
                <a:gd name="T70" fmla="*/ 10 w 72"/>
                <a:gd name="T71" fmla="*/ 18 h 57"/>
                <a:gd name="T72" fmla="*/ 6 w 72"/>
                <a:gd name="T73" fmla="*/ 13 h 57"/>
                <a:gd name="T74" fmla="*/ 4 w 72"/>
                <a:gd name="T75" fmla="*/ 9 h 57"/>
                <a:gd name="T76" fmla="*/ 1 w 72"/>
                <a:gd name="T77" fmla="*/ 5 h 57"/>
                <a:gd name="T78" fmla="*/ 0 w 72"/>
                <a:gd name="T79" fmla="*/ 2 h 57"/>
                <a:gd name="T80" fmla="*/ 0 w 72"/>
                <a:gd name="T81" fmla="*/ 0 h 57"/>
                <a:gd name="T82" fmla="*/ 0 w 72"/>
                <a:gd name="T83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2" h="57">
                  <a:moveTo>
                    <a:pt x="0" y="0"/>
                  </a:moveTo>
                  <a:lnTo>
                    <a:pt x="10" y="0"/>
                  </a:lnTo>
                  <a:lnTo>
                    <a:pt x="19" y="0"/>
                  </a:lnTo>
                  <a:lnTo>
                    <a:pt x="26" y="1"/>
                  </a:lnTo>
                  <a:lnTo>
                    <a:pt x="34" y="2"/>
                  </a:lnTo>
                  <a:lnTo>
                    <a:pt x="40" y="4"/>
                  </a:lnTo>
                  <a:lnTo>
                    <a:pt x="46" y="6"/>
                  </a:lnTo>
                  <a:lnTo>
                    <a:pt x="52" y="9"/>
                  </a:lnTo>
                  <a:lnTo>
                    <a:pt x="57" y="11"/>
                  </a:lnTo>
                  <a:lnTo>
                    <a:pt x="60" y="15"/>
                  </a:lnTo>
                  <a:lnTo>
                    <a:pt x="63" y="19"/>
                  </a:lnTo>
                  <a:lnTo>
                    <a:pt x="65" y="21"/>
                  </a:lnTo>
                  <a:lnTo>
                    <a:pt x="68" y="25"/>
                  </a:lnTo>
                  <a:lnTo>
                    <a:pt x="69" y="29"/>
                  </a:lnTo>
                  <a:lnTo>
                    <a:pt x="70" y="31"/>
                  </a:lnTo>
                  <a:lnTo>
                    <a:pt x="72" y="35"/>
                  </a:lnTo>
                  <a:lnTo>
                    <a:pt x="72" y="39"/>
                  </a:lnTo>
                  <a:lnTo>
                    <a:pt x="72" y="43"/>
                  </a:lnTo>
                  <a:lnTo>
                    <a:pt x="70" y="47"/>
                  </a:lnTo>
                  <a:lnTo>
                    <a:pt x="70" y="49"/>
                  </a:lnTo>
                  <a:lnTo>
                    <a:pt x="69" y="52"/>
                  </a:lnTo>
                  <a:lnTo>
                    <a:pt x="68" y="54"/>
                  </a:lnTo>
                  <a:lnTo>
                    <a:pt x="65" y="55"/>
                  </a:lnTo>
                  <a:lnTo>
                    <a:pt x="63" y="57"/>
                  </a:lnTo>
                  <a:lnTo>
                    <a:pt x="59" y="57"/>
                  </a:lnTo>
                  <a:lnTo>
                    <a:pt x="57" y="57"/>
                  </a:lnTo>
                  <a:lnTo>
                    <a:pt x="53" y="55"/>
                  </a:lnTo>
                  <a:lnTo>
                    <a:pt x="48" y="53"/>
                  </a:lnTo>
                  <a:lnTo>
                    <a:pt x="44" y="50"/>
                  </a:lnTo>
                  <a:lnTo>
                    <a:pt x="39" y="47"/>
                  </a:lnTo>
                  <a:lnTo>
                    <a:pt x="34" y="43"/>
                  </a:lnTo>
                  <a:lnTo>
                    <a:pt x="29" y="38"/>
                  </a:lnTo>
                  <a:lnTo>
                    <a:pt x="24" y="33"/>
                  </a:lnTo>
                  <a:lnTo>
                    <a:pt x="19" y="28"/>
                  </a:lnTo>
                  <a:lnTo>
                    <a:pt x="14" y="23"/>
                  </a:lnTo>
                  <a:lnTo>
                    <a:pt x="10" y="18"/>
                  </a:lnTo>
                  <a:lnTo>
                    <a:pt x="6" y="13"/>
                  </a:lnTo>
                  <a:lnTo>
                    <a:pt x="4" y="9"/>
                  </a:lnTo>
                  <a:lnTo>
                    <a:pt x="1" y="5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36"/>
            <p:cNvSpPr>
              <a:spLocks/>
            </p:cNvSpPr>
            <p:nvPr/>
          </p:nvSpPr>
          <p:spPr bwMode="auto">
            <a:xfrm>
              <a:off x="2841626" y="3663950"/>
              <a:ext cx="107950" cy="133350"/>
            </a:xfrm>
            <a:custGeom>
              <a:avLst/>
              <a:gdLst>
                <a:gd name="T0" fmla="*/ 62 w 68"/>
                <a:gd name="T1" fmla="*/ 39 h 84"/>
                <a:gd name="T2" fmla="*/ 64 w 68"/>
                <a:gd name="T3" fmla="*/ 44 h 84"/>
                <a:gd name="T4" fmla="*/ 67 w 68"/>
                <a:gd name="T5" fmla="*/ 49 h 84"/>
                <a:gd name="T6" fmla="*/ 68 w 68"/>
                <a:gd name="T7" fmla="*/ 54 h 84"/>
                <a:gd name="T8" fmla="*/ 68 w 68"/>
                <a:gd name="T9" fmla="*/ 58 h 84"/>
                <a:gd name="T10" fmla="*/ 68 w 68"/>
                <a:gd name="T11" fmla="*/ 62 h 84"/>
                <a:gd name="T12" fmla="*/ 68 w 68"/>
                <a:gd name="T13" fmla="*/ 66 h 84"/>
                <a:gd name="T14" fmla="*/ 67 w 68"/>
                <a:gd name="T15" fmla="*/ 68 h 84"/>
                <a:gd name="T16" fmla="*/ 64 w 68"/>
                <a:gd name="T17" fmla="*/ 72 h 84"/>
                <a:gd name="T18" fmla="*/ 62 w 68"/>
                <a:gd name="T19" fmla="*/ 76 h 84"/>
                <a:gd name="T20" fmla="*/ 58 w 68"/>
                <a:gd name="T21" fmla="*/ 78 h 84"/>
                <a:gd name="T22" fmla="*/ 55 w 68"/>
                <a:gd name="T23" fmla="*/ 79 h 84"/>
                <a:gd name="T24" fmla="*/ 53 w 68"/>
                <a:gd name="T25" fmla="*/ 82 h 84"/>
                <a:gd name="T26" fmla="*/ 52 w 68"/>
                <a:gd name="T27" fmla="*/ 83 h 84"/>
                <a:gd name="T28" fmla="*/ 49 w 68"/>
                <a:gd name="T29" fmla="*/ 83 h 84"/>
                <a:gd name="T30" fmla="*/ 48 w 68"/>
                <a:gd name="T31" fmla="*/ 84 h 84"/>
                <a:gd name="T32" fmla="*/ 47 w 68"/>
                <a:gd name="T33" fmla="*/ 84 h 84"/>
                <a:gd name="T34" fmla="*/ 44 w 68"/>
                <a:gd name="T35" fmla="*/ 83 h 84"/>
                <a:gd name="T36" fmla="*/ 42 w 68"/>
                <a:gd name="T37" fmla="*/ 82 h 84"/>
                <a:gd name="T38" fmla="*/ 39 w 68"/>
                <a:gd name="T39" fmla="*/ 81 h 84"/>
                <a:gd name="T40" fmla="*/ 35 w 68"/>
                <a:gd name="T41" fmla="*/ 78 h 84"/>
                <a:gd name="T42" fmla="*/ 33 w 68"/>
                <a:gd name="T43" fmla="*/ 74 h 84"/>
                <a:gd name="T44" fmla="*/ 29 w 68"/>
                <a:gd name="T45" fmla="*/ 71 h 84"/>
                <a:gd name="T46" fmla="*/ 26 w 68"/>
                <a:gd name="T47" fmla="*/ 66 h 84"/>
                <a:gd name="T48" fmla="*/ 23 w 68"/>
                <a:gd name="T49" fmla="*/ 60 h 84"/>
                <a:gd name="T50" fmla="*/ 19 w 68"/>
                <a:gd name="T51" fmla="*/ 54 h 84"/>
                <a:gd name="T52" fmla="*/ 15 w 68"/>
                <a:gd name="T53" fmla="*/ 49 h 84"/>
                <a:gd name="T54" fmla="*/ 11 w 68"/>
                <a:gd name="T55" fmla="*/ 44 h 84"/>
                <a:gd name="T56" fmla="*/ 9 w 68"/>
                <a:gd name="T57" fmla="*/ 39 h 84"/>
                <a:gd name="T58" fmla="*/ 6 w 68"/>
                <a:gd name="T59" fmla="*/ 34 h 84"/>
                <a:gd name="T60" fmla="*/ 5 w 68"/>
                <a:gd name="T61" fmla="*/ 29 h 84"/>
                <a:gd name="T62" fmla="*/ 4 w 68"/>
                <a:gd name="T63" fmla="*/ 24 h 84"/>
                <a:gd name="T64" fmla="*/ 2 w 68"/>
                <a:gd name="T65" fmla="*/ 18 h 84"/>
                <a:gd name="T66" fmla="*/ 1 w 68"/>
                <a:gd name="T67" fmla="*/ 14 h 84"/>
                <a:gd name="T68" fmla="*/ 0 w 68"/>
                <a:gd name="T69" fmla="*/ 10 h 84"/>
                <a:gd name="T70" fmla="*/ 0 w 68"/>
                <a:gd name="T71" fmla="*/ 7 h 84"/>
                <a:gd name="T72" fmla="*/ 0 w 68"/>
                <a:gd name="T73" fmla="*/ 5 h 84"/>
                <a:gd name="T74" fmla="*/ 0 w 68"/>
                <a:gd name="T75" fmla="*/ 2 h 84"/>
                <a:gd name="T76" fmla="*/ 0 w 68"/>
                <a:gd name="T77" fmla="*/ 1 h 84"/>
                <a:gd name="T78" fmla="*/ 1 w 68"/>
                <a:gd name="T79" fmla="*/ 0 h 84"/>
                <a:gd name="T80" fmla="*/ 2 w 68"/>
                <a:gd name="T81" fmla="*/ 0 h 84"/>
                <a:gd name="T82" fmla="*/ 4 w 68"/>
                <a:gd name="T83" fmla="*/ 0 h 84"/>
                <a:gd name="T84" fmla="*/ 5 w 68"/>
                <a:gd name="T85" fmla="*/ 0 h 84"/>
                <a:gd name="T86" fmla="*/ 7 w 68"/>
                <a:gd name="T87" fmla="*/ 1 h 84"/>
                <a:gd name="T88" fmla="*/ 11 w 68"/>
                <a:gd name="T89" fmla="*/ 1 h 84"/>
                <a:gd name="T90" fmla="*/ 15 w 68"/>
                <a:gd name="T91" fmla="*/ 2 h 84"/>
                <a:gd name="T92" fmla="*/ 19 w 68"/>
                <a:gd name="T93" fmla="*/ 4 h 84"/>
                <a:gd name="T94" fmla="*/ 24 w 68"/>
                <a:gd name="T95" fmla="*/ 5 h 84"/>
                <a:gd name="T96" fmla="*/ 29 w 68"/>
                <a:gd name="T97" fmla="*/ 6 h 84"/>
                <a:gd name="T98" fmla="*/ 34 w 68"/>
                <a:gd name="T99" fmla="*/ 9 h 84"/>
                <a:gd name="T100" fmla="*/ 39 w 68"/>
                <a:gd name="T101" fmla="*/ 11 h 84"/>
                <a:gd name="T102" fmla="*/ 44 w 68"/>
                <a:gd name="T103" fmla="*/ 15 h 84"/>
                <a:gd name="T104" fmla="*/ 49 w 68"/>
                <a:gd name="T105" fmla="*/ 19 h 84"/>
                <a:gd name="T106" fmla="*/ 53 w 68"/>
                <a:gd name="T107" fmla="*/ 24 h 84"/>
                <a:gd name="T108" fmla="*/ 57 w 68"/>
                <a:gd name="T109" fmla="*/ 29 h 84"/>
                <a:gd name="T110" fmla="*/ 59 w 68"/>
                <a:gd name="T111" fmla="*/ 34 h 84"/>
                <a:gd name="T112" fmla="*/ 62 w 68"/>
                <a:gd name="T113" fmla="*/ 39 h 84"/>
                <a:gd name="T114" fmla="*/ 62 w 68"/>
                <a:gd name="T115" fmla="*/ 3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8" h="84">
                  <a:moveTo>
                    <a:pt x="62" y="39"/>
                  </a:moveTo>
                  <a:lnTo>
                    <a:pt x="64" y="44"/>
                  </a:lnTo>
                  <a:lnTo>
                    <a:pt x="67" y="49"/>
                  </a:lnTo>
                  <a:lnTo>
                    <a:pt x="68" y="54"/>
                  </a:lnTo>
                  <a:lnTo>
                    <a:pt x="68" y="58"/>
                  </a:lnTo>
                  <a:lnTo>
                    <a:pt x="68" y="62"/>
                  </a:lnTo>
                  <a:lnTo>
                    <a:pt x="68" y="66"/>
                  </a:lnTo>
                  <a:lnTo>
                    <a:pt x="67" y="68"/>
                  </a:lnTo>
                  <a:lnTo>
                    <a:pt x="64" y="72"/>
                  </a:lnTo>
                  <a:lnTo>
                    <a:pt x="62" y="76"/>
                  </a:lnTo>
                  <a:lnTo>
                    <a:pt x="58" y="78"/>
                  </a:lnTo>
                  <a:lnTo>
                    <a:pt x="55" y="79"/>
                  </a:lnTo>
                  <a:lnTo>
                    <a:pt x="53" y="82"/>
                  </a:lnTo>
                  <a:lnTo>
                    <a:pt x="52" y="83"/>
                  </a:lnTo>
                  <a:lnTo>
                    <a:pt x="49" y="83"/>
                  </a:lnTo>
                  <a:lnTo>
                    <a:pt x="48" y="84"/>
                  </a:lnTo>
                  <a:lnTo>
                    <a:pt x="47" y="84"/>
                  </a:lnTo>
                  <a:lnTo>
                    <a:pt x="44" y="83"/>
                  </a:lnTo>
                  <a:lnTo>
                    <a:pt x="42" y="82"/>
                  </a:lnTo>
                  <a:lnTo>
                    <a:pt x="39" y="81"/>
                  </a:lnTo>
                  <a:lnTo>
                    <a:pt x="35" y="78"/>
                  </a:lnTo>
                  <a:lnTo>
                    <a:pt x="33" y="74"/>
                  </a:lnTo>
                  <a:lnTo>
                    <a:pt x="29" y="71"/>
                  </a:lnTo>
                  <a:lnTo>
                    <a:pt x="26" y="66"/>
                  </a:lnTo>
                  <a:lnTo>
                    <a:pt x="23" y="60"/>
                  </a:lnTo>
                  <a:lnTo>
                    <a:pt x="19" y="54"/>
                  </a:lnTo>
                  <a:lnTo>
                    <a:pt x="15" y="49"/>
                  </a:lnTo>
                  <a:lnTo>
                    <a:pt x="11" y="44"/>
                  </a:lnTo>
                  <a:lnTo>
                    <a:pt x="9" y="39"/>
                  </a:lnTo>
                  <a:lnTo>
                    <a:pt x="6" y="34"/>
                  </a:lnTo>
                  <a:lnTo>
                    <a:pt x="5" y="29"/>
                  </a:lnTo>
                  <a:lnTo>
                    <a:pt x="4" y="24"/>
                  </a:lnTo>
                  <a:lnTo>
                    <a:pt x="2" y="18"/>
                  </a:lnTo>
                  <a:lnTo>
                    <a:pt x="1" y="14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5" y="0"/>
                  </a:lnTo>
                  <a:lnTo>
                    <a:pt x="7" y="1"/>
                  </a:lnTo>
                  <a:lnTo>
                    <a:pt x="11" y="1"/>
                  </a:lnTo>
                  <a:lnTo>
                    <a:pt x="15" y="2"/>
                  </a:lnTo>
                  <a:lnTo>
                    <a:pt x="19" y="4"/>
                  </a:lnTo>
                  <a:lnTo>
                    <a:pt x="24" y="5"/>
                  </a:lnTo>
                  <a:lnTo>
                    <a:pt x="29" y="6"/>
                  </a:lnTo>
                  <a:lnTo>
                    <a:pt x="34" y="9"/>
                  </a:lnTo>
                  <a:lnTo>
                    <a:pt x="39" y="11"/>
                  </a:lnTo>
                  <a:lnTo>
                    <a:pt x="44" y="15"/>
                  </a:lnTo>
                  <a:lnTo>
                    <a:pt x="49" y="19"/>
                  </a:lnTo>
                  <a:lnTo>
                    <a:pt x="53" y="24"/>
                  </a:lnTo>
                  <a:lnTo>
                    <a:pt x="57" y="29"/>
                  </a:lnTo>
                  <a:lnTo>
                    <a:pt x="59" y="34"/>
                  </a:lnTo>
                  <a:lnTo>
                    <a:pt x="62" y="39"/>
                  </a:lnTo>
                  <a:lnTo>
                    <a:pt x="62" y="39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37"/>
            <p:cNvSpPr>
              <a:spLocks/>
            </p:cNvSpPr>
            <p:nvPr/>
          </p:nvSpPr>
          <p:spPr bwMode="auto">
            <a:xfrm>
              <a:off x="2606676" y="3802063"/>
              <a:ext cx="454025" cy="114300"/>
            </a:xfrm>
            <a:custGeom>
              <a:avLst/>
              <a:gdLst>
                <a:gd name="T0" fmla="*/ 286 w 286"/>
                <a:gd name="T1" fmla="*/ 19 h 72"/>
                <a:gd name="T2" fmla="*/ 286 w 286"/>
                <a:gd name="T3" fmla="*/ 21 h 72"/>
                <a:gd name="T4" fmla="*/ 283 w 286"/>
                <a:gd name="T5" fmla="*/ 24 h 72"/>
                <a:gd name="T6" fmla="*/ 278 w 286"/>
                <a:gd name="T7" fmla="*/ 26 h 72"/>
                <a:gd name="T8" fmla="*/ 273 w 286"/>
                <a:gd name="T9" fmla="*/ 28 h 72"/>
                <a:gd name="T10" fmla="*/ 268 w 286"/>
                <a:gd name="T11" fmla="*/ 29 h 72"/>
                <a:gd name="T12" fmla="*/ 259 w 286"/>
                <a:gd name="T13" fmla="*/ 32 h 72"/>
                <a:gd name="T14" fmla="*/ 248 w 286"/>
                <a:gd name="T15" fmla="*/ 34 h 72"/>
                <a:gd name="T16" fmla="*/ 234 w 286"/>
                <a:gd name="T17" fmla="*/ 38 h 72"/>
                <a:gd name="T18" fmla="*/ 217 w 286"/>
                <a:gd name="T19" fmla="*/ 40 h 72"/>
                <a:gd name="T20" fmla="*/ 198 w 286"/>
                <a:gd name="T21" fmla="*/ 44 h 72"/>
                <a:gd name="T22" fmla="*/ 177 w 286"/>
                <a:gd name="T23" fmla="*/ 49 h 72"/>
                <a:gd name="T24" fmla="*/ 152 w 286"/>
                <a:gd name="T25" fmla="*/ 54 h 72"/>
                <a:gd name="T26" fmla="*/ 129 w 286"/>
                <a:gd name="T27" fmla="*/ 59 h 72"/>
                <a:gd name="T28" fmla="*/ 109 w 286"/>
                <a:gd name="T29" fmla="*/ 63 h 72"/>
                <a:gd name="T30" fmla="*/ 92 w 286"/>
                <a:gd name="T31" fmla="*/ 66 h 72"/>
                <a:gd name="T32" fmla="*/ 77 w 286"/>
                <a:gd name="T33" fmla="*/ 68 h 72"/>
                <a:gd name="T34" fmla="*/ 66 w 286"/>
                <a:gd name="T35" fmla="*/ 71 h 72"/>
                <a:gd name="T36" fmla="*/ 57 w 286"/>
                <a:gd name="T37" fmla="*/ 72 h 72"/>
                <a:gd name="T38" fmla="*/ 51 w 286"/>
                <a:gd name="T39" fmla="*/ 72 h 72"/>
                <a:gd name="T40" fmla="*/ 43 w 286"/>
                <a:gd name="T41" fmla="*/ 72 h 72"/>
                <a:gd name="T42" fmla="*/ 33 w 286"/>
                <a:gd name="T43" fmla="*/ 69 h 72"/>
                <a:gd name="T44" fmla="*/ 22 w 286"/>
                <a:gd name="T45" fmla="*/ 66 h 72"/>
                <a:gd name="T46" fmla="*/ 8 w 286"/>
                <a:gd name="T47" fmla="*/ 61 h 72"/>
                <a:gd name="T48" fmla="*/ 6 w 286"/>
                <a:gd name="T49" fmla="*/ 56 h 72"/>
                <a:gd name="T50" fmla="*/ 20 w 286"/>
                <a:gd name="T51" fmla="*/ 53 h 72"/>
                <a:gd name="T52" fmla="*/ 35 w 286"/>
                <a:gd name="T53" fmla="*/ 50 h 72"/>
                <a:gd name="T54" fmla="*/ 53 w 286"/>
                <a:gd name="T55" fmla="*/ 47 h 72"/>
                <a:gd name="T56" fmla="*/ 71 w 286"/>
                <a:gd name="T57" fmla="*/ 42 h 72"/>
                <a:gd name="T58" fmla="*/ 91 w 286"/>
                <a:gd name="T59" fmla="*/ 38 h 72"/>
                <a:gd name="T60" fmla="*/ 114 w 286"/>
                <a:gd name="T61" fmla="*/ 33 h 72"/>
                <a:gd name="T62" fmla="*/ 138 w 286"/>
                <a:gd name="T63" fmla="*/ 26 h 72"/>
                <a:gd name="T64" fmla="*/ 162 w 286"/>
                <a:gd name="T65" fmla="*/ 21 h 72"/>
                <a:gd name="T66" fmla="*/ 183 w 286"/>
                <a:gd name="T67" fmla="*/ 16 h 72"/>
                <a:gd name="T68" fmla="*/ 202 w 286"/>
                <a:gd name="T69" fmla="*/ 11 h 72"/>
                <a:gd name="T70" fmla="*/ 219 w 286"/>
                <a:gd name="T71" fmla="*/ 8 h 72"/>
                <a:gd name="T72" fmla="*/ 232 w 286"/>
                <a:gd name="T73" fmla="*/ 5 h 72"/>
                <a:gd name="T74" fmla="*/ 243 w 286"/>
                <a:gd name="T75" fmla="*/ 3 h 72"/>
                <a:gd name="T76" fmla="*/ 251 w 286"/>
                <a:gd name="T77" fmla="*/ 1 h 72"/>
                <a:gd name="T78" fmla="*/ 256 w 286"/>
                <a:gd name="T79" fmla="*/ 0 h 72"/>
                <a:gd name="T80" fmla="*/ 260 w 286"/>
                <a:gd name="T81" fmla="*/ 0 h 72"/>
                <a:gd name="T82" fmla="*/ 269 w 286"/>
                <a:gd name="T83" fmla="*/ 1 h 72"/>
                <a:gd name="T84" fmla="*/ 279 w 286"/>
                <a:gd name="T85" fmla="*/ 6 h 72"/>
                <a:gd name="T86" fmla="*/ 284 w 286"/>
                <a:gd name="T87" fmla="*/ 14 h 72"/>
                <a:gd name="T88" fmla="*/ 284 w 286"/>
                <a:gd name="T89" fmla="*/ 18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86" h="72">
                  <a:moveTo>
                    <a:pt x="284" y="18"/>
                  </a:moveTo>
                  <a:lnTo>
                    <a:pt x="286" y="19"/>
                  </a:lnTo>
                  <a:lnTo>
                    <a:pt x="286" y="20"/>
                  </a:lnTo>
                  <a:lnTo>
                    <a:pt x="286" y="21"/>
                  </a:lnTo>
                  <a:lnTo>
                    <a:pt x="284" y="23"/>
                  </a:lnTo>
                  <a:lnTo>
                    <a:pt x="283" y="24"/>
                  </a:lnTo>
                  <a:lnTo>
                    <a:pt x="280" y="25"/>
                  </a:lnTo>
                  <a:lnTo>
                    <a:pt x="278" y="26"/>
                  </a:lnTo>
                  <a:lnTo>
                    <a:pt x="275" y="26"/>
                  </a:lnTo>
                  <a:lnTo>
                    <a:pt x="273" y="28"/>
                  </a:lnTo>
                  <a:lnTo>
                    <a:pt x="270" y="29"/>
                  </a:lnTo>
                  <a:lnTo>
                    <a:pt x="268" y="29"/>
                  </a:lnTo>
                  <a:lnTo>
                    <a:pt x="264" y="30"/>
                  </a:lnTo>
                  <a:lnTo>
                    <a:pt x="259" y="32"/>
                  </a:lnTo>
                  <a:lnTo>
                    <a:pt x="254" y="33"/>
                  </a:lnTo>
                  <a:lnTo>
                    <a:pt x="248" y="34"/>
                  </a:lnTo>
                  <a:lnTo>
                    <a:pt x="241" y="35"/>
                  </a:lnTo>
                  <a:lnTo>
                    <a:pt x="234" y="38"/>
                  </a:lnTo>
                  <a:lnTo>
                    <a:pt x="226" y="39"/>
                  </a:lnTo>
                  <a:lnTo>
                    <a:pt x="217" y="40"/>
                  </a:lnTo>
                  <a:lnTo>
                    <a:pt x="208" y="43"/>
                  </a:lnTo>
                  <a:lnTo>
                    <a:pt x="198" y="44"/>
                  </a:lnTo>
                  <a:lnTo>
                    <a:pt x="188" y="47"/>
                  </a:lnTo>
                  <a:lnTo>
                    <a:pt x="177" y="49"/>
                  </a:lnTo>
                  <a:lnTo>
                    <a:pt x="164" y="52"/>
                  </a:lnTo>
                  <a:lnTo>
                    <a:pt x="152" y="54"/>
                  </a:lnTo>
                  <a:lnTo>
                    <a:pt x="140" y="57"/>
                  </a:lnTo>
                  <a:lnTo>
                    <a:pt x="129" y="59"/>
                  </a:lnTo>
                  <a:lnTo>
                    <a:pt x="119" y="61"/>
                  </a:lnTo>
                  <a:lnTo>
                    <a:pt x="109" y="63"/>
                  </a:lnTo>
                  <a:lnTo>
                    <a:pt x="100" y="64"/>
                  </a:lnTo>
                  <a:lnTo>
                    <a:pt x="92" y="66"/>
                  </a:lnTo>
                  <a:lnTo>
                    <a:pt x="83" y="67"/>
                  </a:lnTo>
                  <a:lnTo>
                    <a:pt x="77" y="68"/>
                  </a:lnTo>
                  <a:lnTo>
                    <a:pt x="71" y="69"/>
                  </a:lnTo>
                  <a:lnTo>
                    <a:pt x="66" y="71"/>
                  </a:lnTo>
                  <a:lnTo>
                    <a:pt x="61" y="71"/>
                  </a:lnTo>
                  <a:lnTo>
                    <a:pt x="57" y="72"/>
                  </a:lnTo>
                  <a:lnTo>
                    <a:pt x="53" y="72"/>
                  </a:lnTo>
                  <a:lnTo>
                    <a:pt x="51" y="72"/>
                  </a:lnTo>
                  <a:lnTo>
                    <a:pt x="48" y="72"/>
                  </a:lnTo>
                  <a:lnTo>
                    <a:pt x="43" y="72"/>
                  </a:lnTo>
                  <a:lnTo>
                    <a:pt x="38" y="71"/>
                  </a:lnTo>
                  <a:lnTo>
                    <a:pt x="33" y="69"/>
                  </a:lnTo>
                  <a:lnTo>
                    <a:pt x="28" y="68"/>
                  </a:lnTo>
                  <a:lnTo>
                    <a:pt x="22" y="66"/>
                  </a:lnTo>
                  <a:lnTo>
                    <a:pt x="15" y="63"/>
                  </a:lnTo>
                  <a:lnTo>
                    <a:pt x="8" y="61"/>
                  </a:lnTo>
                  <a:lnTo>
                    <a:pt x="0" y="57"/>
                  </a:lnTo>
                  <a:lnTo>
                    <a:pt x="6" y="56"/>
                  </a:lnTo>
                  <a:lnTo>
                    <a:pt x="13" y="54"/>
                  </a:lnTo>
                  <a:lnTo>
                    <a:pt x="20" y="53"/>
                  </a:lnTo>
                  <a:lnTo>
                    <a:pt x="28" y="52"/>
                  </a:lnTo>
                  <a:lnTo>
                    <a:pt x="35" y="50"/>
                  </a:lnTo>
                  <a:lnTo>
                    <a:pt x="44" y="48"/>
                  </a:lnTo>
                  <a:lnTo>
                    <a:pt x="53" y="47"/>
                  </a:lnTo>
                  <a:lnTo>
                    <a:pt x="62" y="44"/>
                  </a:lnTo>
                  <a:lnTo>
                    <a:pt x="71" y="42"/>
                  </a:lnTo>
                  <a:lnTo>
                    <a:pt x="81" y="39"/>
                  </a:lnTo>
                  <a:lnTo>
                    <a:pt x="91" y="38"/>
                  </a:lnTo>
                  <a:lnTo>
                    <a:pt x="102" y="35"/>
                  </a:lnTo>
                  <a:lnTo>
                    <a:pt x="114" y="33"/>
                  </a:lnTo>
                  <a:lnTo>
                    <a:pt x="125" y="30"/>
                  </a:lnTo>
                  <a:lnTo>
                    <a:pt x="138" y="26"/>
                  </a:lnTo>
                  <a:lnTo>
                    <a:pt x="150" y="24"/>
                  </a:lnTo>
                  <a:lnTo>
                    <a:pt x="162" y="21"/>
                  </a:lnTo>
                  <a:lnTo>
                    <a:pt x="173" y="19"/>
                  </a:lnTo>
                  <a:lnTo>
                    <a:pt x="183" y="16"/>
                  </a:lnTo>
                  <a:lnTo>
                    <a:pt x="193" y="14"/>
                  </a:lnTo>
                  <a:lnTo>
                    <a:pt x="202" y="11"/>
                  </a:lnTo>
                  <a:lnTo>
                    <a:pt x="211" y="10"/>
                  </a:lnTo>
                  <a:lnTo>
                    <a:pt x="219" y="8"/>
                  </a:lnTo>
                  <a:lnTo>
                    <a:pt x="226" y="6"/>
                  </a:lnTo>
                  <a:lnTo>
                    <a:pt x="232" y="5"/>
                  </a:lnTo>
                  <a:lnTo>
                    <a:pt x="238" y="4"/>
                  </a:lnTo>
                  <a:lnTo>
                    <a:pt x="243" y="3"/>
                  </a:lnTo>
                  <a:lnTo>
                    <a:pt x="248" y="1"/>
                  </a:lnTo>
                  <a:lnTo>
                    <a:pt x="251" y="1"/>
                  </a:lnTo>
                  <a:lnTo>
                    <a:pt x="254" y="0"/>
                  </a:lnTo>
                  <a:lnTo>
                    <a:pt x="256" y="0"/>
                  </a:lnTo>
                  <a:lnTo>
                    <a:pt x="258" y="0"/>
                  </a:lnTo>
                  <a:lnTo>
                    <a:pt x="260" y="0"/>
                  </a:lnTo>
                  <a:lnTo>
                    <a:pt x="264" y="0"/>
                  </a:lnTo>
                  <a:lnTo>
                    <a:pt x="269" y="1"/>
                  </a:lnTo>
                  <a:lnTo>
                    <a:pt x="275" y="3"/>
                  </a:lnTo>
                  <a:lnTo>
                    <a:pt x="279" y="6"/>
                  </a:lnTo>
                  <a:lnTo>
                    <a:pt x="282" y="10"/>
                  </a:lnTo>
                  <a:lnTo>
                    <a:pt x="284" y="14"/>
                  </a:lnTo>
                  <a:lnTo>
                    <a:pt x="284" y="18"/>
                  </a:lnTo>
                  <a:lnTo>
                    <a:pt x="284" y="18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38"/>
            <p:cNvSpPr>
              <a:spLocks/>
            </p:cNvSpPr>
            <p:nvPr/>
          </p:nvSpPr>
          <p:spPr bwMode="auto">
            <a:xfrm>
              <a:off x="2560638" y="3854450"/>
              <a:ext cx="365125" cy="415925"/>
            </a:xfrm>
            <a:custGeom>
              <a:avLst/>
              <a:gdLst>
                <a:gd name="T0" fmla="*/ 0 w 230"/>
                <a:gd name="T1" fmla="*/ 260 h 262"/>
                <a:gd name="T2" fmla="*/ 3 w 230"/>
                <a:gd name="T3" fmla="*/ 256 h 262"/>
                <a:gd name="T4" fmla="*/ 8 w 230"/>
                <a:gd name="T5" fmla="*/ 251 h 262"/>
                <a:gd name="T6" fmla="*/ 15 w 230"/>
                <a:gd name="T7" fmla="*/ 243 h 262"/>
                <a:gd name="T8" fmla="*/ 27 w 230"/>
                <a:gd name="T9" fmla="*/ 237 h 262"/>
                <a:gd name="T10" fmla="*/ 39 w 230"/>
                <a:gd name="T11" fmla="*/ 227 h 262"/>
                <a:gd name="T12" fmla="*/ 53 w 230"/>
                <a:gd name="T13" fmla="*/ 214 h 262"/>
                <a:gd name="T14" fmla="*/ 71 w 230"/>
                <a:gd name="T15" fmla="*/ 201 h 262"/>
                <a:gd name="T16" fmla="*/ 90 w 230"/>
                <a:gd name="T17" fmla="*/ 184 h 262"/>
                <a:gd name="T18" fmla="*/ 109 w 230"/>
                <a:gd name="T19" fmla="*/ 166 h 262"/>
                <a:gd name="T20" fmla="*/ 125 w 230"/>
                <a:gd name="T21" fmla="*/ 146 h 262"/>
                <a:gd name="T22" fmla="*/ 142 w 230"/>
                <a:gd name="T23" fmla="*/ 126 h 262"/>
                <a:gd name="T24" fmla="*/ 155 w 230"/>
                <a:gd name="T25" fmla="*/ 102 h 262"/>
                <a:gd name="T26" fmla="*/ 169 w 230"/>
                <a:gd name="T27" fmla="*/ 77 h 262"/>
                <a:gd name="T28" fmla="*/ 182 w 230"/>
                <a:gd name="T29" fmla="*/ 48 h 262"/>
                <a:gd name="T30" fmla="*/ 195 w 230"/>
                <a:gd name="T31" fmla="*/ 16 h 262"/>
                <a:gd name="T32" fmla="*/ 207 w 230"/>
                <a:gd name="T33" fmla="*/ 7 h 262"/>
                <a:gd name="T34" fmla="*/ 219 w 230"/>
                <a:gd name="T35" fmla="*/ 21 h 262"/>
                <a:gd name="T36" fmla="*/ 226 w 230"/>
                <a:gd name="T37" fmla="*/ 31 h 262"/>
                <a:gd name="T38" fmla="*/ 230 w 230"/>
                <a:gd name="T39" fmla="*/ 38 h 262"/>
                <a:gd name="T40" fmla="*/ 230 w 230"/>
                <a:gd name="T41" fmla="*/ 40 h 262"/>
                <a:gd name="T42" fmla="*/ 229 w 230"/>
                <a:gd name="T43" fmla="*/ 44 h 262"/>
                <a:gd name="T44" fmla="*/ 226 w 230"/>
                <a:gd name="T45" fmla="*/ 49 h 262"/>
                <a:gd name="T46" fmla="*/ 224 w 230"/>
                <a:gd name="T47" fmla="*/ 55 h 262"/>
                <a:gd name="T48" fmla="*/ 219 w 230"/>
                <a:gd name="T49" fmla="*/ 63 h 262"/>
                <a:gd name="T50" fmla="*/ 213 w 230"/>
                <a:gd name="T51" fmla="*/ 73 h 262"/>
                <a:gd name="T52" fmla="*/ 207 w 230"/>
                <a:gd name="T53" fmla="*/ 83 h 262"/>
                <a:gd name="T54" fmla="*/ 201 w 230"/>
                <a:gd name="T55" fmla="*/ 96 h 262"/>
                <a:gd name="T56" fmla="*/ 188 w 230"/>
                <a:gd name="T57" fmla="*/ 116 h 262"/>
                <a:gd name="T58" fmla="*/ 171 w 230"/>
                <a:gd name="T59" fmla="*/ 142 h 262"/>
                <a:gd name="T60" fmla="*/ 152 w 230"/>
                <a:gd name="T61" fmla="*/ 165 h 262"/>
                <a:gd name="T62" fmla="*/ 133 w 230"/>
                <a:gd name="T63" fmla="*/ 187 h 262"/>
                <a:gd name="T64" fmla="*/ 111 w 230"/>
                <a:gd name="T65" fmla="*/ 204 h 262"/>
                <a:gd name="T66" fmla="*/ 90 w 230"/>
                <a:gd name="T67" fmla="*/ 219 h 262"/>
                <a:gd name="T68" fmla="*/ 68 w 230"/>
                <a:gd name="T69" fmla="*/ 233 h 262"/>
                <a:gd name="T70" fmla="*/ 48 w 230"/>
                <a:gd name="T71" fmla="*/ 245 h 262"/>
                <a:gd name="T72" fmla="*/ 33 w 230"/>
                <a:gd name="T73" fmla="*/ 252 h 262"/>
                <a:gd name="T74" fmla="*/ 25 w 230"/>
                <a:gd name="T75" fmla="*/ 256 h 262"/>
                <a:gd name="T76" fmla="*/ 18 w 230"/>
                <a:gd name="T77" fmla="*/ 259 h 262"/>
                <a:gd name="T78" fmla="*/ 11 w 230"/>
                <a:gd name="T79" fmla="*/ 261 h 262"/>
                <a:gd name="T80" fmla="*/ 5 w 230"/>
                <a:gd name="T81" fmla="*/ 262 h 262"/>
                <a:gd name="T82" fmla="*/ 0 w 230"/>
                <a:gd name="T83" fmla="*/ 262 h 262"/>
                <a:gd name="T84" fmla="*/ 0 w 230"/>
                <a:gd name="T85" fmla="*/ 261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30" h="262">
                  <a:moveTo>
                    <a:pt x="0" y="261"/>
                  </a:moveTo>
                  <a:lnTo>
                    <a:pt x="0" y="260"/>
                  </a:lnTo>
                  <a:lnTo>
                    <a:pt x="0" y="259"/>
                  </a:lnTo>
                  <a:lnTo>
                    <a:pt x="3" y="256"/>
                  </a:lnTo>
                  <a:lnTo>
                    <a:pt x="4" y="254"/>
                  </a:lnTo>
                  <a:lnTo>
                    <a:pt x="8" y="251"/>
                  </a:lnTo>
                  <a:lnTo>
                    <a:pt x="11" y="247"/>
                  </a:lnTo>
                  <a:lnTo>
                    <a:pt x="15" y="243"/>
                  </a:lnTo>
                  <a:lnTo>
                    <a:pt x="20" y="241"/>
                  </a:lnTo>
                  <a:lnTo>
                    <a:pt x="27" y="237"/>
                  </a:lnTo>
                  <a:lnTo>
                    <a:pt x="32" y="232"/>
                  </a:lnTo>
                  <a:lnTo>
                    <a:pt x="39" y="227"/>
                  </a:lnTo>
                  <a:lnTo>
                    <a:pt x="46" y="221"/>
                  </a:lnTo>
                  <a:lnTo>
                    <a:pt x="53" y="214"/>
                  </a:lnTo>
                  <a:lnTo>
                    <a:pt x="62" y="208"/>
                  </a:lnTo>
                  <a:lnTo>
                    <a:pt x="71" y="201"/>
                  </a:lnTo>
                  <a:lnTo>
                    <a:pt x="80" y="193"/>
                  </a:lnTo>
                  <a:lnTo>
                    <a:pt x="90" y="184"/>
                  </a:lnTo>
                  <a:lnTo>
                    <a:pt x="100" y="175"/>
                  </a:lnTo>
                  <a:lnTo>
                    <a:pt x="109" y="166"/>
                  </a:lnTo>
                  <a:lnTo>
                    <a:pt x="116" y="156"/>
                  </a:lnTo>
                  <a:lnTo>
                    <a:pt x="125" y="146"/>
                  </a:lnTo>
                  <a:lnTo>
                    <a:pt x="133" y="136"/>
                  </a:lnTo>
                  <a:lnTo>
                    <a:pt x="142" y="126"/>
                  </a:lnTo>
                  <a:lnTo>
                    <a:pt x="149" y="115"/>
                  </a:lnTo>
                  <a:lnTo>
                    <a:pt x="155" y="102"/>
                  </a:lnTo>
                  <a:lnTo>
                    <a:pt x="162" y="91"/>
                  </a:lnTo>
                  <a:lnTo>
                    <a:pt x="169" y="77"/>
                  </a:lnTo>
                  <a:lnTo>
                    <a:pt x="176" y="63"/>
                  </a:lnTo>
                  <a:lnTo>
                    <a:pt x="182" y="48"/>
                  </a:lnTo>
                  <a:lnTo>
                    <a:pt x="188" y="33"/>
                  </a:lnTo>
                  <a:lnTo>
                    <a:pt x="195" y="16"/>
                  </a:lnTo>
                  <a:lnTo>
                    <a:pt x="200" y="0"/>
                  </a:lnTo>
                  <a:lnTo>
                    <a:pt x="207" y="7"/>
                  </a:lnTo>
                  <a:lnTo>
                    <a:pt x="213" y="15"/>
                  </a:lnTo>
                  <a:lnTo>
                    <a:pt x="219" y="21"/>
                  </a:lnTo>
                  <a:lnTo>
                    <a:pt x="222" y="26"/>
                  </a:lnTo>
                  <a:lnTo>
                    <a:pt x="226" y="31"/>
                  </a:lnTo>
                  <a:lnTo>
                    <a:pt x="227" y="35"/>
                  </a:lnTo>
                  <a:lnTo>
                    <a:pt x="230" y="38"/>
                  </a:lnTo>
                  <a:lnTo>
                    <a:pt x="230" y="39"/>
                  </a:lnTo>
                  <a:lnTo>
                    <a:pt x="230" y="40"/>
                  </a:lnTo>
                  <a:lnTo>
                    <a:pt x="229" y="43"/>
                  </a:lnTo>
                  <a:lnTo>
                    <a:pt x="229" y="44"/>
                  </a:lnTo>
                  <a:lnTo>
                    <a:pt x="227" y="47"/>
                  </a:lnTo>
                  <a:lnTo>
                    <a:pt x="226" y="49"/>
                  </a:lnTo>
                  <a:lnTo>
                    <a:pt x="225" y="53"/>
                  </a:lnTo>
                  <a:lnTo>
                    <a:pt x="224" y="55"/>
                  </a:lnTo>
                  <a:lnTo>
                    <a:pt x="221" y="59"/>
                  </a:lnTo>
                  <a:lnTo>
                    <a:pt x="219" y="63"/>
                  </a:lnTo>
                  <a:lnTo>
                    <a:pt x="216" y="68"/>
                  </a:lnTo>
                  <a:lnTo>
                    <a:pt x="213" y="73"/>
                  </a:lnTo>
                  <a:lnTo>
                    <a:pt x="211" y="78"/>
                  </a:lnTo>
                  <a:lnTo>
                    <a:pt x="207" y="83"/>
                  </a:lnTo>
                  <a:lnTo>
                    <a:pt x="205" y="89"/>
                  </a:lnTo>
                  <a:lnTo>
                    <a:pt x="201" y="96"/>
                  </a:lnTo>
                  <a:lnTo>
                    <a:pt x="197" y="102"/>
                  </a:lnTo>
                  <a:lnTo>
                    <a:pt x="188" y="116"/>
                  </a:lnTo>
                  <a:lnTo>
                    <a:pt x="181" y="130"/>
                  </a:lnTo>
                  <a:lnTo>
                    <a:pt x="171" y="142"/>
                  </a:lnTo>
                  <a:lnTo>
                    <a:pt x="162" y="155"/>
                  </a:lnTo>
                  <a:lnTo>
                    <a:pt x="152" y="165"/>
                  </a:lnTo>
                  <a:lnTo>
                    <a:pt x="142" y="177"/>
                  </a:lnTo>
                  <a:lnTo>
                    <a:pt x="133" y="187"/>
                  </a:lnTo>
                  <a:lnTo>
                    <a:pt x="123" y="196"/>
                  </a:lnTo>
                  <a:lnTo>
                    <a:pt x="111" y="204"/>
                  </a:lnTo>
                  <a:lnTo>
                    <a:pt x="100" y="212"/>
                  </a:lnTo>
                  <a:lnTo>
                    <a:pt x="90" y="219"/>
                  </a:lnTo>
                  <a:lnTo>
                    <a:pt x="80" y="227"/>
                  </a:lnTo>
                  <a:lnTo>
                    <a:pt x="68" y="233"/>
                  </a:lnTo>
                  <a:lnTo>
                    <a:pt x="58" y="240"/>
                  </a:lnTo>
                  <a:lnTo>
                    <a:pt x="48" y="245"/>
                  </a:lnTo>
                  <a:lnTo>
                    <a:pt x="38" y="250"/>
                  </a:lnTo>
                  <a:lnTo>
                    <a:pt x="33" y="252"/>
                  </a:lnTo>
                  <a:lnTo>
                    <a:pt x="29" y="254"/>
                  </a:lnTo>
                  <a:lnTo>
                    <a:pt x="25" y="256"/>
                  </a:lnTo>
                  <a:lnTo>
                    <a:pt x="22" y="257"/>
                  </a:lnTo>
                  <a:lnTo>
                    <a:pt x="18" y="259"/>
                  </a:lnTo>
                  <a:lnTo>
                    <a:pt x="14" y="260"/>
                  </a:lnTo>
                  <a:lnTo>
                    <a:pt x="11" y="261"/>
                  </a:lnTo>
                  <a:lnTo>
                    <a:pt x="9" y="261"/>
                  </a:lnTo>
                  <a:lnTo>
                    <a:pt x="5" y="262"/>
                  </a:lnTo>
                  <a:lnTo>
                    <a:pt x="1" y="262"/>
                  </a:lnTo>
                  <a:lnTo>
                    <a:pt x="0" y="262"/>
                  </a:lnTo>
                  <a:lnTo>
                    <a:pt x="0" y="261"/>
                  </a:lnTo>
                  <a:lnTo>
                    <a:pt x="0" y="261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39"/>
            <p:cNvSpPr>
              <a:spLocks/>
            </p:cNvSpPr>
            <p:nvPr/>
          </p:nvSpPr>
          <p:spPr bwMode="auto">
            <a:xfrm>
              <a:off x="2795588" y="3916363"/>
              <a:ext cx="247650" cy="406400"/>
            </a:xfrm>
            <a:custGeom>
              <a:avLst/>
              <a:gdLst>
                <a:gd name="T0" fmla="*/ 74 w 156"/>
                <a:gd name="T1" fmla="*/ 5 h 256"/>
                <a:gd name="T2" fmla="*/ 103 w 156"/>
                <a:gd name="T3" fmla="*/ 19 h 256"/>
                <a:gd name="T4" fmla="*/ 125 w 156"/>
                <a:gd name="T5" fmla="*/ 29 h 256"/>
                <a:gd name="T6" fmla="*/ 141 w 156"/>
                <a:gd name="T7" fmla="*/ 38 h 256"/>
                <a:gd name="T8" fmla="*/ 151 w 156"/>
                <a:gd name="T9" fmla="*/ 45 h 256"/>
                <a:gd name="T10" fmla="*/ 156 w 156"/>
                <a:gd name="T11" fmla="*/ 52 h 256"/>
                <a:gd name="T12" fmla="*/ 155 w 156"/>
                <a:gd name="T13" fmla="*/ 58 h 256"/>
                <a:gd name="T14" fmla="*/ 153 w 156"/>
                <a:gd name="T15" fmla="*/ 68 h 256"/>
                <a:gd name="T16" fmla="*/ 149 w 156"/>
                <a:gd name="T17" fmla="*/ 81 h 256"/>
                <a:gd name="T18" fmla="*/ 143 w 156"/>
                <a:gd name="T19" fmla="*/ 98 h 256"/>
                <a:gd name="T20" fmla="*/ 135 w 156"/>
                <a:gd name="T21" fmla="*/ 119 h 256"/>
                <a:gd name="T22" fmla="*/ 126 w 156"/>
                <a:gd name="T23" fmla="*/ 143 h 256"/>
                <a:gd name="T24" fmla="*/ 112 w 156"/>
                <a:gd name="T25" fmla="*/ 172 h 256"/>
                <a:gd name="T26" fmla="*/ 91 w 156"/>
                <a:gd name="T27" fmla="*/ 206 h 256"/>
                <a:gd name="T28" fmla="*/ 68 w 156"/>
                <a:gd name="T29" fmla="*/ 234 h 256"/>
                <a:gd name="T30" fmla="*/ 50 w 156"/>
                <a:gd name="T31" fmla="*/ 249 h 256"/>
                <a:gd name="T32" fmla="*/ 39 w 156"/>
                <a:gd name="T33" fmla="*/ 255 h 256"/>
                <a:gd name="T34" fmla="*/ 33 w 156"/>
                <a:gd name="T35" fmla="*/ 252 h 256"/>
                <a:gd name="T36" fmla="*/ 30 w 156"/>
                <a:gd name="T37" fmla="*/ 246 h 256"/>
                <a:gd name="T38" fmla="*/ 31 w 156"/>
                <a:gd name="T39" fmla="*/ 235 h 256"/>
                <a:gd name="T40" fmla="*/ 30 w 156"/>
                <a:gd name="T41" fmla="*/ 218 h 256"/>
                <a:gd name="T42" fmla="*/ 24 w 156"/>
                <a:gd name="T43" fmla="*/ 201 h 256"/>
                <a:gd name="T44" fmla="*/ 11 w 156"/>
                <a:gd name="T45" fmla="*/ 184 h 256"/>
                <a:gd name="T46" fmla="*/ 2 w 156"/>
                <a:gd name="T47" fmla="*/ 172 h 256"/>
                <a:gd name="T48" fmla="*/ 0 w 156"/>
                <a:gd name="T49" fmla="*/ 164 h 256"/>
                <a:gd name="T50" fmla="*/ 5 w 156"/>
                <a:gd name="T51" fmla="*/ 160 h 256"/>
                <a:gd name="T52" fmla="*/ 14 w 156"/>
                <a:gd name="T53" fmla="*/ 162 h 256"/>
                <a:gd name="T54" fmla="*/ 28 w 156"/>
                <a:gd name="T55" fmla="*/ 168 h 256"/>
                <a:gd name="T56" fmla="*/ 43 w 156"/>
                <a:gd name="T57" fmla="*/ 177 h 256"/>
                <a:gd name="T58" fmla="*/ 53 w 156"/>
                <a:gd name="T59" fmla="*/ 182 h 256"/>
                <a:gd name="T60" fmla="*/ 59 w 156"/>
                <a:gd name="T61" fmla="*/ 179 h 256"/>
                <a:gd name="T62" fmla="*/ 65 w 156"/>
                <a:gd name="T63" fmla="*/ 169 h 256"/>
                <a:gd name="T64" fmla="*/ 71 w 156"/>
                <a:gd name="T65" fmla="*/ 160 h 256"/>
                <a:gd name="T66" fmla="*/ 77 w 156"/>
                <a:gd name="T67" fmla="*/ 148 h 256"/>
                <a:gd name="T68" fmla="*/ 84 w 156"/>
                <a:gd name="T69" fmla="*/ 133 h 256"/>
                <a:gd name="T70" fmla="*/ 98 w 156"/>
                <a:gd name="T71" fmla="*/ 105 h 256"/>
                <a:gd name="T72" fmla="*/ 106 w 156"/>
                <a:gd name="T73" fmla="*/ 83 h 256"/>
                <a:gd name="T74" fmla="*/ 108 w 156"/>
                <a:gd name="T75" fmla="*/ 71 h 256"/>
                <a:gd name="T76" fmla="*/ 107 w 156"/>
                <a:gd name="T77" fmla="*/ 62 h 256"/>
                <a:gd name="T78" fmla="*/ 101 w 156"/>
                <a:gd name="T79" fmla="*/ 53 h 256"/>
                <a:gd name="T80" fmla="*/ 91 w 156"/>
                <a:gd name="T81" fmla="*/ 42 h 256"/>
                <a:gd name="T82" fmla="*/ 76 w 156"/>
                <a:gd name="T83" fmla="*/ 30 h 256"/>
                <a:gd name="T84" fmla="*/ 58 w 156"/>
                <a:gd name="T85" fmla="*/ 15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56" h="256">
                  <a:moveTo>
                    <a:pt x="58" y="15"/>
                  </a:moveTo>
                  <a:lnTo>
                    <a:pt x="64" y="0"/>
                  </a:lnTo>
                  <a:lnTo>
                    <a:pt x="74" y="5"/>
                  </a:lnTo>
                  <a:lnTo>
                    <a:pt x="84" y="10"/>
                  </a:lnTo>
                  <a:lnTo>
                    <a:pt x="95" y="14"/>
                  </a:lnTo>
                  <a:lnTo>
                    <a:pt x="103" y="19"/>
                  </a:lnTo>
                  <a:lnTo>
                    <a:pt x="111" y="23"/>
                  </a:lnTo>
                  <a:lnTo>
                    <a:pt x="119" y="26"/>
                  </a:lnTo>
                  <a:lnTo>
                    <a:pt x="125" y="29"/>
                  </a:lnTo>
                  <a:lnTo>
                    <a:pt x="131" y="33"/>
                  </a:lnTo>
                  <a:lnTo>
                    <a:pt x="136" y="35"/>
                  </a:lnTo>
                  <a:lnTo>
                    <a:pt x="141" y="38"/>
                  </a:lnTo>
                  <a:lnTo>
                    <a:pt x="145" y="40"/>
                  </a:lnTo>
                  <a:lnTo>
                    <a:pt x="149" y="43"/>
                  </a:lnTo>
                  <a:lnTo>
                    <a:pt x="151" y="45"/>
                  </a:lnTo>
                  <a:lnTo>
                    <a:pt x="154" y="48"/>
                  </a:lnTo>
                  <a:lnTo>
                    <a:pt x="155" y="49"/>
                  </a:lnTo>
                  <a:lnTo>
                    <a:pt x="156" y="52"/>
                  </a:lnTo>
                  <a:lnTo>
                    <a:pt x="156" y="53"/>
                  </a:lnTo>
                  <a:lnTo>
                    <a:pt x="156" y="56"/>
                  </a:lnTo>
                  <a:lnTo>
                    <a:pt x="155" y="58"/>
                  </a:lnTo>
                  <a:lnTo>
                    <a:pt x="155" y="61"/>
                  </a:lnTo>
                  <a:lnTo>
                    <a:pt x="154" y="64"/>
                  </a:lnTo>
                  <a:lnTo>
                    <a:pt x="153" y="68"/>
                  </a:lnTo>
                  <a:lnTo>
                    <a:pt x="151" y="72"/>
                  </a:lnTo>
                  <a:lnTo>
                    <a:pt x="150" y="77"/>
                  </a:lnTo>
                  <a:lnTo>
                    <a:pt x="149" y="81"/>
                  </a:lnTo>
                  <a:lnTo>
                    <a:pt x="146" y="87"/>
                  </a:lnTo>
                  <a:lnTo>
                    <a:pt x="145" y="92"/>
                  </a:lnTo>
                  <a:lnTo>
                    <a:pt x="143" y="98"/>
                  </a:lnTo>
                  <a:lnTo>
                    <a:pt x="140" y="105"/>
                  </a:lnTo>
                  <a:lnTo>
                    <a:pt x="137" y="111"/>
                  </a:lnTo>
                  <a:lnTo>
                    <a:pt x="135" y="119"/>
                  </a:lnTo>
                  <a:lnTo>
                    <a:pt x="132" y="126"/>
                  </a:lnTo>
                  <a:lnTo>
                    <a:pt x="129" y="135"/>
                  </a:lnTo>
                  <a:lnTo>
                    <a:pt x="126" y="143"/>
                  </a:lnTo>
                  <a:lnTo>
                    <a:pt x="122" y="150"/>
                  </a:lnTo>
                  <a:lnTo>
                    <a:pt x="119" y="158"/>
                  </a:lnTo>
                  <a:lnTo>
                    <a:pt x="112" y="172"/>
                  </a:lnTo>
                  <a:lnTo>
                    <a:pt x="105" y="184"/>
                  </a:lnTo>
                  <a:lnTo>
                    <a:pt x="98" y="196"/>
                  </a:lnTo>
                  <a:lnTo>
                    <a:pt x="91" y="206"/>
                  </a:lnTo>
                  <a:lnTo>
                    <a:pt x="83" y="216"/>
                  </a:lnTo>
                  <a:lnTo>
                    <a:pt x="76" y="226"/>
                  </a:lnTo>
                  <a:lnTo>
                    <a:pt x="68" y="234"/>
                  </a:lnTo>
                  <a:lnTo>
                    <a:pt x="62" y="240"/>
                  </a:lnTo>
                  <a:lnTo>
                    <a:pt x="55" y="245"/>
                  </a:lnTo>
                  <a:lnTo>
                    <a:pt x="50" y="249"/>
                  </a:lnTo>
                  <a:lnTo>
                    <a:pt x="47" y="252"/>
                  </a:lnTo>
                  <a:lnTo>
                    <a:pt x="43" y="254"/>
                  </a:lnTo>
                  <a:lnTo>
                    <a:pt x="39" y="255"/>
                  </a:lnTo>
                  <a:lnTo>
                    <a:pt x="36" y="256"/>
                  </a:lnTo>
                  <a:lnTo>
                    <a:pt x="35" y="255"/>
                  </a:lnTo>
                  <a:lnTo>
                    <a:pt x="33" y="252"/>
                  </a:lnTo>
                  <a:lnTo>
                    <a:pt x="31" y="251"/>
                  </a:lnTo>
                  <a:lnTo>
                    <a:pt x="30" y="249"/>
                  </a:lnTo>
                  <a:lnTo>
                    <a:pt x="30" y="246"/>
                  </a:lnTo>
                  <a:lnTo>
                    <a:pt x="30" y="242"/>
                  </a:lnTo>
                  <a:lnTo>
                    <a:pt x="30" y="239"/>
                  </a:lnTo>
                  <a:lnTo>
                    <a:pt x="31" y="235"/>
                  </a:lnTo>
                  <a:lnTo>
                    <a:pt x="31" y="228"/>
                  </a:lnTo>
                  <a:lnTo>
                    <a:pt x="31" y="223"/>
                  </a:lnTo>
                  <a:lnTo>
                    <a:pt x="30" y="218"/>
                  </a:lnTo>
                  <a:lnTo>
                    <a:pt x="29" y="212"/>
                  </a:lnTo>
                  <a:lnTo>
                    <a:pt x="26" y="207"/>
                  </a:lnTo>
                  <a:lnTo>
                    <a:pt x="24" y="201"/>
                  </a:lnTo>
                  <a:lnTo>
                    <a:pt x="20" y="196"/>
                  </a:lnTo>
                  <a:lnTo>
                    <a:pt x="16" y="189"/>
                  </a:lnTo>
                  <a:lnTo>
                    <a:pt x="11" y="184"/>
                  </a:lnTo>
                  <a:lnTo>
                    <a:pt x="9" y="179"/>
                  </a:lnTo>
                  <a:lnTo>
                    <a:pt x="5" y="175"/>
                  </a:lnTo>
                  <a:lnTo>
                    <a:pt x="2" y="172"/>
                  </a:lnTo>
                  <a:lnTo>
                    <a:pt x="1" y="168"/>
                  </a:lnTo>
                  <a:lnTo>
                    <a:pt x="0" y="165"/>
                  </a:lnTo>
                  <a:lnTo>
                    <a:pt x="0" y="164"/>
                  </a:lnTo>
                  <a:lnTo>
                    <a:pt x="1" y="163"/>
                  </a:lnTo>
                  <a:lnTo>
                    <a:pt x="2" y="162"/>
                  </a:lnTo>
                  <a:lnTo>
                    <a:pt x="5" y="160"/>
                  </a:lnTo>
                  <a:lnTo>
                    <a:pt x="7" y="160"/>
                  </a:lnTo>
                  <a:lnTo>
                    <a:pt x="10" y="162"/>
                  </a:lnTo>
                  <a:lnTo>
                    <a:pt x="14" y="162"/>
                  </a:lnTo>
                  <a:lnTo>
                    <a:pt x="18" y="163"/>
                  </a:lnTo>
                  <a:lnTo>
                    <a:pt x="23" y="165"/>
                  </a:lnTo>
                  <a:lnTo>
                    <a:pt x="28" y="168"/>
                  </a:lnTo>
                  <a:lnTo>
                    <a:pt x="33" y="172"/>
                  </a:lnTo>
                  <a:lnTo>
                    <a:pt x="38" y="174"/>
                  </a:lnTo>
                  <a:lnTo>
                    <a:pt x="43" y="177"/>
                  </a:lnTo>
                  <a:lnTo>
                    <a:pt x="47" y="179"/>
                  </a:lnTo>
                  <a:lnTo>
                    <a:pt x="49" y="180"/>
                  </a:lnTo>
                  <a:lnTo>
                    <a:pt x="53" y="182"/>
                  </a:lnTo>
                  <a:lnTo>
                    <a:pt x="55" y="182"/>
                  </a:lnTo>
                  <a:lnTo>
                    <a:pt x="58" y="180"/>
                  </a:lnTo>
                  <a:lnTo>
                    <a:pt x="59" y="179"/>
                  </a:lnTo>
                  <a:lnTo>
                    <a:pt x="62" y="175"/>
                  </a:lnTo>
                  <a:lnTo>
                    <a:pt x="64" y="172"/>
                  </a:lnTo>
                  <a:lnTo>
                    <a:pt x="65" y="169"/>
                  </a:lnTo>
                  <a:lnTo>
                    <a:pt x="67" y="167"/>
                  </a:lnTo>
                  <a:lnTo>
                    <a:pt x="68" y="164"/>
                  </a:lnTo>
                  <a:lnTo>
                    <a:pt x="71" y="160"/>
                  </a:lnTo>
                  <a:lnTo>
                    <a:pt x="73" y="157"/>
                  </a:lnTo>
                  <a:lnTo>
                    <a:pt x="74" y="153"/>
                  </a:lnTo>
                  <a:lnTo>
                    <a:pt x="77" y="148"/>
                  </a:lnTo>
                  <a:lnTo>
                    <a:pt x="79" y="143"/>
                  </a:lnTo>
                  <a:lnTo>
                    <a:pt x="82" y="138"/>
                  </a:lnTo>
                  <a:lnTo>
                    <a:pt x="84" y="133"/>
                  </a:lnTo>
                  <a:lnTo>
                    <a:pt x="89" y="122"/>
                  </a:lnTo>
                  <a:lnTo>
                    <a:pt x="95" y="114"/>
                  </a:lnTo>
                  <a:lnTo>
                    <a:pt x="98" y="105"/>
                  </a:lnTo>
                  <a:lnTo>
                    <a:pt x="101" y="97"/>
                  </a:lnTo>
                  <a:lnTo>
                    <a:pt x="103" y="90"/>
                  </a:lnTo>
                  <a:lnTo>
                    <a:pt x="106" y="83"/>
                  </a:lnTo>
                  <a:lnTo>
                    <a:pt x="107" y="77"/>
                  </a:lnTo>
                  <a:lnTo>
                    <a:pt x="108" y="72"/>
                  </a:lnTo>
                  <a:lnTo>
                    <a:pt x="108" y="71"/>
                  </a:lnTo>
                  <a:lnTo>
                    <a:pt x="108" y="68"/>
                  </a:lnTo>
                  <a:lnTo>
                    <a:pt x="108" y="64"/>
                  </a:lnTo>
                  <a:lnTo>
                    <a:pt x="107" y="62"/>
                  </a:lnTo>
                  <a:lnTo>
                    <a:pt x="106" y="59"/>
                  </a:lnTo>
                  <a:lnTo>
                    <a:pt x="103" y="57"/>
                  </a:lnTo>
                  <a:lnTo>
                    <a:pt x="101" y="53"/>
                  </a:lnTo>
                  <a:lnTo>
                    <a:pt x="97" y="49"/>
                  </a:lnTo>
                  <a:lnTo>
                    <a:pt x="95" y="45"/>
                  </a:lnTo>
                  <a:lnTo>
                    <a:pt x="91" y="42"/>
                  </a:lnTo>
                  <a:lnTo>
                    <a:pt x="86" y="38"/>
                  </a:lnTo>
                  <a:lnTo>
                    <a:pt x="81" y="34"/>
                  </a:lnTo>
                  <a:lnTo>
                    <a:pt x="76" y="30"/>
                  </a:lnTo>
                  <a:lnTo>
                    <a:pt x="71" y="25"/>
                  </a:lnTo>
                  <a:lnTo>
                    <a:pt x="64" y="20"/>
                  </a:lnTo>
                  <a:lnTo>
                    <a:pt x="58" y="15"/>
                  </a:lnTo>
                  <a:lnTo>
                    <a:pt x="58" y="15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40"/>
            <p:cNvSpPr>
              <a:spLocks/>
            </p:cNvSpPr>
            <p:nvPr/>
          </p:nvSpPr>
          <p:spPr bwMode="auto">
            <a:xfrm>
              <a:off x="3078163" y="3571875"/>
              <a:ext cx="161925" cy="222250"/>
            </a:xfrm>
            <a:custGeom>
              <a:avLst/>
              <a:gdLst>
                <a:gd name="T0" fmla="*/ 63 w 102"/>
                <a:gd name="T1" fmla="*/ 0 h 140"/>
                <a:gd name="T2" fmla="*/ 69 w 102"/>
                <a:gd name="T3" fmla="*/ 0 h 140"/>
                <a:gd name="T4" fmla="*/ 77 w 102"/>
                <a:gd name="T5" fmla="*/ 2 h 140"/>
                <a:gd name="T6" fmla="*/ 84 w 102"/>
                <a:gd name="T7" fmla="*/ 6 h 140"/>
                <a:gd name="T8" fmla="*/ 92 w 102"/>
                <a:gd name="T9" fmla="*/ 14 h 140"/>
                <a:gd name="T10" fmla="*/ 97 w 102"/>
                <a:gd name="T11" fmla="*/ 20 h 140"/>
                <a:gd name="T12" fmla="*/ 101 w 102"/>
                <a:gd name="T13" fmla="*/ 26 h 140"/>
                <a:gd name="T14" fmla="*/ 102 w 102"/>
                <a:gd name="T15" fmla="*/ 34 h 140"/>
                <a:gd name="T16" fmla="*/ 101 w 102"/>
                <a:gd name="T17" fmla="*/ 39 h 140"/>
                <a:gd name="T18" fmla="*/ 98 w 102"/>
                <a:gd name="T19" fmla="*/ 43 h 140"/>
                <a:gd name="T20" fmla="*/ 95 w 102"/>
                <a:gd name="T21" fmla="*/ 49 h 140"/>
                <a:gd name="T22" fmla="*/ 86 w 102"/>
                <a:gd name="T23" fmla="*/ 59 h 140"/>
                <a:gd name="T24" fmla="*/ 72 w 102"/>
                <a:gd name="T25" fmla="*/ 76 h 140"/>
                <a:gd name="T26" fmla="*/ 53 w 102"/>
                <a:gd name="T27" fmla="*/ 97 h 140"/>
                <a:gd name="T28" fmla="*/ 43 w 102"/>
                <a:gd name="T29" fmla="*/ 108 h 140"/>
                <a:gd name="T30" fmla="*/ 33 w 102"/>
                <a:gd name="T31" fmla="*/ 118 h 140"/>
                <a:gd name="T32" fmla="*/ 25 w 102"/>
                <a:gd name="T33" fmla="*/ 126 h 140"/>
                <a:gd name="T34" fmla="*/ 18 w 102"/>
                <a:gd name="T35" fmla="*/ 131 h 140"/>
                <a:gd name="T36" fmla="*/ 13 w 102"/>
                <a:gd name="T37" fmla="*/ 136 h 140"/>
                <a:gd name="T38" fmla="*/ 7 w 102"/>
                <a:gd name="T39" fmla="*/ 139 h 140"/>
                <a:gd name="T40" fmla="*/ 4 w 102"/>
                <a:gd name="T41" fmla="*/ 140 h 140"/>
                <a:gd name="T42" fmla="*/ 2 w 102"/>
                <a:gd name="T43" fmla="*/ 139 h 140"/>
                <a:gd name="T44" fmla="*/ 0 w 102"/>
                <a:gd name="T45" fmla="*/ 136 h 140"/>
                <a:gd name="T46" fmla="*/ 1 w 102"/>
                <a:gd name="T47" fmla="*/ 130 h 140"/>
                <a:gd name="T48" fmla="*/ 5 w 102"/>
                <a:gd name="T49" fmla="*/ 120 h 140"/>
                <a:gd name="T50" fmla="*/ 14 w 102"/>
                <a:gd name="T51" fmla="*/ 106 h 140"/>
                <a:gd name="T52" fmla="*/ 24 w 102"/>
                <a:gd name="T53" fmla="*/ 93 h 140"/>
                <a:gd name="T54" fmla="*/ 33 w 102"/>
                <a:gd name="T55" fmla="*/ 81 h 140"/>
                <a:gd name="T56" fmla="*/ 47 w 102"/>
                <a:gd name="T57" fmla="*/ 58 h 140"/>
                <a:gd name="T58" fmla="*/ 54 w 102"/>
                <a:gd name="T59" fmla="*/ 41 h 140"/>
                <a:gd name="T60" fmla="*/ 59 w 102"/>
                <a:gd name="T61" fmla="*/ 28 h 140"/>
                <a:gd name="T62" fmla="*/ 57 w 102"/>
                <a:gd name="T63" fmla="*/ 19 h 140"/>
                <a:gd name="T64" fmla="*/ 53 w 102"/>
                <a:gd name="T65" fmla="*/ 10 h 140"/>
                <a:gd name="T66" fmla="*/ 52 w 102"/>
                <a:gd name="T67" fmla="*/ 7 h 140"/>
                <a:gd name="T68" fmla="*/ 52 w 102"/>
                <a:gd name="T69" fmla="*/ 5 h 140"/>
                <a:gd name="T70" fmla="*/ 54 w 102"/>
                <a:gd name="T71" fmla="*/ 4 h 140"/>
                <a:gd name="T72" fmla="*/ 59 w 102"/>
                <a:gd name="T73" fmla="*/ 1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2" h="140">
                  <a:moveTo>
                    <a:pt x="59" y="1"/>
                  </a:moveTo>
                  <a:lnTo>
                    <a:pt x="63" y="0"/>
                  </a:lnTo>
                  <a:lnTo>
                    <a:pt x="66" y="0"/>
                  </a:lnTo>
                  <a:lnTo>
                    <a:pt x="69" y="0"/>
                  </a:lnTo>
                  <a:lnTo>
                    <a:pt x="73" y="1"/>
                  </a:lnTo>
                  <a:lnTo>
                    <a:pt x="77" y="2"/>
                  </a:lnTo>
                  <a:lnTo>
                    <a:pt x="81" y="4"/>
                  </a:lnTo>
                  <a:lnTo>
                    <a:pt x="84" y="6"/>
                  </a:lnTo>
                  <a:lnTo>
                    <a:pt x="90" y="10"/>
                  </a:lnTo>
                  <a:lnTo>
                    <a:pt x="92" y="14"/>
                  </a:lnTo>
                  <a:lnTo>
                    <a:pt x="95" y="16"/>
                  </a:lnTo>
                  <a:lnTo>
                    <a:pt x="97" y="20"/>
                  </a:lnTo>
                  <a:lnTo>
                    <a:pt x="100" y="24"/>
                  </a:lnTo>
                  <a:lnTo>
                    <a:pt x="101" y="26"/>
                  </a:lnTo>
                  <a:lnTo>
                    <a:pt x="102" y="30"/>
                  </a:lnTo>
                  <a:lnTo>
                    <a:pt x="102" y="34"/>
                  </a:lnTo>
                  <a:lnTo>
                    <a:pt x="101" y="36"/>
                  </a:lnTo>
                  <a:lnTo>
                    <a:pt x="101" y="39"/>
                  </a:lnTo>
                  <a:lnTo>
                    <a:pt x="100" y="40"/>
                  </a:lnTo>
                  <a:lnTo>
                    <a:pt x="98" y="43"/>
                  </a:lnTo>
                  <a:lnTo>
                    <a:pt x="96" y="45"/>
                  </a:lnTo>
                  <a:lnTo>
                    <a:pt x="95" y="49"/>
                  </a:lnTo>
                  <a:lnTo>
                    <a:pt x="92" y="52"/>
                  </a:lnTo>
                  <a:lnTo>
                    <a:pt x="86" y="59"/>
                  </a:lnTo>
                  <a:lnTo>
                    <a:pt x="79" y="67"/>
                  </a:lnTo>
                  <a:lnTo>
                    <a:pt x="72" y="76"/>
                  </a:lnTo>
                  <a:lnTo>
                    <a:pt x="63" y="86"/>
                  </a:lnTo>
                  <a:lnTo>
                    <a:pt x="53" y="97"/>
                  </a:lnTo>
                  <a:lnTo>
                    <a:pt x="48" y="103"/>
                  </a:lnTo>
                  <a:lnTo>
                    <a:pt x="43" y="108"/>
                  </a:lnTo>
                  <a:lnTo>
                    <a:pt x="38" y="113"/>
                  </a:lnTo>
                  <a:lnTo>
                    <a:pt x="33" y="118"/>
                  </a:lnTo>
                  <a:lnTo>
                    <a:pt x="29" y="122"/>
                  </a:lnTo>
                  <a:lnTo>
                    <a:pt x="25" y="126"/>
                  </a:lnTo>
                  <a:lnTo>
                    <a:pt x="21" y="129"/>
                  </a:lnTo>
                  <a:lnTo>
                    <a:pt x="18" y="131"/>
                  </a:lnTo>
                  <a:lnTo>
                    <a:pt x="15" y="134"/>
                  </a:lnTo>
                  <a:lnTo>
                    <a:pt x="13" y="136"/>
                  </a:lnTo>
                  <a:lnTo>
                    <a:pt x="10" y="137"/>
                  </a:lnTo>
                  <a:lnTo>
                    <a:pt x="7" y="139"/>
                  </a:lnTo>
                  <a:lnTo>
                    <a:pt x="6" y="139"/>
                  </a:lnTo>
                  <a:lnTo>
                    <a:pt x="4" y="140"/>
                  </a:lnTo>
                  <a:lnTo>
                    <a:pt x="4" y="140"/>
                  </a:lnTo>
                  <a:lnTo>
                    <a:pt x="2" y="139"/>
                  </a:lnTo>
                  <a:lnTo>
                    <a:pt x="1" y="137"/>
                  </a:lnTo>
                  <a:lnTo>
                    <a:pt x="0" y="136"/>
                  </a:lnTo>
                  <a:lnTo>
                    <a:pt x="0" y="132"/>
                  </a:lnTo>
                  <a:lnTo>
                    <a:pt x="1" y="130"/>
                  </a:lnTo>
                  <a:lnTo>
                    <a:pt x="2" y="125"/>
                  </a:lnTo>
                  <a:lnTo>
                    <a:pt x="5" y="120"/>
                  </a:lnTo>
                  <a:lnTo>
                    <a:pt x="9" y="113"/>
                  </a:lnTo>
                  <a:lnTo>
                    <a:pt x="14" y="106"/>
                  </a:lnTo>
                  <a:lnTo>
                    <a:pt x="20" y="100"/>
                  </a:lnTo>
                  <a:lnTo>
                    <a:pt x="24" y="93"/>
                  </a:lnTo>
                  <a:lnTo>
                    <a:pt x="29" y="87"/>
                  </a:lnTo>
                  <a:lnTo>
                    <a:pt x="33" y="81"/>
                  </a:lnTo>
                  <a:lnTo>
                    <a:pt x="40" y="69"/>
                  </a:lnTo>
                  <a:lnTo>
                    <a:pt x="47" y="58"/>
                  </a:lnTo>
                  <a:lnTo>
                    <a:pt x="52" y="49"/>
                  </a:lnTo>
                  <a:lnTo>
                    <a:pt x="54" y="41"/>
                  </a:lnTo>
                  <a:lnTo>
                    <a:pt x="57" y="35"/>
                  </a:lnTo>
                  <a:lnTo>
                    <a:pt x="59" y="28"/>
                  </a:lnTo>
                  <a:lnTo>
                    <a:pt x="58" y="24"/>
                  </a:lnTo>
                  <a:lnTo>
                    <a:pt x="57" y="19"/>
                  </a:lnTo>
                  <a:lnTo>
                    <a:pt x="55" y="15"/>
                  </a:lnTo>
                  <a:lnTo>
                    <a:pt x="53" y="10"/>
                  </a:lnTo>
                  <a:lnTo>
                    <a:pt x="52" y="9"/>
                  </a:lnTo>
                  <a:lnTo>
                    <a:pt x="52" y="7"/>
                  </a:lnTo>
                  <a:lnTo>
                    <a:pt x="52" y="6"/>
                  </a:lnTo>
                  <a:lnTo>
                    <a:pt x="52" y="5"/>
                  </a:lnTo>
                  <a:lnTo>
                    <a:pt x="53" y="4"/>
                  </a:lnTo>
                  <a:lnTo>
                    <a:pt x="54" y="4"/>
                  </a:lnTo>
                  <a:lnTo>
                    <a:pt x="57" y="2"/>
                  </a:lnTo>
                  <a:lnTo>
                    <a:pt x="59" y="1"/>
                  </a:lnTo>
                  <a:lnTo>
                    <a:pt x="59" y="1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41"/>
            <p:cNvSpPr>
              <a:spLocks/>
            </p:cNvSpPr>
            <p:nvPr/>
          </p:nvSpPr>
          <p:spPr bwMode="auto">
            <a:xfrm>
              <a:off x="3138488" y="3625850"/>
              <a:ext cx="347663" cy="100013"/>
            </a:xfrm>
            <a:custGeom>
              <a:avLst/>
              <a:gdLst>
                <a:gd name="T0" fmla="*/ 105 w 219"/>
                <a:gd name="T1" fmla="*/ 52 h 63"/>
                <a:gd name="T2" fmla="*/ 70 w 219"/>
                <a:gd name="T3" fmla="*/ 57 h 63"/>
                <a:gd name="T4" fmla="*/ 40 w 219"/>
                <a:gd name="T5" fmla="*/ 60 h 63"/>
                <a:gd name="T6" fmla="*/ 12 w 219"/>
                <a:gd name="T7" fmla="*/ 63 h 63"/>
                <a:gd name="T8" fmla="*/ 1 w 219"/>
                <a:gd name="T9" fmla="*/ 60 h 63"/>
                <a:gd name="T10" fmla="*/ 5 w 219"/>
                <a:gd name="T11" fmla="*/ 53 h 63"/>
                <a:gd name="T12" fmla="*/ 12 w 219"/>
                <a:gd name="T13" fmla="*/ 44 h 63"/>
                <a:gd name="T14" fmla="*/ 21 w 219"/>
                <a:gd name="T15" fmla="*/ 39 h 63"/>
                <a:gd name="T16" fmla="*/ 29 w 219"/>
                <a:gd name="T17" fmla="*/ 39 h 63"/>
                <a:gd name="T18" fmla="*/ 34 w 219"/>
                <a:gd name="T19" fmla="*/ 38 h 63"/>
                <a:gd name="T20" fmla="*/ 40 w 219"/>
                <a:gd name="T21" fmla="*/ 36 h 63"/>
                <a:gd name="T22" fmla="*/ 48 w 219"/>
                <a:gd name="T23" fmla="*/ 35 h 63"/>
                <a:gd name="T24" fmla="*/ 58 w 219"/>
                <a:gd name="T25" fmla="*/ 33 h 63"/>
                <a:gd name="T26" fmla="*/ 69 w 219"/>
                <a:gd name="T27" fmla="*/ 29 h 63"/>
                <a:gd name="T28" fmla="*/ 82 w 219"/>
                <a:gd name="T29" fmla="*/ 25 h 63"/>
                <a:gd name="T30" fmla="*/ 97 w 219"/>
                <a:gd name="T31" fmla="*/ 20 h 63"/>
                <a:gd name="T32" fmla="*/ 112 w 219"/>
                <a:gd name="T33" fmla="*/ 16 h 63"/>
                <a:gd name="T34" fmla="*/ 127 w 219"/>
                <a:gd name="T35" fmla="*/ 11 h 63"/>
                <a:gd name="T36" fmla="*/ 140 w 219"/>
                <a:gd name="T37" fmla="*/ 9 h 63"/>
                <a:gd name="T38" fmla="*/ 151 w 219"/>
                <a:gd name="T39" fmla="*/ 5 h 63"/>
                <a:gd name="T40" fmla="*/ 161 w 219"/>
                <a:gd name="T41" fmla="*/ 4 h 63"/>
                <a:gd name="T42" fmla="*/ 170 w 219"/>
                <a:gd name="T43" fmla="*/ 1 h 63"/>
                <a:gd name="T44" fmla="*/ 178 w 219"/>
                <a:gd name="T45" fmla="*/ 0 h 63"/>
                <a:gd name="T46" fmla="*/ 183 w 219"/>
                <a:gd name="T47" fmla="*/ 0 h 63"/>
                <a:gd name="T48" fmla="*/ 212 w 219"/>
                <a:gd name="T49" fmla="*/ 9 h 63"/>
                <a:gd name="T50" fmla="*/ 217 w 219"/>
                <a:gd name="T51" fmla="*/ 14 h 63"/>
                <a:gd name="T52" fmla="*/ 219 w 219"/>
                <a:gd name="T53" fmla="*/ 18 h 63"/>
                <a:gd name="T54" fmla="*/ 217 w 219"/>
                <a:gd name="T55" fmla="*/ 21 h 63"/>
                <a:gd name="T56" fmla="*/ 212 w 219"/>
                <a:gd name="T57" fmla="*/ 24 h 63"/>
                <a:gd name="T58" fmla="*/ 208 w 219"/>
                <a:gd name="T59" fmla="*/ 25 h 63"/>
                <a:gd name="T60" fmla="*/ 202 w 219"/>
                <a:gd name="T61" fmla="*/ 28 h 63"/>
                <a:gd name="T62" fmla="*/ 193 w 219"/>
                <a:gd name="T63" fmla="*/ 30 h 63"/>
                <a:gd name="T64" fmla="*/ 183 w 219"/>
                <a:gd name="T65" fmla="*/ 33 h 63"/>
                <a:gd name="T66" fmla="*/ 171 w 219"/>
                <a:gd name="T67" fmla="*/ 35 h 63"/>
                <a:gd name="T68" fmla="*/ 158 w 219"/>
                <a:gd name="T69" fmla="*/ 39 h 63"/>
                <a:gd name="T70" fmla="*/ 141 w 219"/>
                <a:gd name="T71" fmla="*/ 44 h 63"/>
                <a:gd name="T72" fmla="*/ 122 w 219"/>
                <a:gd name="T73" fmla="*/ 4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19" h="63">
                  <a:moveTo>
                    <a:pt x="122" y="48"/>
                  </a:moveTo>
                  <a:lnTo>
                    <a:pt x="105" y="52"/>
                  </a:lnTo>
                  <a:lnTo>
                    <a:pt x="87" y="54"/>
                  </a:lnTo>
                  <a:lnTo>
                    <a:pt x="70" y="57"/>
                  </a:lnTo>
                  <a:lnTo>
                    <a:pt x="55" y="59"/>
                  </a:lnTo>
                  <a:lnTo>
                    <a:pt x="40" y="60"/>
                  </a:lnTo>
                  <a:lnTo>
                    <a:pt x="26" y="62"/>
                  </a:lnTo>
                  <a:lnTo>
                    <a:pt x="12" y="63"/>
                  </a:lnTo>
                  <a:lnTo>
                    <a:pt x="0" y="63"/>
                  </a:lnTo>
                  <a:lnTo>
                    <a:pt x="1" y="60"/>
                  </a:lnTo>
                  <a:lnTo>
                    <a:pt x="2" y="57"/>
                  </a:lnTo>
                  <a:lnTo>
                    <a:pt x="5" y="53"/>
                  </a:lnTo>
                  <a:lnTo>
                    <a:pt x="9" y="48"/>
                  </a:lnTo>
                  <a:lnTo>
                    <a:pt x="12" y="44"/>
                  </a:lnTo>
                  <a:lnTo>
                    <a:pt x="16" y="42"/>
                  </a:lnTo>
                  <a:lnTo>
                    <a:pt x="21" y="39"/>
                  </a:lnTo>
                  <a:lnTo>
                    <a:pt x="28" y="39"/>
                  </a:lnTo>
                  <a:lnTo>
                    <a:pt x="29" y="39"/>
                  </a:lnTo>
                  <a:lnTo>
                    <a:pt x="31" y="39"/>
                  </a:lnTo>
                  <a:lnTo>
                    <a:pt x="34" y="38"/>
                  </a:lnTo>
                  <a:lnTo>
                    <a:pt x="36" y="38"/>
                  </a:lnTo>
                  <a:lnTo>
                    <a:pt x="40" y="36"/>
                  </a:lnTo>
                  <a:lnTo>
                    <a:pt x="44" y="36"/>
                  </a:lnTo>
                  <a:lnTo>
                    <a:pt x="48" y="35"/>
                  </a:lnTo>
                  <a:lnTo>
                    <a:pt x="53" y="34"/>
                  </a:lnTo>
                  <a:lnTo>
                    <a:pt x="58" y="33"/>
                  </a:lnTo>
                  <a:lnTo>
                    <a:pt x="63" y="31"/>
                  </a:lnTo>
                  <a:lnTo>
                    <a:pt x="69" y="29"/>
                  </a:lnTo>
                  <a:lnTo>
                    <a:pt x="76" y="28"/>
                  </a:lnTo>
                  <a:lnTo>
                    <a:pt x="82" y="25"/>
                  </a:lnTo>
                  <a:lnTo>
                    <a:pt x="89" y="23"/>
                  </a:lnTo>
                  <a:lnTo>
                    <a:pt x="97" y="20"/>
                  </a:lnTo>
                  <a:lnTo>
                    <a:pt x="105" y="18"/>
                  </a:lnTo>
                  <a:lnTo>
                    <a:pt x="112" y="16"/>
                  </a:lnTo>
                  <a:lnTo>
                    <a:pt x="120" y="14"/>
                  </a:lnTo>
                  <a:lnTo>
                    <a:pt x="127" y="11"/>
                  </a:lnTo>
                  <a:lnTo>
                    <a:pt x="134" y="10"/>
                  </a:lnTo>
                  <a:lnTo>
                    <a:pt x="140" y="9"/>
                  </a:lnTo>
                  <a:lnTo>
                    <a:pt x="146" y="7"/>
                  </a:lnTo>
                  <a:lnTo>
                    <a:pt x="151" y="5"/>
                  </a:lnTo>
                  <a:lnTo>
                    <a:pt x="156" y="4"/>
                  </a:lnTo>
                  <a:lnTo>
                    <a:pt x="161" y="4"/>
                  </a:lnTo>
                  <a:lnTo>
                    <a:pt x="165" y="2"/>
                  </a:lnTo>
                  <a:lnTo>
                    <a:pt x="170" y="1"/>
                  </a:lnTo>
                  <a:lnTo>
                    <a:pt x="174" y="1"/>
                  </a:lnTo>
                  <a:lnTo>
                    <a:pt x="178" y="0"/>
                  </a:lnTo>
                  <a:lnTo>
                    <a:pt x="180" y="0"/>
                  </a:lnTo>
                  <a:lnTo>
                    <a:pt x="183" y="0"/>
                  </a:lnTo>
                  <a:lnTo>
                    <a:pt x="185" y="0"/>
                  </a:lnTo>
                  <a:lnTo>
                    <a:pt x="212" y="9"/>
                  </a:lnTo>
                  <a:lnTo>
                    <a:pt x="216" y="11"/>
                  </a:lnTo>
                  <a:lnTo>
                    <a:pt x="217" y="14"/>
                  </a:lnTo>
                  <a:lnTo>
                    <a:pt x="218" y="15"/>
                  </a:lnTo>
                  <a:lnTo>
                    <a:pt x="219" y="18"/>
                  </a:lnTo>
                  <a:lnTo>
                    <a:pt x="218" y="19"/>
                  </a:lnTo>
                  <a:lnTo>
                    <a:pt x="217" y="21"/>
                  </a:lnTo>
                  <a:lnTo>
                    <a:pt x="216" y="23"/>
                  </a:lnTo>
                  <a:lnTo>
                    <a:pt x="212" y="24"/>
                  </a:lnTo>
                  <a:lnTo>
                    <a:pt x="211" y="25"/>
                  </a:lnTo>
                  <a:lnTo>
                    <a:pt x="208" y="25"/>
                  </a:lnTo>
                  <a:lnTo>
                    <a:pt x="206" y="26"/>
                  </a:lnTo>
                  <a:lnTo>
                    <a:pt x="202" y="28"/>
                  </a:lnTo>
                  <a:lnTo>
                    <a:pt x="198" y="29"/>
                  </a:lnTo>
                  <a:lnTo>
                    <a:pt x="193" y="30"/>
                  </a:lnTo>
                  <a:lnTo>
                    <a:pt x="189" y="31"/>
                  </a:lnTo>
                  <a:lnTo>
                    <a:pt x="183" y="33"/>
                  </a:lnTo>
                  <a:lnTo>
                    <a:pt x="178" y="34"/>
                  </a:lnTo>
                  <a:lnTo>
                    <a:pt x="171" y="35"/>
                  </a:lnTo>
                  <a:lnTo>
                    <a:pt x="164" y="38"/>
                  </a:lnTo>
                  <a:lnTo>
                    <a:pt x="158" y="39"/>
                  </a:lnTo>
                  <a:lnTo>
                    <a:pt x="149" y="42"/>
                  </a:lnTo>
                  <a:lnTo>
                    <a:pt x="141" y="44"/>
                  </a:lnTo>
                  <a:lnTo>
                    <a:pt x="132" y="45"/>
                  </a:lnTo>
                  <a:lnTo>
                    <a:pt x="122" y="48"/>
                  </a:lnTo>
                  <a:lnTo>
                    <a:pt x="122" y="48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42"/>
            <p:cNvSpPr>
              <a:spLocks/>
            </p:cNvSpPr>
            <p:nvPr/>
          </p:nvSpPr>
          <p:spPr bwMode="auto">
            <a:xfrm>
              <a:off x="3070226" y="3765550"/>
              <a:ext cx="152400" cy="195263"/>
            </a:xfrm>
            <a:custGeom>
              <a:avLst/>
              <a:gdLst>
                <a:gd name="T0" fmla="*/ 1 w 96"/>
                <a:gd name="T1" fmla="*/ 123 h 123"/>
                <a:gd name="T2" fmla="*/ 1 w 96"/>
                <a:gd name="T3" fmla="*/ 120 h 123"/>
                <a:gd name="T4" fmla="*/ 0 w 96"/>
                <a:gd name="T5" fmla="*/ 119 h 123"/>
                <a:gd name="T6" fmla="*/ 1 w 96"/>
                <a:gd name="T7" fmla="*/ 116 h 123"/>
                <a:gd name="T8" fmla="*/ 2 w 96"/>
                <a:gd name="T9" fmla="*/ 113 h 123"/>
                <a:gd name="T10" fmla="*/ 5 w 96"/>
                <a:gd name="T11" fmla="*/ 109 h 123"/>
                <a:gd name="T12" fmla="*/ 7 w 96"/>
                <a:gd name="T13" fmla="*/ 104 h 123"/>
                <a:gd name="T14" fmla="*/ 11 w 96"/>
                <a:gd name="T15" fmla="*/ 99 h 123"/>
                <a:gd name="T16" fmla="*/ 16 w 96"/>
                <a:gd name="T17" fmla="*/ 92 h 123"/>
                <a:gd name="T18" fmla="*/ 25 w 96"/>
                <a:gd name="T19" fmla="*/ 80 h 123"/>
                <a:gd name="T20" fmla="*/ 31 w 96"/>
                <a:gd name="T21" fmla="*/ 67 h 123"/>
                <a:gd name="T22" fmla="*/ 38 w 96"/>
                <a:gd name="T23" fmla="*/ 56 h 123"/>
                <a:gd name="T24" fmla="*/ 40 w 96"/>
                <a:gd name="T25" fmla="*/ 49 h 123"/>
                <a:gd name="T26" fmla="*/ 43 w 96"/>
                <a:gd name="T27" fmla="*/ 44 h 123"/>
                <a:gd name="T28" fmla="*/ 45 w 96"/>
                <a:gd name="T29" fmla="*/ 38 h 123"/>
                <a:gd name="T30" fmla="*/ 47 w 96"/>
                <a:gd name="T31" fmla="*/ 34 h 123"/>
                <a:gd name="T32" fmla="*/ 48 w 96"/>
                <a:gd name="T33" fmla="*/ 29 h 123"/>
                <a:gd name="T34" fmla="*/ 48 w 96"/>
                <a:gd name="T35" fmla="*/ 26 h 123"/>
                <a:gd name="T36" fmla="*/ 48 w 96"/>
                <a:gd name="T37" fmla="*/ 22 h 123"/>
                <a:gd name="T38" fmla="*/ 48 w 96"/>
                <a:gd name="T39" fmla="*/ 19 h 123"/>
                <a:gd name="T40" fmla="*/ 48 w 96"/>
                <a:gd name="T41" fmla="*/ 17 h 123"/>
                <a:gd name="T42" fmla="*/ 47 w 96"/>
                <a:gd name="T43" fmla="*/ 14 h 123"/>
                <a:gd name="T44" fmla="*/ 44 w 96"/>
                <a:gd name="T45" fmla="*/ 12 h 123"/>
                <a:gd name="T46" fmla="*/ 44 w 96"/>
                <a:gd name="T47" fmla="*/ 8 h 123"/>
                <a:gd name="T48" fmla="*/ 44 w 96"/>
                <a:gd name="T49" fmla="*/ 5 h 123"/>
                <a:gd name="T50" fmla="*/ 47 w 96"/>
                <a:gd name="T51" fmla="*/ 2 h 123"/>
                <a:gd name="T52" fmla="*/ 48 w 96"/>
                <a:gd name="T53" fmla="*/ 2 h 123"/>
                <a:gd name="T54" fmla="*/ 49 w 96"/>
                <a:gd name="T55" fmla="*/ 0 h 123"/>
                <a:gd name="T56" fmla="*/ 52 w 96"/>
                <a:gd name="T57" fmla="*/ 0 h 123"/>
                <a:gd name="T58" fmla="*/ 54 w 96"/>
                <a:gd name="T59" fmla="*/ 0 h 123"/>
                <a:gd name="T60" fmla="*/ 60 w 96"/>
                <a:gd name="T61" fmla="*/ 0 h 123"/>
                <a:gd name="T62" fmla="*/ 67 w 96"/>
                <a:gd name="T63" fmla="*/ 2 h 123"/>
                <a:gd name="T64" fmla="*/ 74 w 96"/>
                <a:gd name="T65" fmla="*/ 5 h 123"/>
                <a:gd name="T66" fmla="*/ 81 w 96"/>
                <a:gd name="T67" fmla="*/ 8 h 123"/>
                <a:gd name="T68" fmla="*/ 87 w 96"/>
                <a:gd name="T69" fmla="*/ 13 h 123"/>
                <a:gd name="T70" fmla="*/ 95 w 96"/>
                <a:gd name="T71" fmla="*/ 17 h 123"/>
                <a:gd name="T72" fmla="*/ 96 w 96"/>
                <a:gd name="T73" fmla="*/ 20 h 123"/>
                <a:gd name="T74" fmla="*/ 96 w 96"/>
                <a:gd name="T75" fmla="*/ 24 h 123"/>
                <a:gd name="T76" fmla="*/ 96 w 96"/>
                <a:gd name="T77" fmla="*/ 28 h 123"/>
                <a:gd name="T78" fmla="*/ 95 w 96"/>
                <a:gd name="T79" fmla="*/ 33 h 123"/>
                <a:gd name="T80" fmla="*/ 92 w 96"/>
                <a:gd name="T81" fmla="*/ 38 h 123"/>
                <a:gd name="T82" fmla="*/ 88 w 96"/>
                <a:gd name="T83" fmla="*/ 43 h 123"/>
                <a:gd name="T84" fmla="*/ 84 w 96"/>
                <a:gd name="T85" fmla="*/ 49 h 123"/>
                <a:gd name="T86" fmla="*/ 79 w 96"/>
                <a:gd name="T87" fmla="*/ 56 h 123"/>
                <a:gd name="T88" fmla="*/ 73 w 96"/>
                <a:gd name="T89" fmla="*/ 63 h 123"/>
                <a:gd name="T90" fmla="*/ 68 w 96"/>
                <a:gd name="T91" fmla="*/ 71 h 123"/>
                <a:gd name="T92" fmla="*/ 63 w 96"/>
                <a:gd name="T93" fmla="*/ 77 h 123"/>
                <a:gd name="T94" fmla="*/ 57 w 96"/>
                <a:gd name="T95" fmla="*/ 84 h 123"/>
                <a:gd name="T96" fmla="*/ 52 w 96"/>
                <a:gd name="T97" fmla="*/ 89 h 123"/>
                <a:gd name="T98" fmla="*/ 45 w 96"/>
                <a:gd name="T99" fmla="*/ 95 h 123"/>
                <a:gd name="T100" fmla="*/ 40 w 96"/>
                <a:gd name="T101" fmla="*/ 100 h 123"/>
                <a:gd name="T102" fmla="*/ 34 w 96"/>
                <a:gd name="T103" fmla="*/ 104 h 123"/>
                <a:gd name="T104" fmla="*/ 29 w 96"/>
                <a:gd name="T105" fmla="*/ 110 h 123"/>
                <a:gd name="T106" fmla="*/ 24 w 96"/>
                <a:gd name="T107" fmla="*/ 114 h 123"/>
                <a:gd name="T108" fmla="*/ 19 w 96"/>
                <a:gd name="T109" fmla="*/ 118 h 123"/>
                <a:gd name="T110" fmla="*/ 15 w 96"/>
                <a:gd name="T111" fmla="*/ 120 h 123"/>
                <a:gd name="T112" fmla="*/ 10 w 96"/>
                <a:gd name="T113" fmla="*/ 121 h 123"/>
                <a:gd name="T114" fmla="*/ 7 w 96"/>
                <a:gd name="T115" fmla="*/ 123 h 123"/>
                <a:gd name="T116" fmla="*/ 4 w 96"/>
                <a:gd name="T117" fmla="*/ 123 h 123"/>
                <a:gd name="T118" fmla="*/ 1 w 96"/>
                <a:gd name="T119" fmla="*/ 123 h 123"/>
                <a:gd name="T120" fmla="*/ 1 w 96"/>
                <a:gd name="T121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6" h="123">
                  <a:moveTo>
                    <a:pt x="1" y="123"/>
                  </a:moveTo>
                  <a:lnTo>
                    <a:pt x="1" y="120"/>
                  </a:lnTo>
                  <a:lnTo>
                    <a:pt x="0" y="119"/>
                  </a:lnTo>
                  <a:lnTo>
                    <a:pt x="1" y="116"/>
                  </a:lnTo>
                  <a:lnTo>
                    <a:pt x="2" y="113"/>
                  </a:lnTo>
                  <a:lnTo>
                    <a:pt x="5" y="109"/>
                  </a:lnTo>
                  <a:lnTo>
                    <a:pt x="7" y="104"/>
                  </a:lnTo>
                  <a:lnTo>
                    <a:pt x="11" y="99"/>
                  </a:lnTo>
                  <a:lnTo>
                    <a:pt x="16" y="92"/>
                  </a:lnTo>
                  <a:lnTo>
                    <a:pt x="25" y="80"/>
                  </a:lnTo>
                  <a:lnTo>
                    <a:pt x="31" y="67"/>
                  </a:lnTo>
                  <a:lnTo>
                    <a:pt x="38" y="56"/>
                  </a:lnTo>
                  <a:lnTo>
                    <a:pt x="40" y="49"/>
                  </a:lnTo>
                  <a:lnTo>
                    <a:pt x="43" y="44"/>
                  </a:lnTo>
                  <a:lnTo>
                    <a:pt x="45" y="38"/>
                  </a:lnTo>
                  <a:lnTo>
                    <a:pt x="47" y="34"/>
                  </a:lnTo>
                  <a:lnTo>
                    <a:pt x="48" y="29"/>
                  </a:lnTo>
                  <a:lnTo>
                    <a:pt x="48" y="26"/>
                  </a:lnTo>
                  <a:lnTo>
                    <a:pt x="48" y="22"/>
                  </a:lnTo>
                  <a:lnTo>
                    <a:pt x="48" y="19"/>
                  </a:lnTo>
                  <a:lnTo>
                    <a:pt x="48" y="17"/>
                  </a:lnTo>
                  <a:lnTo>
                    <a:pt x="47" y="14"/>
                  </a:lnTo>
                  <a:lnTo>
                    <a:pt x="44" y="12"/>
                  </a:lnTo>
                  <a:lnTo>
                    <a:pt x="44" y="8"/>
                  </a:lnTo>
                  <a:lnTo>
                    <a:pt x="44" y="5"/>
                  </a:lnTo>
                  <a:lnTo>
                    <a:pt x="47" y="2"/>
                  </a:lnTo>
                  <a:lnTo>
                    <a:pt x="48" y="2"/>
                  </a:lnTo>
                  <a:lnTo>
                    <a:pt x="49" y="0"/>
                  </a:lnTo>
                  <a:lnTo>
                    <a:pt x="52" y="0"/>
                  </a:lnTo>
                  <a:lnTo>
                    <a:pt x="54" y="0"/>
                  </a:lnTo>
                  <a:lnTo>
                    <a:pt x="60" y="0"/>
                  </a:lnTo>
                  <a:lnTo>
                    <a:pt x="67" y="2"/>
                  </a:lnTo>
                  <a:lnTo>
                    <a:pt x="74" y="5"/>
                  </a:lnTo>
                  <a:lnTo>
                    <a:pt x="81" y="8"/>
                  </a:lnTo>
                  <a:lnTo>
                    <a:pt x="87" y="13"/>
                  </a:lnTo>
                  <a:lnTo>
                    <a:pt x="95" y="17"/>
                  </a:lnTo>
                  <a:lnTo>
                    <a:pt x="96" y="20"/>
                  </a:lnTo>
                  <a:lnTo>
                    <a:pt x="96" y="24"/>
                  </a:lnTo>
                  <a:lnTo>
                    <a:pt x="96" y="28"/>
                  </a:lnTo>
                  <a:lnTo>
                    <a:pt x="95" y="33"/>
                  </a:lnTo>
                  <a:lnTo>
                    <a:pt x="92" y="38"/>
                  </a:lnTo>
                  <a:lnTo>
                    <a:pt x="88" y="43"/>
                  </a:lnTo>
                  <a:lnTo>
                    <a:pt x="84" y="49"/>
                  </a:lnTo>
                  <a:lnTo>
                    <a:pt x="79" y="56"/>
                  </a:lnTo>
                  <a:lnTo>
                    <a:pt x="73" y="63"/>
                  </a:lnTo>
                  <a:lnTo>
                    <a:pt x="68" y="71"/>
                  </a:lnTo>
                  <a:lnTo>
                    <a:pt x="63" y="77"/>
                  </a:lnTo>
                  <a:lnTo>
                    <a:pt x="57" y="84"/>
                  </a:lnTo>
                  <a:lnTo>
                    <a:pt x="52" y="89"/>
                  </a:lnTo>
                  <a:lnTo>
                    <a:pt x="45" y="95"/>
                  </a:lnTo>
                  <a:lnTo>
                    <a:pt x="40" y="100"/>
                  </a:lnTo>
                  <a:lnTo>
                    <a:pt x="34" y="104"/>
                  </a:lnTo>
                  <a:lnTo>
                    <a:pt x="29" y="110"/>
                  </a:lnTo>
                  <a:lnTo>
                    <a:pt x="24" y="114"/>
                  </a:lnTo>
                  <a:lnTo>
                    <a:pt x="19" y="118"/>
                  </a:lnTo>
                  <a:lnTo>
                    <a:pt x="15" y="120"/>
                  </a:lnTo>
                  <a:lnTo>
                    <a:pt x="10" y="121"/>
                  </a:lnTo>
                  <a:lnTo>
                    <a:pt x="7" y="123"/>
                  </a:lnTo>
                  <a:lnTo>
                    <a:pt x="4" y="123"/>
                  </a:lnTo>
                  <a:lnTo>
                    <a:pt x="1" y="123"/>
                  </a:lnTo>
                  <a:lnTo>
                    <a:pt x="1" y="123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43"/>
            <p:cNvSpPr>
              <a:spLocks/>
            </p:cNvSpPr>
            <p:nvPr/>
          </p:nvSpPr>
          <p:spPr bwMode="auto">
            <a:xfrm>
              <a:off x="3152776" y="3789363"/>
              <a:ext cx="325438" cy="88900"/>
            </a:xfrm>
            <a:custGeom>
              <a:avLst/>
              <a:gdLst>
                <a:gd name="T0" fmla="*/ 176 w 205"/>
                <a:gd name="T1" fmla="*/ 38 h 56"/>
                <a:gd name="T2" fmla="*/ 171 w 205"/>
                <a:gd name="T3" fmla="*/ 40 h 56"/>
                <a:gd name="T4" fmla="*/ 165 w 205"/>
                <a:gd name="T5" fmla="*/ 41 h 56"/>
                <a:gd name="T6" fmla="*/ 159 w 205"/>
                <a:gd name="T7" fmla="*/ 42 h 56"/>
                <a:gd name="T8" fmla="*/ 150 w 205"/>
                <a:gd name="T9" fmla="*/ 42 h 56"/>
                <a:gd name="T10" fmla="*/ 141 w 205"/>
                <a:gd name="T11" fmla="*/ 43 h 56"/>
                <a:gd name="T12" fmla="*/ 131 w 205"/>
                <a:gd name="T13" fmla="*/ 45 h 56"/>
                <a:gd name="T14" fmla="*/ 120 w 205"/>
                <a:gd name="T15" fmla="*/ 46 h 56"/>
                <a:gd name="T16" fmla="*/ 108 w 205"/>
                <a:gd name="T17" fmla="*/ 47 h 56"/>
                <a:gd name="T18" fmla="*/ 96 w 205"/>
                <a:gd name="T19" fmla="*/ 50 h 56"/>
                <a:gd name="T20" fmla="*/ 85 w 205"/>
                <a:gd name="T21" fmla="*/ 51 h 56"/>
                <a:gd name="T22" fmla="*/ 75 w 205"/>
                <a:gd name="T23" fmla="*/ 52 h 56"/>
                <a:gd name="T24" fmla="*/ 68 w 205"/>
                <a:gd name="T25" fmla="*/ 53 h 56"/>
                <a:gd name="T26" fmla="*/ 60 w 205"/>
                <a:gd name="T27" fmla="*/ 55 h 56"/>
                <a:gd name="T28" fmla="*/ 54 w 205"/>
                <a:gd name="T29" fmla="*/ 56 h 56"/>
                <a:gd name="T30" fmla="*/ 49 w 205"/>
                <a:gd name="T31" fmla="*/ 56 h 56"/>
                <a:gd name="T32" fmla="*/ 45 w 205"/>
                <a:gd name="T33" fmla="*/ 56 h 56"/>
                <a:gd name="T34" fmla="*/ 41 w 205"/>
                <a:gd name="T35" fmla="*/ 56 h 56"/>
                <a:gd name="T36" fmla="*/ 37 w 205"/>
                <a:gd name="T37" fmla="*/ 55 h 56"/>
                <a:gd name="T38" fmla="*/ 32 w 205"/>
                <a:gd name="T39" fmla="*/ 53 h 56"/>
                <a:gd name="T40" fmla="*/ 27 w 205"/>
                <a:gd name="T41" fmla="*/ 52 h 56"/>
                <a:gd name="T42" fmla="*/ 21 w 205"/>
                <a:gd name="T43" fmla="*/ 50 h 56"/>
                <a:gd name="T44" fmla="*/ 15 w 205"/>
                <a:gd name="T45" fmla="*/ 46 h 56"/>
                <a:gd name="T46" fmla="*/ 7 w 205"/>
                <a:gd name="T47" fmla="*/ 42 h 56"/>
                <a:gd name="T48" fmla="*/ 0 w 205"/>
                <a:gd name="T49" fmla="*/ 38 h 56"/>
                <a:gd name="T50" fmla="*/ 11 w 205"/>
                <a:gd name="T51" fmla="*/ 36 h 56"/>
                <a:gd name="T52" fmla="*/ 21 w 205"/>
                <a:gd name="T53" fmla="*/ 33 h 56"/>
                <a:gd name="T54" fmla="*/ 32 w 205"/>
                <a:gd name="T55" fmla="*/ 31 h 56"/>
                <a:gd name="T56" fmla="*/ 44 w 205"/>
                <a:gd name="T57" fmla="*/ 28 h 56"/>
                <a:gd name="T58" fmla="*/ 68 w 205"/>
                <a:gd name="T59" fmla="*/ 23 h 56"/>
                <a:gd name="T60" fmla="*/ 80 w 205"/>
                <a:gd name="T61" fmla="*/ 21 h 56"/>
                <a:gd name="T62" fmla="*/ 93 w 205"/>
                <a:gd name="T63" fmla="*/ 17 h 56"/>
                <a:gd name="T64" fmla="*/ 104 w 205"/>
                <a:gd name="T65" fmla="*/ 14 h 56"/>
                <a:gd name="T66" fmla="*/ 116 w 205"/>
                <a:gd name="T67" fmla="*/ 13 h 56"/>
                <a:gd name="T68" fmla="*/ 126 w 205"/>
                <a:gd name="T69" fmla="*/ 11 h 56"/>
                <a:gd name="T70" fmla="*/ 136 w 205"/>
                <a:gd name="T71" fmla="*/ 8 h 56"/>
                <a:gd name="T72" fmla="*/ 144 w 205"/>
                <a:gd name="T73" fmla="*/ 7 h 56"/>
                <a:gd name="T74" fmla="*/ 151 w 205"/>
                <a:gd name="T75" fmla="*/ 4 h 56"/>
                <a:gd name="T76" fmla="*/ 159 w 205"/>
                <a:gd name="T77" fmla="*/ 3 h 56"/>
                <a:gd name="T78" fmla="*/ 165 w 205"/>
                <a:gd name="T79" fmla="*/ 2 h 56"/>
                <a:gd name="T80" fmla="*/ 170 w 205"/>
                <a:gd name="T81" fmla="*/ 2 h 56"/>
                <a:gd name="T82" fmla="*/ 175 w 205"/>
                <a:gd name="T83" fmla="*/ 0 h 56"/>
                <a:gd name="T84" fmla="*/ 179 w 205"/>
                <a:gd name="T85" fmla="*/ 0 h 56"/>
                <a:gd name="T86" fmla="*/ 183 w 205"/>
                <a:gd name="T87" fmla="*/ 2 h 56"/>
                <a:gd name="T88" fmla="*/ 186 w 205"/>
                <a:gd name="T89" fmla="*/ 3 h 56"/>
                <a:gd name="T90" fmla="*/ 190 w 205"/>
                <a:gd name="T91" fmla="*/ 4 h 56"/>
                <a:gd name="T92" fmla="*/ 194 w 205"/>
                <a:gd name="T93" fmla="*/ 5 h 56"/>
                <a:gd name="T94" fmla="*/ 198 w 205"/>
                <a:gd name="T95" fmla="*/ 8 h 56"/>
                <a:gd name="T96" fmla="*/ 200 w 205"/>
                <a:gd name="T97" fmla="*/ 12 h 56"/>
                <a:gd name="T98" fmla="*/ 203 w 205"/>
                <a:gd name="T99" fmla="*/ 14 h 56"/>
                <a:gd name="T100" fmla="*/ 204 w 205"/>
                <a:gd name="T101" fmla="*/ 17 h 56"/>
                <a:gd name="T102" fmla="*/ 205 w 205"/>
                <a:gd name="T103" fmla="*/ 19 h 56"/>
                <a:gd name="T104" fmla="*/ 205 w 205"/>
                <a:gd name="T105" fmla="*/ 22 h 56"/>
                <a:gd name="T106" fmla="*/ 205 w 205"/>
                <a:gd name="T107" fmla="*/ 23 h 56"/>
                <a:gd name="T108" fmla="*/ 204 w 205"/>
                <a:gd name="T109" fmla="*/ 24 h 56"/>
                <a:gd name="T110" fmla="*/ 203 w 205"/>
                <a:gd name="T111" fmla="*/ 26 h 56"/>
                <a:gd name="T112" fmla="*/ 198 w 205"/>
                <a:gd name="T113" fmla="*/ 29 h 56"/>
                <a:gd name="T114" fmla="*/ 193 w 205"/>
                <a:gd name="T115" fmla="*/ 32 h 56"/>
                <a:gd name="T116" fmla="*/ 185 w 205"/>
                <a:gd name="T117" fmla="*/ 36 h 56"/>
                <a:gd name="T118" fmla="*/ 176 w 205"/>
                <a:gd name="T119" fmla="*/ 38 h 56"/>
                <a:gd name="T120" fmla="*/ 176 w 205"/>
                <a:gd name="T121" fmla="*/ 3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05" h="56">
                  <a:moveTo>
                    <a:pt x="176" y="38"/>
                  </a:moveTo>
                  <a:lnTo>
                    <a:pt x="171" y="40"/>
                  </a:lnTo>
                  <a:lnTo>
                    <a:pt x="165" y="41"/>
                  </a:lnTo>
                  <a:lnTo>
                    <a:pt x="159" y="42"/>
                  </a:lnTo>
                  <a:lnTo>
                    <a:pt x="150" y="42"/>
                  </a:lnTo>
                  <a:lnTo>
                    <a:pt x="141" y="43"/>
                  </a:lnTo>
                  <a:lnTo>
                    <a:pt x="131" y="45"/>
                  </a:lnTo>
                  <a:lnTo>
                    <a:pt x="120" y="46"/>
                  </a:lnTo>
                  <a:lnTo>
                    <a:pt x="108" y="47"/>
                  </a:lnTo>
                  <a:lnTo>
                    <a:pt x="96" y="50"/>
                  </a:lnTo>
                  <a:lnTo>
                    <a:pt x="85" y="51"/>
                  </a:lnTo>
                  <a:lnTo>
                    <a:pt x="75" y="52"/>
                  </a:lnTo>
                  <a:lnTo>
                    <a:pt x="68" y="53"/>
                  </a:lnTo>
                  <a:lnTo>
                    <a:pt x="60" y="55"/>
                  </a:lnTo>
                  <a:lnTo>
                    <a:pt x="54" y="56"/>
                  </a:lnTo>
                  <a:lnTo>
                    <a:pt x="49" y="56"/>
                  </a:lnTo>
                  <a:lnTo>
                    <a:pt x="45" y="56"/>
                  </a:lnTo>
                  <a:lnTo>
                    <a:pt x="41" y="56"/>
                  </a:lnTo>
                  <a:lnTo>
                    <a:pt x="37" y="55"/>
                  </a:lnTo>
                  <a:lnTo>
                    <a:pt x="32" y="53"/>
                  </a:lnTo>
                  <a:lnTo>
                    <a:pt x="27" y="52"/>
                  </a:lnTo>
                  <a:lnTo>
                    <a:pt x="21" y="50"/>
                  </a:lnTo>
                  <a:lnTo>
                    <a:pt x="15" y="46"/>
                  </a:lnTo>
                  <a:lnTo>
                    <a:pt x="7" y="42"/>
                  </a:lnTo>
                  <a:lnTo>
                    <a:pt x="0" y="38"/>
                  </a:lnTo>
                  <a:lnTo>
                    <a:pt x="11" y="36"/>
                  </a:lnTo>
                  <a:lnTo>
                    <a:pt x="21" y="33"/>
                  </a:lnTo>
                  <a:lnTo>
                    <a:pt x="32" y="31"/>
                  </a:lnTo>
                  <a:lnTo>
                    <a:pt x="44" y="28"/>
                  </a:lnTo>
                  <a:lnTo>
                    <a:pt x="68" y="23"/>
                  </a:lnTo>
                  <a:lnTo>
                    <a:pt x="80" y="21"/>
                  </a:lnTo>
                  <a:lnTo>
                    <a:pt x="93" y="17"/>
                  </a:lnTo>
                  <a:lnTo>
                    <a:pt x="104" y="14"/>
                  </a:lnTo>
                  <a:lnTo>
                    <a:pt x="116" y="13"/>
                  </a:lnTo>
                  <a:lnTo>
                    <a:pt x="126" y="11"/>
                  </a:lnTo>
                  <a:lnTo>
                    <a:pt x="136" y="8"/>
                  </a:lnTo>
                  <a:lnTo>
                    <a:pt x="144" y="7"/>
                  </a:lnTo>
                  <a:lnTo>
                    <a:pt x="151" y="4"/>
                  </a:lnTo>
                  <a:lnTo>
                    <a:pt x="159" y="3"/>
                  </a:lnTo>
                  <a:lnTo>
                    <a:pt x="165" y="2"/>
                  </a:lnTo>
                  <a:lnTo>
                    <a:pt x="170" y="2"/>
                  </a:lnTo>
                  <a:lnTo>
                    <a:pt x="175" y="0"/>
                  </a:lnTo>
                  <a:lnTo>
                    <a:pt x="179" y="0"/>
                  </a:lnTo>
                  <a:lnTo>
                    <a:pt x="183" y="2"/>
                  </a:lnTo>
                  <a:lnTo>
                    <a:pt x="186" y="3"/>
                  </a:lnTo>
                  <a:lnTo>
                    <a:pt x="190" y="4"/>
                  </a:lnTo>
                  <a:lnTo>
                    <a:pt x="194" y="5"/>
                  </a:lnTo>
                  <a:lnTo>
                    <a:pt x="198" y="8"/>
                  </a:lnTo>
                  <a:lnTo>
                    <a:pt x="200" y="12"/>
                  </a:lnTo>
                  <a:lnTo>
                    <a:pt x="203" y="14"/>
                  </a:lnTo>
                  <a:lnTo>
                    <a:pt x="204" y="17"/>
                  </a:lnTo>
                  <a:lnTo>
                    <a:pt x="205" y="19"/>
                  </a:lnTo>
                  <a:lnTo>
                    <a:pt x="205" y="22"/>
                  </a:lnTo>
                  <a:lnTo>
                    <a:pt x="205" y="23"/>
                  </a:lnTo>
                  <a:lnTo>
                    <a:pt x="204" y="24"/>
                  </a:lnTo>
                  <a:lnTo>
                    <a:pt x="203" y="26"/>
                  </a:lnTo>
                  <a:lnTo>
                    <a:pt x="198" y="29"/>
                  </a:lnTo>
                  <a:lnTo>
                    <a:pt x="193" y="32"/>
                  </a:lnTo>
                  <a:lnTo>
                    <a:pt x="185" y="36"/>
                  </a:lnTo>
                  <a:lnTo>
                    <a:pt x="176" y="38"/>
                  </a:lnTo>
                  <a:lnTo>
                    <a:pt x="176" y="38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44"/>
            <p:cNvSpPr>
              <a:spLocks/>
            </p:cNvSpPr>
            <p:nvPr/>
          </p:nvSpPr>
          <p:spPr bwMode="auto">
            <a:xfrm>
              <a:off x="3054351" y="3933825"/>
              <a:ext cx="587375" cy="127000"/>
            </a:xfrm>
            <a:custGeom>
              <a:avLst/>
              <a:gdLst>
                <a:gd name="T0" fmla="*/ 314 w 370"/>
                <a:gd name="T1" fmla="*/ 0 h 80"/>
                <a:gd name="T2" fmla="*/ 323 w 370"/>
                <a:gd name="T3" fmla="*/ 0 h 80"/>
                <a:gd name="T4" fmla="*/ 333 w 370"/>
                <a:gd name="T5" fmla="*/ 3 h 80"/>
                <a:gd name="T6" fmla="*/ 343 w 370"/>
                <a:gd name="T7" fmla="*/ 7 h 80"/>
                <a:gd name="T8" fmla="*/ 355 w 370"/>
                <a:gd name="T9" fmla="*/ 13 h 80"/>
                <a:gd name="T10" fmla="*/ 362 w 370"/>
                <a:gd name="T11" fmla="*/ 19 h 80"/>
                <a:gd name="T12" fmla="*/ 367 w 370"/>
                <a:gd name="T13" fmla="*/ 24 h 80"/>
                <a:gd name="T14" fmla="*/ 370 w 370"/>
                <a:gd name="T15" fmla="*/ 27 h 80"/>
                <a:gd name="T16" fmla="*/ 370 w 370"/>
                <a:gd name="T17" fmla="*/ 31 h 80"/>
                <a:gd name="T18" fmla="*/ 367 w 370"/>
                <a:gd name="T19" fmla="*/ 33 h 80"/>
                <a:gd name="T20" fmla="*/ 363 w 370"/>
                <a:gd name="T21" fmla="*/ 36 h 80"/>
                <a:gd name="T22" fmla="*/ 356 w 370"/>
                <a:gd name="T23" fmla="*/ 37 h 80"/>
                <a:gd name="T24" fmla="*/ 347 w 370"/>
                <a:gd name="T25" fmla="*/ 37 h 80"/>
                <a:gd name="T26" fmla="*/ 337 w 370"/>
                <a:gd name="T27" fmla="*/ 37 h 80"/>
                <a:gd name="T28" fmla="*/ 326 w 370"/>
                <a:gd name="T29" fmla="*/ 38 h 80"/>
                <a:gd name="T30" fmla="*/ 312 w 370"/>
                <a:gd name="T31" fmla="*/ 39 h 80"/>
                <a:gd name="T32" fmla="*/ 300 w 370"/>
                <a:gd name="T33" fmla="*/ 41 h 80"/>
                <a:gd name="T34" fmla="*/ 289 w 370"/>
                <a:gd name="T35" fmla="*/ 42 h 80"/>
                <a:gd name="T36" fmla="*/ 276 w 370"/>
                <a:gd name="T37" fmla="*/ 45 h 80"/>
                <a:gd name="T38" fmla="*/ 260 w 370"/>
                <a:gd name="T39" fmla="*/ 47 h 80"/>
                <a:gd name="T40" fmla="*/ 241 w 370"/>
                <a:gd name="T41" fmla="*/ 50 h 80"/>
                <a:gd name="T42" fmla="*/ 219 w 370"/>
                <a:gd name="T43" fmla="*/ 53 h 80"/>
                <a:gd name="T44" fmla="*/ 195 w 370"/>
                <a:gd name="T45" fmla="*/ 56 h 80"/>
                <a:gd name="T46" fmla="*/ 169 w 370"/>
                <a:gd name="T47" fmla="*/ 60 h 80"/>
                <a:gd name="T48" fmla="*/ 141 w 370"/>
                <a:gd name="T49" fmla="*/ 63 h 80"/>
                <a:gd name="T50" fmla="*/ 115 w 370"/>
                <a:gd name="T51" fmla="*/ 67 h 80"/>
                <a:gd name="T52" fmla="*/ 93 w 370"/>
                <a:gd name="T53" fmla="*/ 71 h 80"/>
                <a:gd name="T54" fmla="*/ 74 w 370"/>
                <a:gd name="T55" fmla="*/ 74 h 80"/>
                <a:gd name="T56" fmla="*/ 58 w 370"/>
                <a:gd name="T57" fmla="*/ 76 h 80"/>
                <a:gd name="T58" fmla="*/ 46 w 370"/>
                <a:gd name="T59" fmla="*/ 77 h 80"/>
                <a:gd name="T60" fmla="*/ 38 w 370"/>
                <a:gd name="T61" fmla="*/ 79 h 80"/>
                <a:gd name="T62" fmla="*/ 34 w 370"/>
                <a:gd name="T63" fmla="*/ 80 h 80"/>
                <a:gd name="T64" fmla="*/ 28 w 370"/>
                <a:gd name="T65" fmla="*/ 79 h 80"/>
                <a:gd name="T66" fmla="*/ 17 w 370"/>
                <a:gd name="T67" fmla="*/ 76 h 80"/>
                <a:gd name="T68" fmla="*/ 9 w 370"/>
                <a:gd name="T69" fmla="*/ 72 h 80"/>
                <a:gd name="T70" fmla="*/ 4 w 370"/>
                <a:gd name="T71" fmla="*/ 70 h 80"/>
                <a:gd name="T72" fmla="*/ 1 w 370"/>
                <a:gd name="T73" fmla="*/ 67 h 80"/>
                <a:gd name="T74" fmla="*/ 0 w 370"/>
                <a:gd name="T75" fmla="*/ 66 h 80"/>
                <a:gd name="T76" fmla="*/ 0 w 370"/>
                <a:gd name="T77" fmla="*/ 63 h 80"/>
                <a:gd name="T78" fmla="*/ 2 w 370"/>
                <a:gd name="T79" fmla="*/ 62 h 80"/>
                <a:gd name="T80" fmla="*/ 6 w 370"/>
                <a:gd name="T81" fmla="*/ 61 h 80"/>
                <a:gd name="T82" fmla="*/ 14 w 370"/>
                <a:gd name="T83" fmla="*/ 60 h 80"/>
                <a:gd name="T84" fmla="*/ 20 w 370"/>
                <a:gd name="T85" fmla="*/ 57 h 80"/>
                <a:gd name="T86" fmla="*/ 26 w 370"/>
                <a:gd name="T87" fmla="*/ 56 h 80"/>
                <a:gd name="T88" fmla="*/ 38 w 370"/>
                <a:gd name="T89" fmla="*/ 53 h 80"/>
                <a:gd name="T90" fmla="*/ 53 w 370"/>
                <a:gd name="T91" fmla="*/ 51 h 80"/>
                <a:gd name="T92" fmla="*/ 72 w 370"/>
                <a:gd name="T93" fmla="*/ 47 h 80"/>
                <a:gd name="T94" fmla="*/ 93 w 370"/>
                <a:gd name="T95" fmla="*/ 43 h 80"/>
                <a:gd name="T96" fmla="*/ 118 w 370"/>
                <a:gd name="T97" fmla="*/ 38 h 80"/>
                <a:gd name="T98" fmla="*/ 147 w 370"/>
                <a:gd name="T99" fmla="*/ 32 h 80"/>
                <a:gd name="T100" fmla="*/ 180 w 370"/>
                <a:gd name="T101" fmla="*/ 26 h 80"/>
                <a:gd name="T102" fmla="*/ 209 w 370"/>
                <a:gd name="T103" fmla="*/ 21 h 80"/>
                <a:gd name="T104" fmla="*/ 235 w 370"/>
                <a:gd name="T105" fmla="*/ 15 h 80"/>
                <a:gd name="T106" fmla="*/ 256 w 370"/>
                <a:gd name="T107" fmla="*/ 12 h 80"/>
                <a:gd name="T108" fmla="*/ 275 w 370"/>
                <a:gd name="T109" fmla="*/ 9 h 80"/>
                <a:gd name="T110" fmla="*/ 290 w 370"/>
                <a:gd name="T111" fmla="*/ 5 h 80"/>
                <a:gd name="T112" fmla="*/ 302 w 370"/>
                <a:gd name="T113" fmla="*/ 4 h 80"/>
                <a:gd name="T114" fmla="*/ 308 w 370"/>
                <a:gd name="T115" fmla="*/ 2 h 80"/>
                <a:gd name="T116" fmla="*/ 310 w 370"/>
                <a:gd name="T117" fmla="*/ 2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70" h="80">
                  <a:moveTo>
                    <a:pt x="310" y="2"/>
                  </a:moveTo>
                  <a:lnTo>
                    <a:pt x="314" y="0"/>
                  </a:lnTo>
                  <a:lnTo>
                    <a:pt x="318" y="0"/>
                  </a:lnTo>
                  <a:lnTo>
                    <a:pt x="323" y="0"/>
                  </a:lnTo>
                  <a:lnTo>
                    <a:pt x="328" y="2"/>
                  </a:lnTo>
                  <a:lnTo>
                    <a:pt x="333" y="3"/>
                  </a:lnTo>
                  <a:lnTo>
                    <a:pt x="338" y="4"/>
                  </a:lnTo>
                  <a:lnTo>
                    <a:pt x="343" y="7"/>
                  </a:lnTo>
                  <a:lnTo>
                    <a:pt x="350" y="10"/>
                  </a:lnTo>
                  <a:lnTo>
                    <a:pt x="355" y="13"/>
                  </a:lnTo>
                  <a:lnTo>
                    <a:pt x="358" y="17"/>
                  </a:lnTo>
                  <a:lnTo>
                    <a:pt x="362" y="19"/>
                  </a:lnTo>
                  <a:lnTo>
                    <a:pt x="365" y="22"/>
                  </a:lnTo>
                  <a:lnTo>
                    <a:pt x="367" y="24"/>
                  </a:lnTo>
                  <a:lnTo>
                    <a:pt x="368" y="26"/>
                  </a:lnTo>
                  <a:lnTo>
                    <a:pt x="370" y="27"/>
                  </a:lnTo>
                  <a:lnTo>
                    <a:pt x="370" y="28"/>
                  </a:lnTo>
                  <a:lnTo>
                    <a:pt x="370" y="31"/>
                  </a:lnTo>
                  <a:lnTo>
                    <a:pt x="368" y="32"/>
                  </a:lnTo>
                  <a:lnTo>
                    <a:pt x="367" y="33"/>
                  </a:lnTo>
                  <a:lnTo>
                    <a:pt x="366" y="34"/>
                  </a:lnTo>
                  <a:lnTo>
                    <a:pt x="363" y="36"/>
                  </a:lnTo>
                  <a:lnTo>
                    <a:pt x="360" y="37"/>
                  </a:lnTo>
                  <a:lnTo>
                    <a:pt x="356" y="37"/>
                  </a:lnTo>
                  <a:lnTo>
                    <a:pt x="352" y="37"/>
                  </a:lnTo>
                  <a:lnTo>
                    <a:pt x="347" y="37"/>
                  </a:lnTo>
                  <a:lnTo>
                    <a:pt x="343" y="37"/>
                  </a:lnTo>
                  <a:lnTo>
                    <a:pt x="337" y="37"/>
                  </a:lnTo>
                  <a:lnTo>
                    <a:pt x="332" y="38"/>
                  </a:lnTo>
                  <a:lnTo>
                    <a:pt x="326" y="38"/>
                  </a:lnTo>
                  <a:lnTo>
                    <a:pt x="319" y="38"/>
                  </a:lnTo>
                  <a:lnTo>
                    <a:pt x="312" y="39"/>
                  </a:lnTo>
                  <a:lnTo>
                    <a:pt x="304" y="41"/>
                  </a:lnTo>
                  <a:lnTo>
                    <a:pt x="300" y="41"/>
                  </a:lnTo>
                  <a:lnTo>
                    <a:pt x="295" y="42"/>
                  </a:lnTo>
                  <a:lnTo>
                    <a:pt x="289" y="42"/>
                  </a:lnTo>
                  <a:lnTo>
                    <a:pt x="283" y="43"/>
                  </a:lnTo>
                  <a:lnTo>
                    <a:pt x="276" y="45"/>
                  </a:lnTo>
                  <a:lnTo>
                    <a:pt x="269" y="46"/>
                  </a:lnTo>
                  <a:lnTo>
                    <a:pt x="260" y="47"/>
                  </a:lnTo>
                  <a:lnTo>
                    <a:pt x="251" y="48"/>
                  </a:lnTo>
                  <a:lnTo>
                    <a:pt x="241" y="50"/>
                  </a:lnTo>
                  <a:lnTo>
                    <a:pt x="231" y="51"/>
                  </a:lnTo>
                  <a:lnTo>
                    <a:pt x="219" y="53"/>
                  </a:lnTo>
                  <a:lnTo>
                    <a:pt x="208" y="55"/>
                  </a:lnTo>
                  <a:lnTo>
                    <a:pt x="195" y="56"/>
                  </a:lnTo>
                  <a:lnTo>
                    <a:pt x="183" y="58"/>
                  </a:lnTo>
                  <a:lnTo>
                    <a:pt x="169" y="60"/>
                  </a:lnTo>
                  <a:lnTo>
                    <a:pt x="155" y="61"/>
                  </a:lnTo>
                  <a:lnTo>
                    <a:pt x="141" y="63"/>
                  </a:lnTo>
                  <a:lnTo>
                    <a:pt x="127" y="66"/>
                  </a:lnTo>
                  <a:lnTo>
                    <a:pt x="115" y="67"/>
                  </a:lnTo>
                  <a:lnTo>
                    <a:pt x="103" y="70"/>
                  </a:lnTo>
                  <a:lnTo>
                    <a:pt x="93" y="71"/>
                  </a:lnTo>
                  <a:lnTo>
                    <a:pt x="83" y="72"/>
                  </a:lnTo>
                  <a:lnTo>
                    <a:pt x="74" y="74"/>
                  </a:lnTo>
                  <a:lnTo>
                    <a:pt x="65" y="75"/>
                  </a:lnTo>
                  <a:lnTo>
                    <a:pt x="58" y="76"/>
                  </a:lnTo>
                  <a:lnTo>
                    <a:pt x="51" y="77"/>
                  </a:lnTo>
                  <a:lnTo>
                    <a:pt x="46" y="77"/>
                  </a:lnTo>
                  <a:lnTo>
                    <a:pt x="41" y="79"/>
                  </a:lnTo>
                  <a:lnTo>
                    <a:pt x="38" y="79"/>
                  </a:lnTo>
                  <a:lnTo>
                    <a:pt x="35" y="79"/>
                  </a:lnTo>
                  <a:lnTo>
                    <a:pt x="34" y="80"/>
                  </a:lnTo>
                  <a:lnTo>
                    <a:pt x="33" y="80"/>
                  </a:lnTo>
                  <a:lnTo>
                    <a:pt x="28" y="79"/>
                  </a:lnTo>
                  <a:lnTo>
                    <a:pt x="22" y="77"/>
                  </a:lnTo>
                  <a:lnTo>
                    <a:pt x="17" y="76"/>
                  </a:lnTo>
                  <a:lnTo>
                    <a:pt x="11" y="74"/>
                  </a:lnTo>
                  <a:lnTo>
                    <a:pt x="9" y="72"/>
                  </a:lnTo>
                  <a:lnTo>
                    <a:pt x="6" y="71"/>
                  </a:lnTo>
                  <a:lnTo>
                    <a:pt x="4" y="70"/>
                  </a:lnTo>
                  <a:lnTo>
                    <a:pt x="2" y="68"/>
                  </a:lnTo>
                  <a:lnTo>
                    <a:pt x="1" y="67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0" y="65"/>
                  </a:lnTo>
                  <a:lnTo>
                    <a:pt x="0" y="63"/>
                  </a:lnTo>
                  <a:lnTo>
                    <a:pt x="1" y="62"/>
                  </a:lnTo>
                  <a:lnTo>
                    <a:pt x="2" y="62"/>
                  </a:lnTo>
                  <a:lnTo>
                    <a:pt x="4" y="61"/>
                  </a:lnTo>
                  <a:lnTo>
                    <a:pt x="6" y="61"/>
                  </a:lnTo>
                  <a:lnTo>
                    <a:pt x="10" y="60"/>
                  </a:lnTo>
                  <a:lnTo>
                    <a:pt x="14" y="60"/>
                  </a:lnTo>
                  <a:lnTo>
                    <a:pt x="17" y="58"/>
                  </a:lnTo>
                  <a:lnTo>
                    <a:pt x="20" y="57"/>
                  </a:lnTo>
                  <a:lnTo>
                    <a:pt x="22" y="57"/>
                  </a:lnTo>
                  <a:lnTo>
                    <a:pt x="26" y="56"/>
                  </a:lnTo>
                  <a:lnTo>
                    <a:pt x="31" y="55"/>
                  </a:lnTo>
                  <a:lnTo>
                    <a:pt x="38" y="53"/>
                  </a:lnTo>
                  <a:lnTo>
                    <a:pt x="45" y="52"/>
                  </a:lnTo>
                  <a:lnTo>
                    <a:pt x="53" y="51"/>
                  </a:lnTo>
                  <a:lnTo>
                    <a:pt x="62" y="50"/>
                  </a:lnTo>
                  <a:lnTo>
                    <a:pt x="72" y="47"/>
                  </a:lnTo>
                  <a:lnTo>
                    <a:pt x="82" y="45"/>
                  </a:lnTo>
                  <a:lnTo>
                    <a:pt x="93" y="43"/>
                  </a:lnTo>
                  <a:lnTo>
                    <a:pt x="106" y="41"/>
                  </a:lnTo>
                  <a:lnTo>
                    <a:pt x="118" y="38"/>
                  </a:lnTo>
                  <a:lnTo>
                    <a:pt x="134" y="34"/>
                  </a:lnTo>
                  <a:lnTo>
                    <a:pt x="147" y="32"/>
                  </a:lnTo>
                  <a:lnTo>
                    <a:pt x="164" y="28"/>
                  </a:lnTo>
                  <a:lnTo>
                    <a:pt x="180" y="26"/>
                  </a:lnTo>
                  <a:lnTo>
                    <a:pt x="194" y="23"/>
                  </a:lnTo>
                  <a:lnTo>
                    <a:pt x="209" y="21"/>
                  </a:lnTo>
                  <a:lnTo>
                    <a:pt x="222" y="18"/>
                  </a:lnTo>
                  <a:lnTo>
                    <a:pt x="235" y="15"/>
                  </a:lnTo>
                  <a:lnTo>
                    <a:pt x="246" y="14"/>
                  </a:lnTo>
                  <a:lnTo>
                    <a:pt x="256" y="12"/>
                  </a:lnTo>
                  <a:lnTo>
                    <a:pt x="266" y="10"/>
                  </a:lnTo>
                  <a:lnTo>
                    <a:pt x="275" y="9"/>
                  </a:lnTo>
                  <a:lnTo>
                    <a:pt x="283" y="7"/>
                  </a:lnTo>
                  <a:lnTo>
                    <a:pt x="290" y="5"/>
                  </a:lnTo>
                  <a:lnTo>
                    <a:pt x="296" y="4"/>
                  </a:lnTo>
                  <a:lnTo>
                    <a:pt x="302" y="4"/>
                  </a:lnTo>
                  <a:lnTo>
                    <a:pt x="305" y="3"/>
                  </a:lnTo>
                  <a:lnTo>
                    <a:pt x="308" y="2"/>
                  </a:lnTo>
                  <a:lnTo>
                    <a:pt x="310" y="2"/>
                  </a:lnTo>
                  <a:lnTo>
                    <a:pt x="310" y="2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45"/>
            <p:cNvSpPr>
              <a:spLocks/>
            </p:cNvSpPr>
            <p:nvPr/>
          </p:nvSpPr>
          <p:spPr bwMode="auto">
            <a:xfrm>
              <a:off x="3016251" y="3854450"/>
              <a:ext cx="301625" cy="460375"/>
            </a:xfrm>
            <a:custGeom>
              <a:avLst/>
              <a:gdLst>
                <a:gd name="T0" fmla="*/ 159 w 190"/>
                <a:gd name="T1" fmla="*/ 6 h 290"/>
                <a:gd name="T2" fmla="*/ 174 w 190"/>
                <a:gd name="T3" fmla="*/ 15 h 290"/>
                <a:gd name="T4" fmla="*/ 183 w 190"/>
                <a:gd name="T5" fmla="*/ 21 h 290"/>
                <a:gd name="T6" fmla="*/ 187 w 190"/>
                <a:gd name="T7" fmla="*/ 25 h 290"/>
                <a:gd name="T8" fmla="*/ 189 w 190"/>
                <a:gd name="T9" fmla="*/ 28 h 290"/>
                <a:gd name="T10" fmla="*/ 190 w 190"/>
                <a:gd name="T11" fmla="*/ 29 h 290"/>
                <a:gd name="T12" fmla="*/ 190 w 190"/>
                <a:gd name="T13" fmla="*/ 33 h 290"/>
                <a:gd name="T14" fmla="*/ 189 w 190"/>
                <a:gd name="T15" fmla="*/ 40 h 290"/>
                <a:gd name="T16" fmla="*/ 188 w 190"/>
                <a:gd name="T17" fmla="*/ 49 h 290"/>
                <a:gd name="T18" fmla="*/ 185 w 190"/>
                <a:gd name="T19" fmla="*/ 62 h 290"/>
                <a:gd name="T20" fmla="*/ 183 w 190"/>
                <a:gd name="T21" fmla="*/ 78 h 290"/>
                <a:gd name="T22" fmla="*/ 177 w 190"/>
                <a:gd name="T23" fmla="*/ 97 h 290"/>
                <a:gd name="T24" fmla="*/ 169 w 190"/>
                <a:gd name="T25" fmla="*/ 118 h 290"/>
                <a:gd name="T26" fmla="*/ 160 w 190"/>
                <a:gd name="T27" fmla="*/ 144 h 290"/>
                <a:gd name="T28" fmla="*/ 149 w 190"/>
                <a:gd name="T29" fmla="*/ 169 h 290"/>
                <a:gd name="T30" fmla="*/ 136 w 190"/>
                <a:gd name="T31" fmla="*/ 193 h 290"/>
                <a:gd name="T32" fmla="*/ 121 w 190"/>
                <a:gd name="T33" fmla="*/ 214 h 290"/>
                <a:gd name="T34" fmla="*/ 105 w 190"/>
                <a:gd name="T35" fmla="*/ 232 h 290"/>
                <a:gd name="T36" fmla="*/ 86 w 190"/>
                <a:gd name="T37" fmla="*/ 249 h 290"/>
                <a:gd name="T38" fmla="*/ 68 w 190"/>
                <a:gd name="T39" fmla="*/ 261 h 290"/>
                <a:gd name="T40" fmla="*/ 52 w 190"/>
                <a:gd name="T41" fmla="*/ 271 h 290"/>
                <a:gd name="T42" fmla="*/ 36 w 190"/>
                <a:gd name="T43" fmla="*/ 279 h 290"/>
                <a:gd name="T44" fmla="*/ 22 w 190"/>
                <a:gd name="T45" fmla="*/ 285 h 290"/>
                <a:gd name="T46" fmla="*/ 11 w 190"/>
                <a:gd name="T47" fmla="*/ 289 h 290"/>
                <a:gd name="T48" fmla="*/ 4 w 190"/>
                <a:gd name="T49" fmla="*/ 290 h 290"/>
                <a:gd name="T50" fmla="*/ 0 w 190"/>
                <a:gd name="T51" fmla="*/ 290 h 290"/>
                <a:gd name="T52" fmla="*/ 0 w 190"/>
                <a:gd name="T53" fmla="*/ 288 h 290"/>
                <a:gd name="T54" fmla="*/ 1 w 190"/>
                <a:gd name="T55" fmla="*/ 284 h 290"/>
                <a:gd name="T56" fmla="*/ 4 w 190"/>
                <a:gd name="T57" fmla="*/ 280 h 290"/>
                <a:gd name="T58" fmla="*/ 9 w 190"/>
                <a:gd name="T59" fmla="*/ 276 h 290"/>
                <a:gd name="T60" fmla="*/ 14 w 190"/>
                <a:gd name="T61" fmla="*/ 270 h 290"/>
                <a:gd name="T62" fmla="*/ 21 w 190"/>
                <a:gd name="T63" fmla="*/ 265 h 290"/>
                <a:gd name="T64" fmla="*/ 29 w 190"/>
                <a:gd name="T65" fmla="*/ 257 h 290"/>
                <a:gd name="T66" fmla="*/ 39 w 190"/>
                <a:gd name="T67" fmla="*/ 251 h 290"/>
                <a:gd name="T68" fmla="*/ 54 w 190"/>
                <a:gd name="T69" fmla="*/ 238 h 290"/>
                <a:gd name="T70" fmla="*/ 73 w 190"/>
                <a:gd name="T71" fmla="*/ 219 h 290"/>
                <a:gd name="T72" fmla="*/ 91 w 190"/>
                <a:gd name="T73" fmla="*/ 197 h 290"/>
                <a:gd name="T74" fmla="*/ 106 w 190"/>
                <a:gd name="T75" fmla="*/ 173 h 290"/>
                <a:gd name="T76" fmla="*/ 120 w 190"/>
                <a:gd name="T77" fmla="*/ 146 h 290"/>
                <a:gd name="T78" fmla="*/ 130 w 190"/>
                <a:gd name="T79" fmla="*/ 121 h 290"/>
                <a:gd name="T80" fmla="*/ 137 w 190"/>
                <a:gd name="T81" fmla="*/ 98 h 290"/>
                <a:gd name="T82" fmla="*/ 141 w 190"/>
                <a:gd name="T83" fmla="*/ 78 h 290"/>
                <a:gd name="T84" fmla="*/ 145 w 190"/>
                <a:gd name="T85" fmla="*/ 52 h 290"/>
                <a:gd name="T86" fmla="*/ 147 w 190"/>
                <a:gd name="T87" fmla="*/ 16 h 290"/>
                <a:gd name="T88" fmla="*/ 149 w 190"/>
                <a:gd name="T89" fmla="*/ 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90" h="290">
                  <a:moveTo>
                    <a:pt x="149" y="0"/>
                  </a:moveTo>
                  <a:lnTo>
                    <a:pt x="159" y="6"/>
                  </a:lnTo>
                  <a:lnTo>
                    <a:pt x="166" y="11"/>
                  </a:lnTo>
                  <a:lnTo>
                    <a:pt x="174" y="15"/>
                  </a:lnTo>
                  <a:lnTo>
                    <a:pt x="180" y="20"/>
                  </a:lnTo>
                  <a:lnTo>
                    <a:pt x="183" y="21"/>
                  </a:lnTo>
                  <a:lnTo>
                    <a:pt x="184" y="24"/>
                  </a:lnTo>
                  <a:lnTo>
                    <a:pt x="187" y="25"/>
                  </a:lnTo>
                  <a:lnTo>
                    <a:pt x="188" y="26"/>
                  </a:lnTo>
                  <a:lnTo>
                    <a:pt x="189" y="28"/>
                  </a:lnTo>
                  <a:lnTo>
                    <a:pt x="190" y="29"/>
                  </a:lnTo>
                  <a:lnTo>
                    <a:pt x="190" y="29"/>
                  </a:lnTo>
                  <a:lnTo>
                    <a:pt x="190" y="30"/>
                  </a:lnTo>
                  <a:lnTo>
                    <a:pt x="190" y="33"/>
                  </a:lnTo>
                  <a:lnTo>
                    <a:pt x="190" y="36"/>
                  </a:lnTo>
                  <a:lnTo>
                    <a:pt x="189" y="40"/>
                  </a:lnTo>
                  <a:lnTo>
                    <a:pt x="189" y="44"/>
                  </a:lnTo>
                  <a:lnTo>
                    <a:pt x="188" y="49"/>
                  </a:lnTo>
                  <a:lnTo>
                    <a:pt x="187" y="55"/>
                  </a:lnTo>
                  <a:lnTo>
                    <a:pt x="185" y="62"/>
                  </a:lnTo>
                  <a:lnTo>
                    <a:pt x="185" y="69"/>
                  </a:lnTo>
                  <a:lnTo>
                    <a:pt x="183" y="78"/>
                  </a:lnTo>
                  <a:lnTo>
                    <a:pt x="180" y="87"/>
                  </a:lnTo>
                  <a:lnTo>
                    <a:pt x="177" y="97"/>
                  </a:lnTo>
                  <a:lnTo>
                    <a:pt x="173" y="107"/>
                  </a:lnTo>
                  <a:lnTo>
                    <a:pt x="169" y="118"/>
                  </a:lnTo>
                  <a:lnTo>
                    <a:pt x="165" y="131"/>
                  </a:lnTo>
                  <a:lnTo>
                    <a:pt x="160" y="144"/>
                  </a:lnTo>
                  <a:lnTo>
                    <a:pt x="155" y="156"/>
                  </a:lnTo>
                  <a:lnTo>
                    <a:pt x="149" y="169"/>
                  </a:lnTo>
                  <a:lnTo>
                    <a:pt x="142" y="182"/>
                  </a:lnTo>
                  <a:lnTo>
                    <a:pt x="136" y="193"/>
                  </a:lnTo>
                  <a:lnTo>
                    <a:pt x="129" y="204"/>
                  </a:lnTo>
                  <a:lnTo>
                    <a:pt x="121" y="214"/>
                  </a:lnTo>
                  <a:lnTo>
                    <a:pt x="112" y="223"/>
                  </a:lnTo>
                  <a:lnTo>
                    <a:pt x="105" y="232"/>
                  </a:lnTo>
                  <a:lnTo>
                    <a:pt x="96" y="241"/>
                  </a:lnTo>
                  <a:lnTo>
                    <a:pt x="86" y="249"/>
                  </a:lnTo>
                  <a:lnTo>
                    <a:pt x="77" y="255"/>
                  </a:lnTo>
                  <a:lnTo>
                    <a:pt x="68" y="261"/>
                  </a:lnTo>
                  <a:lnTo>
                    <a:pt x="59" y="266"/>
                  </a:lnTo>
                  <a:lnTo>
                    <a:pt x="52" y="271"/>
                  </a:lnTo>
                  <a:lnTo>
                    <a:pt x="44" y="275"/>
                  </a:lnTo>
                  <a:lnTo>
                    <a:pt x="36" y="279"/>
                  </a:lnTo>
                  <a:lnTo>
                    <a:pt x="29" y="283"/>
                  </a:lnTo>
                  <a:lnTo>
                    <a:pt x="22" y="285"/>
                  </a:lnTo>
                  <a:lnTo>
                    <a:pt x="16" y="288"/>
                  </a:lnTo>
                  <a:lnTo>
                    <a:pt x="11" y="289"/>
                  </a:lnTo>
                  <a:lnTo>
                    <a:pt x="6" y="290"/>
                  </a:lnTo>
                  <a:lnTo>
                    <a:pt x="4" y="290"/>
                  </a:lnTo>
                  <a:lnTo>
                    <a:pt x="1" y="290"/>
                  </a:lnTo>
                  <a:lnTo>
                    <a:pt x="0" y="290"/>
                  </a:lnTo>
                  <a:lnTo>
                    <a:pt x="0" y="289"/>
                  </a:lnTo>
                  <a:lnTo>
                    <a:pt x="0" y="288"/>
                  </a:lnTo>
                  <a:lnTo>
                    <a:pt x="0" y="286"/>
                  </a:lnTo>
                  <a:lnTo>
                    <a:pt x="1" y="284"/>
                  </a:lnTo>
                  <a:lnTo>
                    <a:pt x="2" y="283"/>
                  </a:lnTo>
                  <a:lnTo>
                    <a:pt x="4" y="280"/>
                  </a:lnTo>
                  <a:lnTo>
                    <a:pt x="6" y="279"/>
                  </a:lnTo>
                  <a:lnTo>
                    <a:pt x="9" y="276"/>
                  </a:lnTo>
                  <a:lnTo>
                    <a:pt x="11" y="274"/>
                  </a:lnTo>
                  <a:lnTo>
                    <a:pt x="14" y="270"/>
                  </a:lnTo>
                  <a:lnTo>
                    <a:pt x="17" y="267"/>
                  </a:lnTo>
                  <a:lnTo>
                    <a:pt x="21" y="265"/>
                  </a:lnTo>
                  <a:lnTo>
                    <a:pt x="25" y="261"/>
                  </a:lnTo>
                  <a:lnTo>
                    <a:pt x="29" y="257"/>
                  </a:lnTo>
                  <a:lnTo>
                    <a:pt x="34" y="255"/>
                  </a:lnTo>
                  <a:lnTo>
                    <a:pt x="39" y="251"/>
                  </a:lnTo>
                  <a:lnTo>
                    <a:pt x="44" y="246"/>
                  </a:lnTo>
                  <a:lnTo>
                    <a:pt x="54" y="238"/>
                  </a:lnTo>
                  <a:lnTo>
                    <a:pt x="64" y="230"/>
                  </a:lnTo>
                  <a:lnTo>
                    <a:pt x="73" y="219"/>
                  </a:lnTo>
                  <a:lnTo>
                    <a:pt x="82" y="208"/>
                  </a:lnTo>
                  <a:lnTo>
                    <a:pt x="91" y="197"/>
                  </a:lnTo>
                  <a:lnTo>
                    <a:pt x="98" y="185"/>
                  </a:lnTo>
                  <a:lnTo>
                    <a:pt x="106" y="173"/>
                  </a:lnTo>
                  <a:lnTo>
                    <a:pt x="113" y="159"/>
                  </a:lnTo>
                  <a:lnTo>
                    <a:pt x="120" y="146"/>
                  </a:lnTo>
                  <a:lnTo>
                    <a:pt x="125" y="134"/>
                  </a:lnTo>
                  <a:lnTo>
                    <a:pt x="130" y="121"/>
                  </a:lnTo>
                  <a:lnTo>
                    <a:pt x="134" y="110"/>
                  </a:lnTo>
                  <a:lnTo>
                    <a:pt x="137" y="98"/>
                  </a:lnTo>
                  <a:lnTo>
                    <a:pt x="140" y="88"/>
                  </a:lnTo>
                  <a:lnTo>
                    <a:pt x="141" y="78"/>
                  </a:lnTo>
                  <a:lnTo>
                    <a:pt x="142" y="69"/>
                  </a:lnTo>
                  <a:lnTo>
                    <a:pt x="145" y="52"/>
                  </a:lnTo>
                  <a:lnTo>
                    <a:pt x="146" y="34"/>
                  </a:lnTo>
                  <a:lnTo>
                    <a:pt x="147" y="16"/>
                  </a:lnTo>
                  <a:lnTo>
                    <a:pt x="149" y="0"/>
                  </a:lnTo>
                  <a:lnTo>
                    <a:pt x="149" y="0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46"/>
            <p:cNvSpPr>
              <a:spLocks/>
            </p:cNvSpPr>
            <p:nvPr/>
          </p:nvSpPr>
          <p:spPr bwMode="auto">
            <a:xfrm>
              <a:off x="3276601" y="4006850"/>
              <a:ext cx="422275" cy="304800"/>
            </a:xfrm>
            <a:custGeom>
              <a:avLst/>
              <a:gdLst>
                <a:gd name="T0" fmla="*/ 202 w 266"/>
                <a:gd name="T1" fmla="*/ 190 h 192"/>
                <a:gd name="T2" fmla="*/ 189 w 266"/>
                <a:gd name="T3" fmla="*/ 192 h 192"/>
                <a:gd name="T4" fmla="*/ 177 w 266"/>
                <a:gd name="T5" fmla="*/ 192 h 192"/>
                <a:gd name="T6" fmla="*/ 167 w 266"/>
                <a:gd name="T7" fmla="*/ 192 h 192"/>
                <a:gd name="T8" fmla="*/ 158 w 266"/>
                <a:gd name="T9" fmla="*/ 192 h 192"/>
                <a:gd name="T10" fmla="*/ 150 w 266"/>
                <a:gd name="T11" fmla="*/ 192 h 192"/>
                <a:gd name="T12" fmla="*/ 144 w 266"/>
                <a:gd name="T13" fmla="*/ 192 h 192"/>
                <a:gd name="T14" fmla="*/ 139 w 266"/>
                <a:gd name="T15" fmla="*/ 190 h 192"/>
                <a:gd name="T16" fmla="*/ 136 w 266"/>
                <a:gd name="T17" fmla="*/ 189 h 192"/>
                <a:gd name="T18" fmla="*/ 131 w 266"/>
                <a:gd name="T19" fmla="*/ 185 h 192"/>
                <a:gd name="T20" fmla="*/ 125 w 266"/>
                <a:gd name="T21" fmla="*/ 180 h 192"/>
                <a:gd name="T22" fmla="*/ 119 w 266"/>
                <a:gd name="T23" fmla="*/ 174 h 192"/>
                <a:gd name="T24" fmla="*/ 111 w 266"/>
                <a:gd name="T25" fmla="*/ 165 h 192"/>
                <a:gd name="T26" fmla="*/ 102 w 266"/>
                <a:gd name="T27" fmla="*/ 155 h 192"/>
                <a:gd name="T28" fmla="*/ 92 w 266"/>
                <a:gd name="T29" fmla="*/ 142 h 192"/>
                <a:gd name="T30" fmla="*/ 81 w 266"/>
                <a:gd name="T31" fmla="*/ 129 h 192"/>
                <a:gd name="T32" fmla="*/ 69 w 266"/>
                <a:gd name="T33" fmla="*/ 113 h 192"/>
                <a:gd name="T34" fmla="*/ 58 w 266"/>
                <a:gd name="T35" fmla="*/ 98 h 192"/>
                <a:gd name="T36" fmla="*/ 48 w 266"/>
                <a:gd name="T37" fmla="*/ 86 h 192"/>
                <a:gd name="T38" fmla="*/ 39 w 266"/>
                <a:gd name="T39" fmla="*/ 73 h 192"/>
                <a:gd name="T40" fmla="*/ 30 w 266"/>
                <a:gd name="T41" fmla="*/ 63 h 192"/>
                <a:gd name="T42" fmla="*/ 21 w 266"/>
                <a:gd name="T43" fmla="*/ 50 h 192"/>
                <a:gd name="T44" fmla="*/ 11 w 266"/>
                <a:gd name="T45" fmla="*/ 36 h 192"/>
                <a:gd name="T46" fmla="*/ 5 w 266"/>
                <a:gd name="T47" fmla="*/ 25 h 192"/>
                <a:gd name="T48" fmla="*/ 1 w 266"/>
                <a:gd name="T49" fmla="*/ 16 h 192"/>
                <a:gd name="T50" fmla="*/ 0 w 266"/>
                <a:gd name="T51" fmla="*/ 7 h 192"/>
                <a:gd name="T52" fmla="*/ 2 w 266"/>
                <a:gd name="T53" fmla="*/ 0 h 192"/>
                <a:gd name="T54" fmla="*/ 38 w 266"/>
                <a:gd name="T55" fmla="*/ 31 h 192"/>
                <a:gd name="T56" fmla="*/ 69 w 266"/>
                <a:gd name="T57" fmla="*/ 59 h 192"/>
                <a:gd name="T58" fmla="*/ 98 w 266"/>
                <a:gd name="T59" fmla="*/ 83 h 192"/>
                <a:gd name="T60" fmla="*/ 126 w 266"/>
                <a:gd name="T61" fmla="*/ 103 h 192"/>
                <a:gd name="T62" fmla="*/ 150 w 266"/>
                <a:gd name="T63" fmla="*/ 120 h 192"/>
                <a:gd name="T64" fmla="*/ 172 w 266"/>
                <a:gd name="T65" fmla="*/ 134 h 192"/>
                <a:gd name="T66" fmla="*/ 191 w 266"/>
                <a:gd name="T67" fmla="*/ 144 h 192"/>
                <a:gd name="T68" fmla="*/ 206 w 266"/>
                <a:gd name="T69" fmla="*/ 150 h 192"/>
                <a:gd name="T70" fmla="*/ 220 w 266"/>
                <a:gd name="T71" fmla="*/ 156 h 192"/>
                <a:gd name="T72" fmla="*/ 232 w 266"/>
                <a:gd name="T73" fmla="*/ 161 h 192"/>
                <a:gd name="T74" fmla="*/ 242 w 266"/>
                <a:gd name="T75" fmla="*/ 165 h 192"/>
                <a:gd name="T76" fmla="*/ 251 w 266"/>
                <a:gd name="T77" fmla="*/ 169 h 192"/>
                <a:gd name="T78" fmla="*/ 257 w 266"/>
                <a:gd name="T79" fmla="*/ 173 h 192"/>
                <a:gd name="T80" fmla="*/ 263 w 266"/>
                <a:gd name="T81" fmla="*/ 175 h 192"/>
                <a:gd name="T82" fmla="*/ 265 w 266"/>
                <a:gd name="T83" fmla="*/ 178 h 192"/>
                <a:gd name="T84" fmla="*/ 266 w 266"/>
                <a:gd name="T85" fmla="*/ 180 h 192"/>
                <a:gd name="T86" fmla="*/ 265 w 266"/>
                <a:gd name="T87" fmla="*/ 182 h 192"/>
                <a:gd name="T88" fmla="*/ 263 w 266"/>
                <a:gd name="T89" fmla="*/ 183 h 192"/>
                <a:gd name="T90" fmla="*/ 259 w 266"/>
                <a:gd name="T91" fmla="*/ 184 h 192"/>
                <a:gd name="T92" fmla="*/ 252 w 266"/>
                <a:gd name="T93" fmla="*/ 185 h 192"/>
                <a:gd name="T94" fmla="*/ 245 w 266"/>
                <a:gd name="T95" fmla="*/ 187 h 192"/>
                <a:gd name="T96" fmla="*/ 235 w 266"/>
                <a:gd name="T97" fmla="*/ 188 h 192"/>
                <a:gd name="T98" fmla="*/ 223 w 266"/>
                <a:gd name="T99" fmla="*/ 189 h 192"/>
                <a:gd name="T100" fmla="*/ 210 w 266"/>
                <a:gd name="T101" fmla="*/ 189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66" h="192">
                  <a:moveTo>
                    <a:pt x="210" y="189"/>
                  </a:moveTo>
                  <a:lnTo>
                    <a:pt x="202" y="190"/>
                  </a:lnTo>
                  <a:lnTo>
                    <a:pt x="196" y="190"/>
                  </a:lnTo>
                  <a:lnTo>
                    <a:pt x="189" y="192"/>
                  </a:lnTo>
                  <a:lnTo>
                    <a:pt x="183" y="192"/>
                  </a:lnTo>
                  <a:lnTo>
                    <a:pt x="177" y="192"/>
                  </a:lnTo>
                  <a:lnTo>
                    <a:pt x="172" y="192"/>
                  </a:lnTo>
                  <a:lnTo>
                    <a:pt x="167" y="192"/>
                  </a:lnTo>
                  <a:lnTo>
                    <a:pt x="163" y="192"/>
                  </a:lnTo>
                  <a:lnTo>
                    <a:pt x="158" y="192"/>
                  </a:lnTo>
                  <a:lnTo>
                    <a:pt x="154" y="192"/>
                  </a:lnTo>
                  <a:lnTo>
                    <a:pt x="150" y="192"/>
                  </a:lnTo>
                  <a:lnTo>
                    <a:pt x="148" y="192"/>
                  </a:lnTo>
                  <a:lnTo>
                    <a:pt x="144" y="192"/>
                  </a:lnTo>
                  <a:lnTo>
                    <a:pt x="141" y="190"/>
                  </a:lnTo>
                  <a:lnTo>
                    <a:pt x="139" y="190"/>
                  </a:lnTo>
                  <a:lnTo>
                    <a:pt x="138" y="189"/>
                  </a:lnTo>
                  <a:lnTo>
                    <a:pt x="136" y="189"/>
                  </a:lnTo>
                  <a:lnTo>
                    <a:pt x="134" y="188"/>
                  </a:lnTo>
                  <a:lnTo>
                    <a:pt x="131" y="185"/>
                  </a:lnTo>
                  <a:lnTo>
                    <a:pt x="129" y="184"/>
                  </a:lnTo>
                  <a:lnTo>
                    <a:pt x="125" y="180"/>
                  </a:lnTo>
                  <a:lnTo>
                    <a:pt x="122" y="178"/>
                  </a:lnTo>
                  <a:lnTo>
                    <a:pt x="119" y="174"/>
                  </a:lnTo>
                  <a:lnTo>
                    <a:pt x="115" y="170"/>
                  </a:lnTo>
                  <a:lnTo>
                    <a:pt x="111" y="165"/>
                  </a:lnTo>
                  <a:lnTo>
                    <a:pt x="106" y="160"/>
                  </a:lnTo>
                  <a:lnTo>
                    <a:pt x="102" y="155"/>
                  </a:lnTo>
                  <a:lnTo>
                    <a:pt x="97" y="149"/>
                  </a:lnTo>
                  <a:lnTo>
                    <a:pt x="92" y="142"/>
                  </a:lnTo>
                  <a:lnTo>
                    <a:pt x="86" y="136"/>
                  </a:lnTo>
                  <a:lnTo>
                    <a:pt x="81" y="129"/>
                  </a:lnTo>
                  <a:lnTo>
                    <a:pt x="74" y="121"/>
                  </a:lnTo>
                  <a:lnTo>
                    <a:pt x="69" y="113"/>
                  </a:lnTo>
                  <a:lnTo>
                    <a:pt x="63" y="106"/>
                  </a:lnTo>
                  <a:lnTo>
                    <a:pt x="58" y="98"/>
                  </a:lnTo>
                  <a:lnTo>
                    <a:pt x="53" y="92"/>
                  </a:lnTo>
                  <a:lnTo>
                    <a:pt x="48" y="86"/>
                  </a:lnTo>
                  <a:lnTo>
                    <a:pt x="43" y="79"/>
                  </a:lnTo>
                  <a:lnTo>
                    <a:pt x="39" y="73"/>
                  </a:lnTo>
                  <a:lnTo>
                    <a:pt x="34" y="68"/>
                  </a:lnTo>
                  <a:lnTo>
                    <a:pt x="30" y="63"/>
                  </a:lnTo>
                  <a:lnTo>
                    <a:pt x="28" y="59"/>
                  </a:lnTo>
                  <a:lnTo>
                    <a:pt x="21" y="50"/>
                  </a:lnTo>
                  <a:lnTo>
                    <a:pt x="16" y="43"/>
                  </a:lnTo>
                  <a:lnTo>
                    <a:pt x="11" y="36"/>
                  </a:lnTo>
                  <a:lnTo>
                    <a:pt x="7" y="31"/>
                  </a:lnTo>
                  <a:lnTo>
                    <a:pt x="5" y="25"/>
                  </a:lnTo>
                  <a:lnTo>
                    <a:pt x="2" y="21"/>
                  </a:lnTo>
                  <a:lnTo>
                    <a:pt x="1" y="16"/>
                  </a:lnTo>
                  <a:lnTo>
                    <a:pt x="0" y="11"/>
                  </a:lnTo>
                  <a:lnTo>
                    <a:pt x="0" y="7"/>
                  </a:lnTo>
                  <a:lnTo>
                    <a:pt x="1" y="4"/>
                  </a:lnTo>
                  <a:lnTo>
                    <a:pt x="2" y="0"/>
                  </a:lnTo>
                  <a:lnTo>
                    <a:pt x="20" y="16"/>
                  </a:lnTo>
                  <a:lnTo>
                    <a:pt x="38" y="31"/>
                  </a:lnTo>
                  <a:lnTo>
                    <a:pt x="54" y="45"/>
                  </a:lnTo>
                  <a:lnTo>
                    <a:pt x="69" y="59"/>
                  </a:lnTo>
                  <a:lnTo>
                    <a:pt x="84" y="72"/>
                  </a:lnTo>
                  <a:lnTo>
                    <a:pt x="98" y="83"/>
                  </a:lnTo>
                  <a:lnTo>
                    <a:pt x="112" y="93"/>
                  </a:lnTo>
                  <a:lnTo>
                    <a:pt x="126" y="103"/>
                  </a:lnTo>
                  <a:lnTo>
                    <a:pt x="138" y="112"/>
                  </a:lnTo>
                  <a:lnTo>
                    <a:pt x="150" y="120"/>
                  </a:lnTo>
                  <a:lnTo>
                    <a:pt x="162" y="127"/>
                  </a:lnTo>
                  <a:lnTo>
                    <a:pt x="172" y="134"/>
                  </a:lnTo>
                  <a:lnTo>
                    <a:pt x="182" y="139"/>
                  </a:lnTo>
                  <a:lnTo>
                    <a:pt x="191" y="144"/>
                  </a:lnTo>
                  <a:lnTo>
                    <a:pt x="198" y="147"/>
                  </a:lnTo>
                  <a:lnTo>
                    <a:pt x="206" y="150"/>
                  </a:lnTo>
                  <a:lnTo>
                    <a:pt x="213" y="154"/>
                  </a:lnTo>
                  <a:lnTo>
                    <a:pt x="220" y="156"/>
                  </a:lnTo>
                  <a:lnTo>
                    <a:pt x="226" y="159"/>
                  </a:lnTo>
                  <a:lnTo>
                    <a:pt x="232" y="161"/>
                  </a:lnTo>
                  <a:lnTo>
                    <a:pt x="237" y="163"/>
                  </a:lnTo>
                  <a:lnTo>
                    <a:pt x="242" y="165"/>
                  </a:lnTo>
                  <a:lnTo>
                    <a:pt x="246" y="168"/>
                  </a:lnTo>
                  <a:lnTo>
                    <a:pt x="251" y="169"/>
                  </a:lnTo>
                  <a:lnTo>
                    <a:pt x="254" y="171"/>
                  </a:lnTo>
                  <a:lnTo>
                    <a:pt x="257" y="173"/>
                  </a:lnTo>
                  <a:lnTo>
                    <a:pt x="260" y="174"/>
                  </a:lnTo>
                  <a:lnTo>
                    <a:pt x="263" y="175"/>
                  </a:lnTo>
                  <a:lnTo>
                    <a:pt x="264" y="177"/>
                  </a:lnTo>
                  <a:lnTo>
                    <a:pt x="265" y="178"/>
                  </a:lnTo>
                  <a:lnTo>
                    <a:pt x="266" y="179"/>
                  </a:lnTo>
                  <a:lnTo>
                    <a:pt x="266" y="180"/>
                  </a:lnTo>
                  <a:lnTo>
                    <a:pt x="266" y="182"/>
                  </a:lnTo>
                  <a:lnTo>
                    <a:pt x="265" y="182"/>
                  </a:lnTo>
                  <a:lnTo>
                    <a:pt x="264" y="183"/>
                  </a:lnTo>
                  <a:lnTo>
                    <a:pt x="263" y="183"/>
                  </a:lnTo>
                  <a:lnTo>
                    <a:pt x="261" y="183"/>
                  </a:lnTo>
                  <a:lnTo>
                    <a:pt x="259" y="184"/>
                  </a:lnTo>
                  <a:lnTo>
                    <a:pt x="255" y="184"/>
                  </a:lnTo>
                  <a:lnTo>
                    <a:pt x="252" y="185"/>
                  </a:lnTo>
                  <a:lnTo>
                    <a:pt x="249" y="185"/>
                  </a:lnTo>
                  <a:lnTo>
                    <a:pt x="245" y="187"/>
                  </a:lnTo>
                  <a:lnTo>
                    <a:pt x="240" y="187"/>
                  </a:lnTo>
                  <a:lnTo>
                    <a:pt x="235" y="188"/>
                  </a:lnTo>
                  <a:lnTo>
                    <a:pt x="228" y="188"/>
                  </a:lnTo>
                  <a:lnTo>
                    <a:pt x="223" y="189"/>
                  </a:lnTo>
                  <a:lnTo>
                    <a:pt x="216" y="189"/>
                  </a:lnTo>
                  <a:lnTo>
                    <a:pt x="210" y="189"/>
                  </a:lnTo>
                  <a:lnTo>
                    <a:pt x="210" y="189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6" name="Freeform 136"/>
          <p:cNvSpPr>
            <a:spLocks/>
          </p:cNvSpPr>
          <p:nvPr/>
        </p:nvSpPr>
        <p:spPr bwMode="auto">
          <a:xfrm>
            <a:off x="2135486" y="2653383"/>
            <a:ext cx="176360" cy="217856"/>
          </a:xfrm>
          <a:custGeom>
            <a:avLst/>
            <a:gdLst>
              <a:gd name="T0" fmla="*/ 62 w 68"/>
              <a:gd name="T1" fmla="*/ 39 h 84"/>
              <a:gd name="T2" fmla="*/ 64 w 68"/>
              <a:gd name="T3" fmla="*/ 44 h 84"/>
              <a:gd name="T4" fmla="*/ 67 w 68"/>
              <a:gd name="T5" fmla="*/ 49 h 84"/>
              <a:gd name="T6" fmla="*/ 68 w 68"/>
              <a:gd name="T7" fmla="*/ 54 h 84"/>
              <a:gd name="T8" fmla="*/ 68 w 68"/>
              <a:gd name="T9" fmla="*/ 58 h 84"/>
              <a:gd name="T10" fmla="*/ 68 w 68"/>
              <a:gd name="T11" fmla="*/ 62 h 84"/>
              <a:gd name="T12" fmla="*/ 68 w 68"/>
              <a:gd name="T13" fmla="*/ 66 h 84"/>
              <a:gd name="T14" fmla="*/ 67 w 68"/>
              <a:gd name="T15" fmla="*/ 68 h 84"/>
              <a:gd name="T16" fmla="*/ 64 w 68"/>
              <a:gd name="T17" fmla="*/ 72 h 84"/>
              <a:gd name="T18" fmla="*/ 62 w 68"/>
              <a:gd name="T19" fmla="*/ 76 h 84"/>
              <a:gd name="T20" fmla="*/ 58 w 68"/>
              <a:gd name="T21" fmla="*/ 78 h 84"/>
              <a:gd name="T22" fmla="*/ 55 w 68"/>
              <a:gd name="T23" fmla="*/ 79 h 84"/>
              <a:gd name="T24" fmla="*/ 53 w 68"/>
              <a:gd name="T25" fmla="*/ 82 h 84"/>
              <a:gd name="T26" fmla="*/ 52 w 68"/>
              <a:gd name="T27" fmla="*/ 83 h 84"/>
              <a:gd name="T28" fmla="*/ 49 w 68"/>
              <a:gd name="T29" fmla="*/ 83 h 84"/>
              <a:gd name="T30" fmla="*/ 48 w 68"/>
              <a:gd name="T31" fmla="*/ 84 h 84"/>
              <a:gd name="T32" fmla="*/ 47 w 68"/>
              <a:gd name="T33" fmla="*/ 84 h 84"/>
              <a:gd name="T34" fmla="*/ 44 w 68"/>
              <a:gd name="T35" fmla="*/ 83 h 84"/>
              <a:gd name="T36" fmla="*/ 42 w 68"/>
              <a:gd name="T37" fmla="*/ 82 h 84"/>
              <a:gd name="T38" fmla="*/ 39 w 68"/>
              <a:gd name="T39" fmla="*/ 81 h 84"/>
              <a:gd name="T40" fmla="*/ 35 w 68"/>
              <a:gd name="T41" fmla="*/ 78 h 84"/>
              <a:gd name="T42" fmla="*/ 33 w 68"/>
              <a:gd name="T43" fmla="*/ 74 h 84"/>
              <a:gd name="T44" fmla="*/ 29 w 68"/>
              <a:gd name="T45" fmla="*/ 71 h 84"/>
              <a:gd name="T46" fmla="*/ 26 w 68"/>
              <a:gd name="T47" fmla="*/ 66 h 84"/>
              <a:gd name="T48" fmla="*/ 23 w 68"/>
              <a:gd name="T49" fmla="*/ 60 h 84"/>
              <a:gd name="T50" fmla="*/ 19 w 68"/>
              <a:gd name="T51" fmla="*/ 54 h 84"/>
              <a:gd name="T52" fmla="*/ 15 w 68"/>
              <a:gd name="T53" fmla="*/ 49 h 84"/>
              <a:gd name="T54" fmla="*/ 11 w 68"/>
              <a:gd name="T55" fmla="*/ 44 h 84"/>
              <a:gd name="T56" fmla="*/ 9 w 68"/>
              <a:gd name="T57" fmla="*/ 39 h 84"/>
              <a:gd name="T58" fmla="*/ 6 w 68"/>
              <a:gd name="T59" fmla="*/ 34 h 84"/>
              <a:gd name="T60" fmla="*/ 5 w 68"/>
              <a:gd name="T61" fmla="*/ 29 h 84"/>
              <a:gd name="T62" fmla="*/ 4 w 68"/>
              <a:gd name="T63" fmla="*/ 24 h 84"/>
              <a:gd name="T64" fmla="*/ 2 w 68"/>
              <a:gd name="T65" fmla="*/ 18 h 84"/>
              <a:gd name="T66" fmla="*/ 1 w 68"/>
              <a:gd name="T67" fmla="*/ 14 h 84"/>
              <a:gd name="T68" fmla="*/ 0 w 68"/>
              <a:gd name="T69" fmla="*/ 10 h 84"/>
              <a:gd name="T70" fmla="*/ 0 w 68"/>
              <a:gd name="T71" fmla="*/ 7 h 84"/>
              <a:gd name="T72" fmla="*/ 0 w 68"/>
              <a:gd name="T73" fmla="*/ 5 h 84"/>
              <a:gd name="T74" fmla="*/ 0 w 68"/>
              <a:gd name="T75" fmla="*/ 2 h 84"/>
              <a:gd name="T76" fmla="*/ 0 w 68"/>
              <a:gd name="T77" fmla="*/ 1 h 84"/>
              <a:gd name="T78" fmla="*/ 1 w 68"/>
              <a:gd name="T79" fmla="*/ 0 h 84"/>
              <a:gd name="T80" fmla="*/ 2 w 68"/>
              <a:gd name="T81" fmla="*/ 0 h 84"/>
              <a:gd name="T82" fmla="*/ 4 w 68"/>
              <a:gd name="T83" fmla="*/ 0 h 84"/>
              <a:gd name="T84" fmla="*/ 5 w 68"/>
              <a:gd name="T85" fmla="*/ 0 h 84"/>
              <a:gd name="T86" fmla="*/ 7 w 68"/>
              <a:gd name="T87" fmla="*/ 1 h 84"/>
              <a:gd name="T88" fmla="*/ 11 w 68"/>
              <a:gd name="T89" fmla="*/ 1 h 84"/>
              <a:gd name="T90" fmla="*/ 15 w 68"/>
              <a:gd name="T91" fmla="*/ 2 h 84"/>
              <a:gd name="T92" fmla="*/ 19 w 68"/>
              <a:gd name="T93" fmla="*/ 4 h 84"/>
              <a:gd name="T94" fmla="*/ 24 w 68"/>
              <a:gd name="T95" fmla="*/ 5 h 84"/>
              <a:gd name="T96" fmla="*/ 29 w 68"/>
              <a:gd name="T97" fmla="*/ 6 h 84"/>
              <a:gd name="T98" fmla="*/ 34 w 68"/>
              <a:gd name="T99" fmla="*/ 9 h 84"/>
              <a:gd name="T100" fmla="*/ 39 w 68"/>
              <a:gd name="T101" fmla="*/ 11 h 84"/>
              <a:gd name="T102" fmla="*/ 44 w 68"/>
              <a:gd name="T103" fmla="*/ 15 h 84"/>
              <a:gd name="T104" fmla="*/ 49 w 68"/>
              <a:gd name="T105" fmla="*/ 19 h 84"/>
              <a:gd name="T106" fmla="*/ 53 w 68"/>
              <a:gd name="T107" fmla="*/ 24 h 84"/>
              <a:gd name="T108" fmla="*/ 57 w 68"/>
              <a:gd name="T109" fmla="*/ 29 h 84"/>
              <a:gd name="T110" fmla="*/ 59 w 68"/>
              <a:gd name="T111" fmla="*/ 34 h 84"/>
              <a:gd name="T112" fmla="*/ 62 w 68"/>
              <a:gd name="T113" fmla="*/ 39 h 84"/>
              <a:gd name="T114" fmla="*/ 62 w 68"/>
              <a:gd name="T115" fmla="*/ 39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68" h="84">
                <a:moveTo>
                  <a:pt x="62" y="39"/>
                </a:moveTo>
                <a:lnTo>
                  <a:pt x="64" y="44"/>
                </a:lnTo>
                <a:lnTo>
                  <a:pt x="67" y="49"/>
                </a:lnTo>
                <a:lnTo>
                  <a:pt x="68" y="54"/>
                </a:lnTo>
                <a:lnTo>
                  <a:pt x="68" y="58"/>
                </a:lnTo>
                <a:lnTo>
                  <a:pt x="68" y="62"/>
                </a:lnTo>
                <a:lnTo>
                  <a:pt x="68" y="66"/>
                </a:lnTo>
                <a:lnTo>
                  <a:pt x="67" y="68"/>
                </a:lnTo>
                <a:lnTo>
                  <a:pt x="64" y="72"/>
                </a:lnTo>
                <a:lnTo>
                  <a:pt x="62" y="76"/>
                </a:lnTo>
                <a:lnTo>
                  <a:pt x="58" y="78"/>
                </a:lnTo>
                <a:lnTo>
                  <a:pt x="55" y="79"/>
                </a:lnTo>
                <a:lnTo>
                  <a:pt x="53" y="82"/>
                </a:lnTo>
                <a:lnTo>
                  <a:pt x="52" y="83"/>
                </a:lnTo>
                <a:lnTo>
                  <a:pt x="49" y="83"/>
                </a:lnTo>
                <a:lnTo>
                  <a:pt x="48" y="84"/>
                </a:lnTo>
                <a:lnTo>
                  <a:pt x="47" y="84"/>
                </a:lnTo>
                <a:lnTo>
                  <a:pt x="44" y="83"/>
                </a:lnTo>
                <a:lnTo>
                  <a:pt x="42" y="82"/>
                </a:lnTo>
                <a:lnTo>
                  <a:pt x="39" y="81"/>
                </a:lnTo>
                <a:lnTo>
                  <a:pt x="35" y="78"/>
                </a:lnTo>
                <a:lnTo>
                  <a:pt x="33" y="74"/>
                </a:lnTo>
                <a:lnTo>
                  <a:pt x="29" y="71"/>
                </a:lnTo>
                <a:lnTo>
                  <a:pt x="26" y="66"/>
                </a:lnTo>
                <a:lnTo>
                  <a:pt x="23" y="60"/>
                </a:lnTo>
                <a:lnTo>
                  <a:pt x="19" y="54"/>
                </a:lnTo>
                <a:lnTo>
                  <a:pt x="15" y="49"/>
                </a:lnTo>
                <a:lnTo>
                  <a:pt x="11" y="44"/>
                </a:lnTo>
                <a:lnTo>
                  <a:pt x="9" y="39"/>
                </a:lnTo>
                <a:lnTo>
                  <a:pt x="6" y="34"/>
                </a:lnTo>
                <a:lnTo>
                  <a:pt x="5" y="29"/>
                </a:lnTo>
                <a:lnTo>
                  <a:pt x="4" y="24"/>
                </a:lnTo>
                <a:lnTo>
                  <a:pt x="2" y="18"/>
                </a:lnTo>
                <a:lnTo>
                  <a:pt x="1" y="14"/>
                </a:lnTo>
                <a:lnTo>
                  <a:pt x="0" y="10"/>
                </a:lnTo>
                <a:lnTo>
                  <a:pt x="0" y="7"/>
                </a:lnTo>
                <a:lnTo>
                  <a:pt x="0" y="5"/>
                </a:lnTo>
                <a:lnTo>
                  <a:pt x="0" y="2"/>
                </a:lnTo>
                <a:lnTo>
                  <a:pt x="0" y="1"/>
                </a:lnTo>
                <a:lnTo>
                  <a:pt x="1" y="0"/>
                </a:lnTo>
                <a:lnTo>
                  <a:pt x="2" y="0"/>
                </a:lnTo>
                <a:lnTo>
                  <a:pt x="4" y="0"/>
                </a:lnTo>
                <a:lnTo>
                  <a:pt x="5" y="0"/>
                </a:lnTo>
                <a:lnTo>
                  <a:pt x="7" y="1"/>
                </a:lnTo>
                <a:lnTo>
                  <a:pt x="11" y="1"/>
                </a:lnTo>
                <a:lnTo>
                  <a:pt x="15" y="2"/>
                </a:lnTo>
                <a:lnTo>
                  <a:pt x="19" y="4"/>
                </a:lnTo>
                <a:lnTo>
                  <a:pt x="24" y="5"/>
                </a:lnTo>
                <a:lnTo>
                  <a:pt x="29" y="6"/>
                </a:lnTo>
                <a:lnTo>
                  <a:pt x="34" y="9"/>
                </a:lnTo>
                <a:lnTo>
                  <a:pt x="39" y="11"/>
                </a:lnTo>
                <a:lnTo>
                  <a:pt x="44" y="15"/>
                </a:lnTo>
                <a:lnTo>
                  <a:pt x="49" y="19"/>
                </a:lnTo>
                <a:lnTo>
                  <a:pt x="53" y="24"/>
                </a:lnTo>
                <a:lnTo>
                  <a:pt x="57" y="29"/>
                </a:lnTo>
                <a:lnTo>
                  <a:pt x="59" y="34"/>
                </a:lnTo>
                <a:lnTo>
                  <a:pt x="62" y="39"/>
                </a:lnTo>
                <a:lnTo>
                  <a:pt x="62" y="39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137"/>
          <p:cNvSpPr>
            <a:spLocks/>
          </p:cNvSpPr>
          <p:nvPr/>
        </p:nvSpPr>
        <p:spPr bwMode="auto">
          <a:xfrm>
            <a:off x="1751644" y="2879021"/>
            <a:ext cx="741749" cy="186734"/>
          </a:xfrm>
          <a:custGeom>
            <a:avLst/>
            <a:gdLst>
              <a:gd name="T0" fmla="*/ 286 w 286"/>
              <a:gd name="T1" fmla="*/ 19 h 72"/>
              <a:gd name="T2" fmla="*/ 286 w 286"/>
              <a:gd name="T3" fmla="*/ 21 h 72"/>
              <a:gd name="T4" fmla="*/ 283 w 286"/>
              <a:gd name="T5" fmla="*/ 24 h 72"/>
              <a:gd name="T6" fmla="*/ 278 w 286"/>
              <a:gd name="T7" fmla="*/ 26 h 72"/>
              <a:gd name="T8" fmla="*/ 273 w 286"/>
              <a:gd name="T9" fmla="*/ 28 h 72"/>
              <a:gd name="T10" fmla="*/ 268 w 286"/>
              <a:gd name="T11" fmla="*/ 29 h 72"/>
              <a:gd name="T12" fmla="*/ 259 w 286"/>
              <a:gd name="T13" fmla="*/ 32 h 72"/>
              <a:gd name="T14" fmla="*/ 248 w 286"/>
              <a:gd name="T15" fmla="*/ 34 h 72"/>
              <a:gd name="T16" fmla="*/ 234 w 286"/>
              <a:gd name="T17" fmla="*/ 38 h 72"/>
              <a:gd name="T18" fmla="*/ 217 w 286"/>
              <a:gd name="T19" fmla="*/ 40 h 72"/>
              <a:gd name="T20" fmla="*/ 198 w 286"/>
              <a:gd name="T21" fmla="*/ 44 h 72"/>
              <a:gd name="T22" fmla="*/ 177 w 286"/>
              <a:gd name="T23" fmla="*/ 49 h 72"/>
              <a:gd name="T24" fmla="*/ 152 w 286"/>
              <a:gd name="T25" fmla="*/ 54 h 72"/>
              <a:gd name="T26" fmla="*/ 129 w 286"/>
              <a:gd name="T27" fmla="*/ 59 h 72"/>
              <a:gd name="T28" fmla="*/ 109 w 286"/>
              <a:gd name="T29" fmla="*/ 63 h 72"/>
              <a:gd name="T30" fmla="*/ 92 w 286"/>
              <a:gd name="T31" fmla="*/ 66 h 72"/>
              <a:gd name="T32" fmla="*/ 77 w 286"/>
              <a:gd name="T33" fmla="*/ 68 h 72"/>
              <a:gd name="T34" fmla="*/ 66 w 286"/>
              <a:gd name="T35" fmla="*/ 71 h 72"/>
              <a:gd name="T36" fmla="*/ 57 w 286"/>
              <a:gd name="T37" fmla="*/ 72 h 72"/>
              <a:gd name="T38" fmla="*/ 51 w 286"/>
              <a:gd name="T39" fmla="*/ 72 h 72"/>
              <a:gd name="T40" fmla="*/ 43 w 286"/>
              <a:gd name="T41" fmla="*/ 72 h 72"/>
              <a:gd name="T42" fmla="*/ 33 w 286"/>
              <a:gd name="T43" fmla="*/ 69 h 72"/>
              <a:gd name="T44" fmla="*/ 22 w 286"/>
              <a:gd name="T45" fmla="*/ 66 h 72"/>
              <a:gd name="T46" fmla="*/ 8 w 286"/>
              <a:gd name="T47" fmla="*/ 61 h 72"/>
              <a:gd name="T48" fmla="*/ 6 w 286"/>
              <a:gd name="T49" fmla="*/ 56 h 72"/>
              <a:gd name="T50" fmla="*/ 20 w 286"/>
              <a:gd name="T51" fmla="*/ 53 h 72"/>
              <a:gd name="T52" fmla="*/ 35 w 286"/>
              <a:gd name="T53" fmla="*/ 50 h 72"/>
              <a:gd name="T54" fmla="*/ 53 w 286"/>
              <a:gd name="T55" fmla="*/ 47 h 72"/>
              <a:gd name="T56" fmla="*/ 71 w 286"/>
              <a:gd name="T57" fmla="*/ 42 h 72"/>
              <a:gd name="T58" fmla="*/ 91 w 286"/>
              <a:gd name="T59" fmla="*/ 38 h 72"/>
              <a:gd name="T60" fmla="*/ 114 w 286"/>
              <a:gd name="T61" fmla="*/ 33 h 72"/>
              <a:gd name="T62" fmla="*/ 138 w 286"/>
              <a:gd name="T63" fmla="*/ 26 h 72"/>
              <a:gd name="T64" fmla="*/ 162 w 286"/>
              <a:gd name="T65" fmla="*/ 21 h 72"/>
              <a:gd name="T66" fmla="*/ 183 w 286"/>
              <a:gd name="T67" fmla="*/ 16 h 72"/>
              <a:gd name="T68" fmla="*/ 202 w 286"/>
              <a:gd name="T69" fmla="*/ 11 h 72"/>
              <a:gd name="T70" fmla="*/ 219 w 286"/>
              <a:gd name="T71" fmla="*/ 8 h 72"/>
              <a:gd name="T72" fmla="*/ 232 w 286"/>
              <a:gd name="T73" fmla="*/ 5 h 72"/>
              <a:gd name="T74" fmla="*/ 243 w 286"/>
              <a:gd name="T75" fmla="*/ 3 h 72"/>
              <a:gd name="T76" fmla="*/ 251 w 286"/>
              <a:gd name="T77" fmla="*/ 1 h 72"/>
              <a:gd name="T78" fmla="*/ 256 w 286"/>
              <a:gd name="T79" fmla="*/ 0 h 72"/>
              <a:gd name="T80" fmla="*/ 260 w 286"/>
              <a:gd name="T81" fmla="*/ 0 h 72"/>
              <a:gd name="T82" fmla="*/ 269 w 286"/>
              <a:gd name="T83" fmla="*/ 1 h 72"/>
              <a:gd name="T84" fmla="*/ 279 w 286"/>
              <a:gd name="T85" fmla="*/ 6 h 72"/>
              <a:gd name="T86" fmla="*/ 284 w 286"/>
              <a:gd name="T87" fmla="*/ 14 h 72"/>
              <a:gd name="T88" fmla="*/ 284 w 286"/>
              <a:gd name="T89" fmla="*/ 18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86" h="72">
                <a:moveTo>
                  <a:pt x="284" y="18"/>
                </a:moveTo>
                <a:lnTo>
                  <a:pt x="286" y="19"/>
                </a:lnTo>
                <a:lnTo>
                  <a:pt x="286" y="20"/>
                </a:lnTo>
                <a:lnTo>
                  <a:pt x="286" y="21"/>
                </a:lnTo>
                <a:lnTo>
                  <a:pt x="284" y="23"/>
                </a:lnTo>
                <a:lnTo>
                  <a:pt x="283" y="24"/>
                </a:lnTo>
                <a:lnTo>
                  <a:pt x="280" y="25"/>
                </a:lnTo>
                <a:lnTo>
                  <a:pt x="278" y="26"/>
                </a:lnTo>
                <a:lnTo>
                  <a:pt x="275" y="26"/>
                </a:lnTo>
                <a:lnTo>
                  <a:pt x="273" y="28"/>
                </a:lnTo>
                <a:lnTo>
                  <a:pt x="270" y="29"/>
                </a:lnTo>
                <a:lnTo>
                  <a:pt x="268" y="29"/>
                </a:lnTo>
                <a:lnTo>
                  <a:pt x="264" y="30"/>
                </a:lnTo>
                <a:lnTo>
                  <a:pt x="259" y="32"/>
                </a:lnTo>
                <a:lnTo>
                  <a:pt x="254" y="33"/>
                </a:lnTo>
                <a:lnTo>
                  <a:pt x="248" y="34"/>
                </a:lnTo>
                <a:lnTo>
                  <a:pt x="241" y="35"/>
                </a:lnTo>
                <a:lnTo>
                  <a:pt x="234" y="38"/>
                </a:lnTo>
                <a:lnTo>
                  <a:pt x="226" y="39"/>
                </a:lnTo>
                <a:lnTo>
                  <a:pt x="217" y="40"/>
                </a:lnTo>
                <a:lnTo>
                  <a:pt x="208" y="43"/>
                </a:lnTo>
                <a:lnTo>
                  <a:pt x="198" y="44"/>
                </a:lnTo>
                <a:lnTo>
                  <a:pt x="188" y="47"/>
                </a:lnTo>
                <a:lnTo>
                  <a:pt x="177" y="49"/>
                </a:lnTo>
                <a:lnTo>
                  <a:pt x="164" y="52"/>
                </a:lnTo>
                <a:lnTo>
                  <a:pt x="152" y="54"/>
                </a:lnTo>
                <a:lnTo>
                  <a:pt x="140" y="57"/>
                </a:lnTo>
                <a:lnTo>
                  <a:pt x="129" y="59"/>
                </a:lnTo>
                <a:lnTo>
                  <a:pt x="119" y="61"/>
                </a:lnTo>
                <a:lnTo>
                  <a:pt x="109" y="63"/>
                </a:lnTo>
                <a:lnTo>
                  <a:pt x="100" y="64"/>
                </a:lnTo>
                <a:lnTo>
                  <a:pt x="92" y="66"/>
                </a:lnTo>
                <a:lnTo>
                  <a:pt x="83" y="67"/>
                </a:lnTo>
                <a:lnTo>
                  <a:pt x="77" y="68"/>
                </a:lnTo>
                <a:lnTo>
                  <a:pt x="71" y="69"/>
                </a:lnTo>
                <a:lnTo>
                  <a:pt x="66" y="71"/>
                </a:lnTo>
                <a:lnTo>
                  <a:pt x="61" y="71"/>
                </a:lnTo>
                <a:lnTo>
                  <a:pt x="57" y="72"/>
                </a:lnTo>
                <a:lnTo>
                  <a:pt x="53" y="72"/>
                </a:lnTo>
                <a:lnTo>
                  <a:pt x="51" y="72"/>
                </a:lnTo>
                <a:lnTo>
                  <a:pt x="48" y="72"/>
                </a:lnTo>
                <a:lnTo>
                  <a:pt x="43" y="72"/>
                </a:lnTo>
                <a:lnTo>
                  <a:pt x="38" y="71"/>
                </a:lnTo>
                <a:lnTo>
                  <a:pt x="33" y="69"/>
                </a:lnTo>
                <a:lnTo>
                  <a:pt x="28" y="68"/>
                </a:lnTo>
                <a:lnTo>
                  <a:pt x="22" y="66"/>
                </a:lnTo>
                <a:lnTo>
                  <a:pt x="15" y="63"/>
                </a:lnTo>
                <a:lnTo>
                  <a:pt x="8" y="61"/>
                </a:lnTo>
                <a:lnTo>
                  <a:pt x="0" y="57"/>
                </a:lnTo>
                <a:lnTo>
                  <a:pt x="6" y="56"/>
                </a:lnTo>
                <a:lnTo>
                  <a:pt x="13" y="54"/>
                </a:lnTo>
                <a:lnTo>
                  <a:pt x="20" y="53"/>
                </a:lnTo>
                <a:lnTo>
                  <a:pt x="28" y="52"/>
                </a:lnTo>
                <a:lnTo>
                  <a:pt x="35" y="50"/>
                </a:lnTo>
                <a:lnTo>
                  <a:pt x="44" y="48"/>
                </a:lnTo>
                <a:lnTo>
                  <a:pt x="53" y="47"/>
                </a:lnTo>
                <a:lnTo>
                  <a:pt x="62" y="44"/>
                </a:lnTo>
                <a:lnTo>
                  <a:pt x="71" y="42"/>
                </a:lnTo>
                <a:lnTo>
                  <a:pt x="81" y="39"/>
                </a:lnTo>
                <a:lnTo>
                  <a:pt x="91" y="38"/>
                </a:lnTo>
                <a:lnTo>
                  <a:pt x="102" y="35"/>
                </a:lnTo>
                <a:lnTo>
                  <a:pt x="114" y="33"/>
                </a:lnTo>
                <a:lnTo>
                  <a:pt x="125" y="30"/>
                </a:lnTo>
                <a:lnTo>
                  <a:pt x="138" y="26"/>
                </a:lnTo>
                <a:lnTo>
                  <a:pt x="150" y="24"/>
                </a:lnTo>
                <a:lnTo>
                  <a:pt x="162" y="21"/>
                </a:lnTo>
                <a:lnTo>
                  <a:pt x="173" y="19"/>
                </a:lnTo>
                <a:lnTo>
                  <a:pt x="183" y="16"/>
                </a:lnTo>
                <a:lnTo>
                  <a:pt x="193" y="14"/>
                </a:lnTo>
                <a:lnTo>
                  <a:pt x="202" y="11"/>
                </a:lnTo>
                <a:lnTo>
                  <a:pt x="211" y="10"/>
                </a:lnTo>
                <a:lnTo>
                  <a:pt x="219" y="8"/>
                </a:lnTo>
                <a:lnTo>
                  <a:pt x="226" y="6"/>
                </a:lnTo>
                <a:lnTo>
                  <a:pt x="232" y="5"/>
                </a:lnTo>
                <a:lnTo>
                  <a:pt x="238" y="4"/>
                </a:lnTo>
                <a:lnTo>
                  <a:pt x="243" y="3"/>
                </a:lnTo>
                <a:lnTo>
                  <a:pt x="248" y="1"/>
                </a:lnTo>
                <a:lnTo>
                  <a:pt x="251" y="1"/>
                </a:lnTo>
                <a:lnTo>
                  <a:pt x="254" y="0"/>
                </a:lnTo>
                <a:lnTo>
                  <a:pt x="256" y="0"/>
                </a:lnTo>
                <a:lnTo>
                  <a:pt x="258" y="0"/>
                </a:lnTo>
                <a:lnTo>
                  <a:pt x="260" y="0"/>
                </a:lnTo>
                <a:lnTo>
                  <a:pt x="264" y="0"/>
                </a:lnTo>
                <a:lnTo>
                  <a:pt x="269" y="1"/>
                </a:lnTo>
                <a:lnTo>
                  <a:pt x="275" y="3"/>
                </a:lnTo>
                <a:lnTo>
                  <a:pt x="279" y="6"/>
                </a:lnTo>
                <a:lnTo>
                  <a:pt x="282" y="10"/>
                </a:lnTo>
                <a:lnTo>
                  <a:pt x="284" y="14"/>
                </a:lnTo>
                <a:lnTo>
                  <a:pt x="284" y="18"/>
                </a:lnTo>
                <a:lnTo>
                  <a:pt x="284" y="18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138"/>
          <p:cNvSpPr>
            <a:spLocks/>
          </p:cNvSpPr>
          <p:nvPr/>
        </p:nvSpPr>
        <p:spPr bwMode="auto">
          <a:xfrm>
            <a:off x="1676431" y="2964606"/>
            <a:ext cx="596511" cy="679504"/>
          </a:xfrm>
          <a:custGeom>
            <a:avLst/>
            <a:gdLst>
              <a:gd name="T0" fmla="*/ 0 w 230"/>
              <a:gd name="T1" fmla="*/ 260 h 262"/>
              <a:gd name="T2" fmla="*/ 3 w 230"/>
              <a:gd name="T3" fmla="*/ 256 h 262"/>
              <a:gd name="T4" fmla="*/ 8 w 230"/>
              <a:gd name="T5" fmla="*/ 251 h 262"/>
              <a:gd name="T6" fmla="*/ 15 w 230"/>
              <a:gd name="T7" fmla="*/ 243 h 262"/>
              <a:gd name="T8" fmla="*/ 27 w 230"/>
              <a:gd name="T9" fmla="*/ 237 h 262"/>
              <a:gd name="T10" fmla="*/ 39 w 230"/>
              <a:gd name="T11" fmla="*/ 227 h 262"/>
              <a:gd name="T12" fmla="*/ 53 w 230"/>
              <a:gd name="T13" fmla="*/ 214 h 262"/>
              <a:gd name="T14" fmla="*/ 71 w 230"/>
              <a:gd name="T15" fmla="*/ 201 h 262"/>
              <a:gd name="T16" fmla="*/ 90 w 230"/>
              <a:gd name="T17" fmla="*/ 184 h 262"/>
              <a:gd name="T18" fmla="*/ 109 w 230"/>
              <a:gd name="T19" fmla="*/ 166 h 262"/>
              <a:gd name="T20" fmla="*/ 125 w 230"/>
              <a:gd name="T21" fmla="*/ 146 h 262"/>
              <a:gd name="T22" fmla="*/ 142 w 230"/>
              <a:gd name="T23" fmla="*/ 126 h 262"/>
              <a:gd name="T24" fmla="*/ 155 w 230"/>
              <a:gd name="T25" fmla="*/ 102 h 262"/>
              <a:gd name="T26" fmla="*/ 169 w 230"/>
              <a:gd name="T27" fmla="*/ 77 h 262"/>
              <a:gd name="T28" fmla="*/ 182 w 230"/>
              <a:gd name="T29" fmla="*/ 48 h 262"/>
              <a:gd name="T30" fmla="*/ 195 w 230"/>
              <a:gd name="T31" fmla="*/ 16 h 262"/>
              <a:gd name="T32" fmla="*/ 207 w 230"/>
              <a:gd name="T33" fmla="*/ 7 h 262"/>
              <a:gd name="T34" fmla="*/ 219 w 230"/>
              <a:gd name="T35" fmla="*/ 21 h 262"/>
              <a:gd name="T36" fmla="*/ 226 w 230"/>
              <a:gd name="T37" fmla="*/ 31 h 262"/>
              <a:gd name="T38" fmla="*/ 230 w 230"/>
              <a:gd name="T39" fmla="*/ 38 h 262"/>
              <a:gd name="T40" fmla="*/ 230 w 230"/>
              <a:gd name="T41" fmla="*/ 40 h 262"/>
              <a:gd name="T42" fmla="*/ 229 w 230"/>
              <a:gd name="T43" fmla="*/ 44 h 262"/>
              <a:gd name="T44" fmla="*/ 226 w 230"/>
              <a:gd name="T45" fmla="*/ 49 h 262"/>
              <a:gd name="T46" fmla="*/ 224 w 230"/>
              <a:gd name="T47" fmla="*/ 55 h 262"/>
              <a:gd name="T48" fmla="*/ 219 w 230"/>
              <a:gd name="T49" fmla="*/ 63 h 262"/>
              <a:gd name="T50" fmla="*/ 213 w 230"/>
              <a:gd name="T51" fmla="*/ 73 h 262"/>
              <a:gd name="T52" fmla="*/ 207 w 230"/>
              <a:gd name="T53" fmla="*/ 83 h 262"/>
              <a:gd name="T54" fmla="*/ 201 w 230"/>
              <a:gd name="T55" fmla="*/ 96 h 262"/>
              <a:gd name="T56" fmla="*/ 188 w 230"/>
              <a:gd name="T57" fmla="*/ 116 h 262"/>
              <a:gd name="T58" fmla="*/ 171 w 230"/>
              <a:gd name="T59" fmla="*/ 142 h 262"/>
              <a:gd name="T60" fmla="*/ 152 w 230"/>
              <a:gd name="T61" fmla="*/ 165 h 262"/>
              <a:gd name="T62" fmla="*/ 133 w 230"/>
              <a:gd name="T63" fmla="*/ 187 h 262"/>
              <a:gd name="T64" fmla="*/ 111 w 230"/>
              <a:gd name="T65" fmla="*/ 204 h 262"/>
              <a:gd name="T66" fmla="*/ 90 w 230"/>
              <a:gd name="T67" fmla="*/ 219 h 262"/>
              <a:gd name="T68" fmla="*/ 68 w 230"/>
              <a:gd name="T69" fmla="*/ 233 h 262"/>
              <a:gd name="T70" fmla="*/ 48 w 230"/>
              <a:gd name="T71" fmla="*/ 245 h 262"/>
              <a:gd name="T72" fmla="*/ 33 w 230"/>
              <a:gd name="T73" fmla="*/ 252 h 262"/>
              <a:gd name="T74" fmla="*/ 25 w 230"/>
              <a:gd name="T75" fmla="*/ 256 h 262"/>
              <a:gd name="T76" fmla="*/ 18 w 230"/>
              <a:gd name="T77" fmla="*/ 259 h 262"/>
              <a:gd name="T78" fmla="*/ 11 w 230"/>
              <a:gd name="T79" fmla="*/ 261 h 262"/>
              <a:gd name="T80" fmla="*/ 5 w 230"/>
              <a:gd name="T81" fmla="*/ 262 h 262"/>
              <a:gd name="T82" fmla="*/ 0 w 230"/>
              <a:gd name="T83" fmla="*/ 262 h 262"/>
              <a:gd name="T84" fmla="*/ 0 w 230"/>
              <a:gd name="T85" fmla="*/ 261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30" h="262">
                <a:moveTo>
                  <a:pt x="0" y="261"/>
                </a:moveTo>
                <a:lnTo>
                  <a:pt x="0" y="260"/>
                </a:lnTo>
                <a:lnTo>
                  <a:pt x="0" y="259"/>
                </a:lnTo>
                <a:lnTo>
                  <a:pt x="3" y="256"/>
                </a:lnTo>
                <a:lnTo>
                  <a:pt x="4" y="254"/>
                </a:lnTo>
                <a:lnTo>
                  <a:pt x="8" y="251"/>
                </a:lnTo>
                <a:lnTo>
                  <a:pt x="11" y="247"/>
                </a:lnTo>
                <a:lnTo>
                  <a:pt x="15" y="243"/>
                </a:lnTo>
                <a:lnTo>
                  <a:pt x="20" y="241"/>
                </a:lnTo>
                <a:lnTo>
                  <a:pt x="27" y="237"/>
                </a:lnTo>
                <a:lnTo>
                  <a:pt x="32" y="232"/>
                </a:lnTo>
                <a:lnTo>
                  <a:pt x="39" y="227"/>
                </a:lnTo>
                <a:lnTo>
                  <a:pt x="46" y="221"/>
                </a:lnTo>
                <a:lnTo>
                  <a:pt x="53" y="214"/>
                </a:lnTo>
                <a:lnTo>
                  <a:pt x="62" y="208"/>
                </a:lnTo>
                <a:lnTo>
                  <a:pt x="71" y="201"/>
                </a:lnTo>
                <a:lnTo>
                  <a:pt x="80" y="193"/>
                </a:lnTo>
                <a:lnTo>
                  <a:pt x="90" y="184"/>
                </a:lnTo>
                <a:lnTo>
                  <a:pt x="100" y="175"/>
                </a:lnTo>
                <a:lnTo>
                  <a:pt x="109" y="166"/>
                </a:lnTo>
                <a:lnTo>
                  <a:pt x="116" y="156"/>
                </a:lnTo>
                <a:lnTo>
                  <a:pt x="125" y="146"/>
                </a:lnTo>
                <a:lnTo>
                  <a:pt x="133" y="136"/>
                </a:lnTo>
                <a:lnTo>
                  <a:pt x="142" y="126"/>
                </a:lnTo>
                <a:lnTo>
                  <a:pt x="149" y="115"/>
                </a:lnTo>
                <a:lnTo>
                  <a:pt x="155" y="102"/>
                </a:lnTo>
                <a:lnTo>
                  <a:pt x="162" y="91"/>
                </a:lnTo>
                <a:lnTo>
                  <a:pt x="169" y="77"/>
                </a:lnTo>
                <a:lnTo>
                  <a:pt x="176" y="63"/>
                </a:lnTo>
                <a:lnTo>
                  <a:pt x="182" y="48"/>
                </a:lnTo>
                <a:lnTo>
                  <a:pt x="188" y="33"/>
                </a:lnTo>
                <a:lnTo>
                  <a:pt x="195" y="16"/>
                </a:lnTo>
                <a:lnTo>
                  <a:pt x="200" y="0"/>
                </a:lnTo>
                <a:lnTo>
                  <a:pt x="207" y="7"/>
                </a:lnTo>
                <a:lnTo>
                  <a:pt x="213" y="15"/>
                </a:lnTo>
                <a:lnTo>
                  <a:pt x="219" y="21"/>
                </a:lnTo>
                <a:lnTo>
                  <a:pt x="222" y="26"/>
                </a:lnTo>
                <a:lnTo>
                  <a:pt x="226" y="31"/>
                </a:lnTo>
                <a:lnTo>
                  <a:pt x="227" y="35"/>
                </a:lnTo>
                <a:lnTo>
                  <a:pt x="230" y="38"/>
                </a:lnTo>
                <a:lnTo>
                  <a:pt x="230" y="39"/>
                </a:lnTo>
                <a:lnTo>
                  <a:pt x="230" y="40"/>
                </a:lnTo>
                <a:lnTo>
                  <a:pt x="229" y="43"/>
                </a:lnTo>
                <a:lnTo>
                  <a:pt x="229" y="44"/>
                </a:lnTo>
                <a:lnTo>
                  <a:pt x="227" y="47"/>
                </a:lnTo>
                <a:lnTo>
                  <a:pt x="226" y="49"/>
                </a:lnTo>
                <a:lnTo>
                  <a:pt x="225" y="53"/>
                </a:lnTo>
                <a:lnTo>
                  <a:pt x="224" y="55"/>
                </a:lnTo>
                <a:lnTo>
                  <a:pt x="221" y="59"/>
                </a:lnTo>
                <a:lnTo>
                  <a:pt x="219" y="63"/>
                </a:lnTo>
                <a:lnTo>
                  <a:pt x="216" y="68"/>
                </a:lnTo>
                <a:lnTo>
                  <a:pt x="213" y="73"/>
                </a:lnTo>
                <a:lnTo>
                  <a:pt x="211" y="78"/>
                </a:lnTo>
                <a:lnTo>
                  <a:pt x="207" y="83"/>
                </a:lnTo>
                <a:lnTo>
                  <a:pt x="205" y="89"/>
                </a:lnTo>
                <a:lnTo>
                  <a:pt x="201" y="96"/>
                </a:lnTo>
                <a:lnTo>
                  <a:pt x="197" y="102"/>
                </a:lnTo>
                <a:lnTo>
                  <a:pt x="188" y="116"/>
                </a:lnTo>
                <a:lnTo>
                  <a:pt x="181" y="130"/>
                </a:lnTo>
                <a:lnTo>
                  <a:pt x="171" y="142"/>
                </a:lnTo>
                <a:lnTo>
                  <a:pt x="162" y="155"/>
                </a:lnTo>
                <a:lnTo>
                  <a:pt x="152" y="165"/>
                </a:lnTo>
                <a:lnTo>
                  <a:pt x="142" y="177"/>
                </a:lnTo>
                <a:lnTo>
                  <a:pt x="133" y="187"/>
                </a:lnTo>
                <a:lnTo>
                  <a:pt x="123" y="196"/>
                </a:lnTo>
                <a:lnTo>
                  <a:pt x="111" y="204"/>
                </a:lnTo>
                <a:lnTo>
                  <a:pt x="100" y="212"/>
                </a:lnTo>
                <a:lnTo>
                  <a:pt x="90" y="219"/>
                </a:lnTo>
                <a:lnTo>
                  <a:pt x="80" y="227"/>
                </a:lnTo>
                <a:lnTo>
                  <a:pt x="68" y="233"/>
                </a:lnTo>
                <a:lnTo>
                  <a:pt x="58" y="240"/>
                </a:lnTo>
                <a:lnTo>
                  <a:pt x="48" y="245"/>
                </a:lnTo>
                <a:lnTo>
                  <a:pt x="38" y="250"/>
                </a:lnTo>
                <a:lnTo>
                  <a:pt x="33" y="252"/>
                </a:lnTo>
                <a:lnTo>
                  <a:pt x="29" y="254"/>
                </a:lnTo>
                <a:lnTo>
                  <a:pt x="25" y="256"/>
                </a:lnTo>
                <a:lnTo>
                  <a:pt x="22" y="257"/>
                </a:lnTo>
                <a:lnTo>
                  <a:pt x="18" y="259"/>
                </a:lnTo>
                <a:lnTo>
                  <a:pt x="14" y="260"/>
                </a:lnTo>
                <a:lnTo>
                  <a:pt x="11" y="261"/>
                </a:lnTo>
                <a:lnTo>
                  <a:pt x="9" y="261"/>
                </a:lnTo>
                <a:lnTo>
                  <a:pt x="5" y="262"/>
                </a:lnTo>
                <a:lnTo>
                  <a:pt x="1" y="262"/>
                </a:lnTo>
                <a:lnTo>
                  <a:pt x="0" y="262"/>
                </a:lnTo>
                <a:lnTo>
                  <a:pt x="0" y="261"/>
                </a:lnTo>
                <a:lnTo>
                  <a:pt x="0" y="261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任意多边形 28"/>
          <p:cNvSpPr>
            <a:spLocks/>
          </p:cNvSpPr>
          <p:nvPr/>
        </p:nvSpPr>
        <p:spPr bwMode="auto">
          <a:xfrm>
            <a:off x="2060274" y="3480720"/>
            <a:ext cx="132161" cy="165032"/>
          </a:xfrm>
          <a:custGeom>
            <a:avLst/>
            <a:gdLst>
              <a:gd name="connsiteX0" fmla="*/ 12968 w 132161"/>
              <a:gd name="connsiteY0" fmla="*/ 0 h 165032"/>
              <a:gd name="connsiteX1" fmla="*/ 18155 w 132161"/>
              <a:gd name="connsiteY1" fmla="*/ 0 h 165032"/>
              <a:gd name="connsiteX2" fmla="*/ 25935 w 132161"/>
              <a:gd name="connsiteY2" fmla="*/ 5187 h 165032"/>
              <a:gd name="connsiteX3" fmla="*/ 36309 w 132161"/>
              <a:gd name="connsiteY3" fmla="*/ 5187 h 165032"/>
              <a:gd name="connsiteX4" fmla="*/ 46684 w 132161"/>
              <a:gd name="connsiteY4" fmla="*/ 7780 h 165032"/>
              <a:gd name="connsiteX5" fmla="*/ 59651 w 132161"/>
              <a:gd name="connsiteY5" fmla="*/ 12967 h 165032"/>
              <a:gd name="connsiteX6" fmla="*/ 72619 w 132161"/>
              <a:gd name="connsiteY6" fmla="*/ 20748 h 165032"/>
              <a:gd name="connsiteX7" fmla="*/ 85586 w 132161"/>
              <a:gd name="connsiteY7" fmla="*/ 31122 h 165032"/>
              <a:gd name="connsiteX8" fmla="*/ 98554 w 132161"/>
              <a:gd name="connsiteY8" fmla="*/ 36309 h 165032"/>
              <a:gd name="connsiteX9" fmla="*/ 111522 w 132161"/>
              <a:gd name="connsiteY9" fmla="*/ 44089 h 165032"/>
              <a:gd name="connsiteX10" fmla="*/ 121896 w 132161"/>
              <a:gd name="connsiteY10" fmla="*/ 49277 h 165032"/>
              <a:gd name="connsiteX11" fmla="*/ 127083 w 132161"/>
              <a:gd name="connsiteY11" fmla="*/ 51870 h 165032"/>
              <a:gd name="connsiteX12" fmla="*/ 132161 w 132161"/>
              <a:gd name="connsiteY12" fmla="*/ 54409 h 165032"/>
              <a:gd name="connsiteX13" fmla="*/ 129774 w 132161"/>
              <a:gd name="connsiteY13" fmla="*/ 109307 h 165032"/>
              <a:gd name="connsiteX14" fmla="*/ 123424 w 132161"/>
              <a:gd name="connsiteY14" fmla="*/ 128357 h 165032"/>
              <a:gd name="connsiteX15" fmla="*/ 104374 w 132161"/>
              <a:gd name="connsiteY15" fmla="*/ 141057 h 165032"/>
              <a:gd name="connsiteX16" fmla="*/ 80399 w 132161"/>
              <a:gd name="connsiteY16" fmla="*/ 165032 h 165032"/>
              <a:gd name="connsiteX17" fmla="*/ 80399 w 132161"/>
              <a:gd name="connsiteY17" fmla="*/ 163392 h 165032"/>
              <a:gd name="connsiteX18" fmla="*/ 77806 w 132161"/>
              <a:gd name="connsiteY18" fmla="*/ 150424 h 165032"/>
              <a:gd name="connsiteX19" fmla="*/ 75212 w 132161"/>
              <a:gd name="connsiteY19" fmla="*/ 134863 h 165032"/>
              <a:gd name="connsiteX20" fmla="*/ 67432 w 132161"/>
              <a:gd name="connsiteY20" fmla="*/ 121895 h 165032"/>
              <a:gd name="connsiteX21" fmla="*/ 62245 w 132161"/>
              <a:gd name="connsiteY21" fmla="*/ 106334 h 165032"/>
              <a:gd name="connsiteX22" fmla="*/ 51871 w 132161"/>
              <a:gd name="connsiteY22" fmla="*/ 93367 h 165032"/>
              <a:gd name="connsiteX23" fmla="*/ 41496 w 132161"/>
              <a:gd name="connsiteY23" fmla="*/ 75212 h 165032"/>
              <a:gd name="connsiteX24" fmla="*/ 28529 w 132161"/>
              <a:gd name="connsiteY24" fmla="*/ 62244 h 165032"/>
              <a:gd name="connsiteX25" fmla="*/ 23342 w 132161"/>
              <a:gd name="connsiteY25" fmla="*/ 49277 h 165032"/>
              <a:gd name="connsiteX26" fmla="*/ 12968 w 132161"/>
              <a:gd name="connsiteY26" fmla="*/ 38902 h 165032"/>
              <a:gd name="connsiteX27" fmla="*/ 5187 w 132161"/>
              <a:gd name="connsiteY27" fmla="*/ 31122 h 165032"/>
              <a:gd name="connsiteX28" fmla="*/ 2594 w 132161"/>
              <a:gd name="connsiteY28" fmla="*/ 20748 h 165032"/>
              <a:gd name="connsiteX29" fmla="*/ 0 w 132161"/>
              <a:gd name="connsiteY29" fmla="*/ 12967 h 165032"/>
              <a:gd name="connsiteX30" fmla="*/ 0 w 132161"/>
              <a:gd name="connsiteY30" fmla="*/ 10374 h 165032"/>
              <a:gd name="connsiteX31" fmla="*/ 2594 w 132161"/>
              <a:gd name="connsiteY31" fmla="*/ 7780 h 165032"/>
              <a:gd name="connsiteX32" fmla="*/ 5187 w 132161"/>
              <a:gd name="connsiteY32" fmla="*/ 5187 h 165032"/>
              <a:gd name="connsiteX33" fmla="*/ 12968 w 132161"/>
              <a:gd name="connsiteY33" fmla="*/ 0 h 165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32161" h="165032">
                <a:moveTo>
                  <a:pt x="12968" y="0"/>
                </a:moveTo>
                <a:lnTo>
                  <a:pt x="18155" y="0"/>
                </a:lnTo>
                <a:lnTo>
                  <a:pt x="25935" y="5187"/>
                </a:lnTo>
                <a:lnTo>
                  <a:pt x="36309" y="5187"/>
                </a:lnTo>
                <a:lnTo>
                  <a:pt x="46684" y="7780"/>
                </a:lnTo>
                <a:lnTo>
                  <a:pt x="59651" y="12967"/>
                </a:lnTo>
                <a:lnTo>
                  <a:pt x="72619" y="20748"/>
                </a:lnTo>
                <a:lnTo>
                  <a:pt x="85586" y="31122"/>
                </a:lnTo>
                <a:lnTo>
                  <a:pt x="98554" y="36309"/>
                </a:lnTo>
                <a:lnTo>
                  <a:pt x="111522" y="44089"/>
                </a:lnTo>
                <a:lnTo>
                  <a:pt x="121896" y="49277"/>
                </a:lnTo>
                <a:lnTo>
                  <a:pt x="127083" y="51870"/>
                </a:lnTo>
                <a:lnTo>
                  <a:pt x="132161" y="54409"/>
                </a:lnTo>
                <a:lnTo>
                  <a:pt x="129774" y="109307"/>
                </a:lnTo>
                <a:cubicBezTo>
                  <a:pt x="129261" y="115981"/>
                  <a:pt x="127605" y="123130"/>
                  <a:pt x="123424" y="128357"/>
                </a:cubicBezTo>
                <a:cubicBezTo>
                  <a:pt x="118656" y="134316"/>
                  <a:pt x="110168" y="136090"/>
                  <a:pt x="104374" y="141057"/>
                </a:cubicBezTo>
                <a:lnTo>
                  <a:pt x="80399" y="165032"/>
                </a:lnTo>
                <a:lnTo>
                  <a:pt x="80399" y="163392"/>
                </a:lnTo>
                <a:lnTo>
                  <a:pt x="77806" y="150424"/>
                </a:lnTo>
                <a:lnTo>
                  <a:pt x="75212" y="134863"/>
                </a:lnTo>
                <a:lnTo>
                  <a:pt x="67432" y="121895"/>
                </a:lnTo>
                <a:lnTo>
                  <a:pt x="62245" y="106334"/>
                </a:lnTo>
                <a:lnTo>
                  <a:pt x="51871" y="93367"/>
                </a:lnTo>
                <a:lnTo>
                  <a:pt x="41496" y="75212"/>
                </a:lnTo>
                <a:lnTo>
                  <a:pt x="28529" y="62244"/>
                </a:lnTo>
                <a:lnTo>
                  <a:pt x="23342" y="49277"/>
                </a:lnTo>
                <a:lnTo>
                  <a:pt x="12968" y="38902"/>
                </a:lnTo>
                <a:lnTo>
                  <a:pt x="5187" y="31122"/>
                </a:lnTo>
                <a:lnTo>
                  <a:pt x="2594" y="20748"/>
                </a:lnTo>
                <a:lnTo>
                  <a:pt x="0" y="12967"/>
                </a:lnTo>
                <a:lnTo>
                  <a:pt x="0" y="10374"/>
                </a:lnTo>
                <a:lnTo>
                  <a:pt x="2594" y="7780"/>
                </a:lnTo>
                <a:lnTo>
                  <a:pt x="5187" y="5187"/>
                </a:lnTo>
                <a:lnTo>
                  <a:pt x="12968" y="0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30" name="任意多边形 29"/>
          <p:cNvSpPr>
            <a:spLocks/>
          </p:cNvSpPr>
          <p:nvPr/>
        </p:nvSpPr>
        <p:spPr bwMode="auto">
          <a:xfrm>
            <a:off x="2138079" y="3065755"/>
            <a:ext cx="326784" cy="663943"/>
          </a:xfrm>
          <a:custGeom>
            <a:avLst/>
            <a:gdLst>
              <a:gd name="connsiteX0" fmla="*/ 88180 w 326784"/>
              <a:gd name="connsiteY0" fmla="*/ 0 h 663943"/>
              <a:gd name="connsiteX1" fmla="*/ 114115 w 326784"/>
              <a:gd name="connsiteY1" fmla="*/ 12968 h 663943"/>
              <a:gd name="connsiteX2" fmla="*/ 140050 w 326784"/>
              <a:gd name="connsiteY2" fmla="*/ 25935 h 663943"/>
              <a:gd name="connsiteX3" fmla="*/ 168579 w 326784"/>
              <a:gd name="connsiteY3" fmla="*/ 36310 h 663943"/>
              <a:gd name="connsiteX4" fmla="*/ 189327 w 326784"/>
              <a:gd name="connsiteY4" fmla="*/ 49277 h 663943"/>
              <a:gd name="connsiteX5" fmla="*/ 210075 w 326784"/>
              <a:gd name="connsiteY5" fmla="*/ 59651 h 663943"/>
              <a:gd name="connsiteX6" fmla="*/ 230824 w 326784"/>
              <a:gd name="connsiteY6" fmla="*/ 67432 h 663943"/>
              <a:gd name="connsiteX7" fmla="*/ 246385 w 326784"/>
              <a:gd name="connsiteY7" fmla="*/ 75212 h 663943"/>
              <a:gd name="connsiteX8" fmla="*/ 261946 w 326784"/>
              <a:gd name="connsiteY8" fmla="*/ 85587 h 663943"/>
              <a:gd name="connsiteX9" fmla="*/ 274914 w 326784"/>
              <a:gd name="connsiteY9" fmla="*/ 90774 h 663943"/>
              <a:gd name="connsiteX10" fmla="*/ 287881 w 326784"/>
              <a:gd name="connsiteY10" fmla="*/ 98554 h 663943"/>
              <a:gd name="connsiteX11" fmla="*/ 298255 w 326784"/>
              <a:gd name="connsiteY11" fmla="*/ 103741 h 663943"/>
              <a:gd name="connsiteX12" fmla="*/ 308629 w 326784"/>
              <a:gd name="connsiteY12" fmla="*/ 111522 h 663943"/>
              <a:gd name="connsiteX13" fmla="*/ 313817 w 326784"/>
              <a:gd name="connsiteY13" fmla="*/ 116709 h 663943"/>
              <a:gd name="connsiteX14" fmla="*/ 321597 w 326784"/>
              <a:gd name="connsiteY14" fmla="*/ 124489 h 663943"/>
              <a:gd name="connsiteX15" fmla="*/ 324191 w 326784"/>
              <a:gd name="connsiteY15" fmla="*/ 127083 h 663943"/>
              <a:gd name="connsiteX16" fmla="*/ 326784 w 326784"/>
              <a:gd name="connsiteY16" fmla="*/ 134864 h 663943"/>
              <a:gd name="connsiteX17" fmla="*/ 326784 w 326784"/>
              <a:gd name="connsiteY17" fmla="*/ 137457 h 663943"/>
              <a:gd name="connsiteX18" fmla="*/ 326784 w 326784"/>
              <a:gd name="connsiteY18" fmla="*/ 145238 h 663943"/>
              <a:gd name="connsiteX19" fmla="*/ 324191 w 326784"/>
              <a:gd name="connsiteY19" fmla="*/ 150425 h 663943"/>
              <a:gd name="connsiteX20" fmla="*/ 324191 w 326784"/>
              <a:gd name="connsiteY20" fmla="*/ 158205 h 663943"/>
              <a:gd name="connsiteX21" fmla="*/ 321597 w 326784"/>
              <a:gd name="connsiteY21" fmla="*/ 165986 h 663943"/>
              <a:gd name="connsiteX22" fmla="*/ 319004 w 326784"/>
              <a:gd name="connsiteY22" fmla="*/ 176360 h 663943"/>
              <a:gd name="connsiteX23" fmla="*/ 313817 w 326784"/>
              <a:gd name="connsiteY23" fmla="*/ 186734 h 663943"/>
              <a:gd name="connsiteX24" fmla="*/ 311223 w 326784"/>
              <a:gd name="connsiteY24" fmla="*/ 199702 h 663943"/>
              <a:gd name="connsiteX25" fmla="*/ 308629 w 326784"/>
              <a:gd name="connsiteY25" fmla="*/ 210076 h 663943"/>
              <a:gd name="connsiteX26" fmla="*/ 300849 w 326784"/>
              <a:gd name="connsiteY26" fmla="*/ 225637 h 663943"/>
              <a:gd name="connsiteX27" fmla="*/ 298255 w 326784"/>
              <a:gd name="connsiteY27" fmla="*/ 238605 h 663943"/>
              <a:gd name="connsiteX28" fmla="*/ 293068 w 326784"/>
              <a:gd name="connsiteY28" fmla="*/ 254166 h 663943"/>
              <a:gd name="connsiteX29" fmla="*/ 285288 w 326784"/>
              <a:gd name="connsiteY29" fmla="*/ 272321 h 663943"/>
              <a:gd name="connsiteX30" fmla="*/ 277507 w 326784"/>
              <a:gd name="connsiteY30" fmla="*/ 287882 h 663943"/>
              <a:gd name="connsiteX31" fmla="*/ 272320 w 326784"/>
              <a:gd name="connsiteY31" fmla="*/ 308630 h 663943"/>
              <a:gd name="connsiteX32" fmla="*/ 264539 w 326784"/>
              <a:gd name="connsiteY32" fmla="*/ 326785 h 663943"/>
              <a:gd name="connsiteX33" fmla="*/ 256759 w 326784"/>
              <a:gd name="connsiteY33" fmla="*/ 350126 h 663943"/>
              <a:gd name="connsiteX34" fmla="*/ 248978 w 326784"/>
              <a:gd name="connsiteY34" fmla="*/ 370875 h 663943"/>
              <a:gd name="connsiteX35" fmla="*/ 238604 w 326784"/>
              <a:gd name="connsiteY35" fmla="*/ 389029 h 663943"/>
              <a:gd name="connsiteX36" fmla="*/ 230824 w 326784"/>
              <a:gd name="connsiteY36" fmla="*/ 409777 h 663943"/>
              <a:gd name="connsiteX37" fmla="*/ 212669 w 326784"/>
              <a:gd name="connsiteY37" fmla="*/ 446087 h 663943"/>
              <a:gd name="connsiteX38" fmla="*/ 194514 w 326784"/>
              <a:gd name="connsiteY38" fmla="*/ 477209 h 663943"/>
              <a:gd name="connsiteX39" fmla="*/ 176360 w 326784"/>
              <a:gd name="connsiteY39" fmla="*/ 508332 h 663943"/>
              <a:gd name="connsiteX40" fmla="*/ 158205 w 326784"/>
              <a:gd name="connsiteY40" fmla="*/ 534267 h 663943"/>
              <a:gd name="connsiteX41" fmla="*/ 137457 w 326784"/>
              <a:gd name="connsiteY41" fmla="*/ 560202 h 663943"/>
              <a:gd name="connsiteX42" fmla="*/ 119302 w 326784"/>
              <a:gd name="connsiteY42" fmla="*/ 586137 h 663943"/>
              <a:gd name="connsiteX43" fmla="*/ 98554 w 326784"/>
              <a:gd name="connsiteY43" fmla="*/ 606886 h 663943"/>
              <a:gd name="connsiteX44" fmla="*/ 82993 w 326784"/>
              <a:gd name="connsiteY44" fmla="*/ 622447 h 663943"/>
              <a:gd name="connsiteX45" fmla="*/ 64838 w 326784"/>
              <a:gd name="connsiteY45" fmla="*/ 635414 h 663943"/>
              <a:gd name="connsiteX46" fmla="*/ 51870 w 326784"/>
              <a:gd name="connsiteY46" fmla="*/ 645788 h 663943"/>
              <a:gd name="connsiteX47" fmla="*/ 44090 w 326784"/>
              <a:gd name="connsiteY47" fmla="*/ 653569 h 663943"/>
              <a:gd name="connsiteX48" fmla="*/ 33716 w 326784"/>
              <a:gd name="connsiteY48" fmla="*/ 658756 h 663943"/>
              <a:gd name="connsiteX49" fmla="*/ 23342 w 326784"/>
              <a:gd name="connsiteY49" fmla="*/ 661350 h 663943"/>
              <a:gd name="connsiteX50" fmla="*/ 15561 w 326784"/>
              <a:gd name="connsiteY50" fmla="*/ 663943 h 663943"/>
              <a:gd name="connsiteX51" fmla="*/ 12967 w 326784"/>
              <a:gd name="connsiteY51" fmla="*/ 661350 h 663943"/>
              <a:gd name="connsiteX52" fmla="*/ 7780 w 326784"/>
              <a:gd name="connsiteY52" fmla="*/ 653569 h 663943"/>
              <a:gd name="connsiteX53" fmla="*/ 2593 w 326784"/>
              <a:gd name="connsiteY53" fmla="*/ 650976 h 663943"/>
              <a:gd name="connsiteX54" fmla="*/ 0 w 326784"/>
              <a:gd name="connsiteY54" fmla="*/ 645788 h 663943"/>
              <a:gd name="connsiteX55" fmla="*/ 0 w 326784"/>
              <a:gd name="connsiteY55" fmla="*/ 638008 h 663943"/>
              <a:gd name="connsiteX56" fmla="*/ 0 w 326784"/>
              <a:gd name="connsiteY56" fmla="*/ 627634 h 663943"/>
              <a:gd name="connsiteX57" fmla="*/ 0 w 326784"/>
              <a:gd name="connsiteY57" fmla="*/ 619853 h 663943"/>
              <a:gd name="connsiteX58" fmla="*/ 2593 w 326784"/>
              <a:gd name="connsiteY58" fmla="*/ 609479 h 663943"/>
              <a:gd name="connsiteX59" fmla="*/ 2593 w 326784"/>
              <a:gd name="connsiteY59" fmla="*/ 591324 h 663943"/>
              <a:gd name="connsiteX60" fmla="*/ 2593 w 326784"/>
              <a:gd name="connsiteY60" fmla="*/ 579997 h 663943"/>
              <a:gd name="connsiteX61" fmla="*/ 26568 w 326784"/>
              <a:gd name="connsiteY61" fmla="*/ 556022 h 663943"/>
              <a:gd name="connsiteX62" fmla="*/ 45618 w 326784"/>
              <a:gd name="connsiteY62" fmla="*/ 543322 h 663943"/>
              <a:gd name="connsiteX63" fmla="*/ 51968 w 326784"/>
              <a:gd name="connsiteY63" fmla="*/ 524272 h 663943"/>
              <a:gd name="connsiteX64" fmla="*/ 54355 w 326784"/>
              <a:gd name="connsiteY64" fmla="*/ 469374 h 663943"/>
              <a:gd name="connsiteX65" fmla="*/ 59651 w 326784"/>
              <a:gd name="connsiteY65" fmla="*/ 472022 h 663943"/>
              <a:gd name="connsiteX66" fmla="*/ 64838 w 326784"/>
              <a:gd name="connsiteY66" fmla="*/ 472022 h 663943"/>
              <a:gd name="connsiteX67" fmla="*/ 72619 w 326784"/>
              <a:gd name="connsiteY67" fmla="*/ 466835 h 663943"/>
              <a:gd name="connsiteX68" fmla="*/ 75212 w 326784"/>
              <a:gd name="connsiteY68" fmla="*/ 464242 h 663943"/>
              <a:gd name="connsiteX69" fmla="*/ 82993 w 326784"/>
              <a:gd name="connsiteY69" fmla="*/ 453867 h 663943"/>
              <a:gd name="connsiteX70" fmla="*/ 88180 w 326784"/>
              <a:gd name="connsiteY70" fmla="*/ 446087 h 663943"/>
              <a:gd name="connsiteX71" fmla="*/ 90773 w 326784"/>
              <a:gd name="connsiteY71" fmla="*/ 438306 h 663943"/>
              <a:gd name="connsiteX72" fmla="*/ 95960 w 326784"/>
              <a:gd name="connsiteY72" fmla="*/ 433119 h 663943"/>
              <a:gd name="connsiteX73" fmla="*/ 98554 w 326784"/>
              <a:gd name="connsiteY73" fmla="*/ 425339 h 663943"/>
              <a:gd name="connsiteX74" fmla="*/ 106334 w 326784"/>
              <a:gd name="connsiteY74" fmla="*/ 414965 h 663943"/>
              <a:gd name="connsiteX75" fmla="*/ 111521 w 326784"/>
              <a:gd name="connsiteY75" fmla="*/ 407184 h 663943"/>
              <a:gd name="connsiteX76" fmla="*/ 114115 w 326784"/>
              <a:gd name="connsiteY76" fmla="*/ 396810 h 663943"/>
              <a:gd name="connsiteX77" fmla="*/ 121896 w 326784"/>
              <a:gd name="connsiteY77" fmla="*/ 383842 h 663943"/>
              <a:gd name="connsiteX78" fmla="*/ 127083 w 326784"/>
              <a:gd name="connsiteY78" fmla="*/ 370875 h 663943"/>
              <a:gd name="connsiteX79" fmla="*/ 134863 w 326784"/>
              <a:gd name="connsiteY79" fmla="*/ 357907 h 663943"/>
              <a:gd name="connsiteX80" fmla="*/ 140050 w 326784"/>
              <a:gd name="connsiteY80" fmla="*/ 344939 h 663943"/>
              <a:gd name="connsiteX81" fmla="*/ 153018 w 326784"/>
              <a:gd name="connsiteY81" fmla="*/ 316410 h 663943"/>
              <a:gd name="connsiteX82" fmla="*/ 168579 w 326784"/>
              <a:gd name="connsiteY82" fmla="*/ 295662 h 663943"/>
              <a:gd name="connsiteX83" fmla="*/ 176360 w 326784"/>
              <a:gd name="connsiteY83" fmla="*/ 272321 h 663943"/>
              <a:gd name="connsiteX84" fmla="*/ 184140 w 326784"/>
              <a:gd name="connsiteY84" fmla="*/ 251572 h 663943"/>
              <a:gd name="connsiteX85" fmla="*/ 189327 w 326784"/>
              <a:gd name="connsiteY85" fmla="*/ 233418 h 663943"/>
              <a:gd name="connsiteX86" fmla="*/ 197108 w 326784"/>
              <a:gd name="connsiteY86" fmla="*/ 215263 h 663943"/>
              <a:gd name="connsiteX87" fmla="*/ 199701 w 326784"/>
              <a:gd name="connsiteY87" fmla="*/ 199702 h 663943"/>
              <a:gd name="connsiteX88" fmla="*/ 202295 w 326784"/>
              <a:gd name="connsiteY88" fmla="*/ 186734 h 663943"/>
              <a:gd name="connsiteX89" fmla="*/ 202295 w 326784"/>
              <a:gd name="connsiteY89" fmla="*/ 184141 h 663943"/>
              <a:gd name="connsiteX90" fmla="*/ 202295 w 326784"/>
              <a:gd name="connsiteY90" fmla="*/ 176360 h 663943"/>
              <a:gd name="connsiteX91" fmla="*/ 202295 w 326784"/>
              <a:gd name="connsiteY91" fmla="*/ 165986 h 663943"/>
              <a:gd name="connsiteX92" fmla="*/ 199701 w 326784"/>
              <a:gd name="connsiteY92" fmla="*/ 160799 h 663943"/>
              <a:gd name="connsiteX93" fmla="*/ 197108 w 326784"/>
              <a:gd name="connsiteY93" fmla="*/ 153018 h 663943"/>
              <a:gd name="connsiteX94" fmla="*/ 189327 w 326784"/>
              <a:gd name="connsiteY94" fmla="*/ 147831 h 663943"/>
              <a:gd name="connsiteX95" fmla="*/ 184140 w 326784"/>
              <a:gd name="connsiteY95" fmla="*/ 137457 h 663943"/>
              <a:gd name="connsiteX96" fmla="*/ 173766 w 326784"/>
              <a:gd name="connsiteY96" fmla="*/ 127083 h 663943"/>
              <a:gd name="connsiteX97" fmla="*/ 168579 w 326784"/>
              <a:gd name="connsiteY97" fmla="*/ 116709 h 663943"/>
              <a:gd name="connsiteX98" fmla="*/ 158205 w 326784"/>
              <a:gd name="connsiteY98" fmla="*/ 108928 h 663943"/>
              <a:gd name="connsiteX99" fmla="*/ 145237 w 326784"/>
              <a:gd name="connsiteY99" fmla="*/ 98554 h 663943"/>
              <a:gd name="connsiteX100" fmla="*/ 132270 w 326784"/>
              <a:gd name="connsiteY100" fmla="*/ 88180 h 663943"/>
              <a:gd name="connsiteX101" fmla="*/ 119302 w 326784"/>
              <a:gd name="connsiteY101" fmla="*/ 77806 h 663943"/>
              <a:gd name="connsiteX102" fmla="*/ 106334 w 326784"/>
              <a:gd name="connsiteY102" fmla="*/ 64838 h 663943"/>
              <a:gd name="connsiteX103" fmla="*/ 88180 w 326784"/>
              <a:gd name="connsiteY103" fmla="*/ 51871 h 663943"/>
              <a:gd name="connsiteX104" fmla="*/ 72619 w 326784"/>
              <a:gd name="connsiteY104" fmla="*/ 38903 h 663943"/>
              <a:gd name="connsiteX105" fmla="*/ 88180 w 326784"/>
              <a:gd name="connsiteY105" fmla="*/ 0 h 663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326784" h="663943">
                <a:moveTo>
                  <a:pt x="88180" y="0"/>
                </a:moveTo>
                <a:lnTo>
                  <a:pt x="114115" y="12968"/>
                </a:lnTo>
                <a:lnTo>
                  <a:pt x="140050" y="25935"/>
                </a:lnTo>
                <a:lnTo>
                  <a:pt x="168579" y="36310"/>
                </a:lnTo>
                <a:lnTo>
                  <a:pt x="189327" y="49277"/>
                </a:lnTo>
                <a:lnTo>
                  <a:pt x="210075" y="59651"/>
                </a:lnTo>
                <a:lnTo>
                  <a:pt x="230824" y="67432"/>
                </a:lnTo>
                <a:lnTo>
                  <a:pt x="246385" y="75212"/>
                </a:lnTo>
                <a:lnTo>
                  <a:pt x="261946" y="85587"/>
                </a:lnTo>
                <a:lnTo>
                  <a:pt x="274914" y="90774"/>
                </a:lnTo>
                <a:lnTo>
                  <a:pt x="287881" y="98554"/>
                </a:lnTo>
                <a:lnTo>
                  <a:pt x="298255" y="103741"/>
                </a:lnTo>
                <a:lnTo>
                  <a:pt x="308629" y="111522"/>
                </a:lnTo>
                <a:lnTo>
                  <a:pt x="313817" y="116709"/>
                </a:lnTo>
                <a:lnTo>
                  <a:pt x="321597" y="124489"/>
                </a:lnTo>
                <a:lnTo>
                  <a:pt x="324191" y="127083"/>
                </a:lnTo>
                <a:lnTo>
                  <a:pt x="326784" y="134864"/>
                </a:lnTo>
                <a:lnTo>
                  <a:pt x="326784" y="137457"/>
                </a:lnTo>
                <a:lnTo>
                  <a:pt x="326784" y="145238"/>
                </a:lnTo>
                <a:lnTo>
                  <a:pt x="324191" y="150425"/>
                </a:lnTo>
                <a:lnTo>
                  <a:pt x="324191" y="158205"/>
                </a:lnTo>
                <a:lnTo>
                  <a:pt x="321597" y="165986"/>
                </a:lnTo>
                <a:lnTo>
                  <a:pt x="319004" y="176360"/>
                </a:lnTo>
                <a:lnTo>
                  <a:pt x="313817" y="186734"/>
                </a:lnTo>
                <a:lnTo>
                  <a:pt x="311223" y="199702"/>
                </a:lnTo>
                <a:lnTo>
                  <a:pt x="308629" y="210076"/>
                </a:lnTo>
                <a:lnTo>
                  <a:pt x="300849" y="225637"/>
                </a:lnTo>
                <a:lnTo>
                  <a:pt x="298255" y="238605"/>
                </a:lnTo>
                <a:lnTo>
                  <a:pt x="293068" y="254166"/>
                </a:lnTo>
                <a:lnTo>
                  <a:pt x="285288" y="272321"/>
                </a:lnTo>
                <a:lnTo>
                  <a:pt x="277507" y="287882"/>
                </a:lnTo>
                <a:lnTo>
                  <a:pt x="272320" y="308630"/>
                </a:lnTo>
                <a:lnTo>
                  <a:pt x="264539" y="326785"/>
                </a:lnTo>
                <a:lnTo>
                  <a:pt x="256759" y="350126"/>
                </a:lnTo>
                <a:lnTo>
                  <a:pt x="248978" y="370875"/>
                </a:lnTo>
                <a:lnTo>
                  <a:pt x="238604" y="389029"/>
                </a:lnTo>
                <a:lnTo>
                  <a:pt x="230824" y="409777"/>
                </a:lnTo>
                <a:lnTo>
                  <a:pt x="212669" y="446087"/>
                </a:lnTo>
                <a:lnTo>
                  <a:pt x="194514" y="477209"/>
                </a:lnTo>
                <a:lnTo>
                  <a:pt x="176360" y="508332"/>
                </a:lnTo>
                <a:lnTo>
                  <a:pt x="158205" y="534267"/>
                </a:lnTo>
                <a:lnTo>
                  <a:pt x="137457" y="560202"/>
                </a:lnTo>
                <a:lnTo>
                  <a:pt x="119302" y="586137"/>
                </a:lnTo>
                <a:lnTo>
                  <a:pt x="98554" y="606886"/>
                </a:lnTo>
                <a:lnTo>
                  <a:pt x="82993" y="622447"/>
                </a:lnTo>
                <a:lnTo>
                  <a:pt x="64838" y="635414"/>
                </a:lnTo>
                <a:lnTo>
                  <a:pt x="51870" y="645788"/>
                </a:lnTo>
                <a:lnTo>
                  <a:pt x="44090" y="653569"/>
                </a:lnTo>
                <a:lnTo>
                  <a:pt x="33716" y="658756"/>
                </a:lnTo>
                <a:lnTo>
                  <a:pt x="23342" y="661350"/>
                </a:lnTo>
                <a:lnTo>
                  <a:pt x="15561" y="663943"/>
                </a:lnTo>
                <a:lnTo>
                  <a:pt x="12967" y="661350"/>
                </a:lnTo>
                <a:lnTo>
                  <a:pt x="7780" y="653569"/>
                </a:lnTo>
                <a:lnTo>
                  <a:pt x="2593" y="650976"/>
                </a:lnTo>
                <a:lnTo>
                  <a:pt x="0" y="645788"/>
                </a:lnTo>
                <a:lnTo>
                  <a:pt x="0" y="638008"/>
                </a:lnTo>
                <a:lnTo>
                  <a:pt x="0" y="627634"/>
                </a:lnTo>
                <a:lnTo>
                  <a:pt x="0" y="619853"/>
                </a:lnTo>
                <a:lnTo>
                  <a:pt x="2593" y="609479"/>
                </a:lnTo>
                <a:lnTo>
                  <a:pt x="2593" y="591324"/>
                </a:lnTo>
                <a:lnTo>
                  <a:pt x="2593" y="579997"/>
                </a:lnTo>
                <a:lnTo>
                  <a:pt x="26568" y="556022"/>
                </a:lnTo>
                <a:cubicBezTo>
                  <a:pt x="32362" y="551055"/>
                  <a:pt x="40850" y="549281"/>
                  <a:pt x="45618" y="543322"/>
                </a:cubicBezTo>
                <a:cubicBezTo>
                  <a:pt x="49799" y="538095"/>
                  <a:pt x="51455" y="530946"/>
                  <a:pt x="51968" y="524272"/>
                </a:cubicBezTo>
                <a:lnTo>
                  <a:pt x="54355" y="469374"/>
                </a:lnTo>
                <a:lnTo>
                  <a:pt x="59651" y="472022"/>
                </a:lnTo>
                <a:lnTo>
                  <a:pt x="64838" y="472022"/>
                </a:lnTo>
                <a:lnTo>
                  <a:pt x="72619" y="466835"/>
                </a:lnTo>
                <a:lnTo>
                  <a:pt x="75212" y="464242"/>
                </a:lnTo>
                <a:lnTo>
                  <a:pt x="82993" y="453867"/>
                </a:lnTo>
                <a:lnTo>
                  <a:pt x="88180" y="446087"/>
                </a:lnTo>
                <a:lnTo>
                  <a:pt x="90773" y="438306"/>
                </a:lnTo>
                <a:lnTo>
                  <a:pt x="95960" y="433119"/>
                </a:lnTo>
                <a:lnTo>
                  <a:pt x="98554" y="425339"/>
                </a:lnTo>
                <a:lnTo>
                  <a:pt x="106334" y="414965"/>
                </a:lnTo>
                <a:lnTo>
                  <a:pt x="111521" y="407184"/>
                </a:lnTo>
                <a:lnTo>
                  <a:pt x="114115" y="396810"/>
                </a:lnTo>
                <a:lnTo>
                  <a:pt x="121896" y="383842"/>
                </a:lnTo>
                <a:lnTo>
                  <a:pt x="127083" y="370875"/>
                </a:lnTo>
                <a:lnTo>
                  <a:pt x="134863" y="357907"/>
                </a:lnTo>
                <a:lnTo>
                  <a:pt x="140050" y="344939"/>
                </a:lnTo>
                <a:lnTo>
                  <a:pt x="153018" y="316410"/>
                </a:lnTo>
                <a:lnTo>
                  <a:pt x="168579" y="295662"/>
                </a:lnTo>
                <a:lnTo>
                  <a:pt x="176360" y="272321"/>
                </a:lnTo>
                <a:lnTo>
                  <a:pt x="184140" y="251572"/>
                </a:lnTo>
                <a:lnTo>
                  <a:pt x="189327" y="233418"/>
                </a:lnTo>
                <a:lnTo>
                  <a:pt x="197108" y="215263"/>
                </a:lnTo>
                <a:lnTo>
                  <a:pt x="199701" y="199702"/>
                </a:lnTo>
                <a:lnTo>
                  <a:pt x="202295" y="186734"/>
                </a:lnTo>
                <a:lnTo>
                  <a:pt x="202295" y="184141"/>
                </a:lnTo>
                <a:lnTo>
                  <a:pt x="202295" y="176360"/>
                </a:lnTo>
                <a:lnTo>
                  <a:pt x="202295" y="165986"/>
                </a:lnTo>
                <a:lnTo>
                  <a:pt x="199701" y="160799"/>
                </a:lnTo>
                <a:lnTo>
                  <a:pt x="197108" y="153018"/>
                </a:lnTo>
                <a:lnTo>
                  <a:pt x="189327" y="147831"/>
                </a:lnTo>
                <a:lnTo>
                  <a:pt x="184140" y="137457"/>
                </a:lnTo>
                <a:lnTo>
                  <a:pt x="173766" y="127083"/>
                </a:lnTo>
                <a:lnTo>
                  <a:pt x="168579" y="116709"/>
                </a:lnTo>
                <a:lnTo>
                  <a:pt x="158205" y="108928"/>
                </a:lnTo>
                <a:lnTo>
                  <a:pt x="145237" y="98554"/>
                </a:lnTo>
                <a:lnTo>
                  <a:pt x="132270" y="88180"/>
                </a:lnTo>
                <a:lnTo>
                  <a:pt x="119302" y="77806"/>
                </a:lnTo>
                <a:lnTo>
                  <a:pt x="106334" y="64838"/>
                </a:lnTo>
                <a:lnTo>
                  <a:pt x="88180" y="51871"/>
                </a:lnTo>
                <a:lnTo>
                  <a:pt x="72619" y="38903"/>
                </a:lnTo>
                <a:lnTo>
                  <a:pt x="88180" y="0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8208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>
            <a:extLst>
              <a:ext uri="{FF2B5EF4-FFF2-40B4-BE49-F238E27FC236}">
                <a16:creationId xmlns="" xmlns:a16="http://schemas.microsoft.com/office/drawing/2014/main" id="{D4E991FC-BB3A-F340-9606-A470D6979076}"/>
              </a:ext>
            </a:extLst>
          </p:cNvPr>
          <p:cNvSpPr txBox="1"/>
          <p:nvPr/>
        </p:nvSpPr>
        <p:spPr>
          <a:xfrm>
            <a:off x="899592" y="601910"/>
            <a:ext cx="7488832" cy="1421924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defTabSz="685749">
              <a:lnSpc>
                <a:spcPct val="120000"/>
              </a:lnSpc>
            </a:pPr>
            <a:r>
              <a:rPr lang="zh-CN" altLang="en-US" sz="36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恭</a:t>
            </a:r>
            <a:r>
              <a:rPr lang="zh-CN" altLang="en-US" sz="36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喜</a:t>
            </a:r>
            <a:r>
              <a:rPr lang="zh-CN" altLang="en-US" sz="36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你行装准备完成，现在一起去</a:t>
            </a:r>
            <a:r>
              <a:rPr lang="zh-CN" altLang="en-US" sz="36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威尼</a:t>
            </a:r>
            <a:r>
              <a:rPr lang="zh-CN" altLang="en-US" sz="36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斯吧！</a:t>
            </a:r>
            <a:endParaRPr lang="zh-CN" altLang="en-US" sz="36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050" name="Picture 2" descr="E:\24春\图\包图网的图\旅行背包插画元素\5bc81f408843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351" b="95724" l="4615" r="9614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067694"/>
            <a:ext cx="2950841" cy="2950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2283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>
            <a:extLst>
              <a:ext uri="{FF2B5EF4-FFF2-40B4-BE49-F238E27FC236}">
                <a16:creationId xmlns="" xmlns:a16="http://schemas.microsoft.com/office/drawing/2014/main" id="{D4E991FC-BB3A-F340-9606-A470D6979076}"/>
              </a:ext>
            </a:extLst>
          </p:cNvPr>
          <p:cNvSpPr txBox="1"/>
          <p:nvPr/>
        </p:nvSpPr>
        <p:spPr>
          <a:xfrm>
            <a:off x="2267744" y="1643474"/>
            <a:ext cx="3897213" cy="1569656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48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游威尼斯</a:t>
            </a:r>
            <a:endParaRPr lang="en-US" altLang="zh-CN" sz="4800" b="1" dirty="0" smtClean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 defTabSz="685749"/>
            <a:r>
              <a:rPr lang="zh-CN" altLang="en-US" sz="4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感</a:t>
            </a:r>
            <a:r>
              <a:rPr lang="zh-CN" altLang="en-US" sz="48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受动静之美</a:t>
            </a:r>
            <a:endParaRPr lang="zh-CN" altLang="en-US" sz="4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1174329" y="1082312"/>
            <a:ext cx="1408602" cy="715085"/>
          </a:xfrm>
          <a:prstGeom prst="round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活</a:t>
            </a:r>
            <a:r>
              <a:rPr lang="zh-CN" altLang="en-US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动</a:t>
            </a:r>
            <a:r>
              <a:rPr lang="en-US" altLang="zh-CN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endParaRPr lang="zh-CN" altLang="en-US" sz="36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88784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115616" y="1729603"/>
            <a:ext cx="6984776" cy="12741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默读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第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自然段，说说这个自然段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告诉了我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们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什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么。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15">
            <a:extLst>
              <a:ext uri="{FF2B5EF4-FFF2-40B4-BE49-F238E27FC236}">
                <a16:creationId xmlns:a16="http://schemas.microsoft.com/office/drawing/2014/main" xmlns="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4533188" cy="604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威</a:t>
            </a:r>
            <a:r>
              <a:rPr kumimoji="1"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尼</a:t>
            </a: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斯初印象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Picture 2" descr="E:\24春\图\小艇.抠图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47844">
            <a:off x="448424" y="370812"/>
            <a:ext cx="1020142" cy="608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0190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11560" y="1419622"/>
            <a:ext cx="8064896" cy="2160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    威尼斯是意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大利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东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北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部港口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城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市。市区建于离陆地</a:t>
            </a:r>
            <a:r>
              <a:rPr lang="en-US" altLang="zh-CN" sz="2800" b="1" smtClean="0">
                <a:latin typeface="楷体" pitchFamily="49" charset="-122"/>
                <a:ea typeface="楷体" pitchFamily="49" charset="-122"/>
              </a:rPr>
              <a:t>4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千米的</a:t>
            </a:r>
            <a:r>
              <a:rPr lang="en-US" altLang="zh-CN" sz="2800" b="1" smtClean="0">
                <a:latin typeface="楷体" pitchFamily="49" charset="-122"/>
                <a:ea typeface="楷体" pitchFamily="49" charset="-122"/>
              </a:rPr>
              <a:t>118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个小岛</a:t>
            </a:r>
            <a:r>
              <a:rPr lang="zh-CN" altLang="en-US" sz="2800" b="1" spc="70" smtClean="0">
                <a:latin typeface="楷体" pitchFamily="49" charset="-122"/>
                <a:ea typeface="楷体" pitchFamily="49" charset="-122"/>
              </a:rPr>
              <a:t>上，有</a:t>
            </a:r>
            <a:r>
              <a:rPr lang="en-US" altLang="zh-CN" sz="2800" b="1" spc="70" smtClean="0">
                <a:latin typeface="楷体" pitchFamily="49" charset="-122"/>
                <a:ea typeface="楷体" pitchFamily="49" charset="-122"/>
              </a:rPr>
              <a:t>177</a:t>
            </a:r>
            <a:r>
              <a:rPr lang="zh-CN" altLang="en-US" sz="2800" b="1" spc="70" smtClean="0">
                <a:latin typeface="楷体" pitchFamily="49" charset="-122"/>
                <a:ea typeface="楷体" pitchFamily="49" charset="-122"/>
              </a:rPr>
              <a:t>条水道贯通其间。那里</a:t>
            </a:r>
            <a:r>
              <a:rPr lang="zh-CN" altLang="en-US" sz="2800" b="1" spc="70">
                <a:latin typeface="楷体" pitchFamily="49" charset="-122"/>
                <a:ea typeface="楷体" pitchFamily="49" charset="-122"/>
              </a:rPr>
              <a:t>有</a:t>
            </a:r>
            <a:r>
              <a:rPr lang="en-US" altLang="zh-CN" sz="2800" b="1" spc="70" smtClean="0">
                <a:latin typeface="楷体" pitchFamily="49" charset="-122"/>
                <a:ea typeface="楷体" pitchFamily="49" charset="-122"/>
              </a:rPr>
              <a:t>400</a:t>
            </a:r>
            <a:r>
              <a:rPr lang="zh-CN" altLang="en-US" sz="2800" b="1" spc="70" smtClean="0">
                <a:latin typeface="楷体" pitchFamily="49" charset="-122"/>
                <a:ea typeface="楷体" pitchFamily="49" charset="-122"/>
              </a:rPr>
              <a:t>多座</a:t>
            </a:r>
            <a:r>
              <a:rPr lang="zh-CN" altLang="en-US" sz="2800" b="1" spc="70" dirty="0">
                <a:latin typeface="楷体" pitchFamily="49" charset="-122"/>
                <a:ea typeface="楷体" pitchFamily="49" charset="-122"/>
              </a:rPr>
              <a:t>姿态</a:t>
            </a:r>
            <a:r>
              <a:rPr lang="zh-CN" altLang="en-US" sz="2800" b="1" spc="70">
                <a:latin typeface="楷体" pitchFamily="49" charset="-122"/>
                <a:ea typeface="楷体" pitchFamily="49" charset="-122"/>
              </a:rPr>
              <a:t>各</a:t>
            </a:r>
            <a:r>
              <a:rPr lang="zh-CN" altLang="en-US" sz="2800" b="1" spc="70" smtClean="0">
                <a:latin typeface="楷体" pitchFamily="49" charset="-122"/>
                <a:ea typeface="楷体" pitchFamily="49" charset="-122"/>
              </a:rPr>
              <a:t>异的</a:t>
            </a:r>
            <a:r>
              <a:rPr lang="zh-CN" altLang="en-US" sz="2800" b="1" spc="70">
                <a:latin typeface="楷体" pitchFamily="49" charset="-122"/>
                <a:ea typeface="楷体" pitchFamily="49" charset="-122"/>
              </a:rPr>
              <a:t>桥</a:t>
            </a:r>
            <a:r>
              <a:rPr lang="zh-CN" altLang="en-US" sz="2800" b="1" spc="70" smtClean="0">
                <a:latin typeface="楷体" pitchFamily="49" charset="-122"/>
                <a:ea typeface="楷体" pitchFamily="49" charset="-122"/>
              </a:rPr>
              <a:t>梁将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各岛连为一体，威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尼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斯有“水上城市”之称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。</a:t>
            </a:r>
            <a:endParaRPr lang="zh-CN" altLang="en-US" sz="2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文本框 15">
            <a:extLst>
              <a:ext uri="{FF2B5EF4-FFF2-40B4-BE49-F238E27FC236}">
                <a16:creationId xmlns="" xmlns:a16="http://schemas.microsoft.com/office/drawing/2014/main" id="{A0D678E2-B771-5D5A-6661-F5FB201ED77E}"/>
              </a:ext>
            </a:extLst>
          </p:cNvPr>
          <p:cNvSpPr txBox="1"/>
          <p:nvPr/>
        </p:nvSpPr>
        <p:spPr>
          <a:xfrm>
            <a:off x="1664480" y="434110"/>
            <a:ext cx="23780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资料链接</a:t>
            </a:r>
            <a:endParaRPr kumimoji="1"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6" name="Picture 12" descr="C:\Users\BJBFB01\Desktop\眼镜_副本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DFE"/>
              </a:clrFrom>
              <a:clrTo>
                <a:srgbClr val="FFFD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5" y="339503"/>
            <a:ext cx="855339" cy="899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E:\24春\图\威尼斯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5" t="15677" b="167"/>
          <a:stretch/>
        </p:blipFill>
        <p:spPr bwMode="auto">
          <a:xfrm>
            <a:off x="0" y="7310"/>
            <a:ext cx="9144000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E:\24春\图\威尼斯3.webp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478"/>
            <a:ext cx="9144000" cy="5122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E:\24春\图\威尼斯4小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91"/>
            <a:ext cx="9144000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6953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1203598"/>
            <a:ext cx="7920880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    威尼斯是世界闻名的水上城市，河道纵横交错，小艇成了主要的交通工具。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圆角矩形标注 2"/>
          <p:cNvSpPr/>
          <p:nvPr/>
        </p:nvSpPr>
        <p:spPr>
          <a:xfrm>
            <a:off x="3281671" y="2571750"/>
            <a:ext cx="5034745" cy="590803"/>
          </a:xfrm>
          <a:prstGeom prst="wedgeRoundRectCallout">
            <a:avLst>
              <a:gd name="adj1" fmla="val -49232"/>
              <a:gd name="adj2" fmla="val -97808"/>
              <a:gd name="adj3" fmla="val 16667"/>
            </a:avLst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小艇是威</a:t>
            </a:r>
            <a:r>
              <a:rPr lang="zh-CN" altLang="en-US" sz="28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尼斯主</a:t>
            </a:r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要的交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通工具。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69901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圆角矩形 9"/>
          <p:cNvSpPr/>
          <p:nvPr/>
        </p:nvSpPr>
        <p:spPr>
          <a:xfrm>
            <a:off x="2365663" y="2499742"/>
            <a:ext cx="4434567" cy="560702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5344" tIns="15240" rIns="15240" bIns="15240" numCol="1" spcCol="1270" anchor="ctr" anchorCtr="0">
            <a:noAutofit/>
          </a:bodyPr>
          <a:lstStyle/>
          <a:p>
            <a:pPr lvl="0" algn="ctr" defTabSz="5334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sz="2800" b="1" kern="120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小艇</a:t>
            </a:r>
            <a:r>
              <a:rPr lang="zh-CN" altLang="en-US" sz="2800" b="1" kern="120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独特</a:t>
            </a:r>
            <a:r>
              <a:rPr lang="zh-CN" sz="2800" b="1" kern="120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</a:t>
            </a:r>
            <a:r>
              <a:rPr lang="zh-CN" altLang="en-US" sz="2800" b="1" kern="120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外形特点</a:t>
            </a:r>
            <a:endParaRPr lang="zh-CN" sz="2800" b="1" kern="12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2489655" y="3267600"/>
            <a:ext cx="4186583" cy="560702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5344" tIns="15240" rIns="15240" bIns="15240" numCol="1" spcCol="1270" anchor="ctr" anchorCtr="0">
            <a:noAutofit/>
          </a:bodyPr>
          <a:lstStyle/>
          <a:p>
            <a:pPr lvl="0" algn="ctr" defTabSz="5334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800" b="1" kern="120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船夫高超的驾驶技术</a:t>
            </a:r>
            <a:endParaRPr lang="zh-CN" sz="2800" b="1" kern="12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1907704" y="4035457"/>
            <a:ext cx="5350484" cy="560702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5344" tIns="15240" rIns="15240" bIns="15240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</a:t>
            </a:r>
            <a:r>
              <a:rPr lang="zh-CN" altLang="en-US" sz="28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艇和人们日常生活的联系</a:t>
            </a:r>
            <a:endParaRPr lang="zh-CN" altLang="en-US" sz="2800" b="1" kern="12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55297" y="1160014"/>
            <a:ext cx="7767389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默读课文，说一说：课文围绕小艇写了哪几方面的内容？</a:t>
            </a:r>
            <a:endParaRPr lang="zh-CN" altLang="en-US" sz="2000" b="1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文本框 15">
            <a:extLst>
              <a:ext uri="{FF2B5EF4-FFF2-40B4-BE49-F238E27FC236}">
                <a16:creationId xmlns:a16="http://schemas.microsoft.com/office/drawing/2014/main" xmlns="" id="{59E5E49B-C5CE-9047-A49B-3D00DDB31B47}"/>
              </a:ext>
            </a:extLst>
          </p:cNvPr>
          <p:cNvSpPr txBox="1"/>
          <p:nvPr/>
        </p:nvSpPr>
        <p:spPr>
          <a:xfrm>
            <a:off x="1406964" y="365999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乘小艇游威尼斯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1" name="Picture 2" descr="E:\24春\图\小艇.抠图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47844">
            <a:off x="448424" y="370812"/>
            <a:ext cx="1020142" cy="608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7" grpId="0" animBg="1"/>
      <p:bldP spid="2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539552" y="699542"/>
            <a:ext cx="8280920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细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读课文第</a:t>
            </a:r>
            <a:r>
              <a:rPr lang="en-US" altLang="zh-CN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自然段，这段内容写出了小艇的哪些特点？</a:t>
            </a:r>
            <a:endParaRPr lang="zh-CN" altLang="en-US" sz="2000" b="1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57136" y="2139702"/>
            <a:ext cx="8280920" cy="15940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    威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尼斯的小艇有二三十英尺长，又窄又深，有点儿像独木舟；船头和船艄向上翘起，像挂在天边的新月；行动轻快灵活，仿佛田沟里的水蛇。</a:t>
            </a:r>
            <a:endParaRPr lang="zh-CN" altLang="en-US" sz="2800"/>
          </a:p>
        </p:txBody>
      </p:sp>
      <p:cxnSp>
        <p:nvCxnSpPr>
          <p:cNvPr id="16" name="直接连接符 15"/>
          <p:cNvCxnSpPr/>
          <p:nvPr/>
        </p:nvCxnSpPr>
        <p:spPr>
          <a:xfrm>
            <a:off x="6245768" y="2646700"/>
            <a:ext cx="1836000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3209524" y="3165746"/>
            <a:ext cx="3324276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2111332" y="3680831"/>
            <a:ext cx="2239934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3965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53043" y="2355659"/>
            <a:ext cx="1660111" cy="1267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矩形 23"/>
          <p:cNvSpPr/>
          <p:nvPr/>
        </p:nvSpPr>
        <p:spPr>
          <a:xfrm>
            <a:off x="1086740" y="3936593"/>
            <a:ext cx="7344816" cy="5232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zh-CN" altLang="zh-CN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形象</a:t>
            </a:r>
            <a:r>
              <a:rPr lang="zh-CN" altLang="zh-CN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生动，易于理解</a:t>
            </a:r>
            <a:r>
              <a:rPr lang="zh-CN" altLang="zh-CN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给</a:t>
            </a:r>
            <a:r>
              <a:rPr lang="zh-CN" altLang="zh-CN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人</a:t>
            </a:r>
            <a:r>
              <a:rPr lang="zh-CN" altLang="zh-CN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留下深刻的</a:t>
            </a:r>
            <a:r>
              <a:rPr lang="zh-CN" altLang="zh-CN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印象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zh-CN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48724" y="636855"/>
            <a:ext cx="8199740" cy="15748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    想象“像挂在天边的新月”“仿佛田沟里的水蛇”描写出的小艇的样子，然后说说这样写有什么好处。</a:t>
            </a:r>
            <a:endParaRPr lang="zh-CN" altLang="en-US" sz="2800" b="1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6" name="文本框 3"/>
          <p:cNvSpPr txBox="1"/>
          <p:nvPr/>
        </p:nvSpPr>
        <p:spPr>
          <a:xfrm>
            <a:off x="736682" y="2270944"/>
            <a:ext cx="1772016" cy="57888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latin typeface="宋体" pitchFamily="2" charset="-122"/>
                <a:ea typeface="宋体" pitchFamily="2" charset="-122"/>
              </a:defRPr>
            </a:lvl1pPr>
          </a:lstStyle>
          <a:p>
            <a:r>
              <a:rPr lang="zh-CN" altLang="en-US" dirty="0" smtClean="0">
                <a:solidFill>
                  <a:schemeClr val="bg1"/>
                </a:solidFill>
              </a:rPr>
              <a:t>静</a:t>
            </a:r>
            <a:r>
              <a:rPr lang="zh-CN" altLang="en-US" dirty="0" smtClean="0"/>
              <a:t>的感觉</a:t>
            </a:r>
            <a:endParaRPr lang="zh-CN" altLang="en-US" dirty="0"/>
          </a:p>
        </p:txBody>
      </p:sp>
      <p:sp>
        <p:nvSpPr>
          <p:cNvPr id="17" name="文本框 3"/>
          <p:cNvSpPr txBox="1"/>
          <p:nvPr/>
        </p:nvSpPr>
        <p:spPr>
          <a:xfrm>
            <a:off x="6745798" y="2306694"/>
            <a:ext cx="1714634" cy="57888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latin typeface="宋体" pitchFamily="2" charset="-122"/>
                <a:ea typeface="宋体" pitchFamily="2" charset="-122"/>
              </a:defRPr>
            </a:lvl1pPr>
          </a:lstStyle>
          <a:p>
            <a:r>
              <a:rPr lang="zh-CN" altLang="en-US" dirty="0" smtClean="0">
                <a:solidFill>
                  <a:schemeClr val="bg1"/>
                </a:solidFill>
              </a:rPr>
              <a:t>动</a:t>
            </a:r>
            <a:r>
              <a:rPr lang="zh-CN" altLang="en-US" dirty="0" smtClean="0"/>
              <a:t>的感觉</a:t>
            </a:r>
            <a:endParaRPr lang="zh-CN" altLang="en-US" dirty="0"/>
          </a:p>
        </p:txBody>
      </p:sp>
      <p:pic>
        <p:nvPicPr>
          <p:cNvPr id="2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2633951" y="2355658"/>
            <a:ext cx="1864886" cy="12673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61661" y="3062527"/>
            <a:ext cx="14431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静态描写</a:t>
            </a:r>
            <a:endParaRPr lang="zh-CN" altLang="en-US" sz="24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881549" y="3063447"/>
            <a:ext cx="14431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动</a:t>
            </a: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态描写</a:t>
            </a:r>
            <a:endParaRPr lang="zh-CN" altLang="en-US" sz="24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35486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16" grpId="0" animBg="1"/>
      <p:bldP spid="17" grpId="0" animBg="1"/>
      <p:bldP spid="3" grpId="0"/>
      <p:bldP spid="2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00481" y="1059582"/>
            <a:ext cx="6949581" cy="2332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大多数人没有真正见过威尼斯的小艇，课文用人们熟悉的事物作比，能拉近小艇与读者的距离，帮助读者更好地了解小艇的特点。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6201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swf.21cnjy.com/gaokao/ppt5/4d3a49b42fa4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15" t="25278" r="17399" b="40247"/>
          <a:stretch/>
        </p:blipFill>
        <p:spPr bwMode="auto">
          <a:xfrm>
            <a:off x="3131840" y="1931526"/>
            <a:ext cx="3271111" cy="12162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4" name="TextBox 3"/>
          <p:cNvSpPr txBox="1"/>
          <p:nvPr/>
        </p:nvSpPr>
        <p:spPr>
          <a:xfrm>
            <a:off x="986974" y="555526"/>
            <a:ext cx="7401449" cy="1195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    为什么要把小艇设计成这样？联系第</a:t>
            </a:r>
            <a:r>
              <a:rPr lang="en-US" altLang="zh-CN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自然段思考。</a:t>
            </a:r>
            <a:endParaRPr lang="zh-CN" altLang="en-US" sz="32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86973" y="3435846"/>
            <a:ext cx="740144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小艇独特的外形使它能够适应威尼斯河道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纵横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交错、并不宽阔的环境，符合成为“主要的交通工具”的条件。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0101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C:\Users\BJBFB01\Pictures\第二课时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53" y="3924038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文本框 1">
            <a:extLst>
              <a:ext uri="{FF2B5EF4-FFF2-40B4-BE49-F238E27FC236}">
                <a16:creationId xmlns="" xmlns:a16="http://schemas.microsoft.com/office/drawing/2014/main" id="{06E88223-4167-0746-8818-C83637374A72}"/>
              </a:ext>
            </a:extLst>
          </p:cNvPr>
          <p:cNvSpPr txBox="1"/>
          <p:nvPr/>
        </p:nvSpPr>
        <p:spPr>
          <a:xfrm>
            <a:off x="108000" y="158400"/>
            <a:ext cx="24416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dirty="0" smtClean="0">
                <a:latin typeface="黑体" pitchFamily="49" charset="-122"/>
                <a:ea typeface="黑体" pitchFamily="49" charset="-122"/>
              </a:rPr>
              <a:t>语</a:t>
            </a:r>
            <a:r>
              <a:rPr kumimoji="1" lang="zh-CN" altLang="en-US" sz="2200" b="1" smtClean="0">
                <a:latin typeface="黑体" pitchFamily="49" charset="-122"/>
                <a:ea typeface="黑体" pitchFamily="49" charset="-122"/>
              </a:rPr>
              <a:t>文 五</a:t>
            </a:r>
            <a:r>
              <a:rPr kumimoji="1" lang="zh-CN" altLang="en-US" sz="2200" b="1" dirty="0" smtClean="0">
                <a:latin typeface="黑体" pitchFamily="49" charset="-122"/>
                <a:ea typeface="黑体" pitchFamily="49" charset="-122"/>
              </a:rPr>
              <a:t>年</a:t>
            </a:r>
            <a:r>
              <a:rPr kumimoji="1" lang="zh-CN" altLang="en-US" sz="2200" b="1" smtClean="0">
                <a:latin typeface="黑体" pitchFamily="49" charset="-122"/>
                <a:ea typeface="黑体" pitchFamily="49" charset="-122"/>
              </a:rPr>
              <a:t>级 下</a:t>
            </a:r>
            <a:r>
              <a:rPr kumimoji="1" lang="zh-CN" altLang="en-US" sz="2200" b="1" dirty="0" smtClean="0">
                <a:latin typeface="黑体" pitchFamily="49" charset="-122"/>
                <a:ea typeface="黑体" pitchFamily="49" charset="-122"/>
              </a:rPr>
              <a:t>册</a:t>
            </a:r>
            <a:endParaRPr kumimoji="1" lang="zh-CN" altLang="en-US" sz="22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3" name="TextBox 48"/>
          <p:cNvSpPr txBox="1"/>
          <p:nvPr/>
        </p:nvSpPr>
        <p:spPr>
          <a:xfrm>
            <a:off x="2815746" y="986400"/>
            <a:ext cx="5644686" cy="992579"/>
          </a:xfrm>
          <a:prstGeom prst="rect">
            <a:avLst/>
          </a:prstGeom>
          <a:solidFill>
            <a:schemeClr val="bg1">
              <a:alpha val="50000"/>
            </a:schemeClr>
          </a:solidFill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6000" b="1" smtClean="0">
                <a:ln w="0"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威</a:t>
            </a:r>
            <a:r>
              <a:rPr lang="zh-CN" altLang="en-US" sz="6000" b="1" dirty="0" smtClean="0">
                <a:ln w="0"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尼斯的小艇</a:t>
            </a:r>
            <a:endParaRPr lang="zh-CN" altLang="en-US" sz="6000" b="1" dirty="0">
              <a:ln w="0"/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grpSp>
        <p:nvGrpSpPr>
          <p:cNvPr id="14" name="组合 2"/>
          <p:cNvGrpSpPr>
            <a:grpSpLocks/>
          </p:cNvGrpSpPr>
          <p:nvPr/>
        </p:nvGrpSpPr>
        <p:grpSpPr bwMode="auto">
          <a:xfrm>
            <a:off x="1547664" y="965233"/>
            <a:ext cx="1117775" cy="1117451"/>
            <a:chOff x="1683887" y="876656"/>
            <a:chExt cx="1351412" cy="1351412"/>
          </a:xfrm>
        </p:grpSpPr>
        <p:pic>
          <p:nvPicPr>
            <p:cNvPr id="15" name="图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3887" y="876656"/>
              <a:ext cx="1351412" cy="1351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文本框 6"/>
            <p:cNvSpPr txBox="1">
              <a:spLocks noChangeArrowheads="1"/>
            </p:cNvSpPr>
            <p:nvPr/>
          </p:nvSpPr>
          <p:spPr bwMode="auto">
            <a:xfrm>
              <a:off x="1826576" y="934348"/>
              <a:ext cx="975233" cy="11166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5400" b="1" spc="-300" smtClean="0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18</a:t>
              </a:r>
              <a:endParaRPr kumimoji="1" lang="zh-CN" altLang="en-US" sz="5400" b="1" spc="-300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17" name="文本框 15"/>
          <p:cNvSpPr>
            <a:spLocks noChangeArrowheads="1"/>
          </p:cNvSpPr>
          <p:nvPr/>
        </p:nvSpPr>
        <p:spPr bwMode="auto">
          <a:xfrm>
            <a:off x="5824018" y="3842032"/>
            <a:ext cx="2816225" cy="715962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pic>
        <p:nvPicPr>
          <p:cNvPr id="19" name="Picture 2" descr="E:\24春\图\五下题目旁的图处理后\18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8" b="1318"/>
          <a:stretch/>
        </p:blipFill>
        <p:spPr bwMode="auto">
          <a:xfrm>
            <a:off x="1008000" y="2376000"/>
            <a:ext cx="3974469" cy="2508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38433" y="627534"/>
            <a:ext cx="7767389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 kern="0">
                <a:latin typeface="宋体" panose="02010600030101010101" pitchFamily="2" charset="-122"/>
                <a:ea typeface="宋体" panose="02010600030101010101" pitchFamily="2" charset="-122"/>
              </a:rPr>
              <a:t>细</a:t>
            </a:r>
            <a:r>
              <a:rPr lang="zh-CN" altLang="en-US" sz="32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读课文第</a:t>
            </a:r>
            <a:r>
              <a:rPr lang="en-US" altLang="zh-CN" sz="32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32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自然段，边读边想象文中描写的情景，说说你的体会。</a:t>
            </a:r>
            <a:endParaRPr lang="zh-CN" altLang="en-US" sz="2000" b="1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82292" y="1975360"/>
            <a:ext cx="8208912" cy="1379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我</a:t>
            </a:r>
            <a: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们坐在船舱里，皮垫子软软的像沙发一般。小艇穿过一座座形式不同的石桥。我们打开窗帘，望望耸立在两岸的古建筑，跟来往的船只打招呼，有说不完的情趣。</a:t>
            </a:r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971600" y="3413897"/>
            <a:ext cx="7704856" cy="95410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zh-CN" altLang="en-US" sz="28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通过作者的描写，我仿佛真的坐在小艇里，感受到座位的舒适，也看到了独特的景致。</a:t>
            </a:r>
            <a:endParaRPr lang="zh-CN" altLang="zh-CN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95147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38433" y="627534"/>
            <a:ext cx="7767389" cy="1195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 kern="0">
                <a:latin typeface="宋体" panose="02010600030101010101" pitchFamily="2" charset="-122"/>
                <a:ea typeface="宋体" panose="02010600030101010101" pitchFamily="2" charset="-122"/>
              </a:rPr>
              <a:t>细</a:t>
            </a:r>
            <a:r>
              <a:rPr lang="zh-CN" altLang="en-US" sz="32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读课文第</a:t>
            </a:r>
            <a:r>
              <a:rPr lang="en-US" altLang="zh-CN" sz="32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32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自然段，从哪些地方看出船夫的驾驶技术特别好</a:t>
            </a:r>
            <a:r>
              <a:rPr lang="zh-CN" altLang="en-US" sz="3200" b="1" kern="0"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  <a:endParaRPr lang="zh-CN" altLang="en-US" sz="2000" b="1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55576" y="2005577"/>
            <a:ext cx="7776864" cy="2265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船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夫的驾驶技术特别好。行船的速度极快，来往船只很多，他操纵自如，毫不手忙脚乱。不管怎么拥挤，他总能左拐右拐地挤过去。遇到极窄的地方，他总能平稳地穿过，而且速度非常快，还能急转弯。两边的建筑飞一般地倒退，我们的眼睛忙极了，不知看哪一处好。</a:t>
            </a:r>
            <a:endParaRPr lang="zh-CN" altLang="en-US" sz="2400"/>
          </a:p>
        </p:txBody>
      </p:sp>
      <p:cxnSp>
        <p:nvCxnSpPr>
          <p:cNvPr id="22" name="直接连接符 21"/>
          <p:cNvCxnSpPr/>
          <p:nvPr/>
        </p:nvCxnSpPr>
        <p:spPr>
          <a:xfrm>
            <a:off x="6084168" y="2911701"/>
            <a:ext cx="2088232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845516" y="3343749"/>
            <a:ext cx="3600400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4572000" y="3346691"/>
            <a:ext cx="3600400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824642" y="3775555"/>
            <a:ext cx="5666497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9572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27584" y="771550"/>
            <a:ext cx="7776864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    结合生活经验思考：为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什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么船夫的驾驶技术特别好呢？</a:t>
            </a:r>
            <a:endParaRPr lang="zh-CN" altLang="en-US" sz="32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15616" y="2211710"/>
            <a:ext cx="72008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因为小艇是“主要的交通工具”，船夫日久天长地驾驶小艇，熟能生巧，练就了这身好本领，所以驾驶时技术非常娴熟，也充满自信。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98340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99592" y="627534"/>
            <a:ext cx="7416824" cy="20919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默读第</a:t>
            </a:r>
            <a:r>
              <a:rPr lang="en-US" altLang="zh-CN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en-US" altLang="zh-CN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自然</a:t>
            </a: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段，借助插图，想象众多小艇灵活穿梭的样子，以及乘客坐在小艇中，看到建筑飞快地后退、眼睛忙极了的感受，体会动态描写表现出来的小艇的生趣。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Picture 2" descr="E:\22春\资源\图片\课本图片\第七单元_页面_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541"/>
          <a:stretch/>
        </p:blipFill>
        <p:spPr bwMode="auto">
          <a:xfrm>
            <a:off x="2519772" y="2768590"/>
            <a:ext cx="3852428" cy="2035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12429" y="1635646"/>
            <a:ext cx="7536453" cy="12741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读</a:t>
            </a:r>
            <a:r>
              <a:rPr lang="zh-CN" altLang="en-US" sz="3200" b="1" kern="0">
                <a:latin typeface="宋体" panose="02010600030101010101" pitchFamily="2" charset="-122"/>
                <a:ea typeface="宋体" panose="02010600030101010101" pitchFamily="2" charset="-122"/>
              </a:rPr>
              <a:t>第</a:t>
            </a:r>
            <a:r>
              <a:rPr lang="en-US" altLang="zh-CN" sz="32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5</a:t>
            </a:r>
            <a:r>
              <a:rPr lang="zh-CN" altLang="en-US" sz="32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自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然</a:t>
            </a:r>
            <a:r>
              <a:rPr lang="zh-CN" altLang="en-US" sz="32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段，说一说：作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者写了哪些人？他们分别在干什</a:t>
            </a:r>
            <a:r>
              <a:rPr lang="zh-CN" altLang="en-US" sz="3200" b="1" kern="0">
                <a:latin typeface="宋体" panose="02010600030101010101" pitchFamily="2" charset="-122"/>
                <a:ea typeface="宋体" panose="02010600030101010101" pitchFamily="2" charset="-122"/>
              </a:rPr>
              <a:t>么</a:t>
            </a:r>
            <a:r>
              <a:rPr lang="zh-CN" altLang="en-US" sz="32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  <a:endParaRPr lang="zh-CN" altLang="en-US" sz="3200" b="1" kern="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81610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85528" y="771550"/>
            <a:ext cx="8021521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商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人夹了大包的货物，匆匆走下小艇，沿河做生意。青年妇女在小艇里高声谈笑。许多孩子由保姆伴着，坐着小艇到郊外去呼吸新鲜的空气。老人带了全家，坐着小艇上教堂去作祷告。</a:t>
            </a:r>
            <a:endParaRPr lang="zh-CN" altLang="en-US" sz="2400"/>
          </a:p>
        </p:txBody>
      </p:sp>
      <p:sp>
        <p:nvSpPr>
          <p:cNvPr id="9" name="圆角矩形 8"/>
          <p:cNvSpPr/>
          <p:nvPr/>
        </p:nvSpPr>
        <p:spPr>
          <a:xfrm>
            <a:off x="5352650" y="1251443"/>
            <a:ext cx="674258" cy="432000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1358016" y="801046"/>
            <a:ext cx="657586" cy="432000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638597" y="1246158"/>
            <a:ext cx="1449963" cy="432000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5078792" y="1703610"/>
            <a:ext cx="680832" cy="432000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>
          <a:xfrm>
            <a:off x="7249849" y="1201441"/>
            <a:ext cx="1025723" cy="0"/>
          </a:xfrm>
          <a:prstGeom prst="line">
            <a:avLst/>
          </a:prstGeom>
          <a:ln w="2857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1658836" y="2110206"/>
            <a:ext cx="3129188" cy="0"/>
          </a:xfrm>
          <a:prstGeom prst="line">
            <a:avLst/>
          </a:prstGeom>
          <a:ln w="2857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V="1">
            <a:off x="755576" y="2539619"/>
            <a:ext cx="2160240" cy="10384"/>
          </a:xfrm>
          <a:prstGeom prst="line">
            <a:avLst/>
          </a:prstGeom>
          <a:ln w="2857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3280831" y="1635646"/>
            <a:ext cx="1230194" cy="0"/>
          </a:xfrm>
          <a:prstGeom prst="line">
            <a:avLst/>
          </a:prstGeom>
          <a:ln w="2857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683568" y="2636676"/>
            <a:ext cx="8023481" cy="12741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32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为什么课文在写每类人物、每种活动的时候都提到了小艇？</a:t>
            </a:r>
            <a:endParaRPr lang="zh-CN" altLang="en-US" sz="32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5698399" y="786298"/>
            <a:ext cx="657586" cy="432000"/>
          </a:xfrm>
          <a:prstGeom prst="roundRect">
            <a:avLst/>
          </a:prstGeom>
          <a:grpFill/>
          <a:ln>
            <a:solidFill>
              <a:srgbClr val="0066C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圆角矩形 18"/>
          <p:cNvSpPr/>
          <p:nvPr/>
        </p:nvSpPr>
        <p:spPr>
          <a:xfrm>
            <a:off x="2339752" y="1247890"/>
            <a:ext cx="657586" cy="432000"/>
          </a:xfrm>
          <a:prstGeom prst="roundRect">
            <a:avLst/>
          </a:prstGeom>
          <a:grpFill/>
          <a:ln>
            <a:solidFill>
              <a:srgbClr val="0066C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圆角矩形 22"/>
          <p:cNvSpPr/>
          <p:nvPr/>
        </p:nvSpPr>
        <p:spPr>
          <a:xfrm>
            <a:off x="785072" y="1700049"/>
            <a:ext cx="657586" cy="432000"/>
          </a:xfrm>
          <a:prstGeom prst="roundRect">
            <a:avLst/>
          </a:prstGeom>
          <a:grpFill/>
          <a:ln>
            <a:solidFill>
              <a:srgbClr val="0066C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圆角矩形 23"/>
          <p:cNvSpPr/>
          <p:nvPr/>
        </p:nvSpPr>
        <p:spPr>
          <a:xfrm>
            <a:off x="7846663" y="1714797"/>
            <a:ext cx="657586" cy="432000"/>
          </a:xfrm>
          <a:prstGeom prst="roundRect">
            <a:avLst/>
          </a:prstGeom>
          <a:grpFill/>
          <a:ln>
            <a:solidFill>
              <a:srgbClr val="0066C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998354" y="3939902"/>
            <a:ext cx="56699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小艇与人们的生活</a:t>
            </a:r>
            <a:r>
              <a:rPr lang="zh-CN" altLang="en-US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密切相关。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7" grpId="0"/>
      <p:bldP spid="18" grpId="0" animBg="1"/>
      <p:bldP spid="19" grpId="0" animBg="1"/>
      <p:bldP spid="23" grpId="0" animBg="1"/>
      <p:bldP spid="24" grpId="0" animBg="1"/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12429" y="1635646"/>
            <a:ext cx="7536453" cy="12741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读第</a:t>
            </a:r>
            <a:r>
              <a:rPr lang="en-US" altLang="zh-CN" sz="32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6</a:t>
            </a:r>
            <a:r>
              <a:rPr lang="zh-CN" altLang="en-US" sz="32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自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然</a:t>
            </a:r>
            <a:r>
              <a:rPr lang="zh-CN" altLang="en-US" sz="32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段，以水面上的变化为线索给段落分层，说说分别写了什么内容。</a:t>
            </a:r>
            <a:endParaRPr lang="zh-CN" altLang="en-US" sz="3200" b="1" kern="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22066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04853" y="915566"/>
            <a:ext cx="8208911" cy="2751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半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夜，戏院散场了，一大群人拥出来，走上了各自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雇好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的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小艇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。簇拥在一起的小艇一会儿就散开了，消失在弯曲的河道中，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远处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传来一片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哗笑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和告别的声音。水面上渐渐沉寂，只见月亮的影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子在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水中摇晃。高大的石头建筑耸立在河边，古老的桥梁横在水上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，大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大小小的船都停泊在码头上。静寂笼罩着这座水上城市，古老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的威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尼斯又沉沉地入睡了。</a:t>
            </a:r>
          </a:p>
        </p:txBody>
      </p:sp>
      <p:cxnSp>
        <p:nvCxnSpPr>
          <p:cNvPr id="4" name="直接连接符 3"/>
          <p:cNvCxnSpPr/>
          <p:nvPr/>
        </p:nvCxnSpPr>
        <p:spPr>
          <a:xfrm flipH="1">
            <a:off x="6327956" y="1881636"/>
            <a:ext cx="108012" cy="33950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033633" y="3928698"/>
            <a:ext cx="54353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    从水面上的变化过程，你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体</a:t>
            </a: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会到了什么？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6215854" y="1881636"/>
            <a:ext cx="108012" cy="33950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1979712" y="330791"/>
            <a:ext cx="1627369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热闹繁华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986112" y="3667088"/>
            <a:ext cx="1627369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安宁静谧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723133" y="2423790"/>
            <a:ext cx="5262979" cy="6463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360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人动则艇动，人歇则艇歇</a:t>
            </a:r>
            <a:endParaRPr lang="zh-CN" altLang="en-US" sz="3600" dirty="0">
              <a:solidFill>
                <a:schemeClr val="tx1"/>
              </a:solidFill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34727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0" grpId="0" animBg="1"/>
      <p:bldP spid="1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83568" y="1203598"/>
            <a:ext cx="7992888" cy="1574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品读描写小艇消失后的水面的语句，想象月亮、建筑、桥梁与水相映相依的画面，体会这些静态描写表现出的古城威尼斯夜晚的宁静之美。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90089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812429" y="1275606"/>
            <a:ext cx="7536453" cy="18651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再次默读第</a:t>
            </a:r>
            <a:r>
              <a:rPr lang="en-US" altLang="zh-CN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5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en-US" altLang="zh-CN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6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自然段，体会从白天到夜晚，威尼斯男女老少的工作与休闲都与小艇密不可分。</a:t>
            </a:r>
            <a:endParaRPr lang="zh-CN" altLang="en-US" sz="3200" b="1" kern="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67544" y="555526"/>
            <a:ext cx="8352928" cy="110337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    读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读 “阅读链</a:t>
            </a: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接”，边读边把片段和课文共同写到的内容圈画出来，然后填写下面的表格。</a:t>
            </a:r>
            <a:endParaRPr lang="zh-CN" altLang="en-US" sz="2000" b="1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6605105"/>
              </p:ext>
            </p:extLst>
          </p:nvPr>
        </p:nvGraphicFramePr>
        <p:xfrm>
          <a:off x="375512" y="1662241"/>
          <a:ext cx="8516968" cy="28670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2272">
                  <a:extLst>
                    <a:ext uri="{9D8B030D-6E8A-4147-A177-3AD203B41FA5}">
                      <a16:colId xmlns="" xmlns:a16="http://schemas.microsoft.com/office/drawing/2014/main" val="3789850686"/>
                    </a:ext>
                  </a:extLst>
                </a:gridCol>
                <a:gridCol w="2006212">
                  <a:extLst>
                    <a:ext uri="{9D8B030D-6E8A-4147-A177-3AD203B41FA5}">
                      <a16:colId xmlns="" xmlns:a16="http://schemas.microsoft.com/office/drawing/2014/main" val="3647752913"/>
                    </a:ext>
                  </a:extLst>
                </a:gridCol>
                <a:gridCol w="2129242">
                  <a:extLst>
                    <a:ext uri="{9D8B030D-6E8A-4147-A177-3AD203B41FA5}">
                      <a16:colId xmlns="" xmlns:a16="http://schemas.microsoft.com/office/drawing/2014/main" val="2336235537"/>
                    </a:ext>
                  </a:extLst>
                </a:gridCol>
                <a:gridCol w="2129242">
                  <a:extLst>
                    <a:ext uri="{9D8B030D-6E8A-4147-A177-3AD203B41FA5}">
                      <a16:colId xmlns="" xmlns:a16="http://schemas.microsoft.com/office/drawing/2014/main" val="825614754"/>
                    </a:ext>
                  </a:extLst>
                </a:gridCol>
              </a:tblGrid>
              <a:tr h="77885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文章</a:t>
                      </a:r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游览途经地</a:t>
                      </a:r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静态描写与动态描写</a:t>
                      </a:r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作者的感受</a:t>
                      </a:r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885484025"/>
                  </a:ext>
                </a:extLst>
              </a:tr>
              <a:tr h="76418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《</a:t>
                      </a:r>
                      <a:r>
                        <a:rPr lang="zh-CN" altLang="en-US" sz="2200" b="1" dirty="0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威尼斯的小艇</a:t>
                      </a:r>
                      <a:r>
                        <a:rPr lang="en-US" altLang="zh-CN" sz="2200" b="1" dirty="0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》</a:t>
                      </a:r>
                      <a:endParaRPr lang="zh-CN" altLang="en-US" sz="22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765101003"/>
                  </a:ext>
                </a:extLst>
              </a:tr>
              <a:tr h="63997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《</a:t>
                      </a:r>
                      <a:r>
                        <a:rPr lang="zh-CN" altLang="en-US" sz="2400" b="1" dirty="0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威尼斯</a:t>
                      </a:r>
                      <a:r>
                        <a:rPr lang="en-US" altLang="zh-CN" sz="2400" b="1" dirty="0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》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CN" altLang="en-US" sz="240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3375247"/>
                  </a:ext>
                </a:extLst>
              </a:tr>
              <a:tr h="63997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《</a:t>
                      </a:r>
                      <a:r>
                        <a:rPr lang="zh-CN" altLang="en-US" sz="2400" b="1" dirty="0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威尼斯之夜</a:t>
                      </a:r>
                      <a:r>
                        <a:rPr lang="en-US" altLang="zh-CN" sz="2400" b="1" dirty="0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》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CN" altLang="en-US" sz="240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72693109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:\22春\资源\图片\课本图片\第七单元_页面_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748"/>
          <a:stretch/>
        </p:blipFill>
        <p:spPr bwMode="auto">
          <a:xfrm>
            <a:off x="1115616" y="195886"/>
            <a:ext cx="6359532" cy="46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椭圆 4"/>
          <p:cNvSpPr/>
          <p:nvPr/>
        </p:nvSpPr>
        <p:spPr>
          <a:xfrm>
            <a:off x="4499992" y="1592815"/>
            <a:ext cx="2232248" cy="360040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/>
          <p:nvPr/>
        </p:nvCxnSpPr>
        <p:spPr>
          <a:xfrm>
            <a:off x="3923928" y="3147814"/>
            <a:ext cx="3168352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1547664" y="3435846"/>
            <a:ext cx="2471981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523074" y="3766410"/>
            <a:ext cx="4993142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圆角矩形标注 10"/>
          <p:cNvSpPr/>
          <p:nvPr/>
        </p:nvSpPr>
        <p:spPr>
          <a:xfrm>
            <a:off x="7606304" y="3505260"/>
            <a:ext cx="1296144" cy="290828"/>
          </a:xfrm>
          <a:prstGeom prst="wedgeRoundRectCallout">
            <a:avLst>
              <a:gd name="adj1" fmla="val -74974"/>
              <a:gd name="adj2" fmla="val -10115"/>
              <a:gd name="adj3" fmla="val 16667"/>
            </a:avLst>
          </a:prstGeom>
          <a:noFill/>
          <a:ln w="19050"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静态描写</a:t>
            </a:r>
            <a:endParaRPr lang="zh-CN" altLang="en-US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" name="圆角矩形标注 12"/>
          <p:cNvSpPr/>
          <p:nvPr/>
        </p:nvSpPr>
        <p:spPr>
          <a:xfrm>
            <a:off x="7668344" y="3002400"/>
            <a:ext cx="1296144" cy="290828"/>
          </a:xfrm>
          <a:prstGeom prst="wedgeRoundRectCallout">
            <a:avLst>
              <a:gd name="adj1" fmla="val -74974"/>
              <a:gd name="adj2" fmla="val -10115"/>
              <a:gd name="adj3" fmla="val 16667"/>
            </a:avLst>
          </a:prstGeom>
          <a:noFill/>
          <a:ln w="19050"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动</a:t>
            </a:r>
            <a:r>
              <a:rPr lang="zh-CN" altLang="en-US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态描写</a:t>
            </a:r>
            <a:endParaRPr lang="zh-CN" altLang="en-US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4139952" y="3437377"/>
            <a:ext cx="2952328" cy="19735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467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:\22春\资源\图片\课本图片\第七单元_页面_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144"/>
          <a:stretch/>
        </p:blipFill>
        <p:spPr bwMode="auto">
          <a:xfrm>
            <a:off x="955099" y="339502"/>
            <a:ext cx="6704911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椭圆 6"/>
          <p:cNvSpPr/>
          <p:nvPr/>
        </p:nvSpPr>
        <p:spPr>
          <a:xfrm>
            <a:off x="3851920" y="3003798"/>
            <a:ext cx="3528392" cy="288032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1331640" y="3291830"/>
            <a:ext cx="504056" cy="288032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6507882" y="648800"/>
            <a:ext cx="800422" cy="0"/>
          </a:xfrm>
          <a:prstGeom prst="line">
            <a:avLst/>
          </a:prstGeom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363538" y="981480"/>
            <a:ext cx="5944766" cy="0"/>
          </a:xfrm>
          <a:prstGeom prst="line">
            <a:avLst/>
          </a:prstGeom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414280" y="1305082"/>
            <a:ext cx="5944766" cy="0"/>
          </a:xfrm>
          <a:prstGeom prst="line">
            <a:avLst/>
          </a:prstGeom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1363538" y="1635646"/>
            <a:ext cx="5944766" cy="0"/>
          </a:xfrm>
          <a:prstGeom prst="line">
            <a:avLst/>
          </a:prstGeom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363538" y="1966210"/>
            <a:ext cx="5944766" cy="0"/>
          </a:xfrm>
          <a:prstGeom prst="line">
            <a:avLst/>
          </a:prstGeom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1435546" y="2283718"/>
            <a:ext cx="976214" cy="0"/>
          </a:xfrm>
          <a:prstGeom prst="line">
            <a:avLst/>
          </a:prstGeom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圆角矩形标注 17"/>
          <p:cNvSpPr/>
          <p:nvPr/>
        </p:nvSpPr>
        <p:spPr>
          <a:xfrm>
            <a:off x="7740352" y="981480"/>
            <a:ext cx="1224136" cy="323602"/>
          </a:xfrm>
          <a:prstGeom prst="wedgeRoundRectCallout">
            <a:avLst>
              <a:gd name="adj1" fmla="val -74974"/>
              <a:gd name="adj2" fmla="val -23640"/>
              <a:gd name="adj3" fmla="val 16667"/>
            </a:avLst>
          </a:prstGeom>
          <a:noFill/>
          <a:ln w="952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静态描写</a:t>
            </a:r>
            <a:endParaRPr lang="zh-CN" altLang="en-US" sz="16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3275856" y="3908003"/>
            <a:ext cx="4032448" cy="0"/>
          </a:xfrm>
          <a:prstGeom prst="line">
            <a:avLst/>
          </a:prstGeom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1435546" y="4227934"/>
            <a:ext cx="4180570" cy="0"/>
          </a:xfrm>
          <a:prstGeom prst="line">
            <a:avLst/>
          </a:prstGeom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圆角矩形标注 23"/>
          <p:cNvSpPr/>
          <p:nvPr/>
        </p:nvSpPr>
        <p:spPr>
          <a:xfrm>
            <a:off x="7693051" y="3746202"/>
            <a:ext cx="1224136" cy="323602"/>
          </a:xfrm>
          <a:prstGeom prst="wedgeRoundRectCallout">
            <a:avLst>
              <a:gd name="adj1" fmla="val -74974"/>
              <a:gd name="adj2" fmla="val -23640"/>
              <a:gd name="adj3" fmla="val 16667"/>
            </a:avLst>
          </a:prstGeom>
          <a:noFill/>
          <a:ln w="952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动</a:t>
            </a:r>
            <a:r>
              <a:rPr lang="zh-CN" altLang="en-US" sz="16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态描写</a:t>
            </a:r>
            <a:endParaRPr lang="zh-CN" altLang="en-US" sz="16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39047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9007855"/>
              </p:ext>
            </p:extLst>
          </p:nvPr>
        </p:nvGraphicFramePr>
        <p:xfrm>
          <a:off x="53385" y="771550"/>
          <a:ext cx="9036496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9124">
                  <a:extLst>
                    <a:ext uri="{9D8B030D-6E8A-4147-A177-3AD203B41FA5}">
                      <a16:colId xmlns="" xmlns:a16="http://schemas.microsoft.com/office/drawing/2014/main" val="3789850686"/>
                    </a:ext>
                  </a:extLst>
                </a:gridCol>
                <a:gridCol w="2547523">
                  <a:extLst>
                    <a:ext uri="{9D8B030D-6E8A-4147-A177-3AD203B41FA5}">
                      <a16:colId xmlns="" xmlns:a16="http://schemas.microsoft.com/office/drawing/2014/main" val="3647752913"/>
                    </a:ext>
                  </a:extLst>
                </a:gridCol>
                <a:gridCol w="1970725">
                  <a:extLst>
                    <a:ext uri="{9D8B030D-6E8A-4147-A177-3AD203B41FA5}">
                      <a16:colId xmlns="" xmlns:a16="http://schemas.microsoft.com/office/drawing/2014/main" val="2336235537"/>
                    </a:ext>
                  </a:extLst>
                </a:gridCol>
                <a:gridCol w="2259124">
                  <a:extLst>
                    <a:ext uri="{9D8B030D-6E8A-4147-A177-3AD203B41FA5}">
                      <a16:colId xmlns="" xmlns:a16="http://schemas.microsoft.com/office/drawing/2014/main" val="825614754"/>
                    </a:ext>
                  </a:extLst>
                </a:gridCol>
              </a:tblGrid>
              <a:tr h="77885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文章</a:t>
                      </a:r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游览途经地</a:t>
                      </a:r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静态描写与动态描写</a:t>
                      </a:r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作者的感受</a:t>
                      </a:r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885484025"/>
                  </a:ext>
                </a:extLst>
              </a:tr>
              <a:tr h="76418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《</a:t>
                      </a:r>
                      <a:r>
                        <a:rPr lang="zh-CN" altLang="en-US" sz="2200" b="1" dirty="0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威尼斯的小艇</a:t>
                      </a:r>
                      <a:r>
                        <a:rPr lang="en-US" altLang="zh-CN" sz="2200" b="1" dirty="0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》</a:t>
                      </a:r>
                      <a:endParaRPr lang="zh-CN" altLang="en-US" sz="22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2400" b="1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一座座石桥 两岸的古建 戏院 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b="1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静态描写</a:t>
                      </a:r>
                      <a:r>
                        <a:rPr lang="zh-CN" altLang="en-US" sz="2400" b="1" baseline="0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 </a:t>
                      </a:r>
                      <a:endParaRPr lang="en-US" altLang="zh-CN" sz="2400" b="1" baseline="0" smtClean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  <a:p>
                      <a:r>
                        <a:rPr lang="zh-CN" altLang="en-US" sz="2400" b="1" baseline="0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动态描写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b="1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表达了作者的独特感受</a:t>
                      </a:r>
                      <a:endParaRPr lang="zh-CN" altLang="en-US" sz="24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765101003"/>
                  </a:ext>
                </a:extLst>
              </a:tr>
              <a:tr h="63997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《</a:t>
                      </a:r>
                      <a:r>
                        <a:rPr lang="zh-CN" altLang="en-US" sz="2400" b="1" dirty="0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威尼斯</a:t>
                      </a:r>
                      <a:r>
                        <a:rPr lang="en-US" altLang="zh-CN" sz="2400" b="1" dirty="0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》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2400" b="1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火车站</a:t>
                      </a:r>
                      <a:r>
                        <a:rPr lang="zh-CN" altLang="en-US" sz="2400" b="1" baseline="0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 大运河 小河道  圣马可广场的钟楼</a:t>
                      </a:r>
                      <a:endParaRPr lang="zh-CN" altLang="en-US" sz="24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b="1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静态描写</a:t>
                      </a:r>
                      <a:r>
                        <a:rPr lang="zh-CN" altLang="en-US" sz="2400" b="1" baseline="0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 </a:t>
                      </a:r>
                      <a:endParaRPr lang="en-US" altLang="zh-CN" sz="2400" b="1" baseline="0" smtClean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  <a:p>
                      <a:r>
                        <a:rPr lang="zh-CN" altLang="en-US" sz="2400" b="1" baseline="0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动态描写</a:t>
                      </a:r>
                      <a:endParaRPr lang="zh-CN" altLang="en-US" sz="2400" b="1" smtClean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b="1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表达了作者的独特感受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3375247"/>
                  </a:ext>
                </a:extLst>
              </a:tr>
              <a:tr h="63997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《</a:t>
                      </a:r>
                      <a:r>
                        <a:rPr lang="zh-CN" altLang="en-US" sz="2400" b="1" dirty="0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威尼斯之夜</a:t>
                      </a:r>
                      <a:r>
                        <a:rPr lang="en-US" altLang="zh-CN" sz="2400" b="1" dirty="0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》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2400" b="1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湖</a:t>
                      </a:r>
                      <a:r>
                        <a:rPr lang="zh-CN" altLang="en-US" sz="2400" b="1" baseline="0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  皇家花园附近 运河边</a:t>
                      </a:r>
                      <a:endParaRPr lang="zh-CN" altLang="en-US" sz="24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b="1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静态描写</a:t>
                      </a:r>
                      <a:r>
                        <a:rPr lang="zh-CN" altLang="en-US" sz="2400" b="1" baseline="0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 </a:t>
                      </a:r>
                      <a:endParaRPr lang="en-US" altLang="zh-CN" sz="2400" b="1" baseline="0" smtClean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  <a:p>
                      <a:r>
                        <a:rPr lang="zh-CN" altLang="en-US" sz="2400" b="1" baseline="0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动态描写</a:t>
                      </a:r>
                      <a:endParaRPr lang="zh-CN" altLang="en-US" sz="2400" b="1" smtClean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b="1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表达了作者的独特感受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726931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127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67372" y="1347614"/>
            <a:ext cx="7488832" cy="164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这两个片段和课文都是按照一定的游览顺序写的，都写了小艇，都有静态描写和动态描写，都表达了对威尼斯的独特感受。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87509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71600" y="1131590"/>
            <a:ext cx="7107013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假设</a:t>
            </a:r>
            <a:r>
              <a:rPr lang="zh-CN" altLang="en-US" sz="28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你居住在威尼斯，结合课文内容，说说你一天的生</a:t>
            </a:r>
            <a:r>
              <a:rPr lang="zh-CN" altLang="en-US" sz="28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活。</a:t>
            </a:r>
            <a:endParaRPr lang="en-US" altLang="zh-CN" sz="2800" b="1" kern="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2359548" y="2787856"/>
            <a:ext cx="4896544" cy="1800200"/>
          </a:xfrm>
          <a:prstGeom prst="round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自己的身份</a:t>
            </a:r>
            <a:endParaRPr lang="en-US" altLang="zh-CN" sz="24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 algn="ctr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可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能经历的生活场景</a:t>
            </a:r>
            <a:endParaRPr lang="en-US" altLang="zh-CN" sz="24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 algn="ctr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艇与场景的关联</a:t>
            </a:r>
            <a:endParaRPr lang="zh-CN" altLang="en-US" sz="2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907704" y="2292988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提示</a:t>
            </a:r>
            <a:endParaRPr lang="zh-CN" altLang="en-US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952788" y="2283718"/>
            <a:ext cx="35185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按照以下步骤展开</a:t>
            </a:r>
            <a:r>
              <a:rPr lang="zh-CN" altLang="en-US" sz="24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想象：</a:t>
            </a:r>
            <a:endParaRPr lang="zh-CN" altLang="en-US" dirty="0"/>
          </a:p>
        </p:txBody>
      </p:sp>
      <p:grpSp>
        <p:nvGrpSpPr>
          <p:cNvPr id="6" name="组合 5"/>
          <p:cNvGrpSpPr/>
          <p:nvPr/>
        </p:nvGrpSpPr>
        <p:grpSpPr>
          <a:xfrm>
            <a:off x="251520" y="161252"/>
            <a:ext cx="2916029" cy="786109"/>
            <a:chOff x="4528511" y="2205925"/>
            <a:chExt cx="2916029" cy="786109"/>
          </a:xfrm>
        </p:grpSpPr>
        <p:grpSp>
          <p:nvGrpSpPr>
            <p:cNvPr id="7" name="组合 6"/>
            <p:cNvGrpSpPr/>
            <p:nvPr/>
          </p:nvGrpSpPr>
          <p:grpSpPr>
            <a:xfrm>
              <a:off x="4528511" y="2205925"/>
              <a:ext cx="2916029" cy="786109"/>
              <a:chOff x="4977731" y="2886237"/>
              <a:chExt cx="2916029" cy="786109"/>
            </a:xfrm>
          </p:grpSpPr>
          <p:sp>
            <p:nvSpPr>
              <p:cNvPr id="9" name="流程图: 离页连接符 1"/>
              <p:cNvSpPr/>
              <p:nvPr/>
            </p:nvSpPr>
            <p:spPr>
              <a:xfrm>
                <a:off x="5481787" y="2962111"/>
                <a:ext cx="2411973" cy="634359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8000 h 10000"/>
                  <a:gd name="connsiteX3" fmla="*/ 5000 w 10000"/>
                  <a:gd name="connsiteY3" fmla="*/ 10000 h 10000"/>
                  <a:gd name="connsiteX4" fmla="*/ 0 w 10000"/>
                  <a:gd name="connsiteY4" fmla="*/ 8000 h 10000"/>
                  <a:gd name="connsiteX5" fmla="*/ 0 w 10000"/>
                  <a:gd name="connsiteY5" fmla="*/ 0 h 10000"/>
                  <a:gd name="connsiteX0" fmla="*/ 173 w 10173"/>
                  <a:gd name="connsiteY0" fmla="*/ 0 h 10000"/>
                  <a:gd name="connsiteX1" fmla="*/ 10173 w 10173"/>
                  <a:gd name="connsiteY1" fmla="*/ 0 h 10000"/>
                  <a:gd name="connsiteX2" fmla="*/ 10173 w 10173"/>
                  <a:gd name="connsiteY2" fmla="*/ 8000 h 10000"/>
                  <a:gd name="connsiteX3" fmla="*/ 5173 w 10173"/>
                  <a:gd name="connsiteY3" fmla="*/ 10000 h 10000"/>
                  <a:gd name="connsiteX4" fmla="*/ 173 w 10173"/>
                  <a:gd name="connsiteY4" fmla="*/ 8000 h 10000"/>
                  <a:gd name="connsiteX5" fmla="*/ 173 w 10173"/>
                  <a:gd name="connsiteY5" fmla="*/ 0 h 10000"/>
                  <a:gd name="connsiteX0" fmla="*/ 173 w 10173"/>
                  <a:gd name="connsiteY0" fmla="*/ 325 h 10325"/>
                  <a:gd name="connsiteX1" fmla="*/ 10173 w 10173"/>
                  <a:gd name="connsiteY1" fmla="*/ 325 h 10325"/>
                  <a:gd name="connsiteX2" fmla="*/ 10173 w 10173"/>
                  <a:gd name="connsiteY2" fmla="*/ 8325 h 10325"/>
                  <a:gd name="connsiteX3" fmla="*/ 5173 w 10173"/>
                  <a:gd name="connsiteY3" fmla="*/ 10325 h 10325"/>
                  <a:gd name="connsiteX4" fmla="*/ 173 w 10173"/>
                  <a:gd name="connsiteY4" fmla="*/ 8325 h 10325"/>
                  <a:gd name="connsiteX5" fmla="*/ 173 w 10173"/>
                  <a:gd name="connsiteY5" fmla="*/ 325 h 10325"/>
                  <a:gd name="connsiteX0" fmla="*/ 173 w 10380"/>
                  <a:gd name="connsiteY0" fmla="*/ 325 h 10325"/>
                  <a:gd name="connsiteX1" fmla="*/ 10173 w 10380"/>
                  <a:gd name="connsiteY1" fmla="*/ 325 h 10325"/>
                  <a:gd name="connsiteX2" fmla="*/ 10173 w 10380"/>
                  <a:gd name="connsiteY2" fmla="*/ 8325 h 10325"/>
                  <a:gd name="connsiteX3" fmla="*/ 5173 w 10380"/>
                  <a:gd name="connsiteY3" fmla="*/ 10325 h 10325"/>
                  <a:gd name="connsiteX4" fmla="*/ 173 w 10380"/>
                  <a:gd name="connsiteY4" fmla="*/ 8325 h 10325"/>
                  <a:gd name="connsiteX5" fmla="*/ 173 w 10380"/>
                  <a:gd name="connsiteY5" fmla="*/ 325 h 10325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380" h="10441">
                    <a:moveTo>
                      <a:pt x="173" y="441"/>
                    </a:moveTo>
                    <a:cubicBezTo>
                      <a:pt x="3506" y="-291"/>
                      <a:pt x="6918" y="14"/>
                      <a:pt x="10173" y="441"/>
                    </a:cubicBezTo>
                    <a:cubicBezTo>
                      <a:pt x="10640" y="3413"/>
                      <a:pt x="10173" y="5774"/>
                      <a:pt x="10173" y="8441"/>
                    </a:cubicBezTo>
                    <a:cubicBezTo>
                      <a:pt x="8506" y="9657"/>
                      <a:pt x="6840" y="9774"/>
                      <a:pt x="5173" y="10441"/>
                    </a:cubicBezTo>
                    <a:cubicBezTo>
                      <a:pt x="3506" y="9774"/>
                      <a:pt x="1918" y="9657"/>
                      <a:pt x="173" y="8441"/>
                    </a:cubicBezTo>
                    <a:cubicBezTo>
                      <a:pt x="173" y="5774"/>
                      <a:pt x="-217" y="3474"/>
                      <a:pt x="173" y="441"/>
                    </a:cubicBezTo>
                    <a:close/>
                  </a:path>
                </a:pathLst>
              </a:custGeom>
              <a:solidFill>
                <a:srgbClr val="84AEF1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77731" y="2886237"/>
                <a:ext cx="710808" cy="786109"/>
              </a:xfrm>
              <a:prstGeom prst="rect">
                <a:avLst/>
              </a:prstGeom>
            </p:spPr>
          </p:pic>
        </p:grpSp>
        <p:sp>
          <p:nvSpPr>
            <p:cNvPr id="8" name="矩形 7"/>
            <p:cNvSpPr/>
            <p:nvPr/>
          </p:nvSpPr>
          <p:spPr>
            <a:xfrm>
              <a:off x="5320599" y="2355834"/>
              <a:ext cx="2071633" cy="4862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3200" b="1" dirty="0" smtClean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创意表达</a:t>
              </a:r>
              <a:endParaRPr lang="zh-CN" altLang="en-US" sz="32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9534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9552" y="627534"/>
            <a:ext cx="8208912" cy="3762568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    早晨</a:t>
            </a:r>
            <a:r>
              <a:rPr lang="zh-CN" altLang="en-US" sz="2400" b="1" dirty="0">
                <a:latin typeface="楷体" pitchFamily="49" charset="-122"/>
                <a:ea typeface="楷体" pitchFamily="49" charset="-122"/>
              </a:rPr>
              <a:t>，我从睡梦中醒来，拉开窗帘，清新的空气扑面而来。窗外，一只只水鸟展翅飞翔，不时发出欢快的鸣叫。吃过早饭，我拿上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笔记本出发</a:t>
            </a:r>
            <a:r>
              <a:rPr lang="zh-CN" altLang="en-US" sz="2400" b="1" dirty="0">
                <a:latin typeface="楷体" pitchFamily="49" charset="-122"/>
                <a:ea typeface="楷体" pitchFamily="49" charset="-122"/>
              </a:rPr>
              <a:t>去图书馆。我乘坐的交通工具是一只行动灵巧的小艇。船夫平稳而快速地操纵着小艇，我坐在小艇上，惬意地欣赏着岸边的风景。不一会儿，图书馆到了。我来到图书馆，徜徉在知识的海洋中，汲取着营养。</a:t>
            </a:r>
          </a:p>
          <a:p>
            <a:r>
              <a:rPr lang="zh-CN" altLang="en-US" sz="2400" b="1" dirty="0">
                <a:latin typeface="楷体" pitchFamily="49" charset="-122"/>
                <a:ea typeface="楷体" pitchFamily="49" charset="-122"/>
              </a:rPr>
              <a:t>    傍晚的威尼斯静谧而美好。我又乘坐小艇，来到剧院欣赏节目。那悠扬的音乐，优美的舞蹈，使我深深陶醉其中。回到家中，已近半夜。月光柔和地笼罩着这座美丽的城市，我与它一起进入了甜蜜的梦乡。</a:t>
            </a:r>
          </a:p>
        </p:txBody>
      </p:sp>
    </p:spTree>
    <p:extLst>
      <p:ext uri="{BB962C8B-B14F-4D97-AF65-F5344CB8AC3E}">
        <p14:creationId xmlns:p14="http://schemas.microsoft.com/office/powerpoint/2010/main" val="486425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0164" y="339501"/>
            <a:ext cx="969670" cy="788293"/>
          </a:xfrm>
          <a:prstGeom prst="ellipse">
            <a:avLst/>
          </a:prstGeom>
        </p:spPr>
      </p:pic>
      <p:sp>
        <p:nvSpPr>
          <p:cNvPr id="3" name="文本框 15">
            <a:extLst>
              <a:ext uri="{FF2B5EF4-FFF2-40B4-BE49-F238E27FC236}">
                <a16:creationId xmlns="" xmlns:a16="http://schemas.microsoft.com/office/drawing/2014/main" id="{A0D678E2-B771-5D5A-6661-F5FB201ED77E}"/>
              </a:ext>
            </a:extLst>
          </p:cNvPr>
          <p:cNvSpPr txBox="1"/>
          <p:nvPr/>
        </p:nvSpPr>
        <p:spPr>
          <a:xfrm>
            <a:off x="1617861" y="431070"/>
            <a:ext cx="4533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眼观世界</a:t>
            </a:r>
            <a:endParaRPr kumimoji="1"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="" xmlns:a16="http://schemas.microsoft.com/office/drawing/2014/main" id="{17F1D8B6-B56A-A304-7257-7B70A690AB3C}"/>
              </a:ext>
            </a:extLst>
          </p:cNvPr>
          <p:cNvSpPr txBox="1"/>
          <p:nvPr/>
        </p:nvSpPr>
        <p:spPr>
          <a:xfrm>
            <a:off x="3452805" y="892092"/>
            <a:ext cx="2127308" cy="58477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chemeClr val="accent5"/>
                </a:solidFill>
                <a:ea typeface="黑体" panose="02010600030101010101" pitchFamily="49" charset="-122"/>
              </a:defRPr>
            </a:lvl1pPr>
          </a:lstStyle>
          <a:p>
            <a:pPr marL="0" marR="0" lvl="0" indent="0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威尼斯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767258" y="4257030"/>
            <a:ext cx="3609485" cy="453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50000"/>
              </a:spcBef>
            </a:pPr>
            <a:r>
              <a:rPr lang="zh-CN" altLang="en-US" sz="2400" b="1" dirty="0">
                <a:latin typeface="宋体" pitchFamily="2" charset="-122"/>
              </a:rPr>
              <a:t>点击图片，播放视频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5520268C-3FA5-5E42-85F2-D78B59E952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372" y="1491630"/>
            <a:ext cx="4023251" cy="2676704"/>
          </a:xfrm>
          <a:prstGeom prst="rect">
            <a:avLst/>
          </a:prstGeom>
        </p:spPr>
      </p:pic>
      <p:pic>
        <p:nvPicPr>
          <p:cNvPr id="1026" name="Picture 2">
            <a:hlinkClick r:id="rId4" action="ppaction://hlinkfile"/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" r="492"/>
          <a:stretch/>
        </p:blipFill>
        <p:spPr bwMode="auto">
          <a:xfrm>
            <a:off x="2729246" y="1825549"/>
            <a:ext cx="3708000" cy="2085750"/>
          </a:xfrm>
          <a:prstGeom prst="roundRect">
            <a:avLst>
              <a:gd name="adj" fmla="val 9329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BBCFEE8A-103B-814C-A35E-F3291AF223D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06040">
            <a:off x="5979581" y="3456751"/>
            <a:ext cx="1059582" cy="105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065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2407" y="1324155"/>
            <a:ext cx="78322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latin typeface="宋体" pitchFamily="2" charset="-122"/>
                <a:ea typeface="宋体" pitchFamily="2" charset="-122"/>
              </a:rPr>
              <a:t>一、下列字形和注音有误的一项是（   ）。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3" name="文本框 15">
            <a:extLst>
              <a:ext uri="{FF2B5EF4-FFF2-40B4-BE49-F238E27FC236}">
                <a16:creationId xmlns="" xmlns:a16="http://schemas.microsoft.com/office/drawing/2014/main" id="{A0D678E2-B771-5D5A-6661-F5FB201ED77E}"/>
              </a:ext>
            </a:extLst>
          </p:cNvPr>
          <p:cNvSpPr txBox="1"/>
          <p:nvPr/>
        </p:nvSpPr>
        <p:spPr>
          <a:xfrm>
            <a:off x="1624334" y="244127"/>
            <a:ext cx="17235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练一练</a:t>
            </a:r>
            <a:endParaRPr kumimoji="1"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49542" y="244122"/>
            <a:ext cx="974792" cy="733774"/>
            <a:chOff x="792212" y="2620385"/>
            <a:chExt cx="974792" cy="73377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2212" y="2725138"/>
              <a:ext cx="832122" cy="629021"/>
            </a:xfrm>
            <a:prstGeom prst="rect">
              <a:avLst/>
            </a:prstGeom>
          </p:spPr>
        </p:pic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1215929" y="2620385"/>
              <a:ext cx="551075" cy="5490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1256414" y="2211710"/>
            <a:ext cx="6915986" cy="2456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smtClean="0">
                <a:latin typeface="楷体" pitchFamily="49" charset="-122"/>
                <a:ea typeface="楷体" pitchFamily="49" charset="-122"/>
              </a:rPr>
              <a:t>A.</a:t>
            </a:r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威尼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斯  翘起  船</a:t>
            </a:r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艄（</a:t>
            </a:r>
            <a:r>
              <a:rPr lang="en-US" altLang="zh-CN" sz="3200" b="1">
                <a:latin typeface="汉语拼音" panose="000B0604020202020204" pitchFamily="34" charset="0"/>
                <a:ea typeface="楷体" pitchFamily="49" charset="-122"/>
                <a:cs typeface="汉语拼音" panose="000B0604020202020204" pitchFamily="34" charset="0"/>
              </a:rPr>
              <a:t>shào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）</a:t>
            </a:r>
            <a:endParaRPr lang="en-US" altLang="zh-CN" sz="3200" b="1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3200" b="1">
                <a:latin typeface="楷体" pitchFamily="49" charset="-122"/>
                <a:ea typeface="楷体" pitchFamily="49" charset="-122"/>
              </a:rPr>
              <a:t>B</a:t>
            </a:r>
            <a:r>
              <a:rPr lang="en-US" altLang="zh-CN" sz="3200" b="1" smtClean="0">
                <a:latin typeface="楷体" pitchFamily="49" charset="-122"/>
                <a:ea typeface="楷体" pitchFamily="49" charset="-122"/>
              </a:rPr>
              <a:t>.</a:t>
            </a:r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操纵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  座垫  保</a:t>
            </a:r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姆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（</a:t>
            </a:r>
            <a:r>
              <a:rPr lang="en-US" altLang="zh-CN" sz="3200" b="1">
                <a:latin typeface="汉语拼音" panose="000B0604020202020204" pitchFamily="34" charset="0"/>
                <a:ea typeface="楷体" pitchFamily="49" charset="-122"/>
                <a:cs typeface="汉语拼音" panose="000B0604020202020204" pitchFamily="34" charset="0"/>
              </a:rPr>
              <a:t>mǔ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）</a:t>
            </a:r>
            <a:endParaRPr lang="en-US" altLang="zh-CN" sz="3200" b="1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3200" b="1" smtClean="0">
                <a:latin typeface="楷体" pitchFamily="49" charset="-122"/>
                <a:ea typeface="楷体" pitchFamily="49" charset="-122"/>
              </a:rPr>
              <a:t>C.</a:t>
            </a:r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簇拥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  祷告  </a:t>
            </a:r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雇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（</a:t>
            </a:r>
            <a:r>
              <a:rPr lang="en-US" altLang="zh-CN" sz="3200" b="1">
                <a:latin typeface="汉语拼音" panose="000B0604020202020204" pitchFamily="34" charset="0"/>
                <a:ea typeface="楷体" pitchFamily="49" charset="-122"/>
                <a:cs typeface="汉语拼音" panose="000B0604020202020204" pitchFamily="34" charset="0"/>
              </a:rPr>
              <a:t>gù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）主</a:t>
            </a:r>
            <a:endParaRPr lang="en-US" altLang="zh-CN" sz="3200" b="1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3200" b="1" smtClean="0">
                <a:latin typeface="楷体" pitchFamily="49" charset="-122"/>
                <a:ea typeface="楷体" pitchFamily="49" charset="-122"/>
              </a:rPr>
              <a:t>D.</a:t>
            </a:r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码头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  小艇  哗（</a:t>
            </a:r>
            <a:r>
              <a:rPr lang="en-US" altLang="zh-CN" sz="3200" b="1" smtClean="0">
                <a:latin typeface="汉语拼音" panose="000B0604020202020204" pitchFamily="34" charset="0"/>
                <a:ea typeface="楷体" pitchFamily="49" charset="-122"/>
                <a:cs typeface="汉语拼音" panose="000B0604020202020204" pitchFamily="34" charset="0"/>
              </a:rPr>
              <a:t>huá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）笑   </a:t>
            </a:r>
            <a:endParaRPr lang="en-US" altLang="zh-CN" sz="3200" b="1" dirty="0" smtClean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80312" y="1347614"/>
            <a:ext cx="792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zh-CN" altLang="en-US" sz="320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4168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2167" y="699542"/>
            <a:ext cx="78322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二、从文中摘抄表现威尼斯动静之美的句子各一句。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43608" y="2094116"/>
            <a:ext cx="73448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动：遇到</a:t>
            </a:r>
            <a:r>
              <a:rPr lang="zh-CN" altLang="en-US" sz="24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极窄的地方，他总能平稳地穿过，而且速度非常快，还能急转弯。</a:t>
            </a:r>
            <a:endParaRPr lang="zh-CN" altLang="en-US" sz="2400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015899" y="3213864"/>
            <a:ext cx="73448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静：高</a:t>
            </a:r>
            <a:r>
              <a:rPr lang="zh-CN" altLang="en-US" sz="24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大的石头建筑耸立在河边，古老的桥梁横在水上，大大小小的船都停泊在码头上。</a:t>
            </a:r>
            <a:endParaRPr lang="zh-CN" altLang="en-US" sz="240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94286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29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42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56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29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42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564"/>
</p:tagLst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Mod val="20000"/>
            <a:lumOff val="80000"/>
          </a:schemeClr>
        </a:solidFill>
        <a:ln w="9525">
          <a:solidFill>
            <a:schemeClr val="accent3"/>
          </a:solidFill>
        </a:ln>
        <a:effectLst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2780</Words>
  <Application>Microsoft Office PowerPoint</Application>
  <PresentationFormat>全屏显示(16:9)</PresentationFormat>
  <Paragraphs>201</Paragraphs>
  <Slides>44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44</vt:i4>
      </vt:variant>
    </vt:vector>
  </HeadingPairs>
  <TitlesOfParts>
    <vt:vector size="55" baseType="lpstr">
      <vt:lpstr>Arial</vt:lpstr>
      <vt:lpstr>宋体</vt:lpstr>
      <vt:lpstr>Wingdings</vt:lpstr>
      <vt:lpstr>TeamViewer15</vt:lpstr>
      <vt:lpstr>Calibri</vt:lpstr>
      <vt:lpstr>微软雅黑</vt:lpstr>
      <vt:lpstr>楷体</vt:lpstr>
      <vt:lpstr>汉语拼音</vt:lpstr>
      <vt:lpstr>Times New Roman</vt:lpstr>
      <vt:lpstr>黑体</vt:lpstr>
      <vt:lpstr>《七彩课堂》课件模板（新）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97</cp:revision>
  <dcterms:created xsi:type="dcterms:W3CDTF">2017-03-17T02:28:00Z</dcterms:created>
  <dcterms:modified xsi:type="dcterms:W3CDTF">2024-12-16T01:38:21Z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2052-10.1.0.7401</vt:lpwstr>
  </property>
</Properties>
</file>