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8"/>
  </p:notesMasterIdLst>
  <p:handoutMasterIdLst>
    <p:handoutMasterId r:id="rId9"/>
  </p:handoutMasterIdLst>
  <p:sldIdLst>
    <p:sldId id="309" r:id="rId2"/>
    <p:sldId id="310" r:id="rId3"/>
    <p:sldId id="311" r:id="rId4"/>
    <p:sldId id="312" r:id="rId5"/>
    <p:sldId id="313" r:id="rId6"/>
    <p:sldId id="263" r:id="rId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E20E-D4C3-447A-8A0B-155F9B55DB3B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DD3B-43F7-4CCF-B8EB-70AA5820A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7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847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853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theme" Target="../theme/them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:\Users\Administrator\Desktop\手绘荷兰风车插画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2" b="17944"/>
          <a:stretch/>
        </p:blipFill>
        <p:spPr bwMode="auto">
          <a:xfrm>
            <a:off x="7469168" y="4277297"/>
            <a:ext cx="1777121" cy="90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178579" y="4523361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949137" y="4507084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1658140" y="4507084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2378220" y="4514519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3098300" y="4519091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3818380" y="4527255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4538460" y="4527256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5258540" y="4534689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5978620" y="4519820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pic.51yuansu.com/pic3/cover/01/36/58/59265d6b2175e_610.jp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264" b="68723" l="30492" r="742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8050" r="20240" b="28468"/>
          <a:stretch/>
        </p:blipFill>
        <p:spPr bwMode="auto">
          <a:xfrm rot="5693207">
            <a:off x="6770708" y="4511656"/>
            <a:ext cx="586022" cy="9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02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103733"/>
            <a:ext cx="3419872" cy="307777"/>
            <a:chOff x="-36512" y="134511"/>
            <a:chExt cx="2771800" cy="307777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ysClr val="window" lastClr="FFFFFF"/>
                </a:gs>
                <a:gs pos="99000">
                  <a:sysClr val="window" lastClr="FFFFFF">
                    <a:alpha val="0"/>
                  </a:sysClr>
                </a:gs>
                <a:gs pos="77000">
                  <a:sysClr val="window" lastClr="FFFFFF">
                    <a:alpha val="59000"/>
                  </a:sys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2" name="文本框 1">
              <a:extLst>
                <a:ext uri="{FF2B5EF4-FFF2-40B4-BE49-F238E27FC236}">
                  <a16:creationId xmlns="" xmlns:a16="http://schemas.microsoft.com/office/drawing/2014/main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575376" y="1165498"/>
            <a:ext cx="5993249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181686" y="1262896"/>
            <a:ext cx="806138" cy="792088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8432" y="1131590"/>
            <a:ext cx="3895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牧场之国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21992" y="251251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71426" y="1160567"/>
            <a:ext cx="13484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19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635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662" y="195486"/>
            <a:ext cx="4628677" cy="460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54363" y="68049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牲畜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78499" y="67964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辽阔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35313" y="133808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铃铛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6026" y="1347614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尊贵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7688" y="198825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吆喝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6232" y="1969205"/>
            <a:ext cx="1651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驰    骏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3035736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仪态端庄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38936" y="3748261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悠然自得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42595" y="4414959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辽阔无垠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132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411510"/>
            <a:ext cx="56197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3808" y="199568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7549" y="28216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28567" y="365720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4791" y="407124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D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399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8615" y="87009"/>
            <a:ext cx="3851377" cy="4822905"/>
            <a:chOff x="555682" y="273415"/>
            <a:chExt cx="3501251" cy="438445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682" y="273415"/>
              <a:ext cx="3501251" cy="2862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" r="501" b="50000"/>
            <a:stretch/>
          </p:blipFill>
          <p:spPr bwMode="auto">
            <a:xfrm>
              <a:off x="555682" y="3075806"/>
              <a:ext cx="3501251" cy="1582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4698707" y="104428"/>
            <a:ext cx="3844871" cy="4328699"/>
            <a:chOff x="4736807" y="187267"/>
            <a:chExt cx="3844871" cy="4328699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6807" y="1894168"/>
              <a:ext cx="3844871" cy="2621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5" t="50000" r="585"/>
            <a:stretch/>
          </p:blipFill>
          <p:spPr bwMode="auto">
            <a:xfrm>
              <a:off x="4736807" y="187267"/>
              <a:ext cx="3844871" cy="1740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77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79" y="200097"/>
            <a:ext cx="4770372" cy="467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68527" y="15541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比喻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7109" y="526951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拟人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5026" y="520562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运河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0067" y="869911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拱桥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5138" y="863582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屋子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1365" y="860449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风车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21868" y="121610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屋子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229776"/>
            <a:ext cx="47614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                        这些屋子既干净又小巧，好像童话世界里的小屋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8144" y="1948690"/>
            <a:ext cx="2952328" cy="1089529"/>
          </a:xfrm>
          <a:prstGeom prst="wedgeRectCallout">
            <a:avLst>
              <a:gd name="adj1" fmla="val -73744"/>
              <a:gd name="adj2" fmla="val -1006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过去，风车除了用以排水外，还同时充作榨油、锯木、灌溉、碾磨农作物等用途。</a:t>
            </a:r>
            <a:endParaRPr lang="zh-CN" altLang="en-US" b="1" u="sng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7744" y="3837349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郁金香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1405" y="3695303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美丽，为大地添增无限异彩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67744" y="4307497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小屋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1405" y="4328517"/>
            <a:ext cx="159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安怡而又宁静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342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</TotalTime>
  <Words>96</Words>
  <Application>Microsoft Office PowerPoint</Application>
  <PresentationFormat>全屏显示(16:9)</PresentationFormat>
  <Paragraphs>32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71</cp:revision>
  <dcterms:created xsi:type="dcterms:W3CDTF">2021-03-26T07:48:59Z</dcterms:created>
  <dcterms:modified xsi:type="dcterms:W3CDTF">2021-09-27T02:19:28Z</dcterms:modified>
</cp:coreProperties>
</file>