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3"/>
  </p:notesMasterIdLst>
  <p:handoutMasterIdLst>
    <p:handoutMasterId r:id="rId44"/>
  </p:handoutMasterIdLst>
  <p:sldIdLst>
    <p:sldId id="523" r:id="rId2"/>
    <p:sldId id="1126" r:id="rId3"/>
    <p:sldId id="1002" r:id="rId4"/>
    <p:sldId id="1101" r:id="rId5"/>
    <p:sldId id="632" r:id="rId6"/>
    <p:sldId id="634" r:id="rId7"/>
    <p:sldId id="1034" r:id="rId8"/>
    <p:sldId id="1127" r:id="rId9"/>
    <p:sldId id="1033" r:id="rId10"/>
    <p:sldId id="1132" r:id="rId11"/>
    <p:sldId id="1133" r:id="rId12"/>
    <p:sldId id="1124" r:id="rId13"/>
    <p:sldId id="1020" r:id="rId14"/>
    <p:sldId id="1085" r:id="rId15"/>
    <p:sldId id="1114" r:id="rId16"/>
    <p:sldId id="1107" r:id="rId17"/>
    <p:sldId id="1130" r:id="rId18"/>
    <p:sldId id="1128" r:id="rId19"/>
    <p:sldId id="1108" r:id="rId20"/>
    <p:sldId id="1109" r:id="rId21"/>
    <p:sldId id="1092" r:id="rId22"/>
    <p:sldId id="1129" r:id="rId23"/>
    <p:sldId id="1039" r:id="rId24"/>
    <p:sldId id="1102" r:id="rId25"/>
    <p:sldId id="1096" r:id="rId26"/>
    <p:sldId id="1125" r:id="rId27"/>
    <p:sldId id="1100" r:id="rId28"/>
    <p:sldId id="1134" r:id="rId29"/>
    <p:sldId id="1115" r:id="rId30"/>
    <p:sldId id="1080" r:id="rId31"/>
    <p:sldId id="1082" r:id="rId32"/>
    <p:sldId id="1078" r:id="rId33"/>
    <p:sldId id="1121" r:id="rId34"/>
    <p:sldId id="1117" r:id="rId35"/>
    <p:sldId id="1118" r:id="rId36"/>
    <p:sldId id="1119" r:id="rId37"/>
    <p:sldId id="1123" r:id="rId38"/>
    <p:sldId id="1131" r:id="rId39"/>
    <p:sldId id="1068" r:id="rId40"/>
    <p:sldId id="937" r:id="rId41"/>
    <p:sldId id="1007" r:id="rId4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楷体" panose="02010609060101010101" pitchFamily="49" charset="-122"/>
      <p:regular r:id="rId49"/>
    </p:embeddedFont>
    <p:embeddedFont>
      <p:font typeface="汉语拼音" panose="000B0604020202020204" pitchFamily="34" charset="0"/>
      <p:regular r:id="rId50"/>
    </p:embeddedFont>
    <p:embeddedFont>
      <p:font typeface="黑体" panose="02010609060101010101" pitchFamily="49" charset="-122"/>
      <p:regular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CCFFCC"/>
    <a:srgbClr val="BDD7EE"/>
    <a:srgbClr val="0000FF"/>
    <a:srgbClr val="FF0000"/>
    <a:srgbClr val="FFFF99"/>
    <a:srgbClr val="FFFFCC"/>
    <a:srgbClr val="FFFFFF"/>
    <a:srgbClr val="CC33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9" autoAdjust="0"/>
    <p:restoredTop sz="94660"/>
  </p:normalViewPr>
  <p:slideViewPr>
    <p:cSldViewPr>
      <p:cViewPr varScale="1">
        <p:scale>
          <a:sx n="52" d="100"/>
          <a:sy n="52" d="100"/>
        </p:scale>
        <p:origin x="-88" y="-911"/>
      </p:cViewPr>
      <p:guideLst>
        <p:guide orient="horz"/>
        <p:guide pos="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847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88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386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758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858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01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内页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"/>
            <a:ext cx="9144000" cy="51450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8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3646;.mp4" TargetMode="External"/><Relationship Id="rId13" Type="http://schemas.openxmlformats.org/officeDocument/2006/relationships/hyperlink" Target="&#36164;&#26009;&#38142;&#25509;/&#35270;&#39057;/&#39567;.mp4" TargetMode="External"/><Relationship Id="rId18" Type="http://schemas.openxmlformats.org/officeDocument/2006/relationships/hyperlink" Target="&#36164;&#26009;&#38142;&#25509;/&#35270;&#39057;/&#32592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38107;.mp4" TargetMode="External"/><Relationship Id="rId12" Type="http://schemas.openxmlformats.org/officeDocument/2006/relationships/hyperlink" Target="&#36164;&#26009;&#38142;&#25509;/&#35270;&#39057;/&#30522;.mp4" TargetMode="External"/><Relationship Id="rId17" Type="http://schemas.openxmlformats.org/officeDocument/2006/relationships/hyperlink" Target="&#36164;&#26009;&#38142;&#25509;/&#35270;&#39057;/&#29298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32501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6164;&#26009;&#38142;&#25509;/&#35270;&#39057;/&#21510;.mp4" TargetMode="External"/><Relationship Id="rId11" Type="http://schemas.openxmlformats.org/officeDocument/2006/relationships/hyperlink" Target="&#36164;&#26009;&#38142;&#25509;/&#35270;&#39057;/&#20202;.mp4" TargetMode="External"/><Relationship Id="rId5" Type="http://schemas.openxmlformats.org/officeDocument/2006/relationships/hyperlink" Target="&#36164;&#26009;&#38142;&#25509;/&#35270;&#39057;/&#20979;.mp4" TargetMode="External"/><Relationship Id="rId15" Type="http://schemas.openxmlformats.org/officeDocument/2006/relationships/hyperlink" Target="&#36164;&#26009;&#38142;&#25509;/&#35270;&#39057;/&#36797;.mp4" TargetMode="External"/><Relationship Id="rId10" Type="http://schemas.openxmlformats.org/officeDocument/2006/relationships/hyperlink" Target="&#36164;&#26009;&#38142;&#25509;/&#35270;&#39057;/&#36386;.mp4" TargetMode="External"/><Relationship Id="rId4" Type="http://schemas.openxmlformats.org/officeDocument/2006/relationships/hyperlink" Target="&#36164;&#26009;&#38142;&#25509;/&#35270;&#39057;/&#30044;.mp4" TargetMode="External"/><Relationship Id="rId9" Type="http://schemas.openxmlformats.org/officeDocument/2006/relationships/hyperlink" Target="&#36164;&#26009;&#38142;&#25509;/&#35270;&#39057;/&#24674;.mp4" TargetMode="External"/><Relationship Id="rId14" Type="http://schemas.openxmlformats.org/officeDocument/2006/relationships/hyperlink" Target="&#36164;&#26009;&#38142;&#25509;/&#35270;&#39057;/&#3953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3655;&#20848;&#39118;&#20809;.mp4" TargetMode="Externa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3771549" y="986400"/>
            <a:ext cx="4748534" cy="992579"/>
          </a:xfrm>
          <a:prstGeom prst="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牧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场之国</a:t>
            </a:r>
            <a:endParaRPr lang="zh-CN" altLang="en-US" sz="6000" b="1" dirty="0">
              <a:ln w="0">
                <a:solidFill>
                  <a:schemeClr val="accent3">
                    <a:lumMod val="75000"/>
                  </a:schemeClr>
                </a:solidFill>
              </a:ln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198693" y="975217"/>
            <a:ext cx="1224000" cy="1151671"/>
            <a:chOff x="1683887" y="876655"/>
            <a:chExt cx="1479841" cy="1392794"/>
          </a:xfrm>
        </p:grpSpPr>
        <p:pic>
          <p:nvPicPr>
            <p:cNvPr id="11" name="图片 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903296" y="956773"/>
              <a:ext cx="975233" cy="1116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3089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38735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处理后\19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/>
          <a:stretch/>
        </p:blipFill>
        <p:spPr bwMode="auto">
          <a:xfrm>
            <a:off x="1206582" y="2318804"/>
            <a:ext cx="390282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BJBFB01\Desktop\19牧场之国_副本_副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t="5289" r="4433" b="4753"/>
          <a:stretch/>
        </p:blipFill>
        <p:spPr bwMode="auto">
          <a:xfrm>
            <a:off x="0" y="-14514"/>
            <a:ext cx="9144000" cy="515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512" y="-92546"/>
            <a:ext cx="4560831" cy="1736646"/>
          </a:xfrm>
          <a:prstGeom prst="roundRect">
            <a:avLst/>
          </a:prstGeom>
          <a:solidFill>
            <a:schemeClr val="bg1">
              <a:alpha val="39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游牧场之国荷兰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744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858" y="112433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/>
          <p:cNvSpPr>
            <a:spLocks noChangeArrowheads="1"/>
          </p:cNvSpPr>
          <p:nvPr/>
        </p:nvSpPr>
        <p:spPr bwMode="auto">
          <a:xfrm>
            <a:off x="3339951" y="55587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第一课时</a:t>
            </a: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882667" y="1744307"/>
            <a:ext cx="265969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整理行装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准备出发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27584" y="1404404"/>
            <a:ext cx="7488832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  卡雷尔</a:t>
            </a:r>
            <a:r>
              <a:rPr lang="en-US" altLang="zh-CN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恰佩克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捷克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家、剧作家、新闻记者、童话寓言家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，著有大量长短篇小说、剧本、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游记等。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代表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品：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科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幻小说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鲵鱼之乱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小狗杰西卡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九个童话故事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7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作者资料卡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50723" y="362149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9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4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160973" y="1791764"/>
            <a:ext cx="135260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zhān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30851" y="1806136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tiào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93278" y="1779662"/>
            <a:ext cx="13409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biāo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91194" y="3152599"/>
            <a:ext cx="96611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jué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88057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毡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81734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09582" y="2219419"/>
            <a:ext cx="62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37918" y="2219419"/>
            <a:ext cx="1402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3982" y="2219419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肥体壮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5576" y="357986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3387" y="357986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爵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075889" y="3180779"/>
            <a:ext cx="68380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46574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呼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22638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2695" y="3121077"/>
            <a:ext cx="11044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22695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吆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5576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447601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喝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92431" y="1806136"/>
            <a:ext cx="82229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dú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97724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21010" y="2219419"/>
            <a:ext cx="896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357845" y="3137205"/>
            <a:ext cx="12101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mōu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34863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53436" y="359065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哞声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676783" y="3145754"/>
            <a:ext cx="11736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chù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83812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牲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761202" y="356487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1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字词工具包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50723" y="362149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2050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3" grpId="0"/>
      <p:bldP spid="53" grpId="1"/>
      <p:bldP spid="56" grpId="0"/>
      <p:bldP spid="5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2645914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0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31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文本框 64">
            <a:hlinkClick r:id="rId4" action="ppaction://hlinkfile"/>
          </p:cNvPr>
          <p:cNvSpPr txBox="1"/>
          <p:nvPr/>
        </p:nvSpPr>
        <p:spPr>
          <a:xfrm>
            <a:off x="7039029" y="365187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畜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1" name="文本框 64">
            <a:hlinkClick r:id="rId5" action="ppaction://hlinkfile"/>
          </p:cNvPr>
          <p:cNvSpPr txBox="1"/>
          <p:nvPr/>
        </p:nvSpPr>
        <p:spPr>
          <a:xfrm>
            <a:off x="4139952" y="2427734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凳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6" action="ppaction://hlinkfile"/>
          </p:cNvPr>
          <p:cNvSpPr txBox="1"/>
          <p:nvPr/>
        </p:nvSpPr>
        <p:spPr>
          <a:xfrm>
            <a:off x="5612537" y="242773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吆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7052697" y="2427734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铛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2634490" y="236123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smtClean="0">
                <a:latin typeface="楷体" panose="02010609060101010101" pitchFamily="49" charset="-122"/>
                <a:ea typeface="楷体" panose="02010609060101010101" pitchFamily="49" charset="-122"/>
              </a:rPr>
              <a:t>属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2660904" y="369389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恢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4116054" y="368185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踢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1" action="ppaction://hlinkfile"/>
          </p:cNvPr>
          <p:cNvSpPr txBox="1"/>
          <p:nvPr/>
        </p:nvSpPr>
        <p:spPr>
          <a:xfrm>
            <a:off x="1259632" y="114770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仪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2" action="ppaction://hlinkfile"/>
          </p:cNvPr>
          <p:cNvSpPr txBox="1"/>
          <p:nvPr/>
        </p:nvSpPr>
        <p:spPr>
          <a:xfrm>
            <a:off x="2699792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眺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13" action="ppaction://hlinkfile"/>
          </p:cNvPr>
          <p:cNvSpPr txBox="1"/>
          <p:nvPr/>
        </p:nvSpPr>
        <p:spPr>
          <a:xfrm>
            <a:off x="4176499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骏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4" action="ppaction://hlinkfile"/>
          </p:cNvPr>
          <p:cNvSpPr txBox="1"/>
          <p:nvPr/>
        </p:nvSpPr>
        <p:spPr>
          <a:xfrm>
            <a:off x="5592787" y="114770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驰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5" action="ppaction://hlinkfile"/>
          </p:cNvPr>
          <p:cNvSpPr txBox="1"/>
          <p:nvPr/>
        </p:nvSpPr>
        <p:spPr>
          <a:xfrm>
            <a:off x="7110895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6" action="ppaction://hlinkfile"/>
          </p:cNvPr>
          <p:cNvSpPr txBox="1"/>
          <p:nvPr/>
        </p:nvSpPr>
        <p:spPr>
          <a:xfrm>
            <a:off x="1215289" y="237071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绵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" name="文本框 64">
            <a:hlinkClick r:id="rId17" action="ppaction://hlinkfile"/>
          </p:cNvPr>
          <p:cNvSpPr txBox="1"/>
          <p:nvPr/>
        </p:nvSpPr>
        <p:spPr>
          <a:xfrm>
            <a:off x="5598869" y="365593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牲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0462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64">
            <a:hlinkClick r:id="rId18" action="ppaction://hlinkfile"/>
          </p:cNvPr>
          <p:cNvSpPr txBox="1"/>
          <p:nvPr/>
        </p:nvSpPr>
        <p:spPr>
          <a:xfrm>
            <a:off x="1217604" y="367001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罐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75989" y="766758"/>
            <a:ext cx="2619947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tiào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4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6" name="文本框 13"/>
          <p:cNvSpPr txBox="1"/>
          <p:nvPr/>
        </p:nvSpPr>
        <p:spPr>
          <a:xfrm>
            <a:off x="3623451" y="2499742"/>
            <a:ext cx="505300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”笔顺是撇、点、提、竖弯钩、撇、点。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358678" y="2255451"/>
            <a:ext cx="1766926" cy="1627433"/>
            <a:chOff x="2668588" y="825500"/>
            <a:chExt cx="1025525" cy="944563"/>
          </a:xfrm>
        </p:grpSpPr>
        <p:sp>
          <p:nvSpPr>
            <p:cNvPr id="12" name="Freeform 26"/>
            <p:cNvSpPr>
              <a:spLocks/>
            </p:cNvSpPr>
            <p:nvPr/>
          </p:nvSpPr>
          <p:spPr bwMode="auto">
            <a:xfrm>
              <a:off x="2668588" y="987425"/>
              <a:ext cx="77788" cy="679450"/>
            </a:xfrm>
            <a:custGeom>
              <a:avLst/>
              <a:gdLst>
                <a:gd name="T0" fmla="*/ 3 w 49"/>
                <a:gd name="T1" fmla="*/ 23 h 428"/>
                <a:gd name="T2" fmla="*/ 1 w 49"/>
                <a:gd name="T3" fmla="*/ 13 h 428"/>
                <a:gd name="T4" fmla="*/ 3 w 49"/>
                <a:gd name="T5" fmla="*/ 6 h 428"/>
                <a:gd name="T6" fmla="*/ 6 w 49"/>
                <a:gd name="T7" fmla="*/ 2 h 428"/>
                <a:gd name="T8" fmla="*/ 12 w 49"/>
                <a:gd name="T9" fmla="*/ 1 h 428"/>
                <a:gd name="T10" fmla="*/ 20 w 49"/>
                <a:gd name="T11" fmla="*/ 2 h 428"/>
                <a:gd name="T12" fmla="*/ 29 w 49"/>
                <a:gd name="T13" fmla="*/ 5 h 428"/>
                <a:gd name="T14" fmla="*/ 43 w 49"/>
                <a:gd name="T15" fmla="*/ 8 h 428"/>
                <a:gd name="T16" fmla="*/ 49 w 49"/>
                <a:gd name="T17" fmla="*/ 28 h 428"/>
                <a:gd name="T18" fmla="*/ 46 w 49"/>
                <a:gd name="T19" fmla="*/ 58 h 428"/>
                <a:gd name="T20" fmla="*/ 45 w 49"/>
                <a:gd name="T21" fmla="*/ 87 h 428"/>
                <a:gd name="T22" fmla="*/ 44 w 49"/>
                <a:gd name="T23" fmla="*/ 114 h 428"/>
                <a:gd name="T24" fmla="*/ 43 w 49"/>
                <a:gd name="T25" fmla="*/ 139 h 428"/>
                <a:gd name="T26" fmla="*/ 41 w 49"/>
                <a:gd name="T27" fmla="*/ 163 h 428"/>
                <a:gd name="T28" fmla="*/ 41 w 49"/>
                <a:gd name="T29" fmla="*/ 183 h 428"/>
                <a:gd name="T30" fmla="*/ 40 w 49"/>
                <a:gd name="T31" fmla="*/ 203 h 428"/>
                <a:gd name="T32" fmla="*/ 40 w 49"/>
                <a:gd name="T33" fmla="*/ 246 h 428"/>
                <a:gd name="T34" fmla="*/ 37 w 49"/>
                <a:gd name="T35" fmla="*/ 317 h 428"/>
                <a:gd name="T36" fmla="*/ 34 w 49"/>
                <a:gd name="T37" fmla="*/ 363 h 428"/>
                <a:gd name="T38" fmla="*/ 33 w 49"/>
                <a:gd name="T39" fmla="*/ 378 h 428"/>
                <a:gd name="T40" fmla="*/ 32 w 49"/>
                <a:gd name="T41" fmla="*/ 393 h 428"/>
                <a:gd name="T42" fmla="*/ 30 w 49"/>
                <a:gd name="T43" fmla="*/ 404 h 428"/>
                <a:gd name="T44" fmla="*/ 28 w 49"/>
                <a:gd name="T45" fmla="*/ 414 h 428"/>
                <a:gd name="T46" fmla="*/ 27 w 49"/>
                <a:gd name="T47" fmla="*/ 421 h 428"/>
                <a:gd name="T48" fmla="*/ 26 w 49"/>
                <a:gd name="T49" fmla="*/ 426 h 428"/>
                <a:gd name="T50" fmla="*/ 24 w 49"/>
                <a:gd name="T51" fmla="*/ 428 h 428"/>
                <a:gd name="T52" fmla="*/ 22 w 49"/>
                <a:gd name="T53" fmla="*/ 428 h 428"/>
                <a:gd name="T54" fmla="*/ 20 w 49"/>
                <a:gd name="T55" fmla="*/ 426 h 428"/>
                <a:gd name="T56" fmla="*/ 16 w 49"/>
                <a:gd name="T57" fmla="*/ 421 h 428"/>
                <a:gd name="T58" fmla="*/ 11 w 49"/>
                <a:gd name="T59" fmla="*/ 414 h 428"/>
                <a:gd name="T60" fmla="*/ 5 w 49"/>
                <a:gd name="T61" fmla="*/ 399 h 428"/>
                <a:gd name="T62" fmla="*/ 1 w 49"/>
                <a:gd name="T63" fmla="*/ 382 h 428"/>
                <a:gd name="T64" fmla="*/ 0 w 49"/>
                <a:gd name="T65" fmla="*/ 371 h 428"/>
                <a:gd name="T66" fmla="*/ 1 w 49"/>
                <a:gd name="T67" fmla="*/ 366 h 428"/>
                <a:gd name="T68" fmla="*/ 1 w 49"/>
                <a:gd name="T69" fmla="*/ 359 h 428"/>
                <a:gd name="T70" fmla="*/ 3 w 49"/>
                <a:gd name="T71" fmla="*/ 349 h 428"/>
                <a:gd name="T72" fmla="*/ 4 w 49"/>
                <a:gd name="T73" fmla="*/ 338 h 428"/>
                <a:gd name="T74" fmla="*/ 5 w 49"/>
                <a:gd name="T75" fmla="*/ 325 h 428"/>
                <a:gd name="T76" fmla="*/ 6 w 49"/>
                <a:gd name="T77" fmla="*/ 309 h 428"/>
                <a:gd name="T78" fmla="*/ 9 w 49"/>
                <a:gd name="T79" fmla="*/ 292 h 428"/>
                <a:gd name="T80" fmla="*/ 11 w 49"/>
                <a:gd name="T81" fmla="*/ 246 h 428"/>
                <a:gd name="T82" fmla="*/ 15 w 49"/>
                <a:gd name="T83" fmla="*/ 170 h 428"/>
                <a:gd name="T84" fmla="*/ 15 w 49"/>
                <a:gd name="T85" fmla="*/ 121 h 428"/>
                <a:gd name="T86" fmla="*/ 14 w 49"/>
                <a:gd name="T87" fmla="*/ 103 h 428"/>
                <a:gd name="T88" fmla="*/ 12 w 49"/>
                <a:gd name="T89" fmla="*/ 87 h 428"/>
                <a:gd name="T90" fmla="*/ 11 w 49"/>
                <a:gd name="T91" fmla="*/ 73 h 428"/>
                <a:gd name="T92" fmla="*/ 10 w 49"/>
                <a:gd name="T93" fmla="*/ 59 h 428"/>
                <a:gd name="T94" fmla="*/ 9 w 49"/>
                <a:gd name="T95" fmla="*/ 48 h 428"/>
                <a:gd name="T96" fmla="*/ 6 w 49"/>
                <a:gd name="T97" fmla="*/ 40 h 428"/>
                <a:gd name="T98" fmla="*/ 5 w 49"/>
                <a:gd name="T99" fmla="*/ 33 h 428"/>
                <a:gd name="T100" fmla="*/ 4 w 49"/>
                <a:gd name="T101" fmla="*/ 2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" h="428">
                  <a:moveTo>
                    <a:pt x="4" y="29"/>
                  </a:moveTo>
                  <a:lnTo>
                    <a:pt x="3" y="23"/>
                  </a:lnTo>
                  <a:lnTo>
                    <a:pt x="3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35" y="6"/>
                  </a:lnTo>
                  <a:lnTo>
                    <a:pt x="43" y="8"/>
                  </a:lnTo>
                  <a:lnTo>
                    <a:pt x="49" y="12"/>
                  </a:lnTo>
                  <a:lnTo>
                    <a:pt x="49" y="28"/>
                  </a:lnTo>
                  <a:lnTo>
                    <a:pt x="47" y="44"/>
                  </a:lnTo>
                  <a:lnTo>
                    <a:pt x="46" y="58"/>
                  </a:lnTo>
                  <a:lnTo>
                    <a:pt x="45" y="73"/>
                  </a:lnTo>
                  <a:lnTo>
                    <a:pt x="45" y="87"/>
                  </a:lnTo>
                  <a:lnTo>
                    <a:pt x="44" y="101"/>
                  </a:lnTo>
                  <a:lnTo>
                    <a:pt x="44" y="114"/>
                  </a:lnTo>
                  <a:lnTo>
                    <a:pt x="43" y="127"/>
                  </a:lnTo>
                  <a:lnTo>
                    <a:pt x="43" y="139"/>
                  </a:lnTo>
                  <a:lnTo>
                    <a:pt x="41" y="150"/>
                  </a:lnTo>
                  <a:lnTo>
                    <a:pt x="41" y="163"/>
                  </a:lnTo>
                  <a:lnTo>
                    <a:pt x="41" y="173"/>
                  </a:lnTo>
                  <a:lnTo>
                    <a:pt x="41" y="183"/>
                  </a:lnTo>
                  <a:lnTo>
                    <a:pt x="40" y="193"/>
                  </a:lnTo>
                  <a:lnTo>
                    <a:pt x="40" y="203"/>
                  </a:lnTo>
                  <a:lnTo>
                    <a:pt x="40" y="211"/>
                  </a:lnTo>
                  <a:lnTo>
                    <a:pt x="40" y="246"/>
                  </a:lnTo>
                  <a:lnTo>
                    <a:pt x="39" y="281"/>
                  </a:lnTo>
                  <a:lnTo>
                    <a:pt x="37" y="317"/>
                  </a:lnTo>
                  <a:lnTo>
                    <a:pt x="35" y="353"/>
                  </a:lnTo>
                  <a:lnTo>
                    <a:pt x="34" y="363"/>
                  </a:lnTo>
                  <a:lnTo>
                    <a:pt x="34" y="371"/>
                  </a:lnTo>
                  <a:lnTo>
                    <a:pt x="33" y="378"/>
                  </a:lnTo>
                  <a:lnTo>
                    <a:pt x="33" y="386"/>
                  </a:lnTo>
                  <a:lnTo>
                    <a:pt x="32" y="393"/>
                  </a:lnTo>
                  <a:lnTo>
                    <a:pt x="30" y="399"/>
                  </a:lnTo>
                  <a:lnTo>
                    <a:pt x="30" y="404"/>
                  </a:lnTo>
                  <a:lnTo>
                    <a:pt x="29" y="409"/>
                  </a:lnTo>
                  <a:lnTo>
                    <a:pt x="28" y="414"/>
                  </a:lnTo>
                  <a:lnTo>
                    <a:pt x="28" y="417"/>
                  </a:lnTo>
                  <a:lnTo>
                    <a:pt x="27" y="421"/>
                  </a:lnTo>
                  <a:lnTo>
                    <a:pt x="26" y="423"/>
                  </a:lnTo>
                  <a:lnTo>
                    <a:pt x="26" y="426"/>
                  </a:lnTo>
                  <a:lnTo>
                    <a:pt x="24" y="427"/>
                  </a:lnTo>
                  <a:lnTo>
                    <a:pt x="24" y="428"/>
                  </a:lnTo>
                  <a:lnTo>
                    <a:pt x="23" y="428"/>
                  </a:lnTo>
                  <a:lnTo>
                    <a:pt x="22" y="428"/>
                  </a:lnTo>
                  <a:lnTo>
                    <a:pt x="21" y="427"/>
                  </a:lnTo>
                  <a:lnTo>
                    <a:pt x="20" y="426"/>
                  </a:lnTo>
                  <a:lnTo>
                    <a:pt x="17" y="423"/>
                  </a:lnTo>
                  <a:lnTo>
                    <a:pt x="16" y="421"/>
                  </a:lnTo>
                  <a:lnTo>
                    <a:pt x="14" y="417"/>
                  </a:lnTo>
                  <a:lnTo>
                    <a:pt x="11" y="414"/>
                  </a:lnTo>
                  <a:lnTo>
                    <a:pt x="9" y="409"/>
                  </a:lnTo>
                  <a:lnTo>
                    <a:pt x="5" y="399"/>
                  </a:lnTo>
                  <a:lnTo>
                    <a:pt x="3" y="391"/>
                  </a:lnTo>
                  <a:lnTo>
                    <a:pt x="1" y="382"/>
                  </a:lnTo>
                  <a:lnTo>
                    <a:pt x="0" y="374"/>
                  </a:lnTo>
                  <a:lnTo>
                    <a:pt x="0" y="371"/>
                  </a:lnTo>
                  <a:lnTo>
                    <a:pt x="1" y="369"/>
                  </a:lnTo>
                  <a:lnTo>
                    <a:pt x="1" y="366"/>
                  </a:lnTo>
                  <a:lnTo>
                    <a:pt x="1" y="363"/>
                  </a:lnTo>
                  <a:lnTo>
                    <a:pt x="1" y="359"/>
                  </a:lnTo>
                  <a:lnTo>
                    <a:pt x="1" y="354"/>
                  </a:lnTo>
                  <a:lnTo>
                    <a:pt x="3" y="349"/>
                  </a:lnTo>
                  <a:lnTo>
                    <a:pt x="3" y="343"/>
                  </a:lnTo>
                  <a:lnTo>
                    <a:pt x="4" y="338"/>
                  </a:lnTo>
                  <a:lnTo>
                    <a:pt x="4" y="331"/>
                  </a:lnTo>
                  <a:lnTo>
                    <a:pt x="5" y="325"/>
                  </a:lnTo>
                  <a:lnTo>
                    <a:pt x="5" y="318"/>
                  </a:lnTo>
                  <a:lnTo>
                    <a:pt x="6" y="309"/>
                  </a:lnTo>
                  <a:lnTo>
                    <a:pt x="7" y="302"/>
                  </a:lnTo>
                  <a:lnTo>
                    <a:pt x="9" y="292"/>
                  </a:lnTo>
                  <a:lnTo>
                    <a:pt x="9" y="284"/>
                  </a:lnTo>
                  <a:lnTo>
                    <a:pt x="11" y="246"/>
                  </a:lnTo>
                  <a:lnTo>
                    <a:pt x="14" y="209"/>
                  </a:lnTo>
                  <a:lnTo>
                    <a:pt x="15" y="170"/>
                  </a:lnTo>
                  <a:lnTo>
                    <a:pt x="15" y="131"/>
                  </a:lnTo>
                  <a:lnTo>
                    <a:pt x="15" y="121"/>
                  </a:lnTo>
                  <a:lnTo>
                    <a:pt x="14" y="112"/>
                  </a:lnTo>
                  <a:lnTo>
                    <a:pt x="14" y="103"/>
                  </a:lnTo>
                  <a:lnTo>
                    <a:pt x="12" y="95"/>
                  </a:lnTo>
                  <a:lnTo>
                    <a:pt x="12" y="87"/>
                  </a:lnTo>
                  <a:lnTo>
                    <a:pt x="11" y="80"/>
                  </a:lnTo>
                  <a:lnTo>
                    <a:pt x="11" y="73"/>
                  </a:lnTo>
                  <a:lnTo>
                    <a:pt x="10" y="65"/>
                  </a:lnTo>
                  <a:lnTo>
                    <a:pt x="10" y="59"/>
                  </a:lnTo>
                  <a:lnTo>
                    <a:pt x="9" y="55"/>
                  </a:lnTo>
                  <a:lnTo>
                    <a:pt x="9" y="48"/>
                  </a:lnTo>
                  <a:lnTo>
                    <a:pt x="7" y="44"/>
                  </a:lnTo>
                  <a:lnTo>
                    <a:pt x="6" y="40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4" y="29"/>
                  </a:lnTo>
                  <a:lnTo>
                    <a:pt x="4" y="2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2724150" y="960438"/>
              <a:ext cx="268288" cy="720725"/>
            </a:xfrm>
            <a:custGeom>
              <a:avLst/>
              <a:gdLst>
                <a:gd name="T0" fmla="*/ 168 w 169"/>
                <a:gd name="T1" fmla="*/ 45 h 454"/>
                <a:gd name="T2" fmla="*/ 164 w 169"/>
                <a:gd name="T3" fmla="*/ 48 h 454"/>
                <a:gd name="T4" fmla="*/ 157 w 169"/>
                <a:gd name="T5" fmla="*/ 52 h 454"/>
                <a:gd name="T6" fmla="*/ 153 w 169"/>
                <a:gd name="T7" fmla="*/ 58 h 454"/>
                <a:gd name="T8" fmla="*/ 150 w 169"/>
                <a:gd name="T9" fmla="*/ 73 h 454"/>
                <a:gd name="T10" fmla="*/ 147 w 169"/>
                <a:gd name="T11" fmla="*/ 96 h 454"/>
                <a:gd name="T12" fmla="*/ 145 w 169"/>
                <a:gd name="T13" fmla="*/ 127 h 454"/>
                <a:gd name="T14" fmla="*/ 144 w 169"/>
                <a:gd name="T15" fmla="*/ 167 h 454"/>
                <a:gd name="T16" fmla="*/ 142 w 169"/>
                <a:gd name="T17" fmla="*/ 212 h 454"/>
                <a:gd name="T18" fmla="*/ 140 w 169"/>
                <a:gd name="T19" fmla="*/ 252 h 454"/>
                <a:gd name="T20" fmla="*/ 140 w 169"/>
                <a:gd name="T21" fmla="*/ 286 h 454"/>
                <a:gd name="T22" fmla="*/ 139 w 169"/>
                <a:gd name="T23" fmla="*/ 313 h 454"/>
                <a:gd name="T24" fmla="*/ 139 w 169"/>
                <a:gd name="T25" fmla="*/ 332 h 454"/>
                <a:gd name="T26" fmla="*/ 140 w 169"/>
                <a:gd name="T27" fmla="*/ 359 h 454"/>
                <a:gd name="T28" fmla="*/ 134 w 169"/>
                <a:gd name="T29" fmla="*/ 414 h 454"/>
                <a:gd name="T30" fmla="*/ 131 w 169"/>
                <a:gd name="T31" fmla="*/ 438 h 454"/>
                <a:gd name="T32" fmla="*/ 129 w 169"/>
                <a:gd name="T33" fmla="*/ 446 h 454"/>
                <a:gd name="T34" fmla="*/ 128 w 169"/>
                <a:gd name="T35" fmla="*/ 451 h 454"/>
                <a:gd name="T36" fmla="*/ 127 w 169"/>
                <a:gd name="T37" fmla="*/ 454 h 454"/>
                <a:gd name="T38" fmla="*/ 123 w 169"/>
                <a:gd name="T39" fmla="*/ 454 h 454"/>
                <a:gd name="T40" fmla="*/ 118 w 169"/>
                <a:gd name="T41" fmla="*/ 450 h 454"/>
                <a:gd name="T42" fmla="*/ 112 w 169"/>
                <a:gd name="T43" fmla="*/ 443 h 454"/>
                <a:gd name="T44" fmla="*/ 103 w 169"/>
                <a:gd name="T45" fmla="*/ 434 h 454"/>
                <a:gd name="T46" fmla="*/ 101 w 169"/>
                <a:gd name="T47" fmla="*/ 426 h 454"/>
                <a:gd name="T48" fmla="*/ 100 w 169"/>
                <a:gd name="T49" fmla="*/ 417 h 454"/>
                <a:gd name="T50" fmla="*/ 100 w 169"/>
                <a:gd name="T51" fmla="*/ 406 h 454"/>
                <a:gd name="T52" fmla="*/ 100 w 169"/>
                <a:gd name="T53" fmla="*/ 387 h 454"/>
                <a:gd name="T54" fmla="*/ 101 w 169"/>
                <a:gd name="T55" fmla="*/ 359 h 454"/>
                <a:gd name="T56" fmla="*/ 101 w 169"/>
                <a:gd name="T57" fmla="*/ 324 h 454"/>
                <a:gd name="T58" fmla="*/ 102 w 169"/>
                <a:gd name="T59" fmla="*/ 280 h 454"/>
                <a:gd name="T60" fmla="*/ 105 w 169"/>
                <a:gd name="T61" fmla="*/ 237 h 454"/>
                <a:gd name="T62" fmla="*/ 105 w 169"/>
                <a:gd name="T63" fmla="*/ 196 h 454"/>
                <a:gd name="T64" fmla="*/ 106 w 169"/>
                <a:gd name="T65" fmla="*/ 163 h 454"/>
                <a:gd name="T66" fmla="*/ 106 w 169"/>
                <a:gd name="T67" fmla="*/ 133 h 454"/>
                <a:gd name="T68" fmla="*/ 106 w 169"/>
                <a:gd name="T69" fmla="*/ 110 h 454"/>
                <a:gd name="T70" fmla="*/ 105 w 169"/>
                <a:gd name="T71" fmla="*/ 82 h 454"/>
                <a:gd name="T72" fmla="*/ 103 w 169"/>
                <a:gd name="T73" fmla="*/ 65 h 454"/>
                <a:gd name="T74" fmla="*/ 102 w 169"/>
                <a:gd name="T75" fmla="*/ 56 h 454"/>
                <a:gd name="T76" fmla="*/ 101 w 169"/>
                <a:gd name="T77" fmla="*/ 50 h 454"/>
                <a:gd name="T78" fmla="*/ 97 w 169"/>
                <a:gd name="T79" fmla="*/ 45 h 454"/>
                <a:gd name="T80" fmla="*/ 86 w 169"/>
                <a:gd name="T81" fmla="*/ 42 h 454"/>
                <a:gd name="T82" fmla="*/ 70 w 169"/>
                <a:gd name="T83" fmla="*/ 45 h 454"/>
                <a:gd name="T84" fmla="*/ 32 w 169"/>
                <a:gd name="T85" fmla="*/ 53 h 454"/>
                <a:gd name="T86" fmla="*/ 0 w 169"/>
                <a:gd name="T87" fmla="*/ 31 h 454"/>
                <a:gd name="T88" fmla="*/ 27 w 169"/>
                <a:gd name="T89" fmla="*/ 30 h 454"/>
                <a:gd name="T90" fmla="*/ 66 w 169"/>
                <a:gd name="T91" fmla="*/ 23 h 454"/>
                <a:gd name="T92" fmla="*/ 83 w 169"/>
                <a:gd name="T93" fmla="*/ 17 h 454"/>
                <a:gd name="T94" fmla="*/ 94 w 169"/>
                <a:gd name="T95" fmla="*/ 10 h 454"/>
                <a:gd name="T96" fmla="*/ 100 w 169"/>
                <a:gd name="T97" fmla="*/ 4 h 454"/>
                <a:gd name="T98" fmla="*/ 114 w 169"/>
                <a:gd name="T99" fmla="*/ 0 h 454"/>
                <a:gd name="T100" fmla="*/ 139 w 169"/>
                <a:gd name="T101" fmla="*/ 11 h 454"/>
                <a:gd name="T102" fmla="*/ 153 w 169"/>
                <a:gd name="T103" fmla="*/ 21 h 454"/>
                <a:gd name="T104" fmla="*/ 164 w 169"/>
                <a:gd name="T105" fmla="*/ 30 h 454"/>
                <a:gd name="T106" fmla="*/ 168 w 169"/>
                <a:gd name="T107" fmla="*/ 3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9" h="454">
                  <a:moveTo>
                    <a:pt x="169" y="40"/>
                  </a:moveTo>
                  <a:lnTo>
                    <a:pt x="168" y="42"/>
                  </a:lnTo>
                  <a:lnTo>
                    <a:pt x="168" y="45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4" y="48"/>
                  </a:lnTo>
                  <a:lnTo>
                    <a:pt x="163" y="50"/>
                  </a:lnTo>
                  <a:lnTo>
                    <a:pt x="161" y="51"/>
                  </a:lnTo>
                  <a:lnTo>
                    <a:pt x="157" y="52"/>
                  </a:lnTo>
                  <a:lnTo>
                    <a:pt x="156" y="53"/>
                  </a:lnTo>
                  <a:lnTo>
                    <a:pt x="154" y="56"/>
                  </a:lnTo>
                  <a:lnTo>
                    <a:pt x="153" y="58"/>
                  </a:lnTo>
                  <a:lnTo>
                    <a:pt x="152" y="62"/>
                  </a:lnTo>
                  <a:lnTo>
                    <a:pt x="151" y="67"/>
                  </a:lnTo>
                  <a:lnTo>
                    <a:pt x="150" y="73"/>
                  </a:lnTo>
                  <a:lnTo>
                    <a:pt x="148" y="79"/>
                  </a:lnTo>
                  <a:lnTo>
                    <a:pt x="148" y="87"/>
                  </a:lnTo>
                  <a:lnTo>
                    <a:pt x="147" y="96"/>
                  </a:lnTo>
                  <a:lnTo>
                    <a:pt x="146" y="105"/>
                  </a:lnTo>
                  <a:lnTo>
                    <a:pt x="146" y="115"/>
                  </a:lnTo>
                  <a:lnTo>
                    <a:pt x="145" y="127"/>
                  </a:lnTo>
                  <a:lnTo>
                    <a:pt x="145" y="139"/>
                  </a:lnTo>
                  <a:lnTo>
                    <a:pt x="144" y="153"/>
                  </a:lnTo>
                  <a:lnTo>
                    <a:pt x="144" y="167"/>
                  </a:lnTo>
                  <a:lnTo>
                    <a:pt x="142" y="182"/>
                  </a:lnTo>
                  <a:lnTo>
                    <a:pt x="142" y="198"/>
                  </a:lnTo>
                  <a:lnTo>
                    <a:pt x="142" y="212"/>
                  </a:lnTo>
                  <a:lnTo>
                    <a:pt x="141" y="227"/>
                  </a:lnTo>
                  <a:lnTo>
                    <a:pt x="141" y="240"/>
                  </a:lnTo>
                  <a:lnTo>
                    <a:pt x="140" y="252"/>
                  </a:lnTo>
                  <a:lnTo>
                    <a:pt x="140" y="264"/>
                  </a:lnTo>
                  <a:lnTo>
                    <a:pt x="140" y="275"/>
                  </a:lnTo>
                  <a:lnTo>
                    <a:pt x="140" y="286"/>
                  </a:lnTo>
                  <a:lnTo>
                    <a:pt x="139" y="295"/>
                  </a:lnTo>
                  <a:lnTo>
                    <a:pt x="139" y="304"/>
                  </a:lnTo>
                  <a:lnTo>
                    <a:pt x="139" y="313"/>
                  </a:lnTo>
                  <a:lnTo>
                    <a:pt x="139" y="320"/>
                  </a:lnTo>
                  <a:lnTo>
                    <a:pt x="139" y="326"/>
                  </a:lnTo>
                  <a:lnTo>
                    <a:pt x="139" y="332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0" y="359"/>
                  </a:lnTo>
                  <a:lnTo>
                    <a:pt x="139" y="376"/>
                  </a:lnTo>
                  <a:lnTo>
                    <a:pt x="136" y="394"/>
                  </a:lnTo>
                  <a:lnTo>
                    <a:pt x="134" y="414"/>
                  </a:lnTo>
                  <a:lnTo>
                    <a:pt x="133" y="423"/>
                  </a:lnTo>
                  <a:lnTo>
                    <a:pt x="133" y="431"/>
                  </a:lnTo>
                  <a:lnTo>
                    <a:pt x="131" y="438"/>
                  </a:lnTo>
                  <a:lnTo>
                    <a:pt x="130" y="442"/>
                  </a:lnTo>
                  <a:lnTo>
                    <a:pt x="130" y="444"/>
                  </a:lnTo>
                  <a:lnTo>
                    <a:pt x="129" y="446"/>
                  </a:lnTo>
                  <a:lnTo>
                    <a:pt x="129" y="448"/>
                  </a:lnTo>
                  <a:lnTo>
                    <a:pt x="128" y="450"/>
                  </a:lnTo>
                  <a:lnTo>
                    <a:pt x="128" y="451"/>
                  </a:lnTo>
                  <a:lnTo>
                    <a:pt x="128" y="453"/>
                  </a:lnTo>
                  <a:lnTo>
                    <a:pt x="127" y="454"/>
                  </a:lnTo>
                  <a:lnTo>
                    <a:pt x="127" y="454"/>
                  </a:lnTo>
                  <a:lnTo>
                    <a:pt x="125" y="454"/>
                  </a:lnTo>
                  <a:lnTo>
                    <a:pt x="124" y="454"/>
                  </a:lnTo>
                  <a:lnTo>
                    <a:pt x="123" y="454"/>
                  </a:lnTo>
                  <a:lnTo>
                    <a:pt x="122" y="453"/>
                  </a:lnTo>
                  <a:lnTo>
                    <a:pt x="119" y="451"/>
                  </a:lnTo>
                  <a:lnTo>
                    <a:pt x="118" y="450"/>
                  </a:lnTo>
                  <a:lnTo>
                    <a:pt x="116" y="448"/>
                  </a:lnTo>
                  <a:lnTo>
                    <a:pt x="113" y="445"/>
                  </a:lnTo>
                  <a:lnTo>
                    <a:pt x="112" y="443"/>
                  </a:lnTo>
                  <a:lnTo>
                    <a:pt x="108" y="439"/>
                  </a:lnTo>
                  <a:lnTo>
                    <a:pt x="106" y="437"/>
                  </a:lnTo>
                  <a:lnTo>
                    <a:pt x="103" y="434"/>
                  </a:lnTo>
                  <a:lnTo>
                    <a:pt x="102" y="431"/>
                  </a:lnTo>
                  <a:lnTo>
                    <a:pt x="101" y="428"/>
                  </a:lnTo>
                  <a:lnTo>
                    <a:pt x="101" y="426"/>
                  </a:lnTo>
                  <a:lnTo>
                    <a:pt x="100" y="422"/>
                  </a:lnTo>
                  <a:lnTo>
                    <a:pt x="100" y="420"/>
                  </a:lnTo>
                  <a:lnTo>
                    <a:pt x="100" y="417"/>
                  </a:lnTo>
                  <a:lnTo>
                    <a:pt x="100" y="415"/>
                  </a:lnTo>
                  <a:lnTo>
                    <a:pt x="100" y="410"/>
                  </a:lnTo>
                  <a:lnTo>
                    <a:pt x="100" y="406"/>
                  </a:lnTo>
                  <a:lnTo>
                    <a:pt x="100" y="400"/>
                  </a:lnTo>
                  <a:lnTo>
                    <a:pt x="100" y="394"/>
                  </a:lnTo>
                  <a:lnTo>
                    <a:pt x="100" y="387"/>
                  </a:lnTo>
                  <a:lnTo>
                    <a:pt x="100" y="379"/>
                  </a:lnTo>
                  <a:lnTo>
                    <a:pt x="101" y="369"/>
                  </a:lnTo>
                  <a:lnTo>
                    <a:pt x="101" y="359"/>
                  </a:lnTo>
                  <a:lnTo>
                    <a:pt x="101" y="348"/>
                  </a:lnTo>
                  <a:lnTo>
                    <a:pt x="101" y="336"/>
                  </a:lnTo>
                  <a:lnTo>
                    <a:pt x="101" y="324"/>
                  </a:lnTo>
                  <a:lnTo>
                    <a:pt x="102" y="311"/>
                  </a:lnTo>
                  <a:lnTo>
                    <a:pt x="102" y="296"/>
                  </a:lnTo>
                  <a:lnTo>
                    <a:pt x="102" y="280"/>
                  </a:lnTo>
                  <a:lnTo>
                    <a:pt x="103" y="266"/>
                  </a:lnTo>
                  <a:lnTo>
                    <a:pt x="103" y="250"/>
                  </a:lnTo>
                  <a:lnTo>
                    <a:pt x="105" y="237"/>
                  </a:lnTo>
                  <a:lnTo>
                    <a:pt x="105" y="222"/>
                  </a:lnTo>
                  <a:lnTo>
                    <a:pt x="105" y="209"/>
                  </a:lnTo>
                  <a:lnTo>
                    <a:pt x="105" y="196"/>
                  </a:lnTo>
                  <a:lnTo>
                    <a:pt x="105" y="184"/>
                  </a:lnTo>
                  <a:lnTo>
                    <a:pt x="106" y="173"/>
                  </a:lnTo>
                  <a:lnTo>
                    <a:pt x="106" y="163"/>
                  </a:lnTo>
                  <a:lnTo>
                    <a:pt x="106" y="152"/>
                  </a:lnTo>
                  <a:lnTo>
                    <a:pt x="106" y="142"/>
                  </a:lnTo>
                  <a:lnTo>
                    <a:pt x="106" y="133"/>
                  </a:lnTo>
                  <a:lnTo>
                    <a:pt x="106" y="125"/>
                  </a:lnTo>
                  <a:lnTo>
                    <a:pt x="106" y="118"/>
                  </a:lnTo>
                  <a:lnTo>
                    <a:pt x="106" y="110"/>
                  </a:lnTo>
                  <a:lnTo>
                    <a:pt x="106" y="104"/>
                  </a:lnTo>
                  <a:lnTo>
                    <a:pt x="106" y="93"/>
                  </a:lnTo>
                  <a:lnTo>
                    <a:pt x="105" y="82"/>
                  </a:lnTo>
                  <a:lnTo>
                    <a:pt x="105" y="74"/>
                  </a:lnTo>
                  <a:lnTo>
                    <a:pt x="105" y="69"/>
                  </a:lnTo>
                  <a:lnTo>
                    <a:pt x="103" y="65"/>
                  </a:lnTo>
                  <a:lnTo>
                    <a:pt x="103" y="62"/>
                  </a:lnTo>
                  <a:lnTo>
                    <a:pt x="103" y="59"/>
                  </a:lnTo>
                  <a:lnTo>
                    <a:pt x="102" y="56"/>
                  </a:lnTo>
                  <a:lnTo>
                    <a:pt x="102" y="53"/>
                  </a:lnTo>
                  <a:lnTo>
                    <a:pt x="101" y="51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100" y="46"/>
                  </a:lnTo>
                  <a:lnTo>
                    <a:pt x="97" y="45"/>
                  </a:lnTo>
                  <a:lnTo>
                    <a:pt x="95" y="44"/>
                  </a:lnTo>
                  <a:lnTo>
                    <a:pt x="91" y="42"/>
                  </a:lnTo>
                  <a:lnTo>
                    <a:pt x="86" y="42"/>
                  </a:lnTo>
                  <a:lnTo>
                    <a:pt x="82" y="42"/>
                  </a:lnTo>
                  <a:lnTo>
                    <a:pt x="77" y="44"/>
                  </a:lnTo>
                  <a:lnTo>
                    <a:pt x="70" y="45"/>
                  </a:lnTo>
                  <a:lnTo>
                    <a:pt x="62" y="46"/>
                  </a:lnTo>
                  <a:lnTo>
                    <a:pt x="48" y="50"/>
                  </a:lnTo>
                  <a:lnTo>
                    <a:pt x="32" y="53"/>
                  </a:lnTo>
                  <a:lnTo>
                    <a:pt x="15" y="55"/>
                  </a:lnTo>
                  <a:lnTo>
                    <a:pt x="0" y="55"/>
                  </a:lnTo>
                  <a:lnTo>
                    <a:pt x="0" y="31"/>
                  </a:lnTo>
                  <a:lnTo>
                    <a:pt x="9" y="31"/>
                  </a:lnTo>
                  <a:lnTo>
                    <a:pt x="19" y="31"/>
                  </a:lnTo>
                  <a:lnTo>
                    <a:pt x="27" y="30"/>
                  </a:lnTo>
                  <a:lnTo>
                    <a:pt x="36" y="30"/>
                  </a:lnTo>
                  <a:lnTo>
                    <a:pt x="50" y="27"/>
                  </a:lnTo>
                  <a:lnTo>
                    <a:pt x="66" y="23"/>
                  </a:lnTo>
                  <a:lnTo>
                    <a:pt x="72" y="21"/>
                  </a:lnTo>
                  <a:lnTo>
                    <a:pt x="78" y="19"/>
                  </a:lnTo>
                  <a:lnTo>
                    <a:pt x="83" y="17"/>
                  </a:lnTo>
                  <a:lnTo>
                    <a:pt x="86" y="14"/>
                  </a:lnTo>
                  <a:lnTo>
                    <a:pt x="90" y="12"/>
                  </a:lnTo>
                  <a:lnTo>
                    <a:pt x="94" y="10"/>
                  </a:lnTo>
                  <a:lnTo>
                    <a:pt x="96" y="8"/>
                  </a:lnTo>
                  <a:lnTo>
                    <a:pt x="97" y="6"/>
                  </a:lnTo>
                  <a:lnTo>
                    <a:pt x="100" y="4"/>
                  </a:lnTo>
                  <a:lnTo>
                    <a:pt x="103" y="2"/>
                  </a:lnTo>
                  <a:lnTo>
                    <a:pt x="108" y="1"/>
                  </a:lnTo>
                  <a:lnTo>
                    <a:pt x="114" y="0"/>
                  </a:lnTo>
                  <a:lnTo>
                    <a:pt x="122" y="2"/>
                  </a:lnTo>
                  <a:lnTo>
                    <a:pt x="129" y="6"/>
                  </a:lnTo>
                  <a:lnTo>
                    <a:pt x="139" y="11"/>
                  </a:lnTo>
                  <a:lnTo>
                    <a:pt x="144" y="14"/>
                  </a:lnTo>
                  <a:lnTo>
                    <a:pt x="148" y="17"/>
                  </a:lnTo>
                  <a:lnTo>
                    <a:pt x="153" y="21"/>
                  </a:lnTo>
                  <a:lnTo>
                    <a:pt x="158" y="24"/>
                  </a:lnTo>
                  <a:lnTo>
                    <a:pt x="161" y="27"/>
                  </a:lnTo>
                  <a:lnTo>
                    <a:pt x="164" y="30"/>
                  </a:lnTo>
                  <a:lnTo>
                    <a:pt x="165" y="33"/>
                  </a:lnTo>
                  <a:lnTo>
                    <a:pt x="168" y="36"/>
                  </a:lnTo>
                  <a:lnTo>
                    <a:pt x="168" y="39"/>
                  </a:lnTo>
                  <a:lnTo>
                    <a:pt x="169" y="40"/>
                  </a:lnTo>
                  <a:lnTo>
                    <a:pt x="169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2711450" y="1189038"/>
              <a:ext cx="144463" cy="52388"/>
            </a:xfrm>
            <a:custGeom>
              <a:avLst/>
              <a:gdLst>
                <a:gd name="T0" fmla="*/ 48 w 91"/>
                <a:gd name="T1" fmla="*/ 6 h 33"/>
                <a:gd name="T2" fmla="*/ 54 w 91"/>
                <a:gd name="T3" fmla="*/ 4 h 33"/>
                <a:gd name="T4" fmla="*/ 62 w 91"/>
                <a:gd name="T5" fmla="*/ 3 h 33"/>
                <a:gd name="T6" fmla="*/ 69 w 91"/>
                <a:gd name="T7" fmla="*/ 2 h 33"/>
                <a:gd name="T8" fmla="*/ 76 w 91"/>
                <a:gd name="T9" fmla="*/ 0 h 33"/>
                <a:gd name="T10" fmla="*/ 80 w 91"/>
                <a:gd name="T11" fmla="*/ 0 h 33"/>
                <a:gd name="T12" fmla="*/ 82 w 91"/>
                <a:gd name="T13" fmla="*/ 2 h 33"/>
                <a:gd name="T14" fmla="*/ 85 w 91"/>
                <a:gd name="T15" fmla="*/ 2 h 33"/>
                <a:gd name="T16" fmla="*/ 87 w 91"/>
                <a:gd name="T17" fmla="*/ 3 h 33"/>
                <a:gd name="T18" fmla="*/ 88 w 91"/>
                <a:gd name="T19" fmla="*/ 4 h 33"/>
                <a:gd name="T20" fmla="*/ 90 w 91"/>
                <a:gd name="T21" fmla="*/ 4 h 33"/>
                <a:gd name="T22" fmla="*/ 91 w 91"/>
                <a:gd name="T23" fmla="*/ 5 h 33"/>
                <a:gd name="T24" fmla="*/ 91 w 91"/>
                <a:gd name="T25" fmla="*/ 6 h 33"/>
                <a:gd name="T26" fmla="*/ 91 w 91"/>
                <a:gd name="T27" fmla="*/ 9 h 33"/>
                <a:gd name="T28" fmla="*/ 90 w 91"/>
                <a:gd name="T29" fmla="*/ 11 h 33"/>
                <a:gd name="T30" fmla="*/ 88 w 91"/>
                <a:gd name="T31" fmla="*/ 12 h 33"/>
                <a:gd name="T32" fmla="*/ 86 w 91"/>
                <a:gd name="T33" fmla="*/ 15 h 33"/>
                <a:gd name="T34" fmla="*/ 84 w 91"/>
                <a:gd name="T35" fmla="*/ 17 h 33"/>
                <a:gd name="T36" fmla="*/ 81 w 91"/>
                <a:gd name="T37" fmla="*/ 20 h 33"/>
                <a:gd name="T38" fmla="*/ 78 w 91"/>
                <a:gd name="T39" fmla="*/ 22 h 33"/>
                <a:gd name="T40" fmla="*/ 74 w 91"/>
                <a:gd name="T41" fmla="*/ 23 h 33"/>
                <a:gd name="T42" fmla="*/ 68 w 91"/>
                <a:gd name="T43" fmla="*/ 26 h 33"/>
                <a:gd name="T44" fmla="*/ 62 w 91"/>
                <a:gd name="T45" fmla="*/ 28 h 33"/>
                <a:gd name="T46" fmla="*/ 53 w 91"/>
                <a:gd name="T47" fmla="*/ 29 h 33"/>
                <a:gd name="T48" fmla="*/ 45 w 91"/>
                <a:gd name="T49" fmla="*/ 31 h 33"/>
                <a:gd name="T50" fmla="*/ 35 w 91"/>
                <a:gd name="T51" fmla="*/ 32 h 33"/>
                <a:gd name="T52" fmla="*/ 24 w 91"/>
                <a:gd name="T53" fmla="*/ 32 h 33"/>
                <a:gd name="T54" fmla="*/ 19 w 91"/>
                <a:gd name="T55" fmla="*/ 32 h 33"/>
                <a:gd name="T56" fmla="*/ 13 w 91"/>
                <a:gd name="T57" fmla="*/ 32 h 33"/>
                <a:gd name="T58" fmla="*/ 6 w 91"/>
                <a:gd name="T59" fmla="*/ 32 h 33"/>
                <a:gd name="T60" fmla="*/ 0 w 91"/>
                <a:gd name="T61" fmla="*/ 33 h 33"/>
                <a:gd name="T62" fmla="*/ 0 w 91"/>
                <a:gd name="T63" fmla="*/ 9 h 33"/>
                <a:gd name="T64" fmla="*/ 8 w 91"/>
                <a:gd name="T65" fmla="*/ 9 h 33"/>
                <a:gd name="T66" fmla="*/ 17 w 91"/>
                <a:gd name="T67" fmla="*/ 9 h 33"/>
                <a:gd name="T68" fmla="*/ 24 w 91"/>
                <a:gd name="T69" fmla="*/ 9 h 33"/>
                <a:gd name="T70" fmla="*/ 30 w 91"/>
                <a:gd name="T71" fmla="*/ 9 h 33"/>
                <a:gd name="T72" fmla="*/ 35 w 91"/>
                <a:gd name="T73" fmla="*/ 9 h 33"/>
                <a:gd name="T74" fmla="*/ 40 w 91"/>
                <a:gd name="T75" fmla="*/ 8 h 33"/>
                <a:gd name="T76" fmla="*/ 45 w 91"/>
                <a:gd name="T77" fmla="*/ 8 h 33"/>
                <a:gd name="T78" fmla="*/ 48 w 91"/>
                <a:gd name="T79" fmla="*/ 6 h 33"/>
                <a:gd name="T80" fmla="*/ 48 w 91"/>
                <a:gd name="T81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33">
                  <a:moveTo>
                    <a:pt x="48" y="6"/>
                  </a:moveTo>
                  <a:lnTo>
                    <a:pt x="54" y="4"/>
                  </a:lnTo>
                  <a:lnTo>
                    <a:pt x="62" y="3"/>
                  </a:lnTo>
                  <a:lnTo>
                    <a:pt x="69" y="2"/>
                  </a:lnTo>
                  <a:lnTo>
                    <a:pt x="76" y="0"/>
                  </a:lnTo>
                  <a:lnTo>
                    <a:pt x="80" y="0"/>
                  </a:lnTo>
                  <a:lnTo>
                    <a:pt x="82" y="2"/>
                  </a:lnTo>
                  <a:lnTo>
                    <a:pt x="85" y="2"/>
                  </a:lnTo>
                  <a:lnTo>
                    <a:pt x="87" y="3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5"/>
                  </a:lnTo>
                  <a:lnTo>
                    <a:pt x="91" y="6"/>
                  </a:lnTo>
                  <a:lnTo>
                    <a:pt x="91" y="9"/>
                  </a:lnTo>
                  <a:lnTo>
                    <a:pt x="90" y="11"/>
                  </a:lnTo>
                  <a:lnTo>
                    <a:pt x="88" y="12"/>
                  </a:lnTo>
                  <a:lnTo>
                    <a:pt x="86" y="15"/>
                  </a:lnTo>
                  <a:lnTo>
                    <a:pt x="84" y="17"/>
                  </a:lnTo>
                  <a:lnTo>
                    <a:pt x="81" y="20"/>
                  </a:lnTo>
                  <a:lnTo>
                    <a:pt x="78" y="22"/>
                  </a:lnTo>
                  <a:lnTo>
                    <a:pt x="74" y="23"/>
                  </a:lnTo>
                  <a:lnTo>
                    <a:pt x="68" y="26"/>
                  </a:lnTo>
                  <a:lnTo>
                    <a:pt x="62" y="28"/>
                  </a:lnTo>
                  <a:lnTo>
                    <a:pt x="53" y="29"/>
                  </a:lnTo>
                  <a:lnTo>
                    <a:pt x="45" y="31"/>
                  </a:lnTo>
                  <a:lnTo>
                    <a:pt x="35" y="32"/>
                  </a:lnTo>
                  <a:lnTo>
                    <a:pt x="24" y="32"/>
                  </a:lnTo>
                  <a:lnTo>
                    <a:pt x="19" y="32"/>
                  </a:lnTo>
                  <a:lnTo>
                    <a:pt x="13" y="32"/>
                  </a:lnTo>
                  <a:lnTo>
                    <a:pt x="6" y="32"/>
                  </a:lnTo>
                  <a:lnTo>
                    <a:pt x="0" y="33"/>
                  </a:lnTo>
                  <a:lnTo>
                    <a:pt x="0" y="9"/>
                  </a:lnTo>
                  <a:lnTo>
                    <a:pt x="8" y="9"/>
                  </a:lnTo>
                  <a:lnTo>
                    <a:pt x="17" y="9"/>
                  </a:lnTo>
                  <a:lnTo>
                    <a:pt x="24" y="9"/>
                  </a:lnTo>
                  <a:lnTo>
                    <a:pt x="30" y="9"/>
                  </a:lnTo>
                  <a:lnTo>
                    <a:pt x="35" y="9"/>
                  </a:lnTo>
                  <a:lnTo>
                    <a:pt x="40" y="8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48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2711450" y="1350963"/>
              <a:ext cx="144463" cy="50800"/>
            </a:xfrm>
            <a:custGeom>
              <a:avLst/>
              <a:gdLst>
                <a:gd name="T0" fmla="*/ 42 w 91"/>
                <a:gd name="T1" fmla="*/ 6 h 32"/>
                <a:gd name="T2" fmla="*/ 48 w 91"/>
                <a:gd name="T3" fmla="*/ 4 h 32"/>
                <a:gd name="T4" fmla="*/ 53 w 91"/>
                <a:gd name="T5" fmla="*/ 1 h 32"/>
                <a:gd name="T6" fmla="*/ 58 w 91"/>
                <a:gd name="T7" fmla="*/ 0 h 32"/>
                <a:gd name="T8" fmla="*/ 62 w 91"/>
                <a:gd name="T9" fmla="*/ 0 h 32"/>
                <a:gd name="T10" fmla="*/ 65 w 91"/>
                <a:gd name="T11" fmla="*/ 0 h 32"/>
                <a:gd name="T12" fmla="*/ 69 w 91"/>
                <a:gd name="T13" fmla="*/ 0 h 32"/>
                <a:gd name="T14" fmla="*/ 74 w 91"/>
                <a:gd name="T15" fmla="*/ 1 h 32"/>
                <a:gd name="T16" fmla="*/ 80 w 91"/>
                <a:gd name="T17" fmla="*/ 3 h 32"/>
                <a:gd name="T18" fmla="*/ 82 w 91"/>
                <a:gd name="T19" fmla="*/ 4 h 32"/>
                <a:gd name="T20" fmla="*/ 85 w 91"/>
                <a:gd name="T21" fmla="*/ 5 h 32"/>
                <a:gd name="T22" fmla="*/ 87 w 91"/>
                <a:gd name="T23" fmla="*/ 6 h 32"/>
                <a:gd name="T24" fmla="*/ 88 w 91"/>
                <a:gd name="T25" fmla="*/ 8 h 32"/>
                <a:gd name="T26" fmla="*/ 90 w 91"/>
                <a:gd name="T27" fmla="*/ 9 h 32"/>
                <a:gd name="T28" fmla="*/ 90 w 91"/>
                <a:gd name="T29" fmla="*/ 10 h 32"/>
                <a:gd name="T30" fmla="*/ 91 w 91"/>
                <a:gd name="T31" fmla="*/ 10 h 32"/>
                <a:gd name="T32" fmla="*/ 91 w 91"/>
                <a:gd name="T33" fmla="*/ 11 h 32"/>
                <a:gd name="T34" fmla="*/ 91 w 91"/>
                <a:gd name="T35" fmla="*/ 12 h 32"/>
                <a:gd name="T36" fmla="*/ 90 w 91"/>
                <a:gd name="T37" fmla="*/ 14 h 32"/>
                <a:gd name="T38" fmla="*/ 90 w 91"/>
                <a:gd name="T39" fmla="*/ 15 h 32"/>
                <a:gd name="T40" fmla="*/ 88 w 91"/>
                <a:gd name="T41" fmla="*/ 16 h 32"/>
                <a:gd name="T42" fmla="*/ 87 w 91"/>
                <a:gd name="T43" fmla="*/ 17 h 32"/>
                <a:gd name="T44" fmla="*/ 85 w 91"/>
                <a:gd name="T45" fmla="*/ 20 h 32"/>
                <a:gd name="T46" fmla="*/ 82 w 91"/>
                <a:gd name="T47" fmla="*/ 21 h 32"/>
                <a:gd name="T48" fmla="*/ 80 w 91"/>
                <a:gd name="T49" fmla="*/ 23 h 32"/>
                <a:gd name="T50" fmla="*/ 78 w 91"/>
                <a:gd name="T51" fmla="*/ 25 h 32"/>
                <a:gd name="T52" fmla="*/ 75 w 91"/>
                <a:gd name="T53" fmla="*/ 26 h 32"/>
                <a:gd name="T54" fmla="*/ 73 w 91"/>
                <a:gd name="T55" fmla="*/ 26 h 32"/>
                <a:gd name="T56" fmla="*/ 70 w 91"/>
                <a:gd name="T57" fmla="*/ 27 h 32"/>
                <a:gd name="T58" fmla="*/ 67 w 91"/>
                <a:gd name="T59" fmla="*/ 28 h 32"/>
                <a:gd name="T60" fmla="*/ 63 w 91"/>
                <a:gd name="T61" fmla="*/ 28 h 32"/>
                <a:gd name="T62" fmla="*/ 58 w 91"/>
                <a:gd name="T63" fmla="*/ 29 h 32"/>
                <a:gd name="T64" fmla="*/ 53 w 91"/>
                <a:gd name="T65" fmla="*/ 29 h 32"/>
                <a:gd name="T66" fmla="*/ 48 w 91"/>
                <a:gd name="T67" fmla="*/ 31 h 32"/>
                <a:gd name="T68" fmla="*/ 42 w 91"/>
                <a:gd name="T69" fmla="*/ 31 h 32"/>
                <a:gd name="T70" fmla="*/ 36 w 91"/>
                <a:gd name="T71" fmla="*/ 31 h 32"/>
                <a:gd name="T72" fmla="*/ 30 w 91"/>
                <a:gd name="T73" fmla="*/ 32 h 32"/>
                <a:gd name="T74" fmla="*/ 23 w 91"/>
                <a:gd name="T75" fmla="*/ 32 h 32"/>
                <a:gd name="T76" fmla="*/ 16 w 91"/>
                <a:gd name="T77" fmla="*/ 32 h 32"/>
                <a:gd name="T78" fmla="*/ 7 w 91"/>
                <a:gd name="T79" fmla="*/ 32 h 32"/>
                <a:gd name="T80" fmla="*/ 0 w 91"/>
                <a:gd name="T81" fmla="*/ 32 h 32"/>
                <a:gd name="T82" fmla="*/ 0 w 91"/>
                <a:gd name="T83" fmla="*/ 9 h 32"/>
                <a:gd name="T84" fmla="*/ 7 w 91"/>
                <a:gd name="T85" fmla="*/ 9 h 32"/>
                <a:gd name="T86" fmla="*/ 13 w 91"/>
                <a:gd name="T87" fmla="*/ 9 h 32"/>
                <a:gd name="T88" fmla="*/ 19 w 91"/>
                <a:gd name="T89" fmla="*/ 9 h 32"/>
                <a:gd name="T90" fmla="*/ 25 w 91"/>
                <a:gd name="T91" fmla="*/ 9 h 32"/>
                <a:gd name="T92" fmla="*/ 30 w 91"/>
                <a:gd name="T93" fmla="*/ 8 h 32"/>
                <a:gd name="T94" fmla="*/ 35 w 91"/>
                <a:gd name="T95" fmla="*/ 8 h 32"/>
                <a:gd name="T96" fmla="*/ 39 w 91"/>
                <a:gd name="T97" fmla="*/ 6 h 32"/>
                <a:gd name="T98" fmla="*/ 42 w 91"/>
                <a:gd name="T99" fmla="*/ 6 h 32"/>
                <a:gd name="T100" fmla="*/ 42 w 91"/>
                <a:gd name="T10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32">
                  <a:moveTo>
                    <a:pt x="42" y="6"/>
                  </a:moveTo>
                  <a:lnTo>
                    <a:pt x="48" y="4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74" y="1"/>
                  </a:lnTo>
                  <a:lnTo>
                    <a:pt x="80" y="3"/>
                  </a:lnTo>
                  <a:lnTo>
                    <a:pt x="82" y="4"/>
                  </a:lnTo>
                  <a:lnTo>
                    <a:pt x="85" y="5"/>
                  </a:lnTo>
                  <a:lnTo>
                    <a:pt x="87" y="6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1" y="10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4"/>
                  </a:lnTo>
                  <a:lnTo>
                    <a:pt x="90" y="15"/>
                  </a:lnTo>
                  <a:lnTo>
                    <a:pt x="88" y="16"/>
                  </a:lnTo>
                  <a:lnTo>
                    <a:pt x="87" y="17"/>
                  </a:lnTo>
                  <a:lnTo>
                    <a:pt x="85" y="20"/>
                  </a:lnTo>
                  <a:lnTo>
                    <a:pt x="82" y="21"/>
                  </a:lnTo>
                  <a:lnTo>
                    <a:pt x="80" y="23"/>
                  </a:lnTo>
                  <a:lnTo>
                    <a:pt x="78" y="25"/>
                  </a:lnTo>
                  <a:lnTo>
                    <a:pt x="75" y="26"/>
                  </a:lnTo>
                  <a:lnTo>
                    <a:pt x="73" y="26"/>
                  </a:lnTo>
                  <a:lnTo>
                    <a:pt x="70" y="27"/>
                  </a:lnTo>
                  <a:lnTo>
                    <a:pt x="67" y="28"/>
                  </a:lnTo>
                  <a:lnTo>
                    <a:pt x="63" y="28"/>
                  </a:lnTo>
                  <a:lnTo>
                    <a:pt x="58" y="29"/>
                  </a:lnTo>
                  <a:lnTo>
                    <a:pt x="53" y="29"/>
                  </a:lnTo>
                  <a:lnTo>
                    <a:pt x="48" y="31"/>
                  </a:lnTo>
                  <a:lnTo>
                    <a:pt x="42" y="31"/>
                  </a:lnTo>
                  <a:lnTo>
                    <a:pt x="36" y="31"/>
                  </a:lnTo>
                  <a:lnTo>
                    <a:pt x="30" y="32"/>
                  </a:lnTo>
                  <a:lnTo>
                    <a:pt x="23" y="32"/>
                  </a:lnTo>
                  <a:lnTo>
                    <a:pt x="16" y="32"/>
                  </a:lnTo>
                  <a:lnTo>
                    <a:pt x="7" y="32"/>
                  </a:lnTo>
                  <a:lnTo>
                    <a:pt x="0" y="32"/>
                  </a:lnTo>
                  <a:lnTo>
                    <a:pt x="0" y="9"/>
                  </a:lnTo>
                  <a:lnTo>
                    <a:pt x="7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25" y="9"/>
                  </a:lnTo>
                  <a:lnTo>
                    <a:pt x="30" y="8"/>
                  </a:lnTo>
                  <a:lnTo>
                    <a:pt x="35" y="8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2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>
              <a:off x="2711450" y="1538288"/>
              <a:ext cx="193675" cy="46038"/>
            </a:xfrm>
            <a:custGeom>
              <a:avLst/>
              <a:gdLst>
                <a:gd name="T0" fmla="*/ 122 w 122"/>
                <a:gd name="T1" fmla="*/ 6 h 29"/>
                <a:gd name="T2" fmla="*/ 122 w 122"/>
                <a:gd name="T3" fmla="*/ 29 h 29"/>
                <a:gd name="T4" fmla="*/ 0 w 122"/>
                <a:gd name="T5" fmla="*/ 29 h 29"/>
                <a:gd name="T6" fmla="*/ 0 w 122"/>
                <a:gd name="T7" fmla="*/ 10 h 29"/>
                <a:gd name="T8" fmla="*/ 8 w 122"/>
                <a:gd name="T9" fmla="*/ 7 h 29"/>
                <a:gd name="T10" fmla="*/ 16 w 122"/>
                <a:gd name="T11" fmla="*/ 6 h 29"/>
                <a:gd name="T12" fmla="*/ 23 w 122"/>
                <a:gd name="T13" fmla="*/ 5 h 29"/>
                <a:gd name="T14" fmla="*/ 30 w 122"/>
                <a:gd name="T15" fmla="*/ 4 h 29"/>
                <a:gd name="T16" fmla="*/ 37 w 122"/>
                <a:gd name="T17" fmla="*/ 2 h 29"/>
                <a:gd name="T18" fmla="*/ 44 w 122"/>
                <a:gd name="T19" fmla="*/ 2 h 29"/>
                <a:gd name="T20" fmla="*/ 50 w 122"/>
                <a:gd name="T21" fmla="*/ 1 h 29"/>
                <a:gd name="T22" fmla="*/ 56 w 122"/>
                <a:gd name="T23" fmla="*/ 0 h 29"/>
                <a:gd name="T24" fmla="*/ 61 w 122"/>
                <a:gd name="T25" fmla="*/ 0 h 29"/>
                <a:gd name="T26" fmla="*/ 65 w 122"/>
                <a:gd name="T27" fmla="*/ 0 h 29"/>
                <a:gd name="T28" fmla="*/ 70 w 122"/>
                <a:gd name="T29" fmla="*/ 0 h 29"/>
                <a:gd name="T30" fmla="*/ 75 w 122"/>
                <a:gd name="T31" fmla="*/ 0 h 29"/>
                <a:gd name="T32" fmla="*/ 79 w 122"/>
                <a:gd name="T33" fmla="*/ 0 h 29"/>
                <a:gd name="T34" fmla="*/ 82 w 122"/>
                <a:gd name="T35" fmla="*/ 0 h 29"/>
                <a:gd name="T36" fmla="*/ 85 w 122"/>
                <a:gd name="T37" fmla="*/ 0 h 29"/>
                <a:gd name="T38" fmla="*/ 88 w 122"/>
                <a:gd name="T39" fmla="*/ 1 h 29"/>
                <a:gd name="T40" fmla="*/ 97 w 122"/>
                <a:gd name="T41" fmla="*/ 2 h 29"/>
                <a:gd name="T42" fmla="*/ 105 w 122"/>
                <a:gd name="T43" fmla="*/ 4 h 29"/>
                <a:gd name="T44" fmla="*/ 114 w 122"/>
                <a:gd name="T45" fmla="*/ 5 h 29"/>
                <a:gd name="T46" fmla="*/ 122 w 122"/>
                <a:gd name="T47" fmla="*/ 6 h 29"/>
                <a:gd name="T48" fmla="*/ 122 w 122"/>
                <a:gd name="T4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29">
                  <a:moveTo>
                    <a:pt x="122" y="6"/>
                  </a:moveTo>
                  <a:lnTo>
                    <a:pt x="122" y="29"/>
                  </a:lnTo>
                  <a:lnTo>
                    <a:pt x="0" y="29"/>
                  </a:lnTo>
                  <a:lnTo>
                    <a:pt x="0" y="10"/>
                  </a:lnTo>
                  <a:lnTo>
                    <a:pt x="8" y="7"/>
                  </a:lnTo>
                  <a:lnTo>
                    <a:pt x="16" y="6"/>
                  </a:lnTo>
                  <a:lnTo>
                    <a:pt x="23" y="5"/>
                  </a:lnTo>
                  <a:lnTo>
                    <a:pt x="30" y="4"/>
                  </a:lnTo>
                  <a:lnTo>
                    <a:pt x="37" y="2"/>
                  </a:lnTo>
                  <a:lnTo>
                    <a:pt x="44" y="2"/>
                  </a:lnTo>
                  <a:lnTo>
                    <a:pt x="50" y="1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5" y="0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1"/>
                  </a:lnTo>
                  <a:lnTo>
                    <a:pt x="97" y="2"/>
                  </a:lnTo>
                  <a:lnTo>
                    <a:pt x="105" y="4"/>
                  </a:lnTo>
                  <a:lnTo>
                    <a:pt x="114" y="5"/>
                  </a:lnTo>
                  <a:lnTo>
                    <a:pt x="122" y="6"/>
                  </a:lnTo>
                  <a:lnTo>
                    <a:pt x="122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3000375" y="1181100"/>
              <a:ext cx="123825" cy="87313"/>
            </a:xfrm>
            <a:custGeom>
              <a:avLst/>
              <a:gdLst>
                <a:gd name="T0" fmla="*/ 0 w 78"/>
                <a:gd name="T1" fmla="*/ 5 h 55"/>
                <a:gd name="T2" fmla="*/ 0 w 78"/>
                <a:gd name="T3" fmla="*/ 4 h 55"/>
                <a:gd name="T4" fmla="*/ 1 w 78"/>
                <a:gd name="T5" fmla="*/ 4 h 55"/>
                <a:gd name="T6" fmla="*/ 2 w 78"/>
                <a:gd name="T7" fmla="*/ 3 h 55"/>
                <a:gd name="T8" fmla="*/ 5 w 78"/>
                <a:gd name="T9" fmla="*/ 2 h 55"/>
                <a:gd name="T10" fmla="*/ 7 w 78"/>
                <a:gd name="T11" fmla="*/ 0 h 55"/>
                <a:gd name="T12" fmla="*/ 11 w 78"/>
                <a:gd name="T13" fmla="*/ 0 h 55"/>
                <a:gd name="T14" fmla="*/ 16 w 78"/>
                <a:gd name="T15" fmla="*/ 0 h 55"/>
                <a:gd name="T16" fmla="*/ 20 w 78"/>
                <a:gd name="T17" fmla="*/ 0 h 55"/>
                <a:gd name="T18" fmla="*/ 24 w 78"/>
                <a:gd name="T19" fmla="*/ 0 h 55"/>
                <a:gd name="T20" fmla="*/ 29 w 78"/>
                <a:gd name="T21" fmla="*/ 0 h 55"/>
                <a:gd name="T22" fmla="*/ 34 w 78"/>
                <a:gd name="T23" fmla="*/ 2 h 55"/>
                <a:gd name="T24" fmla="*/ 37 w 78"/>
                <a:gd name="T25" fmla="*/ 3 h 55"/>
                <a:gd name="T26" fmla="*/ 42 w 78"/>
                <a:gd name="T27" fmla="*/ 4 h 55"/>
                <a:gd name="T28" fmla="*/ 47 w 78"/>
                <a:gd name="T29" fmla="*/ 7 h 55"/>
                <a:gd name="T30" fmla="*/ 52 w 78"/>
                <a:gd name="T31" fmla="*/ 9 h 55"/>
                <a:gd name="T32" fmla="*/ 57 w 78"/>
                <a:gd name="T33" fmla="*/ 11 h 55"/>
                <a:gd name="T34" fmla="*/ 62 w 78"/>
                <a:gd name="T35" fmla="*/ 15 h 55"/>
                <a:gd name="T36" fmla="*/ 65 w 78"/>
                <a:gd name="T37" fmla="*/ 17 h 55"/>
                <a:gd name="T38" fmla="*/ 68 w 78"/>
                <a:gd name="T39" fmla="*/ 21 h 55"/>
                <a:gd name="T40" fmla="*/ 70 w 78"/>
                <a:gd name="T41" fmla="*/ 25 h 55"/>
                <a:gd name="T42" fmla="*/ 73 w 78"/>
                <a:gd name="T43" fmla="*/ 27 h 55"/>
                <a:gd name="T44" fmla="*/ 75 w 78"/>
                <a:gd name="T45" fmla="*/ 30 h 55"/>
                <a:gd name="T46" fmla="*/ 76 w 78"/>
                <a:gd name="T47" fmla="*/ 32 h 55"/>
                <a:gd name="T48" fmla="*/ 78 w 78"/>
                <a:gd name="T49" fmla="*/ 34 h 55"/>
                <a:gd name="T50" fmla="*/ 76 w 78"/>
                <a:gd name="T51" fmla="*/ 41 h 55"/>
                <a:gd name="T52" fmla="*/ 75 w 78"/>
                <a:gd name="T53" fmla="*/ 45 h 55"/>
                <a:gd name="T54" fmla="*/ 73 w 78"/>
                <a:gd name="T55" fmla="*/ 49 h 55"/>
                <a:gd name="T56" fmla="*/ 69 w 78"/>
                <a:gd name="T57" fmla="*/ 51 h 55"/>
                <a:gd name="T58" fmla="*/ 67 w 78"/>
                <a:gd name="T59" fmla="*/ 54 h 55"/>
                <a:gd name="T60" fmla="*/ 63 w 78"/>
                <a:gd name="T61" fmla="*/ 55 h 55"/>
                <a:gd name="T62" fmla="*/ 61 w 78"/>
                <a:gd name="T63" fmla="*/ 55 h 55"/>
                <a:gd name="T64" fmla="*/ 57 w 78"/>
                <a:gd name="T65" fmla="*/ 55 h 55"/>
                <a:gd name="T66" fmla="*/ 52 w 78"/>
                <a:gd name="T67" fmla="*/ 54 h 55"/>
                <a:gd name="T68" fmla="*/ 47 w 78"/>
                <a:gd name="T69" fmla="*/ 51 h 55"/>
                <a:gd name="T70" fmla="*/ 42 w 78"/>
                <a:gd name="T71" fmla="*/ 49 h 55"/>
                <a:gd name="T72" fmla="*/ 37 w 78"/>
                <a:gd name="T73" fmla="*/ 47 h 55"/>
                <a:gd name="T74" fmla="*/ 33 w 78"/>
                <a:gd name="T75" fmla="*/ 43 h 55"/>
                <a:gd name="T76" fmla="*/ 28 w 78"/>
                <a:gd name="T77" fmla="*/ 39 h 55"/>
                <a:gd name="T78" fmla="*/ 23 w 78"/>
                <a:gd name="T79" fmla="*/ 37 h 55"/>
                <a:gd name="T80" fmla="*/ 19 w 78"/>
                <a:gd name="T81" fmla="*/ 33 h 55"/>
                <a:gd name="T82" fmla="*/ 16 w 78"/>
                <a:gd name="T83" fmla="*/ 30 h 55"/>
                <a:gd name="T84" fmla="*/ 12 w 78"/>
                <a:gd name="T85" fmla="*/ 27 h 55"/>
                <a:gd name="T86" fmla="*/ 11 w 78"/>
                <a:gd name="T87" fmla="*/ 24 h 55"/>
                <a:gd name="T88" fmla="*/ 8 w 78"/>
                <a:gd name="T89" fmla="*/ 20 h 55"/>
                <a:gd name="T90" fmla="*/ 5 w 78"/>
                <a:gd name="T91" fmla="*/ 16 h 55"/>
                <a:gd name="T92" fmla="*/ 2 w 78"/>
                <a:gd name="T93" fmla="*/ 11 h 55"/>
                <a:gd name="T94" fmla="*/ 1 w 78"/>
                <a:gd name="T95" fmla="*/ 9 h 55"/>
                <a:gd name="T96" fmla="*/ 0 w 78"/>
                <a:gd name="T97" fmla="*/ 5 h 55"/>
                <a:gd name="T98" fmla="*/ 0 w 78"/>
                <a:gd name="T99" fmla="*/ 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55">
                  <a:moveTo>
                    <a:pt x="0" y="5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4" y="2"/>
                  </a:lnTo>
                  <a:lnTo>
                    <a:pt x="37" y="3"/>
                  </a:lnTo>
                  <a:lnTo>
                    <a:pt x="42" y="4"/>
                  </a:lnTo>
                  <a:lnTo>
                    <a:pt x="47" y="7"/>
                  </a:lnTo>
                  <a:lnTo>
                    <a:pt x="52" y="9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68" y="21"/>
                  </a:lnTo>
                  <a:lnTo>
                    <a:pt x="70" y="25"/>
                  </a:lnTo>
                  <a:lnTo>
                    <a:pt x="73" y="27"/>
                  </a:lnTo>
                  <a:lnTo>
                    <a:pt x="75" y="30"/>
                  </a:lnTo>
                  <a:lnTo>
                    <a:pt x="76" y="32"/>
                  </a:lnTo>
                  <a:lnTo>
                    <a:pt x="78" y="34"/>
                  </a:lnTo>
                  <a:lnTo>
                    <a:pt x="76" y="41"/>
                  </a:lnTo>
                  <a:lnTo>
                    <a:pt x="75" y="45"/>
                  </a:lnTo>
                  <a:lnTo>
                    <a:pt x="73" y="49"/>
                  </a:lnTo>
                  <a:lnTo>
                    <a:pt x="69" y="51"/>
                  </a:lnTo>
                  <a:lnTo>
                    <a:pt x="67" y="54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57" y="55"/>
                  </a:lnTo>
                  <a:lnTo>
                    <a:pt x="52" y="54"/>
                  </a:lnTo>
                  <a:lnTo>
                    <a:pt x="47" y="51"/>
                  </a:lnTo>
                  <a:lnTo>
                    <a:pt x="42" y="49"/>
                  </a:lnTo>
                  <a:lnTo>
                    <a:pt x="37" y="47"/>
                  </a:lnTo>
                  <a:lnTo>
                    <a:pt x="33" y="43"/>
                  </a:lnTo>
                  <a:lnTo>
                    <a:pt x="28" y="39"/>
                  </a:lnTo>
                  <a:lnTo>
                    <a:pt x="23" y="37"/>
                  </a:lnTo>
                  <a:lnTo>
                    <a:pt x="19" y="33"/>
                  </a:lnTo>
                  <a:lnTo>
                    <a:pt x="16" y="30"/>
                  </a:lnTo>
                  <a:lnTo>
                    <a:pt x="12" y="27"/>
                  </a:lnTo>
                  <a:lnTo>
                    <a:pt x="11" y="24"/>
                  </a:lnTo>
                  <a:lnTo>
                    <a:pt x="8" y="20"/>
                  </a:lnTo>
                  <a:lnTo>
                    <a:pt x="5" y="16"/>
                  </a:lnTo>
                  <a:lnTo>
                    <a:pt x="2" y="11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2"/>
            <p:cNvSpPr>
              <a:spLocks/>
            </p:cNvSpPr>
            <p:nvPr/>
          </p:nvSpPr>
          <p:spPr bwMode="auto">
            <a:xfrm>
              <a:off x="2940050" y="935038"/>
              <a:ext cx="277813" cy="835025"/>
            </a:xfrm>
            <a:custGeom>
              <a:avLst/>
              <a:gdLst>
                <a:gd name="T0" fmla="*/ 114 w 175"/>
                <a:gd name="T1" fmla="*/ 1 h 526"/>
                <a:gd name="T2" fmla="*/ 123 w 175"/>
                <a:gd name="T3" fmla="*/ 0 h 526"/>
                <a:gd name="T4" fmla="*/ 139 w 175"/>
                <a:gd name="T5" fmla="*/ 1 h 526"/>
                <a:gd name="T6" fmla="*/ 156 w 175"/>
                <a:gd name="T7" fmla="*/ 6 h 526"/>
                <a:gd name="T8" fmla="*/ 166 w 175"/>
                <a:gd name="T9" fmla="*/ 11 h 526"/>
                <a:gd name="T10" fmla="*/ 171 w 175"/>
                <a:gd name="T11" fmla="*/ 17 h 526"/>
                <a:gd name="T12" fmla="*/ 174 w 175"/>
                <a:gd name="T13" fmla="*/ 26 h 526"/>
                <a:gd name="T14" fmla="*/ 171 w 175"/>
                <a:gd name="T15" fmla="*/ 33 h 526"/>
                <a:gd name="T16" fmla="*/ 170 w 175"/>
                <a:gd name="T17" fmla="*/ 45 h 526"/>
                <a:gd name="T18" fmla="*/ 171 w 175"/>
                <a:gd name="T19" fmla="*/ 63 h 526"/>
                <a:gd name="T20" fmla="*/ 173 w 175"/>
                <a:gd name="T21" fmla="*/ 79 h 526"/>
                <a:gd name="T22" fmla="*/ 173 w 175"/>
                <a:gd name="T23" fmla="*/ 94 h 526"/>
                <a:gd name="T24" fmla="*/ 174 w 175"/>
                <a:gd name="T25" fmla="*/ 125 h 526"/>
                <a:gd name="T26" fmla="*/ 175 w 175"/>
                <a:gd name="T27" fmla="*/ 169 h 526"/>
                <a:gd name="T28" fmla="*/ 174 w 175"/>
                <a:gd name="T29" fmla="*/ 217 h 526"/>
                <a:gd name="T30" fmla="*/ 171 w 175"/>
                <a:gd name="T31" fmla="*/ 257 h 526"/>
                <a:gd name="T32" fmla="*/ 165 w 175"/>
                <a:gd name="T33" fmla="*/ 300 h 526"/>
                <a:gd name="T34" fmla="*/ 147 w 175"/>
                <a:gd name="T35" fmla="*/ 363 h 526"/>
                <a:gd name="T36" fmla="*/ 132 w 175"/>
                <a:gd name="T37" fmla="*/ 397 h 526"/>
                <a:gd name="T38" fmla="*/ 117 w 175"/>
                <a:gd name="T39" fmla="*/ 426 h 526"/>
                <a:gd name="T40" fmla="*/ 96 w 175"/>
                <a:gd name="T41" fmla="*/ 453 h 526"/>
                <a:gd name="T42" fmla="*/ 74 w 175"/>
                <a:gd name="T43" fmla="*/ 476 h 526"/>
                <a:gd name="T44" fmla="*/ 50 w 175"/>
                <a:gd name="T45" fmla="*/ 496 h 526"/>
                <a:gd name="T46" fmla="*/ 26 w 175"/>
                <a:gd name="T47" fmla="*/ 512 h 526"/>
                <a:gd name="T48" fmla="*/ 9 w 175"/>
                <a:gd name="T49" fmla="*/ 522 h 526"/>
                <a:gd name="T50" fmla="*/ 1 w 175"/>
                <a:gd name="T51" fmla="*/ 526 h 526"/>
                <a:gd name="T52" fmla="*/ 1 w 175"/>
                <a:gd name="T53" fmla="*/ 523 h 526"/>
                <a:gd name="T54" fmla="*/ 4 w 175"/>
                <a:gd name="T55" fmla="*/ 518 h 526"/>
                <a:gd name="T56" fmla="*/ 10 w 175"/>
                <a:gd name="T57" fmla="*/ 511 h 526"/>
                <a:gd name="T58" fmla="*/ 18 w 175"/>
                <a:gd name="T59" fmla="*/ 500 h 526"/>
                <a:gd name="T60" fmla="*/ 31 w 175"/>
                <a:gd name="T61" fmla="*/ 487 h 526"/>
                <a:gd name="T62" fmla="*/ 54 w 175"/>
                <a:gd name="T63" fmla="*/ 461 h 526"/>
                <a:gd name="T64" fmla="*/ 78 w 175"/>
                <a:gd name="T65" fmla="*/ 430 h 526"/>
                <a:gd name="T66" fmla="*/ 99 w 175"/>
                <a:gd name="T67" fmla="*/ 395 h 526"/>
                <a:gd name="T68" fmla="*/ 113 w 175"/>
                <a:gd name="T69" fmla="*/ 356 h 526"/>
                <a:gd name="T70" fmla="*/ 125 w 175"/>
                <a:gd name="T71" fmla="*/ 311 h 526"/>
                <a:gd name="T72" fmla="*/ 135 w 175"/>
                <a:gd name="T73" fmla="*/ 263 h 526"/>
                <a:gd name="T74" fmla="*/ 141 w 175"/>
                <a:gd name="T75" fmla="*/ 216 h 526"/>
                <a:gd name="T76" fmla="*/ 142 w 175"/>
                <a:gd name="T77" fmla="*/ 168 h 526"/>
                <a:gd name="T78" fmla="*/ 140 w 175"/>
                <a:gd name="T79" fmla="*/ 121 h 526"/>
                <a:gd name="T80" fmla="*/ 137 w 175"/>
                <a:gd name="T81" fmla="*/ 84 h 526"/>
                <a:gd name="T82" fmla="*/ 135 w 175"/>
                <a:gd name="T83" fmla="*/ 56 h 526"/>
                <a:gd name="T84" fmla="*/ 131 w 175"/>
                <a:gd name="T85" fmla="*/ 37 h 526"/>
                <a:gd name="T86" fmla="*/ 125 w 175"/>
                <a:gd name="T87" fmla="*/ 23 h 526"/>
                <a:gd name="T88" fmla="*/ 118 w 175"/>
                <a:gd name="T89" fmla="*/ 16 h 526"/>
                <a:gd name="T90" fmla="*/ 113 w 175"/>
                <a:gd name="T91" fmla="*/ 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5" h="526">
                  <a:moveTo>
                    <a:pt x="113" y="5"/>
                  </a:moveTo>
                  <a:lnTo>
                    <a:pt x="113" y="3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2" y="0"/>
                  </a:lnTo>
                  <a:lnTo>
                    <a:pt x="139" y="1"/>
                  </a:lnTo>
                  <a:lnTo>
                    <a:pt x="145" y="3"/>
                  </a:lnTo>
                  <a:lnTo>
                    <a:pt x="149" y="4"/>
                  </a:lnTo>
                  <a:lnTo>
                    <a:pt x="156" y="6"/>
                  </a:lnTo>
                  <a:lnTo>
                    <a:pt x="159" y="7"/>
                  </a:lnTo>
                  <a:lnTo>
                    <a:pt x="163" y="9"/>
                  </a:lnTo>
                  <a:lnTo>
                    <a:pt x="166" y="11"/>
                  </a:lnTo>
                  <a:lnTo>
                    <a:pt x="168" y="12"/>
                  </a:lnTo>
                  <a:lnTo>
                    <a:pt x="170" y="13"/>
                  </a:lnTo>
                  <a:lnTo>
                    <a:pt x="171" y="17"/>
                  </a:lnTo>
                  <a:lnTo>
                    <a:pt x="174" y="22"/>
                  </a:lnTo>
                  <a:lnTo>
                    <a:pt x="174" y="24"/>
                  </a:lnTo>
                  <a:lnTo>
                    <a:pt x="174" y="26"/>
                  </a:lnTo>
                  <a:lnTo>
                    <a:pt x="174" y="28"/>
                  </a:lnTo>
                  <a:lnTo>
                    <a:pt x="173" y="30"/>
                  </a:lnTo>
                  <a:lnTo>
                    <a:pt x="171" y="33"/>
                  </a:lnTo>
                  <a:lnTo>
                    <a:pt x="171" y="37"/>
                  </a:lnTo>
                  <a:lnTo>
                    <a:pt x="170" y="40"/>
                  </a:lnTo>
                  <a:lnTo>
                    <a:pt x="170" y="45"/>
                  </a:lnTo>
                  <a:lnTo>
                    <a:pt x="170" y="51"/>
                  </a:lnTo>
                  <a:lnTo>
                    <a:pt x="171" y="57"/>
                  </a:lnTo>
                  <a:lnTo>
                    <a:pt x="171" y="63"/>
                  </a:lnTo>
                  <a:lnTo>
                    <a:pt x="173" y="71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3" y="84"/>
                  </a:lnTo>
                  <a:lnTo>
                    <a:pt x="173" y="89"/>
                  </a:lnTo>
                  <a:lnTo>
                    <a:pt x="173" y="94"/>
                  </a:lnTo>
                  <a:lnTo>
                    <a:pt x="173" y="100"/>
                  </a:lnTo>
                  <a:lnTo>
                    <a:pt x="173" y="112"/>
                  </a:lnTo>
                  <a:lnTo>
                    <a:pt x="174" y="125"/>
                  </a:lnTo>
                  <a:lnTo>
                    <a:pt x="174" y="138"/>
                  </a:lnTo>
                  <a:lnTo>
                    <a:pt x="175" y="153"/>
                  </a:lnTo>
                  <a:lnTo>
                    <a:pt x="175" y="169"/>
                  </a:lnTo>
                  <a:lnTo>
                    <a:pt x="175" y="186"/>
                  </a:lnTo>
                  <a:lnTo>
                    <a:pt x="175" y="203"/>
                  </a:lnTo>
                  <a:lnTo>
                    <a:pt x="174" y="217"/>
                  </a:lnTo>
                  <a:lnTo>
                    <a:pt x="174" y="232"/>
                  </a:lnTo>
                  <a:lnTo>
                    <a:pt x="173" y="245"/>
                  </a:lnTo>
                  <a:lnTo>
                    <a:pt x="171" y="257"/>
                  </a:lnTo>
                  <a:lnTo>
                    <a:pt x="171" y="270"/>
                  </a:lnTo>
                  <a:lnTo>
                    <a:pt x="170" y="279"/>
                  </a:lnTo>
                  <a:lnTo>
                    <a:pt x="165" y="300"/>
                  </a:lnTo>
                  <a:lnTo>
                    <a:pt x="159" y="320"/>
                  </a:lnTo>
                  <a:lnTo>
                    <a:pt x="153" y="341"/>
                  </a:lnTo>
                  <a:lnTo>
                    <a:pt x="147" y="363"/>
                  </a:lnTo>
                  <a:lnTo>
                    <a:pt x="142" y="375"/>
                  </a:lnTo>
                  <a:lnTo>
                    <a:pt x="137" y="386"/>
                  </a:lnTo>
                  <a:lnTo>
                    <a:pt x="132" y="397"/>
                  </a:lnTo>
                  <a:lnTo>
                    <a:pt x="128" y="407"/>
                  </a:lnTo>
                  <a:lnTo>
                    <a:pt x="122" y="416"/>
                  </a:lnTo>
                  <a:lnTo>
                    <a:pt x="117" y="426"/>
                  </a:lnTo>
                  <a:lnTo>
                    <a:pt x="111" y="436"/>
                  </a:lnTo>
                  <a:lnTo>
                    <a:pt x="103" y="444"/>
                  </a:lnTo>
                  <a:lnTo>
                    <a:pt x="96" y="453"/>
                  </a:lnTo>
                  <a:lnTo>
                    <a:pt x="89" y="461"/>
                  </a:lnTo>
                  <a:lnTo>
                    <a:pt x="82" y="469"/>
                  </a:lnTo>
                  <a:lnTo>
                    <a:pt x="74" y="476"/>
                  </a:lnTo>
                  <a:lnTo>
                    <a:pt x="66" y="483"/>
                  </a:lnTo>
                  <a:lnTo>
                    <a:pt x="57" y="490"/>
                  </a:lnTo>
                  <a:lnTo>
                    <a:pt x="50" y="496"/>
                  </a:lnTo>
                  <a:lnTo>
                    <a:pt x="41" y="503"/>
                  </a:lnTo>
                  <a:lnTo>
                    <a:pt x="33" y="507"/>
                  </a:lnTo>
                  <a:lnTo>
                    <a:pt x="26" y="512"/>
                  </a:lnTo>
                  <a:lnTo>
                    <a:pt x="20" y="516"/>
                  </a:lnTo>
                  <a:lnTo>
                    <a:pt x="14" y="519"/>
                  </a:lnTo>
                  <a:lnTo>
                    <a:pt x="9" y="522"/>
                  </a:lnTo>
                  <a:lnTo>
                    <a:pt x="5" y="523"/>
                  </a:lnTo>
                  <a:lnTo>
                    <a:pt x="3" y="524"/>
                  </a:lnTo>
                  <a:lnTo>
                    <a:pt x="1" y="526"/>
                  </a:lnTo>
                  <a:lnTo>
                    <a:pt x="0" y="524"/>
                  </a:lnTo>
                  <a:lnTo>
                    <a:pt x="0" y="523"/>
                  </a:lnTo>
                  <a:lnTo>
                    <a:pt x="1" y="523"/>
                  </a:lnTo>
                  <a:lnTo>
                    <a:pt x="1" y="521"/>
                  </a:lnTo>
                  <a:lnTo>
                    <a:pt x="3" y="519"/>
                  </a:lnTo>
                  <a:lnTo>
                    <a:pt x="4" y="518"/>
                  </a:lnTo>
                  <a:lnTo>
                    <a:pt x="5" y="516"/>
                  </a:lnTo>
                  <a:lnTo>
                    <a:pt x="8" y="513"/>
                  </a:lnTo>
                  <a:lnTo>
                    <a:pt x="10" y="511"/>
                  </a:lnTo>
                  <a:lnTo>
                    <a:pt x="12" y="507"/>
                  </a:lnTo>
                  <a:lnTo>
                    <a:pt x="16" y="504"/>
                  </a:lnTo>
                  <a:lnTo>
                    <a:pt x="18" y="500"/>
                  </a:lnTo>
                  <a:lnTo>
                    <a:pt x="22" y="496"/>
                  </a:lnTo>
                  <a:lnTo>
                    <a:pt x="27" y="492"/>
                  </a:lnTo>
                  <a:lnTo>
                    <a:pt x="31" y="487"/>
                  </a:lnTo>
                  <a:lnTo>
                    <a:pt x="35" y="482"/>
                  </a:lnTo>
                  <a:lnTo>
                    <a:pt x="45" y="472"/>
                  </a:lnTo>
                  <a:lnTo>
                    <a:pt x="54" y="461"/>
                  </a:lnTo>
                  <a:lnTo>
                    <a:pt x="62" y="452"/>
                  </a:lnTo>
                  <a:lnTo>
                    <a:pt x="71" y="441"/>
                  </a:lnTo>
                  <a:lnTo>
                    <a:pt x="78" y="430"/>
                  </a:lnTo>
                  <a:lnTo>
                    <a:pt x="85" y="419"/>
                  </a:lnTo>
                  <a:lnTo>
                    <a:pt x="91" y="407"/>
                  </a:lnTo>
                  <a:lnTo>
                    <a:pt x="99" y="395"/>
                  </a:lnTo>
                  <a:lnTo>
                    <a:pt x="103" y="382"/>
                  </a:lnTo>
                  <a:lnTo>
                    <a:pt x="108" y="369"/>
                  </a:lnTo>
                  <a:lnTo>
                    <a:pt x="113" y="356"/>
                  </a:lnTo>
                  <a:lnTo>
                    <a:pt x="118" y="341"/>
                  </a:lnTo>
                  <a:lnTo>
                    <a:pt x="122" y="327"/>
                  </a:lnTo>
                  <a:lnTo>
                    <a:pt x="125" y="311"/>
                  </a:lnTo>
                  <a:lnTo>
                    <a:pt x="129" y="295"/>
                  </a:lnTo>
                  <a:lnTo>
                    <a:pt x="132" y="279"/>
                  </a:lnTo>
                  <a:lnTo>
                    <a:pt x="135" y="263"/>
                  </a:lnTo>
                  <a:lnTo>
                    <a:pt x="137" y="248"/>
                  </a:lnTo>
                  <a:lnTo>
                    <a:pt x="140" y="232"/>
                  </a:lnTo>
                  <a:lnTo>
                    <a:pt x="141" y="216"/>
                  </a:lnTo>
                  <a:lnTo>
                    <a:pt x="142" y="200"/>
                  </a:lnTo>
                  <a:lnTo>
                    <a:pt x="142" y="185"/>
                  </a:lnTo>
                  <a:lnTo>
                    <a:pt x="142" y="168"/>
                  </a:lnTo>
                  <a:lnTo>
                    <a:pt x="141" y="152"/>
                  </a:lnTo>
                  <a:lnTo>
                    <a:pt x="140" y="136"/>
                  </a:lnTo>
                  <a:lnTo>
                    <a:pt x="140" y="121"/>
                  </a:lnTo>
                  <a:lnTo>
                    <a:pt x="139" y="108"/>
                  </a:lnTo>
                  <a:lnTo>
                    <a:pt x="139" y="96"/>
                  </a:lnTo>
                  <a:lnTo>
                    <a:pt x="137" y="84"/>
                  </a:lnTo>
                  <a:lnTo>
                    <a:pt x="137" y="74"/>
                  </a:lnTo>
                  <a:lnTo>
                    <a:pt x="136" y="64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3"/>
                  </a:lnTo>
                  <a:lnTo>
                    <a:pt x="131" y="37"/>
                  </a:lnTo>
                  <a:lnTo>
                    <a:pt x="129" y="32"/>
                  </a:lnTo>
                  <a:lnTo>
                    <a:pt x="128" y="27"/>
                  </a:lnTo>
                  <a:lnTo>
                    <a:pt x="125" y="23"/>
                  </a:lnTo>
                  <a:lnTo>
                    <a:pt x="123" y="21"/>
                  </a:lnTo>
                  <a:lnTo>
                    <a:pt x="122" y="18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3" y="9"/>
                  </a:lnTo>
                  <a:lnTo>
                    <a:pt x="113" y="5"/>
                  </a:lnTo>
                  <a:lnTo>
                    <a:pt x="113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2957513" y="1301750"/>
              <a:ext cx="225425" cy="201613"/>
            </a:xfrm>
            <a:custGeom>
              <a:avLst/>
              <a:gdLst>
                <a:gd name="T0" fmla="*/ 5 w 142"/>
                <a:gd name="T1" fmla="*/ 104 h 127"/>
                <a:gd name="T2" fmla="*/ 1 w 142"/>
                <a:gd name="T3" fmla="*/ 96 h 127"/>
                <a:gd name="T4" fmla="*/ 0 w 142"/>
                <a:gd name="T5" fmla="*/ 88 h 127"/>
                <a:gd name="T6" fmla="*/ 0 w 142"/>
                <a:gd name="T7" fmla="*/ 85 h 127"/>
                <a:gd name="T8" fmla="*/ 4 w 142"/>
                <a:gd name="T9" fmla="*/ 81 h 127"/>
                <a:gd name="T10" fmla="*/ 9 w 142"/>
                <a:gd name="T11" fmla="*/ 77 h 127"/>
                <a:gd name="T12" fmla="*/ 17 w 142"/>
                <a:gd name="T13" fmla="*/ 79 h 127"/>
                <a:gd name="T14" fmla="*/ 24 w 142"/>
                <a:gd name="T15" fmla="*/ 79 h 127"/>
                <a:gd name="T16" fmla="*/ 28 w 142"/>
                <a:gd name="T17" fmla="*/ 77 h 127"/>
                <a:gd name="T18" fmla="*/ 33 w 142"/>
                <a:gd name="T19" fmla="*/ 75 h 127"/>
                <a:gd name="T20" fmla="*/ 40 w 142"/>
                <a:gd name="T21" fmla="*/ 70 h 127"/>
                <a:gd name="T22" fmla="*/ 52 w 142"/>
                <a:gd name="T23" fmla="*/ 63 h 127"/>
                <a:gd name="T24" fmla="*/ 67 w 142"/>
                <a:gd name="T25" fmla="*/ 53 h 127"/>
                <a:gd name="T26" fmla="*/ 84 w 142"/>
                <a:gd name="T27" fmla="*/ 41 h 127"/>
                <a:gd name="T28" fmla="*/ 105 w 142"/>
                <a:gd name="T29" fmla="*/ 26 h 127"/>
                <a:gd name="T30" fmla="*/ 129 w 142"/>
                <a:gd name="T31" fmla="*/ 8 h 127"/>
                <a:gd name="T32" fmla="*/ 141 w 142"/>
                <a:gd name="T33" fmla="*/ 2 h 127"/>
                <a:gd name="T34" fmla="*/ 140 w 142"/>
                <a:gd name="T35" fmla="*/ 8 h 127"/>
                <a:gd name="T36" fmla="*/ 136 w 142"/>
                <a:gd name="T37" fmla="*/ 15 h 127"/>
                <a:gd name="T38" fmla="*/ 131 w 142"/>
                <a:gd name="T39" fmla="*/ 24 h 127"/>
                <a:gd name="T40" fmla="*/ 125 w 142"/>
                <a:gd name="T41" fmla="*/ 34 h 127"/>
                <a:gd name="T42" fmla="*/ 117 w 142"/>
                <a:gd name="T43" fmla="*/ 45 h 127"/>
                <a:gd name="T44" fmla="*/ 107 w 142"/>
                <a:gd name="T45" fmla="*/ 56 h 127"/>
                <a:gd name="T46" fmla="*/ 96 w 142"/>
                <a:gd name="T47" fmla="*/ 68 h 127"/>
                <a:gd name="T48" fmla="*/ 84 w 142"/>
                <a:gd name="T49" fmla="*/ 81 h 127"/>
                <a:gd name="T50" fmla="*/ 71 w 142"/>
                <a:gd name="T51" fmla="*/ 93 h 127"/>
                <a:gd name="T52" fmla="*/ 61 w 142"/>
                <a:gd name="T53" fmla="*/ 104 h 127"/>
                <a:gd name="T54" fmla="*/ 51 w 142"/>
                <a:gd name="T55" fmla="*/ 113 h 127"/>
                <a:gd name="T56" fmla="*/ 44 w 142"/>
                <a:gd name="T57" fmla="*/ 119 h 127"/>
                <a:gd name="T58" fmla="*/ 37 w 142"/>
                <a:gd name="T59" fmla="*/ 123 h 127"/>
                <a:gd name="T60" fmla="*/ 32 w 142"/>
                <a:gd name="T61" fmla="*/ 126 h 127"/>
                <a:gd name="T62" fmla="*/ 28 w 142"/>
                <a:gd name="T63" fmla="*/ 127 h 127"/>
                <a:gd name="T64" fmla="*/ 26 w 142"/>
                <a:gd name="T65" fmla="*/ 126 h 127"/>
                <a:gd name="T66" fmla="*/ 21 w 142"/>
                <a:gd name="T67" fmla="*/ 123 h 127"/>
                <a:gd name="T68" fmla="*/ 16 w 142"/>
                <a:gd name="T69" fmla="*/ 120 h 127"/>
                <a:gd name="T70" fmla="*/ 10 w 142"/>
                <a:gd name="T71" fmla="*/ 113 h 127"/>
                <a:gd name="T72" fmla="*/ 7 w 142"/>
                <a:gd name="T73" fmla="*/ 10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27">
                  <a:moveTo>
                    <a:pt x="7" y="109"/>
                  </a:moveTo>
                  <a:lnTo>
                    <a:pt x="5" y="104"/>
                  </a:lnTo>
                  <a:lnTo>
                    <a:pt x="3" y="99"/>
                  </a:lnTo>
                  <a:lnTo>
                    <a:pt x="1" y="96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6"/>
                  </a:lnTo>
                  <a:lnTo>
                    <a:pt x="0" y="85"/>
                  </a:lnTo>
                  <a:lnTo>
                    <a:pt x="1" y="83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9" y="77"/>
                  </a:lnTo>
                  <a:lnTo>
                    <a:pt x="14" y="77"/>
                  </a:lnTo>
                  <a:lnTo>
                    <a:pt x="17" y="79"/>
                  </a:lnTo>
                  <a:lnTo>
                    <a:pt x="21" y="80"/>
                  </a:lnTo>
                  <a:lnTo>
                    <a:pt x="24" y="79"/>
                  </a:lnTo>
                  <a:lnTo>
                    <a:pt x="27" y="77"/>
                  </a:lnTo>
                  <a:lnTo>
                    <a:pt x="28" y="77"/>
                  </a:lnTo>
                  <a:lnTo>
                    <a:pt x="30" y="76"/>
                  </a:lnTo>
                  <a:lnTo>
                    <a:pt x="33" y="75"/>
                  </a:lnTo>
                  <a:lnTo>
                    <a:pt x="37" y="72"/>
                  </a:lnTo>
                  <a:lnTo>
                    <a:pt x="40" y="70"/>
                  </a:lnTo>
                  <a:lnTo>
                    <a:pt x="46" y="66"/>
                  </a:lnTo>
                  <a:lnTo>
                    <a:pt x="52" y="63"/>
                  </a:lnTo>
                  <a:lnTo>
                    <a:pt x="58" y="58"/>
                  </a:lnTo>
                  <a:lnTo>
                    <a:pt x="67" y="53"/>
                  </a:lnTo>
                  <a:lnTo>
                    <a:pt x="75" y="47"/>
                  </a:lnTo>
                  <a:lnTo>
                    <a:pt x="84" y="41"/>
                  </a:lnTo>
                  <a:lnTo>
                    <a:pt x="94" y="34"/>
                  </a:lnTo>
                  <a:lnTo>
                    <a:pt x="105" y="26"/>
                  </a:lnTo>
                  <a:lnTo>
                    <a:pt x="117" y="18"/>
                  </a:lnTo>
                  <a:lnTo>
                    <a:pt x="129" y="8"/>
                  </a:lnTo>
                  <a:lnTo>
                    <a:pt x="142" y="0"/>
                  </a:lnTo>
                  <a:lnTo>
                    <a:pt x="141" y="2"/>
                  </a:lnTo>
                  <a:lnTo>
                    <a:pt x="141" y="5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6" y="15"/>
                  </a:lnTo>
                  <a:lnTo>
                    <a:pt x="134" y="20"/>
                  </a:lnTo>
                  <a:lnTo>
                    <a:pt x="131" y="24"/>
                  </a:lnTo>
                  <a:lnTo>
                    <a:pt x="129" y="29"/>
                  </a:lnTo>
                  <a:lnTo>
                    <a:pt x="125" y="34"/>
                  </a:lnTo>
                  <a:lnTo>
                    <a:pt x="121" y="39"/>
                  </a:lnTo>
                  <a:lnTo>
                    <a:pt x="117" y="45"/>
                  </a:lnTo>
                  <a:lnTo>
                    <a:pt x="113" y="49"/>
                  </a:lnTo>
                  <a:lnTo>
                    <a:pt x="107" y="56"/>
                  </a:lnTo>
                  <a:lnTo>
                    <a:pt x="102" y="62"/>
                  </a:lnTo>
                  <a:lnTo>
                    <a:pt x="96" y="68"/>
                  </a:lnTo>
                  <a:lnTo>
                    <a:pt x="90" y="75"/>
                  </a:lnTo>
                  <a:lnTo>
                    <a:pt x="84" y="81"/>
                  </a:lnTo>
                  <a:lnTo>
                    <a:pt x="77" y="87"/>
                  </a:lnTo>
                  <a:lnTo>
                    <a:pt x="71" y="93"/>
                  </a:lnTo>
                  <a:lnTo>
                    <a:pt x="66" y="99"/>
                  </a:lnTo>
                  <a:lnTo>
                    <a:pt x="61" y="104"/>
                  </a:lnTo>
                  <a:lnTo>
                    <a:pt x="56" y="108"/>
                  </a:lnTo>
                  <a:lnTo>
                    <a:pt x="51" y="113"/>
                  </a:lnTo>
                  <a:lnTo>
                    <a:pt x="47" y="116"/>
                  </a:lnTo>
                  <a:lnTo>
                    <a:pt x="44" y="119"/>
                  </a:lnTo>
                  <a:lnTo>
                    <a:pt x="40" y="121"/>
                  </a:lnTo>
                  <a:lnTo>
                    <a:pt x="37" y="123"/>
                  </a:lnTo>
                  <a:lnTo>
                    <a:pt x="34" y="125"/>
                  </a:lnTo>
                  <a:lnTo>
                    <a:pt x="32" y="126"/>
                  </a:lnTo>
                  <a:lnTo>
                    <a:pt x="30" y="127"/>
                  </a:lnTo>
                  <a:lnTo>
                    <a:pt x="28" y="127"/>
                  </a:lnTo>
                  <a:lnTo>
                    <a:pt x="27" y="126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1" y="123"/>
                  </a:lnTo>
                  <a:lnTo>
                    <a:pt x="18" y="122"/>
                  </a:lnTo>
                  <a:lnTo>
                    <a:pt x="16" y="120"/>
                  </a:lnTo>
                  <a:lnTo>
                    <a:pt x="14" y="116"/>
                  </a:lnTo>
                  <a:lnTo>
                    <a:pt x="10" y="113"/>
                  </a:lnTo>
                  <a:lnTo>
                    <a:pt x="7" y="109"/>
                  </a:lnTo>
                  <a:lnTo>
                    <a:pt x="7" y="10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4"/>
            <p:cNvSpPr>
              <a:spLocks/>
            </p:cNvSpPr>
            <p:nvPr/>
          </p:nvSpPr>
          <p:spPr bwMode="auto">
            <a:xfrm>
              <a:off x="3282950" y="825500"/>
              <a:ext cx="411163" cy="908050"/>
            </a:xfrm>
            <a:custGeom>
              <a:avLst/>
              <a:gdLst>
                <a:gd name="T0" fmla="*/ 194 w 259"/>
                <a:gd name="T1" fmla="*/ 569 h 572"/>
                <a:gd name="T2" fmla="*/ 146 w 259"/>
                <a:gd name="T3" fmla="*/ 570 h 572"/>
                <a:gd name="T4" fmla="*/ 103 w 259"/>
                <a:gd name="T5" fmla="*/ 568 h 572"/>
                <a:gd name="T6" fmla="*/ 73 w 259"/>
                <a:gd name="T7" fmla="*/ 561 h 572"/>
                <a:gd name="T8" fmla="*/ 45 w 259"/>
                <a:gd name="T9" fmla="*/ 545 h 572"/>
                <a:gd name="T10" fmla="*/ 23 w 259"/>
                <a:gd name="T11" fmla="*/ 521 h 572"/>
                <a:gd name="T12" fmla="*/ 12 w 259"/>
                <a:gd name="T13" fmla="*/ 494 h 572"/>
                <a:gd name="T14" fmla="*/ 9 w 259"/>
                <a:gd name="T15" fmla="*/ 478 h 572"/>
                <a:gd name="T16" fmla="*/ 6 w 259"/>
                <a:gd name="T17" fmla="*/ 454 h 572"/>
                <a:gd name="T18" fmla="*/ 5 w 259"/>
                <a:gd name="T19" fmla="*/ 422 h 572"/>
                <a:gd name="T20" fmla="*/ 5 w 259"/>
                <a:gd name="T21" fmla="*/ 382 h 572"/>
                <a:gd name="T22" fmla="*/ 6 w 259"/>
                <a:gd name="T23" fmla="*/ 335 h 572"/>
                <a:gd name="T24" fmla="*/ 7 w 259"/>
                <a:gd name="T25" fmla="*/ 279 h 572"/>
                <a:gd name="T26" fmla="*/ 9 w 259"/>
                <a:gd name="T27" fmla="*/ 223 h 572"/>
                <a:gd name="T28" fmla="*/ 10 w 259"/>
                <a:gd name="T29" fmla="*/ 176 h 572"/>
                <a:gd name="T30" fmla="*/ 11 w 259"/>
                <a:gd name="T31" fmla="*/ 136 h 572"/>
                <a:gd name="T32" fmla="*/ 12 w 259"/>
                <a:gd name="T33" fmla="*/ 104 h 572"/>
                <a:gd name="T34" fmla="*/ 14 w 259"/>
                <a:gd name="T35" fmla="*/ 80 h 572"/>
                <a:gd name="T36" fmla="*/ 14 w 259"/>
                <a:gd name="T37" fmla="*/ 63 h 572"/>
                <a:gd name="T38" fmla="*/ 12 w 259"/>
                <a:gd name="T39" fmla="*/ 40 h 572"/>
                <a:gd name="T40" fmla="*/ 5 w 259"/>
                <a:gd name="T41" fmla="*/ 18 h 572"/>
                <a:gd name="T42" fmla="*/ 0 w 259"/>
                <a:gd name="T43" fmla="*/ 6 h 572"/>
                <a:gd name="T44" fmla="*/ 5 w 259"/>
                <a:gd name="T45" fmla="*/ 0 h 572"/>
                <a:gd name="T46" fmla="*/ 27 w 259"/>
                <a:gd name="T47" fmla="*/ 7 h 572"/>
                <a:gd name="T48" fmla="*/ 54 w 259"/>
                <a:gd name="T49" fmla="*/ 22 h 572"/>
                <a:gd name="T50" fmla="*/ 62 w 259"/>
                <a:gd name="T51" fmla="*/ 39 h 572"/>
                <a:gd name="T52" fmla="*/ 55 w 259"/>
                <a:gd name="T53" fmla="*/ 61 h 572"/>
                <a:gd name="T54" fmla="*/ 49 w 259"/>
                <a:gd name="T55" fmla="*/ 85 h 572"/>
                <a:gd name="T56" fmla="*/ 46 w 259"/>
                <a:gd name="T57" fmla="*/ 109 h 572"/>
                <a:gd name="T58" fmla="*/ 43 w 259"/>
                <a:gd name="T59" fmla="*/ 142 h 572"/>
                <a:gd name="T60" fmla="*/ 40 w 259"/>
                <a:gd name="T61" fmla="*/ 186 h 572"/>
                <a:gd name="T62" fmla="*/ 34 w 259"/>
                <a:gd name="T63" fmla="*/ 267 h 572"/>
                <a:gd name="T64" fmla="*/ 31 w 259"/>
                <a:gd name="T65" fmla="*/ 346 h 572"/>
                <a:gd name="T66" fmla="*/ 29 w 259"/>
                <a:gd name="T67" fmla="*/ 409 h 572"/>
                <a:gd name="T68" fmla="*/ 33 w 259"/>
                <a:gd name="T69" fmla="*/ 459 h 572"/>
                <a:gd name="T70" fmla="*/ 49 w 259"/>
                <a:gd name="T71" fmla="*/ 494 h 572"/>
                <a:gd name="T72" fmla="*/ 77 w 259"/>
                <a:gd name="T73" fmla="*/ 512 h 572"/>
                <a:gd name="T74" fmla="*/ 112 w 259"/>
                <a:gd name="T75" fmla="*/ 519 h 572"/>
                <a:gd name="T76" fmla="*/ 153 w 259"/>
                <a:gd name="T77" fmla="*/ 522 h 572"/>
                <a:gd name="T78" fmla="*/ 189 w 259"/>
                <a:gd name="T79" fmla="*/ 512 h 572"/>
                <a:gd name="T80" fmla="*/ 198 w 259"/>
                <a:gd name="T81" fmla="*/ 502 h 572"/>
                <a:gd name="T82" fmla="*/ 208 w 259"/>
                <a:gd name="T83" fmla="*/ 483 h 572"/>
                <a:gd name="T84" fmla="*/ 216 w 259"/>
                <a:gd name="T85" fmla="*/ 453 h 572"/>
                <a:gd name="T86" fmla="*/ 223 w 259"/>
                <a:gd name="T87" fmla="*/ 423 h 572"/>
                <a:gd name="T88" fmla="*/ 230 w 259"/>
                <a:gd name="T89" fmla="*/ 405 h 572"/>
                <a:gd name="T90" fmla="*/ 233 w 259"/>
                <a:gd name="T91" fmla="*/ 400 h 572"/>
                <a:gd name="T92" fmla="*/ 237 w 259"/>
                <a:gd name="T93" fmla="*/ 406 h 572"/>
                <a:gd name="T94" fmla="*/ 239 w 259"/>
                <a:gd name="T95" fmla="*/ 421 h 572"/>
                <a:gd name="T96" fmla="*/ 242 w 259"/>
                <a:gd name="T97" fmla="*/ 444 h 572"/>
                <a:gd name="T98" fmla="*/ 248 w 259"/>
                <a:gd name="T99" fmla="*/ 490 h 572"/>
                <a:gd name="T100" fmla="*/ 257 w 259"/>
                <a:gd name="T101" fmla="*/ 522 h 572"/>
                <a:gd name="T102" fmla="*/ 257 w 259"/>
                <a:gd name="T103" fmla="*/ 538 h 572"/>
                <a:gd name="T104" fmla="*/ 248 w 259"/>
                <a:gd name="T105" fmla="*/ 550 h 572"/>
                <a:gd name="T106" fmla="*/ 231 w 259"/>
                <a:gd name="T107" fmla="*/ 559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9" h="572">
                  <a:moveTo>
                    <a:pt x="231" y="559"/>
                  </a:moveTo>
                  <a:lnTo>
                    <a:pt x="222" y="563"/>
                  </a:lnTo>
                  <a:lnTo>
                    <a:pt x="214" y="565"/>
                  </a:lnTo>
                  <a:lnTo>
                    <a:pt x="204" y="567"/>
                  </a:lnTo>
                  <a:lnTo>
                    <a:pt x="194" y="569"/>
                  </a:lnTo>
                  <a:lnTo>
                    <a:pt x="186" y="570"/>
                  </a:lnTo>
                  <a:lnTo>
                    <a:pt x="176" y="570"/>
                  </a:lnTo>
                  <a:lnTo>
                    <a:pt x="166" y="570"/>
                  </a:lnTo>
                  <a:lnTo>
                    <a:pt x="157" y="572"/>
                  </a:lnTo>
                  <a:lnTo>
                    <a:pt x="146" y="570"/>
                  </a:lnTo>
                  <a:lnTo>
                    <a:pt x="136" y="570"/>
                  </a:lnTo>
                  <a:lnTo>
                    <a:pt x="126" y="570"/>
                  </a:lnTo>
                  <a:lnTo>
                    <a:pt x="118" y="569"/>
                  </a:lnTo>
                  <a:lnTo>
                    <a:pt x="111" y="568"/>
                  </a:lnTo>
                  <a:lnTo>
                    <a:pt x="103" y="568"/>
                  </a:lnTo>
                  <a:lnTo>
                    <a:pt x="96" y="567"/>
                  </a:lnTo>
                  <a:lnTo>
                    <a:pt x="91" y="565"/>
                  </a:lnTo>
                  <a:lnTo>
                    <a:pt x="84" y="564"/>
                  </a:lnTo>
                  <a:lnTo>
                    <a:pt x="78" y="563"/>
                  </a:lnTo>
                  <a:lnTo>
                    <a:pt x="73" y="561"/>
                  </a:lnTo>
                  <a:lnTo>
                    <a:pt x="67" y="558"/>
                  </a:lnTo>
                  <a:lnTo>
                    <a:pt x="61" y="556"/>
                  </a:lnTo>
                  <a:lnTo>
                    <a:pt x="56" y="552"/>
                  </a:lnTo>
                  <a:lnTo>
                    <a:pt x="50" y="550"/>
                  </a:lnTo>
                  <a:lnTo>
                    <a:pt x="45" y="545"/>
                  </a:lnTo>
                  <a:lnTo>
                    <a:pt x="40" y="541"/>
                  </a:lnTo>
                  <a:lnTo>
                    <a:pt x="35" y="536"/>
                  </a:lnTo>
                  <a:lnTo>
                    <a:pt x="31" y="531"/>
                  </a:lnTo>
                  <a:lnTo>
                    <a:pt x="27" y="527"/>
                  </a:lnTo>
                  <a:lnTo>
                    <a:pt x="23" y="521"/>
                  </a:lnTo>
                  <a:lnTo>
                    <a:pt x="20" y="513"/>
                  </a:lnTo>
                  <a:lnTo>
                    <a:pt x="17" y="506"/>
                  </a:lnTo>
                  <a:lnTo>
                    <a:pt x="14" y="499"/>
                  </a:lnTo>
                  <a:lnTo>
                    <a:pt x="12" y="496"/>
                  </a:lnTo>
                  <a:lnTo>
                    <a:pt x="12" y="494"/>
                  </a:lnTo>
                  <a:lnTo>
                    <a:pt x="11" y="491"/>
                  </a:lnTo>
                  <a:lnTo>
                    <a:pt x="11" y="489"/>
                  </a:lnTo>
                  <a:lnTo>
                    <a:pt x="10" y="485"/>
                  </a:lnTo>
                  <a:lnTo>
                    <a:pt x="10" y="482"/>
                  </a:lnTo>
                  <a:lnTo>
                    <a:pt x="9" y="478"/>
                  </a:lnTo>
                  <a:lnTo>
                    <a:pt x="9" y="473"/>
                  </a:lnTo>
                  <a:lnTo>
                    <a:pt x="7" y="470"/>
                  </a:lnTo>
                  <a:lnTo>
                    <a:pt x="7" y="465"/>
                  </a:lnTo>
                  <a:lnTo>
                    <a:pt x="7" y="459"/>
                  </a:lnTo>
                  <a:lnTo>
                    <a:pt x="6" y="454"/>
                  </a:lnTo>
                  <a:lnTo>
                    <a:pt x="6" y="448"/>
                  </a:lnTo>
                  <a:lnTo>
                    <a:pt x="6" y="442"/>
                  </a:lnTo>
                  <a:lnTo>
                    <a:pt x="6" y="436"/>
                  </a:lnTo>
                  <a:lnTo>
                    <a:pt x="5" y="430"/>
                  </a:lnTo>
                  <a:lnTo>
                    <a:pt x="5" y="422"/>
                  </a:lnTo>
                  <a:lnTo>
                    <a:pt x="5" y="415"/>
                  </a:lnTo>
                  <a:lnTo>
                    <a:pt x="5" y="406"/>
                  </a:lnTo>
                  <a:lnTo>
                    <a:pt x="5" y="399"/>
                  </a:lnTo>
                  <a:lnTo>
                    <a:pt x="5" y="391"/>
                  </a:lnTo>
                  <a:lnTo>
                    <a:pt x="5" y="382"/>
                  </a:lnTo>
                  <a:lnTo>
                    <a:pt x="5" y="374"/>
                  </a:lnTo>
                  <a:lnTo>
                    <a:pt x="5" y="364"/>
                  </a:lnTo>
                  <a:lnTo>
                    <a:pt x="5" y="354"/>
                  </a:lnTo>
                  <a:lnTo>
                    <a:pt x="6" y="345"/>
                  </a:lnTo>
                  <a:lnTo>
                    <a:pt x="6" y="335"/>
                  </a:lnTo>
                  <a:lnTo>
                    <a:pt x="6" y="324"/>
                  </a:lnTo>
                  <a:lnTo>
                    <a:pt x="6" y="313"/>
                  </a:lnTo>
                  <a:lnTo>
                    <a:pt x="7" y="302"/>
                  </a:lnTo>
                  <a:lnTo>
                    <a:pt x="7" y="291"/>
                  </a:lnTo>
                  <a:lnTo>
                    <a:pt x="7" y="279"/>
                  </a:lnTo>
                  <a:lnTo>
                    <a:pt x="9" y="267"/>
                  </a:lnTo>
                  <a:lnTo>
                    <a:pt x="9" y="256"/>
                  </a:lnTo>
                  <a:lnTo>
                    <a:pt x="9" y="245"/>
                  </a:lnTo>
                  <a:lnTo>
                    <a:pt x="9" y="234"/>
                  </a:lnTo>
                  <a:lnTo>
                    <a:pt x="9" y="223"/>
                  </a:lnTo>
                  <a:lnTo>
                    <a:pt x="10" y="214"/>
                  </a:lnTo>
                  <a:lnTo>
                    <a:pt x="10" y="204"/>
                  </a:lnTo>
                  <a:lnTo>
                    <a:pt x="10" y="194"/>
                  </a:lnTo>
                  <a:lnTo>
                    <a:pt x="10" y="184"/>
                  </a:lnTo>
                  <a:lnTo>
                    <a:pt x="10" y="176"/>
                  </a:lnTo>
                  <a:lnTo>
                    <a:pt x="11" y="167"/>
                  </a:lnTo>
                  <a:lnTo>
                    <a:pt x="11" y="159"/>
                  </a:lnTo>
                  <a:lnTo>
                    <a:pt x="11" y="150"/>
                  </a:lnTo>
                  <a:lnTo>
                    <a:pt x="11" y="143"/>
                  </a:lnTo>
                  <a:lnTo>
                    <a:pt x="11" y="136"/>
                  </a:lnTo>
                  <a:lnTo>
                    <a:pt x="12" y="129"/>
                  </a:lnTo>
                  <a:lnTo>
                    <a:pt x="12" y="123"/>
                  </a:lnTo>
                  <a:lnTo>
                    <a:pt x="12" y="115"/>
                  </a:lnTo>
                  <a:lnTo>
                    <a:pt x="12" y="109"/>
                  </a:lnTo>
                  <a:lnTo>
                    <a:pt x="12" y="104"/>
                  </a:lnTo>
                  <a:lnTo>
                    <a:pt x="12" y="98"/>
                  </a:lnTo>
                  <a:lnTo>
                    <a:pt x="12" y="93"/>
                  </a:lnTo>
                  <a:lnTo>
                    <a:pt x="14" y="89"/>
                  </a:lnTo>
                  <a:lnTo>
                    <a:pt x="14" y="84"/>
                  </a:lnTo>
                  <a:lnTo>
                    <a:pt x="14" y="80"/>
                  </a:lnTo>
                  <a:lnTo>
                    <a:pt x="14" y="76"/>
                  </a:lnTo>
                  <a:lnTo>
                    <a:pt x="14" y="73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2"/>
                  </a:lnTo>
                  <a:lnTo>
                    <a:pt x="14" y="45"/>
                  </a:lnTo>
                  <a:lnTo>
                    <a:pt x="12" y="40"/>
                  </a:lnTo>
                  <a:lnTo>
                    <a:pt x="11" y="34"/>
                  </a:lnTo>
                  <a:lnTo>
                    <a:pt x="10" y="30"/>
                  </a:lnTo>
                  <a:lnTo>
                    <a:pt x="9" y="25"/>
                  </a:lnTo>
                  <a:lnTo>
                    <a:pt x="7" y="22"/>
                  </a:lnTo>
                  <a:lnTo>
                    <a:pt x="5" y="18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6" y="2"/>
                  </a:lnTo>
                  <a:lnTo>
                    <a:pt x="21" y="5"/>
                  </a:lnTo>
                  <a:lnTo>
                    <a:pt x="27" y="7"/>
                  </a:lnTo>
                  <a:lnTo>
                    <a:pt x="34" y="10"/>
                  </a:lnTo>
                  <a:lnTo>
                    <a:pt x="40" y="13"/>
                  </a:lnTo>
                  <a:lnTo>
                    <a:pt x="45" y="16"/>
                  </a:lnTo>
                  <a:lnTo>
                    <a:pt x="50" y="18"/>
                  </a:lnTo>
                  <a:lnTo>
                    <a:pt x="54" y="22"/>
                  </a:lnTo>
                  <a:lnTo>
                    <a:pt x="56" y="24"/>
                  </a:lnTo>
                  <a:lnTo>
                    <a:pt x="58" y="27"/>
                  </a:lnTo>
                  <a:lnTo>
                    <a:pt x="61" y="30"/>
                  </a:lnTo>
                  <a:lnTo>
                    <a:pt x="62" y="33"/>
                  </a:lnTo>
                  <a:lnTo>
                    <a:pt x="62" y="39"/>
                  </a:lnTo>
                  <a:lnTo>
                    <a:pt x="61" y="44"/>
                  </a:lnTo>
                  <a:lnTo>
                    <a:pt x="58" y="49"/>
                  </a:lnTo>
                  <a:lnTo>
                    <a:pt x="56" y="53"/>
                  </a:lnTo>
                  <a:lnTo>
                    <a:pt x="56" y="57"/>
                  </a:lnTo>
                  <a:lnTo>
                    <a:pt x="55" y="61"/>
                  </a:lnTo>
                  <a:lnTo>
                    <a:pt x="54" y="64"/>
                  </a:lnTo>
                  <a:lnTo>
                    <a:pt x="52" y="69"/>
                  </a:lnTo>
                  <a:lnTo>
                    <a:pt x="51" y="74"/>
                  </a:lnTo>
                  <a:lnTo>
                    <a:pt x="50" y="79"/>
                  </a:lnTo>
                  <a:lnTo>
                    <a:pt x="49" y="85"/>
                  </a:lnTo>
                  <a:lnTo>
                    <a:pt x="48" y="91"/>
                  </a:lnTo>
                  <a:lnTo>
                    <a:pt x="48" y="95"/>
                  </a:lnTo>
                  <a:lnTo>
                    <a:pt x="46" y="99"/>
                  </a:lnTo>
                  <a:lnTo>
                    <a:pt x="46" y="104"/>
                  </a:lnTo>
                  <a:lnTo>
                    <a:pt x="46" y="109"/>
                  </a:lnTo>
                  <a:lnTo>
                    <a:pt x="45" y="115"/>
                  </a:lnTo>
                  <a:lnTo>
                    <a:pt x="45" y="121"/>
                  </a:lnTo>
                  <a:lnTo>
                    <a:pt x="44" y="127"/>
                  </a:lnTo>
                  <a:lnTo>
                    <a:pt x="44" y="135"/>
                  </a:lnTo>
                  <a:lnTo>
                    <a:pt x="43" y="142"/>
                  </a:lnTo>
                  <a:lnTo>
                    <a:pt x="43" y="150"/>
                  </a:lnTo>
                  <a:lnTo>
                    <a:pt x="41" y="158"/>
                  </a:lnTo>
                  <a:lnTo>
                    <a:pt x="41" y="167"/>
                  </a:lnTo>
                  <a:lnTo>
                    <a:pt x="41" y="176"/>
                  </a:lnTo>
                  <a:lnTo>
                    <a:pt x="40" y="186"/>
                  </a:lnTo>
                  <a:lnTo>
                    <a:pt x="40" y="195"/>
                  </a:lnTo>
                  <a:lnTo>
                    <a:pt x="39" y="206"/>
                  </a:lnTo>
                  <a:lnTo>
                    <a:pt x="38" y="228"/>
                  </a:lnTo>
                  <a:lnTo>
                    <a:pt x="35" y="248"/>
                  </a:lnTo>
                  <a:lnTo>
                    <a:pt x="34" y="267"/>
                  </a:lnTo>
                  <a:lnTo>
                    <a:pt x="33" y="285"/>
                  </a:lnTo>
                  <a:lnTo>
                    <a:pt x="32" y="301"/>
                  </a:lnTo>
                  <a:lnTo>
                    <a:pt x="32" y="317"/>
                  </a:lnTo>
                  <a:lnTo>
                    <a:pt x="31" y="331"/>
                  </a:lnTo>
                  <a:lnTo>
                    <a:pt x="31" y="346"/>
                  </a:lnTo>
                  <a:lnTo>
                    <a:pt x="29" y="359"/>
                  </a:lnTo>
                  <a:lnTo>
                    <a:pt x="29" y="372"/>
                  </a:lnTo>
                  <a:lnTo>
                    <a:pt x="29" y="386"/>
                  </a:lnTo>
                  <a:lnTo>
                    <a:pt x="28" y="398"/>
                  </a:lnTo>
                  <a:lnTo>
                    <a:pt x="29" y="409"/>
                  </a:lnTo>
                  <a:lnTo>
                    <a:pt x="29" y="420"/>
                  </a:lnTo>
                  <a:lnTo>
                    <a:pt x="29" y="431"/>
                  </a:lnTo>
                  <a:lnTo>
                    <a:pt x="31" y="440"/>
                  </a:lnTo>
                  <a:lnTo>
                    <a:pt x="32" y="450"/>
                  </a:lnTo>
                  <a:lnTo>
                    <a:pt x="33" y="459"/>
                  </a:lnTo>
                  <a:lnTo>
                    <a:pt x="35" y="467"/>
                  </a:lnTo>
                  <a:lnTo>
                    <a:pt x="38" y="476"/>
                  </a:lnTo>
                  <a:lnTo>
                    <a:pt x="41" y="482"/>
                  </a:lnTo>
                  <a:lnTo>
                    <a:pt x="45" y="489"/>
                  </a:lnTo>
                  <a:lnTo>
                    <a:pt x="49" y="494"/>
                  </a:lnTo>
                  <a:lnTo>
                    <a:pt x="54" y="499"/>
                  </a:lnTo>
                  <a:lnTo>
                    <a:pt x="60" y="502"/>
                  </a:lnTo>
                  <a:lnTo>
                    <a:pt x="65" y="506"/>
                  </a:lnTo>
                  <a:lnTo>
                    <a:pt x="71" y="510"/>
                  </a:lnTo>
                  <a:lnTo>
                    <a:pt x="77" y="512"/>
                  </a:lnTo>
                  <a:lnTo>
                    <a:pt x="84" y="514"/>
                  </a:lnTo>
                  <a:lnTo>
                    <a:pt x="91" y="516"/>
                  </a:lnTo>
                  <a:lnTo>
                    <a:pt x="97" y="518"/>
                  </a:lnTo>
                  <a:lnTo>
                    <a:pt x="105" y="519"/>
                  </a:lnTo>
                  <a:lnTo>
                    <a:pt x="112" y="519"/>
                  </a:lnTo>
                  <a:lnTo>
                    <a:pt x="119" y="521"/>
                  </a:lnTo>
                  <a:lnTo>
                    <a:pt x="125" y="521"/>
                  </a:lnTo>
                  <a:lnTo>
                    <a:pt x="131" y="522"/>
                  </a:lnTo>
                  <a:lnTo>
                    <a:pt x="143" y="522"/>
                  </a:lnTo>
                  <a:lnTo>
                    <a:pt x="153" y="522"/>
                  </a:lnTo>
                  <a:lnTo>
                    <a:pt x="163" y="522"/>
                  </a:lnTo>
                  <a:lnTo>
                    <a:pt x="171" y="519"/>
                  </a:lnTo>
                  <a:lnTo>
                    <a:pt x="180" y="517"/>
                  </a:lnTo>
                  <a:lnTo>
                    <a:pt x="188" y="513"/>
                  </a:lnTo>
                  <a:lnTo>
                    <a:pt x="189" y="512"/>
                  </a:lnTo>
                  <a:lnTo>
                    <a:pt x="191" y="511"/>
                  </a:lnTo>
                  <a:lnTo>
                    <a:pt x="193" y="510"/>
                  </a:lnTo>
                  <a:lnTo>
                    <a:pt x="194" y="507"/>
                  </a:lnTo>
                  <a:lnTo>
                    <a:pt x="197" y="505"/>
                  </a:lnTo>
                  <a:lnTo>
                    <a:pt x="198" y="502"/>
                  </a:lnTo>
                  <a:lnTo>
                    <a:pt x="200" y="500"/>
                  </a:lnTo>
                  <a:lnTo>
                    <a:pt x="203" y="496"/>
                  </a:lnTo>
                  <a:lnTo>
                    <a:pt x="204" y="491"/>
                  </a:lnTo>
                  <a:lnTo>
                    <a:pt x="206" y="488"/>
                  </a:lnTo>
                  <a:lnTo>
                    <a:pt x="208" y="483"/>
                  </a:lnTo>
                  <a:lnTo>
                    <a:pt x="210" y="477"/>
                  </a:lnTo>
                  <a:lnTo>
                    <a:pt x="211" y="472"/>
                  </a:lnTo>
                  <a:lnTo>
                    <a:pt x="214" y="466"/>
                  </a:lnTo>
                  <a:lnTo>
                    <a:pt x="215" y="460"/>
                  </a:lnTo>
                  <a:lnTo>
                    <a:pt x="216" y="453"/>
                  </a:lnTo>
                  <a:lnTo>
                    <a:pt x="219" y="445"/>
                  </a:lnTo>
                  <a:lnTo>
                    <a:pt x="220" y="439"/>
                  </a:lnTo>
                  <a:lnTo>
                    <a:pt x="221" y="433"/>
                  </a:lnTo>
                  <a:lnTo>
                    <a:pt x="222" y="428"/>
                  </a:lnTo>
                  <a:lnTo>
                    <a:pt x="223" y="423"/>
                  </a:lnTo>
                  <a:lnTo>
                    <a:pt x="225" y="419"/>
                  </a:lnTo>
                  <a:lnTo>
                    <a:pt x="226" y="415"/>
                  </a:lnTo>
                  <a:lnTo>
                    <a:pt x="227" y="411"/>
                  </a:lnTo>
                  <a:lnTo>
                    <a:pt x="228" y="408"/>
                  </a:lnTo>
                  <a:lnTo>
                    <a:pt x="230" y="405"/>
                  </a:lnTo>
                  <a:lnTo>
                    <a:pt x="231" y="404"/>
                  </a:lnTo>
                  <a:lnTo>
                    <a:pt x="231" y="402"/>
                  </a:lnTo>
                  <a:lnTo>
                    <a:pt x="232" y="400"/>
                  </a:lnTo>
                  <a:lnTo>
                    <a:pt x="232" y="400"/>
                  </a:lnTo>
                  <a:lnTo>
                    <a:pt x="233" y="400"/>
                  </a:lnTo>
                  <a:lnTo>
                    <a:pt x="233" y="400"/>
                  </a:lnTo>
                  <a:lnTo>
                    <a:pt x="234" y="402"/>
                  </a:lnTo>
                  <a:lnTo>
                    <a:pt x="236" y="403"/>
                  </a:lnTo>
                  <a:lnTo>
                    <a:pt x="236" y="405"/>
                  </a:lnTo>
                  <a:lnTo>
                    <a:pt x="237" y="406"/>
                  </a:lnTo>
                  <a:lnTo>
                    <a:pt x="237" y="409"/>
                  </a:lnTo>
                  <a:lnTo>
                    <a:pt x="237" y="411"/>
                  </a:lnTo>
                  <a:lnTo>
                    <a:pt x="238" y="414"/>
                  </a:lnTo>
                  <a:lnTo>
                    <a:pt x="238" y="417"/>
                  </a:lnTo>
                  <a:lnTo>
                    <a:pt x="239" y="421"/>
                  </a:lnTo>
                  <a:lnTo>
                    <a:pt x="239" y="425"/>
                  </a:lnTo>
                  <a:lnTo>
                    <a:pt x="240" y="428"/>
                  </a:lnTo>
                  <a:lnTo>
                    <a:pt x="240" y="433"/>
                  </a:lnTo>
                  <a:lnTo>
                    <a:pt x="242" y="438"/>
                  </a:lnTo>
                  <a:lnTo>
                    <a:pt x="242" y="444"/>
                  </a:lnTo>
                  <a:lnTo>
                    <a:pt x="242" y="450"/>
                  </a:lnTo>
                  <a:lnTo>
                    <a:pt x="243" y="461"/>
                  </a:lnTo>
                  <a:lnTo>
                    <a:pt x="244" y="472"/>
                  </a:lnTo>
                  <a:lnTo>
                    <a:pt x="245" y="482"/>
                  </a:lnTo>
                  <a:lnTo>
                    <a:pt x="248" y="490"/>
                  </a:lnTo>
                  <a:lnTo>
                    <a:pt x="249" y="499"/>
                  </a:lnTo>
                  <a:lnTo>
                    <a:pt x="251" y="506"/>
                  </a:lnTo>
                  <a:lnTo>
                    <a:pt x="254" y="513"/>
                  </a:lnTo>
                  <a:lnTo>
                    <a:pt x="256" y="519"/>
                  </a:lnTo>
                  <a:lnTo>
                    <a:pt x="257" y="522"/>
                  </a:lnTo>
                  <a:lnTo>
                    <a:pt x="257" y="525"/>
                  </a:lnTo>
                  <a:lnTo>
                    <a:pt x="259" y="528"/>
                  </a:lnTo>
                  <a:lnTo>
                    <a:pt x="259" y="531"/>
                  </a:lnTo>
                  <a:lnTo>
                    <a:pt x="257" y="534"/>
                  </a:lnTo>
                  <a:lnTo>
                    <a:pt x="257" y="538"/>
                  </a:lnTo>
                  <a:lnTo>
                    <a:pt x="256" y="540"/>
                  </a:lnTo>
                  <a:lnTo>
                    <a:pt x="254" y="542"/>
                  </a:lnTo>
                  <a:lnTo>
                    <a:pt x="253" y="545"/>
                  </a:lnTo>
                  <a:lnTo>
                    <a:pt x="250" y="547"/>
                  </a:lnTo>
                  <a:lnTo>
                    <a:pt x="248" y="550"/>
                  </a:lnTo>
                  <a:lnTo>
                    <a:pt x="245" y="552"/>
                  </a:lnTo>
                  <a:lnTo>
                    <a:pt x="242" y="553"/>
                  </a:lnTo>
                  <a:lnTo>
                    <a:pt x="239" y="556"/>
                  </a:lnTo>
                  <a:lnTo>
                    <a:pt x="234" y="558"/>
                  </a:lnTo>
                  <a:lnTo>
                    <a:pt x="231" y="559"/>
                  </a:lnTo>
                  <a:lnTo>
                    <a:pt x="231" y="5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3314700" y="1036638"/>
              <a:ext cx="239713" cy="241300"/>
            </a:xfrm>
            <a:custGeom>
              <a:avLst/>
              <a:gdLst>
                <a:gd name="T0" fmla="*/ 0 w 151"/>
                <a:gd name="T1" fmla="*/ 134 h 152"/>
                <a:gd name="T2" fmla="*/ 29 w 151"/>
                <a:gd name="T3" fmla="*/ 108 h 152"/>
                <a:gd name="T4" fmla="*/ 42 w 151"/>
                <a:gd name="T5" fmla="*/ 96 h 152"/>
                <a:gd name="T6" fmla="*/ 54 w 151"/>
                <a:gd name="T7" fmla="*/ 87 h 152"/>
                <a:gd name="T8" fmla="*/ 65 w 151"/>
                <a:gd name="T9" fmla="*/ 77 h 152"/>
                <a:gd name="T10" fmla="*/ 74 w 151"/>
                <a:gd name="T11" fmla="*/ 68 h 152"/>
                <a:gd name="T12" fmla="*/ 82 w 151"/>
                <a:gd name="T13" fmla="*/ 60 h 152"/>
                <a:gd name="T14" fmla="*/ 88 w 151"/>
                <a:gd name="T15" fmla="*/ 54 h 152"/>
                <a:gd name="T16" fmla="*/ 97 w 151"/>
                <a:gd name="T17" fmla="*/ 40 h 152"/>
                <a:gd name="T18" fmla="*/ 103 w 151"/>
                <a:gd name="T19" fmla="*/ 30 h 152"/>
                <a:gd name="T20" fmla="*/ 105 w 151"/>
                <a:gd name="T21" fmla="*/ 20 h 152"/>
                <a:gd name="T22" fmla="*/ 105 w 151"/>
                <a:gd name="T23" fmla="*/ 13 h 152"/>
                <a:gd name="T24" fmla="*/ 104 w 151"/>
                <a:gd name="T25" fmla="*/ 7 h 152"/>
                <a:gd name="T26" fmla="*/ 104 w 151"/>
                <a:gd name="T27" fmla="*/ 3 h 152"/>
                <a:gd name="T28" fmla="*/ 106 w 151"/>
                <a:gd name="T29" fmla="*/ 0 h 152"/>
                <a:gd name="T30" fmla="*/ 111 w 151"/>
                <a:gd name="T31" fmla="*/ 2 h 152"/>
                <a:gd name="T32" fmla="*/ 117 w 151"/>
                <a:gd name="T33" fmla="*/ 4 h 152"/>
                <a:gd name="T34" fmla="*/ 123 w 151"/>
                <a:gd name="T35" fmla="*/ 9 h 152"/>
                <a:gd name="T36" fmla="*/ 137 w 151"/>
                <a:gd name="T37" fmla="*/ 21 h 152"/>
                <a:gd name="T38" fmla="*/ 143 w 151"/>
                <a:gd name="T39" fmla="*/ 28 h 152"/>
                <a:gd name="T40" fmla="*/ 146 w 151"/>
                <a:gd name="T41" fmla="*/ 34 h 152"/>
                <a:gd name="T42" fmla="*/ 150 w 151"/>
                <a:gd name="T43" fmla="*/ 39 h 152"/>
                <a:gd name="T44" fmla="*/ 151 w 151"/>
                <a:gd name="T45" fmla="*/ 44 h 152"/>
                <a:gd name="T46" fmla="*/ 149 w 151"/>
                <a:gd name="T47" fmla="*/ 50 h 152"/>
                <a:gd name="T48" fmla="*/ 142 w 151"/>
                <a:gd name="T49" fmla="*/ 57 h 152"/>
                <a:gd name="T50" fmla="*/ 137 w 151"/>
                <a:gd name="T51" fmla="*/ 62 h 152"/>
                <a:gd name="T52" fmla="*/ 131 w 151"/>
                <a:gd name="T53" fmla="*/ 67 h 152"/>
                <a:gd name="T54" fmla="*/ 122 w 151"/>
                <a:gd name="T55" fmla="*/ 73 h 152"/>
                <a:gd name="T56" fmla="*/ 114 w 151"/>
                <a:gd name="T57" fmla="*/ 79 h 152"/>
                <a:gd name="T58" fmla="*/ 92 w 151"/>
                <a:gd name="T59" fmla="*/ 95 h 152"/>
                <a:gd name="T60" fmla="*/ 66 w 151"/>
                <a:gd name="T61" fmla="*/ 112 h 152"/>
                <a:gd name="T62" fmla="*/ 52 w 151"/>
                <a:gd name="T63" fmla="*/ 122 h 152"/>
                <a:gd name="T64" fmla="*/ 35 w 151"/>
                <a:gd name="T65" fmla="*/ 130 h 152"/>
                <a:gd name="T66" fmla="*/ 18 w 151"/>
                <a:gd name="T67" fmla="*/ 141 h 152"/>
                <a:gd name="T68" fmla="*/ 0 w 151"/>
                <a:gd name="T6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152">
                  <a:moveTo>
                    <a:pt x="0" y="152"/>
                  </a:moveTo>
                  <a:lnTo>
                    <a:pt x="0" y="134"/>
                  </a:lnTo>
                  <a:lnTo>
                    <a:pt x="15" y="121"/>
                  </a:lnTo>
                  <a:lnTo>
                    <a:pt x="29" y="108"/>
                  </a:lnTo>
                  <a:lnTo>
                    <a:pt x="36" y="102"/>
                  </a:lnTo>
                  <a:lnTo>
                    <a:pt x="42" y="96"/>
                  </a:lnTo>
                  <a:lnTo>
                    <a:pt x="48" y="91"/>
                  </a:lnTo>
                  <a:lnTo>
                    <a:pt x="54" y="87"/>
                  </a:lnTo>
                  <a:lnTo>
                    <a:pt x="60" y="82"/>
                  </a:lnTo>
                  <a:lnTo>
                    <a:pt x="65" y="77"/>
                  </a:lnTo>
                  <a:lnTo>
                    <a:pt x="70" y="72"/>
                  </a:lnTo>
                  <a:lnTo>
                    <a:pt x="74" y="68"/>
                  </a:lnTo>
                  <a:lnTo>
                    <a:pt x="78" y="64"/>
                  </a:lnTo>
                  <a:lnTo>
                    <a:pt x="82" y="60"/>
                  </a:lnTo>
                  <a:lnTo>
                    <a:pt x="85" y="56"/>
                  </a:lnTo>
                  <a:lnTo>
                    <a:pt x="88" y="54"/>
                  </a:lnTo>
                  <a:lnTo>
                    <a:pt x="93" y="47"/>
                  </a:lnTo>
                  <a:lnTo>
                    <a:pt x="97" y="40"/>
                  </a:lnTo>
                  <a:lnTo>
                    <a:pt x="100" y="36"/>
                  </a:lnTo>
                  <a:lnTo>
                    <a:pt x="103" y="30"/>
                  </a:lnTo>
                  <a:lnTo>
                    <a:pt x="105" y="25"/>
                  </a:lnTo>
                  <a:lnTo>
                    <a:pt x="105" y="20"/>
                  </a:lnTo>
                  <a:lnTo>
                    <a:pt x="105" y="16"/>
                  </a:lnTo>
                  <a:lnTo>
                    <a:pt x="105" y="13"/>
                  </a:lnTo>
                  <a:lnTo>
                    <a:pt x="104" y="10"/>
                  </a:lnTo>
                  <a:lnTo>
                    <a:pt x="104" y="7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114" y="3"/>
                  </a:lnTo>
                  <a:lnTo>
                    <a:pt x="117" y="4"/>
                  </a:lnTo>
                  <a:lnTo>
                    <a:pt x="121" y="7"/>
                  </a:lnTo>
                  <a:lnTo>
                    <a:pt x="123" y="9"/>
                  </a:lnTo>
                  <a:lnTo>
                    <a:pt x="131" y="15"/>
                  </a:lnTo>
                  <a:lnTo>
                    <a:pt x="137" y="21"/>
                  </a:lnTo>
                  <a:lnTo>
                    <a:pt x="139" y="25"/>
                  </a:lnTo>
                  <a:lnTo>
                    <a:pt x="143" y="28"/>
                  </a:lnTo>
                  <a:lnTo>
                    <a:pt x="145" y="31"/>
                  </a:lnTo>
                  <a:lnTo>
                    <a:pt x="146" y="34"/>
                  </a:lnTo>
                  <a:lnTo>
                    <a:pt x="149" y="37"/>
                  </a:lnTo>
                  <a:lnTo>
                    <a:pt x="150" y="39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50" y="47"/>
                  </a:lnTo>
                  <a:lnTo>
                    <a:pt x="149" y="50"/>
                  </a:lnTo>
                  <a:lnTo>
                    <a:pt x="145" y="54"/>
                  </a:lnTo>
                  <a:lnTo>
                    <a:pt x="142" y="57"/>
                  </a:lnTo>
                  <a:lnTo>
                    <a:pt x="139" y="60"/>
                  </a:lnTo>
                  <a:lnTo>
                    <a:pt x="137" y="62"/>
                  </a:lnTo>
                  <a:lnTo>
                    <a:pt x="133" y="65"/>
                  </a:lnTo>
                  <a:lnTo>
                    <a:pt x="131" y="67"/>
                  </a:lnTo>
                  <a:lnTo>
                    <a:pt x="127" y="70"/>
                  </a:lnTo>
                  <a:lnTo>
                    <a:pt x="122" y="73"/>
                  </a:lnTo>
                  <a:lnTo>
                    <a:pt x="119" y="76"/>
                  </a:lnTo>
                  <a:lnTo>
                    <a:pt x="114" y="79"/>
                  </a:lnTo>
                  <a:lnTo>
                    <a:pt x="104" y="87"/>
                  </a:lnTo>
                  <a:lnTo>
                    <a:pt x="92" y="95"/>
                  </a:lnTo>
                  <a:lnTo>
                    <a:pt x="80" y="104"/>
                  </a:lnTo>
                  <a:lnTo>
                    <a:pt x="66" y="112"/>
                  </a:lnTo>
                  <a:lnTo>
                    <a:pt x="59" y="117"/>
                  </a:lnTo>
                  <a:lnTo>
                    <a:pt x="52" y="122"/>
                  </a:lnTo>
                  <a:lnTo>
                    <a:pt x="43" y="125"/>
                  </a:lnTo>
                  <a:lnTo>
                    <a:pt x="35" y="130"/>
                  </a:lnTo>
                  <a:lnTo>
                    <a:pt x="26" y="136"/>
                  </a:lnTo>
                  <a:lnTo>
                    <a:pt x="18" y="141"/>
                  </a:lnTo>
                  <a:lnTo>
                    <a:pt x="9" y="146"/>
                  </a:lnTo>
                  <a:lnTo>
                    <a:pt x="0" y="152"/>
                  </a:lnTo>
                  <a:lnTo>
                    <a:pt x="0" y="15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3314700" y="1314450"/>
              <a:ext cx="201613" cy="141288"/>
            </a:xfrm>
            <a:custGeom>
              <a:avLst/>
              <a:gdLst>
                <a:gd name="T0" fmla="*/ 0 w 127"/>
                <a:gd name="T1" fmla="*/ 0 h 89"/>
                <a:gd name="T2" fmla="*/ 14 w 127"/>
                <a:gd name="T3" fmla="*/ 0 h 89"/>
                <a:gd name="T4" fmla="*/ 29 w 127"/>
                <a:gd name="T5" fmla="*/ 1 h 89"/>
                <a:gd name="T6" fmla="*/ 36 w 127"/>
                <a:gd name="T7" fmla="*/ 3 h 89"/>
                <a:gd name="T8" fmla="*/ 42 w 127"/>
                <a:gd name="T9" fmla="*/ 4 h 89"/>
                <a:gd name="T10" fmla="*/ 48 w 127"/>
                <a:gd name="T11" fmla="*/ 5 h 89"/>
                <a:gd name="T12" fmla="*/ 54 w 127"/>
                <a:gd name="T13" fmla="*/ 5 h 89"/>
                <a:gd name="T14" fmla="*/ 65 w 127"/>
                <a:gd name="T15" fmla="*/ 10 h 89"/>
                <a:gd name="T16" fmla="*/ 76 w 127"/>
                <a:gd name="T17" fmla="*/ 16 h 89"/>
                <a:gd name="T18" fmla="*/ 88 w 127"/>
                <a:gd name="T19" fmla="*/ 22 h 89"/>
                <a:gd name="T20" fmla="*/ 99 w 127"/>
                <a:gd name="T21" fmla="*/ 29 h 89"/>
                <a:gd name="T22" fmla="*/ 104 w 127"/>
                <a:gd name="T23" fmla="*/ 33 h 89"/>
                <a:gd name="T24" fmla="*/ 109 w 127"/>
                <a:gd name="T25" fmla="*/ 38 h 89"/>
                <a:gd name="T26" fmla="*/ 112 w 127"/>
                <a:gd name="T27" fmla="*/ 41 h 89"/>
                <a:gd name="T28" fmla="*/ 116 w 127"/>
                <a:gd name="T29" fmla="*/ 46 h 89"/>
                <a:gd name="T30" fmla="*/ 120 w 127"/>
                <a:gd name="T31" fmla="*/ 50 h 89"/>
                <a:gd name="T32" fmla="*/ 122 w 127"/>
                <a:gd name="T33" fmla="*/ 55 h 89"/>
                <a:gd name="T34" fmla="*/ 123 w 127"/>
                <a:gd name="T35" fmla="*/ 60 h 89"/>
                <a:gd name="T36" fmla="*/ 125 w 127"/>
                <a:gd name="T37" fmla="*/ 63 h 89"/>
                <a:gd name="T38" fmla="*/ 126 w 127"/>
                <a:gd name="T39" fmla="*/ 68 h 89"/>
                <a:gd name="T40" fmla="*/ 127 w 127"/>
                <a:gd name="T41" fmla="*/ 73 h 89"/>
                <a:gd name="T42" fmla="*/ 127 w 127"/>
                <a:gd name="T43" fmla="*/ 77 h 89"/>
                <a:gd name="T44" fmla="*/ 127 w 127"/>
                <a:gd name="T45" fmla="*/ 79 h 89"/>
                <a:gd name="T46" fmla="*/ 127 w 127"/>
                <a:gd name="T47" fmla="*/ 81 h 89"/>
                <a:gd name="T48" fmla="*/ 127 w 127"/>
                <a:gd name="T49" fmla="*/ 84 h 89"/>
                <a:gd name="T50" fmla="*/ 126 w 127"/>
                <a:gd name="T51" fmla="*/ 85 h 89"/>
                <a:gd name="T52" fmla="*/ 125 w 127"/>
                <a:gd name="T53" fmla="*/ 86 h 89"/>
                <a:gd name="T54" fmla="*/ 123 w 127"/>
                <a:gd name="T55" fmla="*/ 89 h 89"/>
                <a:gd name="T56" fmla="*/ 120 w 127"/>
                <a:gd name="T57" fmla="*/ 89 h 89"/>
                <a:gd name="T58" fmla="*/ 119 w 127"/>
                <a:gd name="T59" fmla="*/ 89 h 89"/>
                <a:gd name="T60" fmla="*/ 116 w 127"/>
                <a:gd name="T61" fmla="*/ 89 h 89"/>
                <a:gd name="T62" fmla="*/ 114 w 127"/>
                <a:gd name="T63" fmla="*/ 88 h 89"/>
                <a:gd name="T64" fmla="*/ 111 w 127"/>
                <a:gd name="T65" fmla="*/ 86 h 89"/>
                <a:gd name="T66" fmla="*/ 109 w 127"/>
                <a:gd name="T67" fmla="*/ 85 h 89"/>
                <a:gd name="T68" fmla="*/ 106 w 127"/>
                <a:gd name="T69" fmla="*/ 84 h 89"/>
                <a:gd name="T70" fmla="*/ 103 w 127"/>
                <a:gd name="T71" fmla="*/ 83 h 89"/>
                <a:gd name="T72" fmla="*/ 99 w 127"/>
                <a:gd name="T73" fmla="*/ 79 h 89"/>
                <a:gd name="T74" fmla="*/ 94 w 127"/>
                <a:gd name="T75" fmla="*/ 77 h 89"/>
                <a:gd name="T76" fmla="*/ 89 w 127"/>
                <a:gd name="T77" fmla="*/ 73 h 89"/>
                <a:gd name="T78" fmla="*/ 83 w 127"/>
                <a:gd name="T79" fmla="*/ 68 h 89"/>
                <a:gd name="T80" fmla="*/ 76 w 127"/>
                <a:gd name="T81" fmla="*/ 63 h 89"/>
                <a:gd name="T82" fmla="*/ 69 w 127"/>
                <a:gd name="T83" fmla="*/ 57 h 89"/>
                <a:gd name="T84" fmla="*/ 62 w 127"/>
                <a:gd name="T85" fmla="*/ 51 h 89"/>
                <a:gd name="T86" fmla="*/ 52 w 127"/>
                <a:gd name="T87" fmla="*/ 44 h 89"/>
                <a:gd name="T88" fmla="*/ 43 w 127"/>
                <a:gd name="T89" fmla="*/ 37 h 89"/>
                <a:gd name="T90" fmla="*/ 34 w 127"/>
                <a:gd name="T91" fmla="*/ 28 h 89"/>
                <a:gd name="T92" fmla="*/ 23 w 127"/>
                <a:gd name="T93" fmla="*/ 20 h 89"/>
                <a:gd name="T94" fmla="*/ 12 w 127"/>
                <a:gd name="T95" fmla="*/ 10 h 89"/>
                <a:gd name="T96" fmla="*/ 0 w 127"/>
                <a:gd name="T97" fmla="*/ 0 h 89"/>
                <a:gd name="T98" fmla="*/ 0 w 127"/>
                <a:gd name="T9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7" h="89">
                  <a:moveTo>
                    <a:pt x="0" y="0"/>
                  </a:moveTo>
                  <a:lnTo>
                    <a:pt x="14" y="0"/>
                  </a:lnTo>
                  <a:lnTo>
                    <a:pt x="29" y="1"/>
                  </a:lnTo>
                  <a:lnTo>
                    <a:pt x="36" y="3"/>
                  </a:lnTo>
                  <a:lnTo>
                    <a:pt x="42" y="4"/>
                  </a:lnTo>
                  <a:lnTo>
                    <a:pt x="48" y="5"/>
                  </a:lnTo>
                  <a:lnTo>
                    <a:pt x="54" y="5"/>
                  </a:lnTo>
                  <a:lnTo>
                    <a:pt x="65" y="10"/>
                  </a:lnTo>
                  <a:lnTo>
                    <a:pt x="76" y="16"/>
                  </a:lnTo>
                  <a:lnTo>
                    <a:pt x="88" y="22"/>
                  </a:lnTo>
                  <a:lnTo>
                    <a:pt x="99" y="29"/>
                  </a:lnTo>
                  <a:lnTo>
                    <a:pt x="104" y="33"/>
                  </a:lnTo>
                  <a:lnTo>
                    <a:pt x="109" y="38"/>
                  </a:lnTo>
                  <a:lnTo>
                    <a:pt x="112" y="41"/>
                  </a:lnTo>
                  <a:lnTo>
                    <a:pt x="116" y="46"/>
                  </a:lnTo>
                  <a:lnTo>
                    <a:pt x="120" y="50"/>
                  </a:lnTo>
                  <a:lnTo>
                    <a:pt x="122" y="55"/>
                  </a:lnTo>
                  <a:lnTo>
                    <a:pt x="123" y="60"/>
                  </a:lnTo>
                  <a:lnTo>
                    <a:pt x="125" y="63"/>
                  </a:lnTo>
                  <a:lnTo>
                    <a:pt x="126" y="68"/>
                  </a:lnTo>
                  <a:lnTo>
                    <a:pt x="127" y="73"/>
                  </a:lnTo>
                  <a:lnTo>
                    <a:pt x="127" y="77"/>
                  </a:lnTo>
                  <a:lnTo>
                    <a:pt x="127" y="79"/>
                  </a:lnTo>
                  <a:lnTo>
                    <a:pt x="127" y="81"/>
                  </a:lnTo>
                  <a:lnTo>
                    <a:pt x="127" y="84"/>
                  </a:lnTo>
                  <a:lnTo>
                    <a:pt x="126" y="85"/>
                  </a:lnTo>
                  <a:lnTo>
                    <a:pt x="125" y="86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19" y="89"/>
                  </a:lnTo>
                  <a:lnTo>
                    <a:pt x="116" y="89"/>
                  </a:lnTo>
                  <a:lnTo>
                    <a:pt x="114" y="88"/>
                  </a:lnTo>
                  <a:lnTo>
                    <a:pt x="111" y="86"/>
                  </a:lnTo>
                  <a:lnTo>
                    <a:pt x="109" y="85"/>
                  </a:lnTo>
                  <a:lnTo>
                    <a:pt x="106" y="84"/>
                  </a:lnTo>
                  <a:lnTo>
                    <a:pt x="103" y="83"/>
                  </a:lnTo>
                  <a:lnTo>
                    <a:pt x="99" y="79"/>
                  </a:lnTo>
                  <a:lnTo>
                    <a:pt x="94" y="77"/>
                  </a:lnTo>
                  <a:lnTo>
                    <a:pt x="89" y="73"/>
                  </a:lnTo>
                  <a:lnTo>
                    <a:pt x="83" y="68"/>
                  </a:lnTo>
                  <a:lnTo>
                    <a:pt x="76" y="63"/>
                  </a:lnTo>
                  <a:lnTo>
                    <a:pt x="69" y="57"/>
                  </a:lnTo>
                  <a:lnTo>
                    <a:pt x="62" y="51"/>
                  </a:lnTo>
                  <a:lnTo>
                    <a:pt x="52" y="44"/>
                  </a:lnTo>
                  <a:lnTo>
                    <a:pt x="43" y="37"/>
                  </a:lnTo>
                  <a:lnTo>
                    <a:pt x="34" y="28"/>
                  </a:lnTo>
                  <a:lnTo>
                    <a:pt x="23" y="20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31"/>
          <p:cNvSpPr>
            <a:spLocks/>
          </p:cNvSpPr>
          <p:nvPr/>
        </p:nvSpPr>
        <p:spPr bwMode="auto">
          <a:xfrm>
            <a:off x="1939633" y="2866418"/>
            <a:ext cx="213344" cy="150436"/>
          </a:xfrm>
          <a:custGeom>
            <a:avLst/>
            <a:gdLst>
              <a:gd name="T0" fmla="*/ 0 w 78"/>
              <a:gd name="T1" fmla="*/ 5 h 55"/>
              <a:gd name="T2" fmla="*/ 0 w 78"/>
              <a:gd name="T3" fmla="*/ 4 h 55"/>
              <a:gd name="T4" fmla="*/ 1 w 78"/>
              <a:gd name="T5" fmla="*/ 4 h 55"/>
              <a:gd name="T6" fmla="*/ 2 w 78"/>
              <a:gd name="T7" fmla="*/ 3 h 55"/>
              <a:gd name="T8" fmla="*/ 5 w 78"/>
              <a:gd name="T9" fmla="*/ 2 h 55"/>
              <a:gd name="T10" fmla="*/ 7 w 78"/>
              <a:gd name="T11" fmla="*/ 0 h 55"/>
              <a:gd name="T12" fmla="*/ 11 w 78"/>
              <a:gd name="T13" fmla="*/ 0 h 55"/>
              <a:gd name="T14" fmla="*/ 16 w 78"/>
              <a:gd name="T15" fmla="*/ 0 h 55"/>
              <a:gd name="T16" fmla="*/ 20 w 78"/>
              <a:gd name="T17" fmla="*/ 0 h 55"/>
              <a:gd name="T18" fmla="*/ 24 w 78"/>
              <a:gd name="T19" fmla="*/ 0 h 55"/>
              <a:gd name="T20" fmla="*/ 29 w 78"/>
              <a:gd name="T21" fmla="*/ 0 h 55"/>
              <a:gd name="T22" fmla="*/ 34 w 78"/>
              <a:gd name="T23" fmla="*/ 2 h 55"/>
              <a:gd name="T24" fmla="*/ 37 w 78"/>
              <a:gd name="T25" fmla="*/ 3 h 55"/>
              <a:gd name="T26" fmla="*/ 42 w 78"/>
              <a:gd name="T27" fmla="*/ 4 h 55"/>
              <a:gd name="T28" fmla="*/ 47 w 78"/>
              <a:gd name="T29" fmla="*/ 7 h 55"/>
              <a:gd name="T30" fmla="*/ 52 w 78"/>
              <a:gd name="T31" fmla="*/ 9 h 55"/>
              <a:gd name="T32" fmla="*/ 57 w 78"/>
              <a:gd name="T33" fmla="*/ 11 h 55"/>
              <a:gd name="T34" fmla="*/ 62 w 78"/>
              <a:gd name="T35" fmla="*/ 15 h 55"/>
              <a:gd name="T36" fmla="*/ 65 w 78"/>
              <a:gd name="T37" fmla="*/ 17 h 55"/>
              <a:gd name="T38" fmla="*/ 68 w 78"/>
              <a:gd name="T39" fmla="*/ 21 h 55"/>
              <a:gd name="T40" fmla="*/ 70 w 78"/>
              <a:gd name="T41" fmla="*/ 25 h 55"/>
              <a:gd name="T42" fmla="*/ 73 w 78"/>
              <a:gd name="T43" fmla="*/ 27 h 55"/>
              <a:gd name="T44" fmla="*/ 75 w 78"/>
              <a:gd name="T45" fmla="*/ 30 h 55"/>
              <a:gd name="T46" fmla="*/ 76 w 78"/>
              <a:gd name="T47" fmla="*/ 32 h 55"/>
              <a:gd name="T48" fmla="*/ 78 w 78"/>
              <a:gd name="T49" fmla="*/ 34 h 55"/>
              <a:gd name="T50" fmla="*/ 76 w 78"/>
              <a:gd name="T51" fmla="*/ 41 h 55"/>
              <a:gd name="T52" fmla="*/ 75 w 78"/>
              <a:gd name="T53" fmla="*/ 45 h 55"/>
              <a:gd name="T54" fmla="*/ 73 w 78"/>
              <a:gd name="T55" fmla="*/ 49 h 55"/>
              <a:gd name="T56" fmla="*/ 69 w 78"/>
              <a:gd name="T57" fmla="*/ 51 h 55"/>
              <a:gd name="T58" fmla="*/ 67 w 78"/>
              <a:gd name="T59" fmla="*/ 54 h 55"/>
              <a:gd name="T60" fmla="*/ 63 w 78"/>
              <a:gd name="T61" fmla="*/ 55 h 55"/>
              <a:gd name="T62" fmla="*/ 61 w 78"/>
              <a:gd name="T63" fmla="*/ 55 h 55"/>
              <a:gd name="T64" fmla="*/ 57 w 78"/>
              <a:gd name="T65" fmla="*/ 55 h 55"/>
              <a:gd name="T66" fmla="*/ 52 w 78"/>
              <a:gd name="T67" fmla="*/ 54 h 55"/>
              <a:gd name="T68" fmla="*/ 47 w 78"/>
              <a:gd name="T69" fmla="*/ 51 h 55"/>
              <a:gd name="T70" fmla="*/ 42 w 78"/>
              <a:gd name="T71" fmla="*/ 49 h 55"/>
              <a:gd name="T72" fmla="*/ 37 w 78"/>
              <a:gd name="T73" fmla="*/ 47 h 55"/>
              <a:gd name="T74" fmla="*/ 33 w 78"/>
              <a:gd name="T75" fmla="*/ 43 h 55"/>
              <a:gd name="T76" fmla="*/ 28 w 78"/>
              <a:gd name="T77" fmla="*/ 39 h 55"/>
              <a:gd name="T78" fmla="*/ 23 w 78"/>
              <a:gd name="T79" fmla="*/ 37 h 55"/>
              <a:gd name="T80" fmla="*/ 19 w 78"/>
              <a:gd name="T81" fmla="*/ 33 h 55"/>
              <a:gd name="T82" fmla="*/ 16 w 78"/>
              <a:gd name="T83" fmla="*/ 30 h 55"/>
              <a:gd name="T84" fmla="*/ 12 w 78"/>
              <a:gd name="T85" fmla="*/ 27 h 55"/>
              <a:gd name="T86" fmla="*/ 11 w 78"/>
              <a:gd name="T87" fmla="*/ 24 h 55"/>
              <a:gd name="T88" fmla="*/ 8 w 78"/>
              <a:gd name="T89" fmla="*/ 20 h 55"/>
              <a:gd name="T90" fmla="*/ 5 w 78"/>
              <a:gd name="T91" fmla="*/ 16 h 55"/>
              <a:gd name="T92" fmla="*/ 2 w 78"/>
              <a:gd name="T93" fmla="*/ 11 h 55"/>
              <a:gd name="T94" fmla="*/ 1 w 78"/>
              <a:gd name="T95" fmla="*/ 9 h 55"/>
              <a:gd name="T96" fmla="*/ 0 w 78"/>
              <a:gd name="T97" fmla="*/ 5 h 55"/>
              <a:gd name="T98" fmla="*/ 0 w 78"/>
              <a:gd name="T99" fmla="*/ 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8" h="55">
                <a:moveTo>
                  <a:pt x="0" y="5"/>
                </a:moveTo>
                <a:lnTo>
                  <a:pt x="0" y="4"/>
                </a:lnTo>
                <a:lnTo>
                  <a:pt x="1" y="4"/>
                </a:lnTo>
                <a:lnTo>
                  <a:pt x="2" y="3"/>
                </a:lnTo>
                <a:lnTo>
                  <a:pt x="5" y="2"/>
                </a:lnTo>
                <a:lnTo>
                  <a:pt x="7" y="0"/>
                </a:lnTo>
                <a:lnTo>
                  <a:pt x="11" y="0"/>
                </a:lnTo>
                <a:lnTo>
                  <a:pt x="16" y="0"/>
                </a:lnTo>
                <a:lnTo>
                  <a:pt x="20" y="0"/>
                </a:lnTo>
                <a:lnTo>
                  <a:pt x="24" y="0"/>
                </a:lnTo>
                <a:lnTo>
                  <a:pt x="29" y="0"/>
                </a:lnTo>
                <a:lnTo>
                  <a:pt x="34" y="2"/>
                </a:lnTo>
                <a:lnTo>
                  <a:pt x="37" y="3"/>
                </a:lnTo>
                <a:lnTo>
                  <a:pt x="42" y="4"/>
                </a:lnTo>
                <a:lnTo>
                  <a:pt x="47" y="7"/>
                </a:lnTo>
                <a:lnTo>
                  <a:pt x="52" y="9"/>
                </a:lnTo>
                <a:lnTo>
                  <a:pt x="57" y="11"/>
                </a:lnTo>
                <a:lnTo>
                  <a:pt x="62" y="15"/>
                </a:lnTo>
                <a:lnTo>
                  <a:pt x="65" y="17"/>
                </a:lnTo>
                <a:lnTo>
                  <a:pt x="68" y="21"/>
                </a:lnTo>
                <a:lnTo>
                  <a:pt x="70" y="25"/>
                </a:lnTo>
                <a:lnTo>
                  <a:pt x="73" y="27"/>
                </a:lnTo>
                <a:lnTo>
                  <a:pt x="75" y="30"/>
                </a:lnTo>
                <a:lnTo>
                  <a:pt x="76" y="32"/>
                </a:lnTo>
                <a:lnTo>
                  <a:pt x="78" y="34"/>
                </a:lnTo>
                <a:lnTo>
                  <a:pt x="76" y="41"/>
                </a:lnTo>
                <a:lnTo>
                  <a:pt x="75" y="45"/>
                </a:lnTo>
                <a:lnTo>
                  <a:pt x="73" y="49"/>
                </a:lnTo>
                <a:lnTo>
                  <a:pt x="69" y="51"/>
                </a:lnTo>
                <a:lnTo>
                  <a:pt x="67" y="54"/>
                </a:lnTo>
                <a:lnTo>
                  <a:pt x="63" y="55"/>
                </a:lnTo>
                <a:lnTo>
                  <a:pt x="61" y="55"/>
                </a:lnTo>
                <a:lnTo>
                  <a:pt x="57" y="55"/>
                </a:lnTo>
                <a:lnTo>
                  <a:pt x="52" y="54"/>
                </a:lnTo>
                <a:lnTo>
                  <a:pt x="47" y="51"/>
                </a:lnTo>
                <a:lnTo>
                  <a:pt x="42" y="49"/>
                </a:lnTo>
                <a:lnTo>
                  <a:pt x="37" y="47"/>
                </a:lnTo>
                <a:lnTo>
                  <a:pt x="33" y="43"/>
                </a:lnTo>
                <a:lnTo>
                  <a:pt x="28" y="39"/>
                </a:lnTo>
                <a:lnTo>
                  <a:pt x="23" y="37"/>
                </a:lnTo>
                <a:lnTo>
                  <a:pt x="19" y="33"/>
                </a:lnTo>
                <a:lnTo>
                  <a:pt x="16" y="30"/>
                </a:lnTo>
                <a:lnTo>
                  <a:pt x="12" y="27"/>
                </a:lnTo>
                <a:lnTo>
                  <a:pt x="11" y="24"/>
                </a:lnTo>
                <a:lnTo>
                  <a:pt x="8" y="20"/>
                </a:lnTo>
                <a:lnTo>
                  <a:pt x="5" y="16"/>
                </a:lnTo>
                <a:lnTo>
                  <a:pt x="2" y="11"/>
                </a:lnTo>
                <a:lnTo>
                  <a:pt x="1" y="9"/>
                </a:lnTo>
                <a:lnTo>
                  <a:pt x="0" y="5"/>
                </a:lnTo>
                <a:lnTo>
                  <a:pt x="0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32"/>
          <p:cNvSpPr>
            <a:spLocks/>
          </p:cNvSpPr>
          <p:nvPr/>
        </p:nvSpPr>
        <p:spPr bwMode="auto">
          <a:xfrm>
            <a:off x="1835696" y="2442466"/>
            <a:ext cx="478657" cy="1438705"/>
          </a:xfrm>
          <a:custGeom>
            <a:avLst/>
            <a:gdLst>
              <a:gd name="T0" fmla="*/ 114 w 175"/>
              <a:gd name="T1" fmla="*/ 1 h 526"/>
              <a:gd name="T2" fmla="*/ 123 w 175"/>
              <a:gd name="T3" fmla="*/ 0 h 526"/>
              <a:gd name="T4" fmla="*/ 139 w 175"/>
              <a:gd name="T5" fmla="*/ 1 h 526"/>
              <a:gd name="T6" fmla="*/ 156 w 175"/>
              <a:gd name="T7" fmla="*/ 6 h 526"/>
              <a:gd name="T8" fmla="*/ 166 w 175"/>
              <a:gd name="T9" fmla="*/ 11 h 526"/>
              <a:gd name="T10" fmla="*/ 171 w 175"/>
              <a:gd name="T11" fmla="*/ 17 h 526"/>
              <a:gd name="T12" fmla="*/ 174 w 175"/>
              <a:gd name="T13" fmla="*/ 26 h 526"/>
              <a:gd name="T14" fmla="*/ 171 w 175"/>
              <a:gd name="T15" fmla="*/ 33 h 526"/>
              <a:gd name="T16" fmla="*/ 170 w 175"/>
              <a:gd name="T17" fmla="*/ 45 h 526"/>
              <a:gd name="T18" fmla="*/ 171 w 175"/>
              <a:gd name="T19" fmla="*/ 63 h 526"/>
              <a:gd name="T20" fmla="*/ 173 w 175"/>
              <a:gd name="T21" fmla="*/ 79 h 526"/>
              <a:gd name="T22" fmla="*/ 173 w 175"/>
              <a:gd name="T23" fmla="*/ 94 h 526"/>
              <a:gd name="T24" fmla="*/ 174 w 175"/>
              <a:gd name="T25" fmla="*/ 125 h 526"/>
              <a:gd name="T26" fmla="*/ 175 w 175"/>
              <a:gd name="T27" fmla="*/ 169 h 526"/>
              <a:gd name="T28" fmla="*/ 174 w 175"/>
              <a:gd name="T29" fmla="*/ 217 h 526"/>
              <a:gd name="T30" fmla="*/ 171 w 175"/>
              <a:gd name="T31" fmla="*/ 257 h 526"/>
              <a:gd name="T32" fmla="*/ 165 w 175"/>
              <a:gd name="T33" fmla="*/ 300 h 526"/>
              <a:gd name="T34" fmla="*/ 147 w 175"/>
              <a:gd name="T35" fmla="*/ 363 h 526"/>
              <a:gd name="T36" fmla="*/ 132 w 175"/>
              <a:gd name="T37" fmla="*/ 397 h 526"/>
              <a:gd name="T38" fmla="*/ 117 w 175"/>
              <a:gd name="T39" fmla="*/ 426 h 526"/>
              <a:gd name="T40" fmla="*/ 96 w 175"/>
              <a:gd name="T41" fmla="*/ 453 h 526"/>
              <a:gd name="T42" fmla="*/ 74 w 175"/>
              <a:gd name="T43" fmla="*/ 476 h 526"/>
              <a:gd name="T44" fmla="*/ 50 w 175"/>
              <a:gd name="T45" fmla="*/ 496 h 526"/>
              <a:gd name="T46" fmla="*/ 26 w 175"/>
              <a:gd name="T47" fmla="*/ 512 h 526"/>
              <a:gd name="T48" fmla="*/ 9 w 175"/>
              <a:gd name="T49" fmla="*/ 522 h 526"/>
              <a:gd name="T50" fmla="*/ 1 w 175"/>
              <a:gd name="T51" fmla="*/ 526 h 526"/>
              <a:gd name="T52" fmla="*/ 1 w 175"/>
              <a:gd name="T53" fmla="*/ 523 h 526"/>
              <a:gd name="T54" fmla="*/ 4 w 175"/>
              <a:gd name="T55" fmla="*/ 518 h 526"/>
              <a:gd name="T56" fmla="*/ 10 w 175"/>
              <a:gd name="T57" fmla="*/ 511 h 526"/>
              <a:gd name="T58" fmla="*/ 18 w 175"/>
              <a:gd name="T59" fmla="*/ 500 h 526"/>
              <a:gd name="T60" fmla="*/ 31 w 175"/>
              <a:gd name="T61" fmla="*/ 487 h 526"/>
              <a:gd name="T62" fmla="*/ 54 w 175"/>
              <a:gd name="T63" fmla="*/ 461 h 526"/>
              <a:gd name="T64" fmla="*/ 78 w 175"/>
              <a:gd name="T65" fmla="*/ 430 h 526"/>
              <a:gd name="T66" fmla="*/ 99 w 175"/>
              <a:gd name="T67" fmla="*/ 395 h 526"/>
              <a:gd name="T68" fmla="*/ 113 w 175"/>
              <a:gd name="T69" fmla="*/ 356 h 526"/>
              <a:gd name="T70" fmla="*/ 125 w 175"/>
              <a:gd name="T71" fmla="*/ 311 h 526"/>
              <a:gd name="T72" fmla="*/ 135 w 175"/>
              <a:gd name="T73" fmla="*/ 263 h 526"/>
              <a:gd name="T74" fmla="*/ 141 w 175"/>
              <a:gd name="T75" fmla="*/ 216 h 526"/>
              <a:gd name="T76" fmla="*/ 142 w 175"/>
              <a:gd name="T77" fmla="*/ 168 h 526"/>
              <a:gd name="T78" fmla="*/ 140 w 175"/>
              <a:gd name="T79" fmla="*/ 121 h 526"/>
              <a:gd name="T80" fmla="*/ 137 w 175"/>
              <a:gd name="T81" fmla="*/ 84 h 526"/>
              <a:gd name="T82" fmla="*/ 135 w 175"/>
              <a:gd name="T83" fmla="*/ 56 h 526"/>
              <a:gd name="T84" fmla="*/ 131 w 175"/>
              <a:gd name="T85" fmla="*/ 37 h 526"/>
              <a:gd name="T86" fmla="*/ 125 w 175"/>
              <a:gd name="T87" fmla="*/ 23 h 526"/>
              <a:gd name="T88" fmla="*/ 118 w 175"/>
              <a:gd name="T89" fmla="*/ 16 h 526"/>
              <a:gd name="T90" fmla="*/ 113 w 175"/>
              <a:gd name="T91" fmla="*/ 5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5" h="526">
                <a:moveTo>
                  <a:pt x="113" y="5"/>
                </a:moveTo>
                <a:lnTo>
                  <a:pt x="113" y="3"/>
                </a:lnTo>
                <a:lnTo>
                  <a:pt x="114" y="1"/>
                </a:lnTo>
                <a:lnTo>
                  <a:pt x="117" y="0"/>
                </a:lnTo>
                <a:lnTo>
                  <a:pt x="119" y="0"/>
                </a:lnTo>
                <a:lnTo>
                  <a:pt x="123" y="0"/>
                </a:lnTo>
                <a:lnTo>
                  <a:pt x="126" y="0"/>
                </a:lnTo>
                <a:lnTo>
                  <a:pt x="132" y="0"/>
                </a:lnTo>
                <a:lnTo>
                  <a:pt x="139" y="1"/>
                </a:lnTo>
                <a:lnTo>
                  <a:pt x="145" y="3"/>
                </a:lnTo>
                <a:lnTo>
                  <a:pt x="149" y="4"/>
                </a:lnTo>
                <a:lnTo>
                  <a:pt x="156" y="6"/>
                </a:lnTo>
                <a:lnTo>
                  <a:pt x="159" y="7"/>
                </a:lnTo>
                <a:lnTo>
                  <a:pt x="163" y="9"/>
                </a:lnTo>
                <a:lnTo>
                  <a:pt x="166" y="11"/>
                </a:lnTo>
                <a:lnTo>
                  <a:pt x="168" y="12"/>
                </a:lnTo>
                <a:lnTo>
                  <a:pt x="170" y="13"/>
                </a:lnTo>
                <a:lnTo>
                  <a:pt x="171" y="17"/>
                </a:lnTo>
                <a:lnTo>
                  <a:pt x="174" y="22"/>
                </a:lnTo>
                <a:lnTo>
                  <a:pt x="174" y="24"/>
                </a:lnTo>
                <a:lnTo>
                  <a:pt x="174" y="26"/>
                </a:lnTo>
                <a:lnTo>
                  <a:pt x="174" y="28"/>
                </a:lnTo>
                <a:lnTo>
                  <a:pt x="173" y="30"/>
                </a:lnTo>
                <a:lnTo>
                  <a:pt x="171" y="33"/>
                </a:lnTo>
                <a:lnTo>
                  <a:pt x="171" y="37"/>
                </a:lnTo>
                <a:lnTo>
                  <a:pt x="170" y="40"/>
                </a:lnTo>
                <a:lnTo>
                  <a:pt x="170" y="45"/>
                </a:lnTo>
                <a:lnTo>
                  <a:pt x="170" y="51"/>
                </a:lnTo>
                <a:lnTo>
                  <a:pt x="171" y="57"/>
                </a:lnTo>
                <a:lnTo>
                  <a:pt x="171" y="63"/>
                </a:lnTo>
                <a:lnTo>
                  <a:pt x="173" y="71"/>
                </a:lnTo>
                <a:lnTo>
                  <a:pt x="173" y="75"/>
                </a:lnTo>
                <a:lnTo>
                  <a:pt x="173" y="79"/>
                </a:lnTo>
                <a:lnTo>
                  <a:pt x="173" y="84"/>
                </a:lnTo>
                <a:lnTo>
                  <a:pt x="173" y="89"/>
                </a:lnTo>
                <a:lnTo>
                  <a:pt x="173" y="94"/>
                </a:lnTo>
                <a:lnTo>
                  <a:pt x="173" y="100"/>
                </a:lnTo>
                <a:lnTo>
                  <a:pt x="173" y="112"/>
                </a:lnTo>
                <a:lnTo>
                  <a:pt x="174" y="125"/>
                </a:lnTo>
                <a:lnTo>
                  <a:pt x="174" y="138"/>
                </a:lnTo>
                <a:lnTo>
                  <a:pt x="175" y="153"/>
                </a:lnTo>
                <a:lnTo>
                  <a:pt x="175" y="169"/>
                </a:lnTo>
                <a:lnTo>
                  <a:pt x="175" y="186"/>
                </a:lnTo>
                <a:lnTo>
                  <a:pt x="175" y="203"/>
                </a:lnTo>
                <a:lnTo>
                  <a:pt x="174" y="217"/>
                </a:lnTo>
                <a:lnTo>
                  <a:pt x="174" y="232"/>
                </a:lnTo>
                <a:lnTo>
                  <a:pt x="173" y="245"/>
                </a:lnTo>
                <a:lnTo>
                  <a:pt x="171" y="257"/>
                </a:lnTo>
                <a:lnTo>
                  <a:pt x="171" y="270"/>
                </a:lnTo>
                <a:lnTo>
                  <a:pt x="170" y="279"/>
                </a:lnTo>
                <a:lnTo>
                  <a:pt x="165" y="300"/>
                </a:lnTo>
                <a:lnTo>
                  <a:pt x="159" y="320"/>
                </a:lnTo>
                <a:lnTo>
                  <a:pt x="153" y="341"/>
                </a:lnTo>
                <a:lnTo>
                  <a:pt x="147" y="363"/>
                </a:lnTo>
                <a:lnTo>
                  <a:pt x="142" y="375"/>
                </a:lnTo>
                <a:lnTo>
                  <a:pt x="137" y="386"/>
                </a:lnTo>
                <a:lnTo>
                  <a:pt x="132" y="397"/>
                </a:lnTo>
                <a:lnTo>
                  <a:pt x="128" y="407"/>
                </a:lnTo>
                <a:lnTo>
                  <a:pt x="122" y="416"/>
                </a:lnTo>
                <a:lnTo>
                  <a:pt x="117" y="426"/>
                </a:lnTo>
                <a:lnTo>
                  <a:pt x="111" y="436"/>
                </a:lnTo>
                <a:lnTo>
                  <a:pt x="103" y="444"/>
                </a:lnTo>
                <a:lnTo>
                  <a:pt x="96" y="453"/>
                </a:lnTo>
                <a:lnTo>
                  <a:pt x="89" y="461"/>
                </a:lnTo>
                <a:lnTo>
                  <a:pt x="82" y="469"/>
                </a:lnTo>
                <a:lnTo>
                  <a:pt x="74" y="476"/>
                </a:lnTo>
                <a:lnTo>
                  <a:pt x="66" y="483"/>
                </a:lnTo>
                <a:lnTo>
                  <a:pt x="57" y="490"/>
                </a:lnTo>
                <a:lnTo>
                  <a:pt x="50" y="496"/>
                </a:lnTo>
                <a:lnTo>
                  <a:pt x="41" y="503"/>
                </a:lnTo>
                <a:lnTo>
                  <a:pt x="33" y="507"/>
                </a:lnTo>
                <a:lnTo>
                  <a:pt x="26" y="512"/>
                </a:lnTo>
                <a:lnTo>
                  <a:pt x="20" y="516"/>
                </a:lnTo>
                <a:lnTo>
                  <a:pt x="14" y="519"/>
                </a:lnTo>
                <a:lnTo>
                  <a:pt x="9" y="522"/>
                </a:lnTo>
                <a:lnTo>
                  <a:pt x="5" y="523"/>
                </a:lnTo>
                <a:lnTo>
                  <a:pt x="3" y="524"/>
                </a:lnTo>
                <a:lnTo>
                  <a:pt x="1" y="526"/>
                </a:lnTo>
                <a:lnTo>
                  <a:pt x="0" y="524"/>
                </a:lnTo>
                <a:lnTo>
                  <a:pt x="0" y="523"/>
                </a:lnTo>
                <a:lnTo>
                  <a:pt x="1" y="523"/>
                </a:lnTo>
                <a:lnTo>
                  <a:pt x="1" y="521"/>
                </a:lnTo>
                <a:lnTo>
                  <a:pt x="3" y="519"/>
                </a:lnTo>
                <a:lnTo>
                  <a:pt x="4" y="518"/>
                </a:lnTo>
                <a:lnTo>
                  <a:pt x="5" y="516"/>
                </a:lnTo>
                <a:lnTo>
                  <a:pt x="8" y="513"/>
                </a:lnTo>
                <a:lnTo>
                  <a:pt x="10" y="511"/>
                </a:lnTo>
                <a:lnTo>
                  <a:pt x="12" y="507"/>
                </a:lnTo>
                <a:lnTo>
                  <a:pt x="16" y="504"/>
                </a:lnTo>
                <a:lnTo>
                  <a:pt x="18" y="500"/>
                </a:lnTo>
                <a:lnTo>
                  <a:pt x="22" y="496"/>
                </a:lnTo>
                <a:lnTo>
                  <a:pt x="27" y="492"/>
                </a:lnTo>
                <a:lnTo>
                  <a:pt x="31" y="487"/>
                </a:lnTo>
                <a:lnTo>
                  <a:pt x="35" y="482"/>
                </a:lnTo>
                <a:lnTo>
                  <a:pt x="45" y="472"/>
                </a:lnTo>
                <a:lnTo>
                  <a:pt x="54" y="461"/>
                </a:lnTo>
                <a:lnTo>
                  <a:pt x="62" y="452"/>
                </a:lnTo>
                <a:lnTo>
                  <a:pt x="71" y="441"/>
                </a:lnTo>
                <a:lnTo>
                  <a:pt x="78" y="430"/>
                </a:lnTo>
                <a:lnTo>
                  <a:pt x="85" y="419"/>
                </a:lnTo>
                <a:lnTo>
                  <a:pt x="91" y="407"/>
                </a:lnTo>
                <a:lnTo>
                  <a:pt x="99" y="395"/>
                </a:lnTo>
                <a:lnTo>
                  <a:pt x="103" y="382"/>
                </a:lnTo>
                <a:lnTo>
                  <a:pt x="108" y="369"/>
                </a:lnTo>
                <a:lnTo>
                  <a:pt x="113" y="356"/>
                </a:lnTo>
                <a:lnTo>
                  <a:pt x="118" y="341"/>
                </a:lnTo>
                <a:lnTo>
                  <a:pt x="122" y="327"/>
                </a:lnTo>
                <a:lnTo>
                  <a:pt x="125" y="311"/>
                </a:lnTo>
                <a:lnTo>
                  <a:pt x="129" y="295"/>
                </a:lnTo>
                <a:lnTo>
                  <a:pt x="132" y="279"/>
                </a:lnTo>
                <a:lnTo>
                  <a:pt x="135" y="263"/>
                </a:lnTo>
                <a:lnTo>
                  <a:pt x="137" y="248"/>
                </a:lnTo>
                <a:lnTo>
                  <a:pt x="140" y="232"/>
                </a:lnTo>
                <a:lnTo>
                  <a:pt x="141" y="216"/>
                </a:lnTo>
                <a:lnTo>
                  <a:pt x="142" y="200"/>
                </a:lnTo>
                <a:lnTo>
                  <a:pt x="142" y="185"/>
                </a:lnTo>
                <a:lnTo>
                  <a:pt x="142" y="168"/>
                </a:lnTo>
                <a:lnTo>
                  <a:pt x="141" y="152"/>
                </a:lnTo>
                <a:lnTo>
                  <a:pt x="140" y="136"/>
                </a:lnTo>
                <a:lnTo>
                  <a:pt x="140" y="121"/>
                </a:lnTo>
                <a:lnTo>
                  <a:pt x="139" y="108"/>
                </a:lnTo>
                <a:lnTo>
                  <a:pt x="139" y="96"/>
                </a:lnTo>
                <a:lnTo>
                  <a:pt x="137" y="84"/>
                </a:lnTo>
                <a:lnTo>
                  <a:pt x="137" y="74"/>
                </a:lnTo>
                <a:lnTo>
                  <a:pt x="136" y="64"/>
                </a:lnTo>
                <a:lnTo>
                  <a:pt x="135" y="56"/>
                </a:lnTo>
                <a:lnTo>
                  <a:pt x="134" y="49"/>
                </a:lnTo>
                <a:lnTo>
                  <a:pt x="132" y="43"/>
                </a:lnTo>
                <a:lnTo>
                  <a:pt x="131" y="37"/>
                </a:lnTo>
                <a:lnTo>
                  <a:pt x="129" y="32"/>
                </a:lnTo>
                <a:lnTo>
                  <a:pt x="128" y="27"/>
                </a:lnTo>
                <a:lnTo>
                  <a:pt x="125" y="23"/>
                </a:lnTo>
                <a:lnTo>
                  <a:pt x="123" y="21"/>
                </a:lnTo>
                <a:lnTo>
                  <a:pt x="122" y="18"/>
                </a:lnTo>
                <a:lnTo>
                  <a:pt x="118" y="16"/>
                </a:lnTo>
                <a:lnTo>
                  <a:pt x="114" y="12"/>
                </a:lnTo>
                <a:lnTo>
                  <a:pt x="113" y="9"/>
                </a:lnTo>
                <a:lnTo>
                  <a:pt x="113" y="5"/>
                </a:lnTo>
                <a:lnTo>
                  <a:pt x="113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1865784" y="3074292"/>
            <a:ext cx="388395" cy="347369"/>
          </a:xfrm>
          <a:custGeom>
            <a:avLst/>
            <a:gdLst>
              <a:gd name="T0" fmla="*/ 5 w 142"/>
              <a:gd name="T1" fmla="*/ 104 h 127"/>
              <a:gd name="T2" fmla="*/ 1 w 142"/>
              <a:gd name="T3" fmla="*/ 96 h 127"/>
              <a:gd name="T4" fmla="*/ 0 w 142"/>
              <a:gd name="T5" fmla="*/ 88 h 127"/>
              <a:gd name="T6" fmla="*/ 0 w 142"/>
              <a:gd name="T7" fmla="*/ 85 h 127"/>
              <a:gd name="T8" fmla="*/ 4 w 142"/>
              <a:gd name="T9" fmla="*/ 81 h 127"/>
              <a:gd name="T10" fmla="*/ 9 w 142"/>
              <a:gd name="T11" fmla="*/ 77 h 127"/>
              <a:gd name="T12" fmla="*/ 17 w 142"/>
              <a:gd name="T13" fmla="*/ 79 h 127"/>
              <a:gd name="T14" fmla="*/ 24 w 142"/>
              <a:gd name="T15" fmla="*/ 79 h 127"/>
              <a:gd name="T16" fmla="*/ 28 w 142"/>
              <a:gd name="T17" fmla="*/ 77 h 127"/>
              <a:gd name="T18" fmla="*/ 33 w 142"/>
              <a:gd name="T19" fmla="*/ 75 h 127"/>
              <a:gd name="T20" fmla="*/ 40 w 142"/>
              <a:gd name="T21" fmla="*/ 70 h 127"/>
              <a:gd name="T22" fmla="*/ 52 w 142"/>
              <a:gd name="T23" fmla="*/ 63 h 127"/>
              <a:gd name="T24" fmla="*/ 67 w 142"/>
              <a:gd name="T25" fmla="*/ 53 h 127"/>
              <a:gd name="T26" fmla="*/ 84 w 142"/>
              <a:gd name="T27" fmla="*/ 41 h 127"/>
              <a:gd name="T28" fmla="*/ 105 w 142"/>
              <a:gd name="T29" fmla="*/ 26 h 127"/>
              <a:gd name="T30" fmla="*/ 129 w 142"/>
              <a:gd name="T31" fmla="*/ 8 h 127"/>
              <a:gd name="T32" fmla="*/ 141 w 142"/>
              <a:gd name="T33" fmla="*/ 2 h 127"/>
              <a:gd name="T34" fmla="*/ 140 w 142"/>
              <a:gd name="T35" fmla="*/ 8 h 127"/>
              <a:gd name="T36" fmla="*/ 136 w 142"/>
              <a:gd name="T37" fmla="*/ 15 h 127"/>
              <a:gd name="T38" fmla="*/ 131 w 142"/>
              <a:gd name="T39" fmla="*/ 24 h 127"/>
              <a:gd name="T40" fmla="*/ 125 w 142"/>
              <a:gd name="T41" fmla="*/ 34 h 127"/>
              <a:gd name="T42" fmla="*/ 117 w 142"/>
              <a:gd name="T43" fmla="*/ 45 h 127"/>
              <a:gd name="T44" fmla="*/ 107 w 142"/>
              <a:gd name="T45" fmla="*/ 56 h 127"/>
              <a:gd name="T46" fmla="*/ 96 w 142"/>
              <a:gd name="T47" fmla="*/ 68 h 127"/>
              <a:gd name="T48" fmla="*/ 84 w 142"/>
              <a:gd name="T49" fmla="*/ 81 h 127"/>
              <a:gd name="T50" fmla="*/ 71 w 142"/>
              <a:gd name="T51" fmla="*/ 93 h 127"/>
              <a:gd name="T52" fmla="*/ 61 w 142"/>
              <a:gd name="T53" fmla="*/ 104 h 127"/>
              <a:gd name="T54" fmla="*/ 51 w 142"/>
              <a:gd name="T55" fmla="*/ 113 h 127"/>
              <a:gd name="T56" fmla="*/ 44 w 142"/>
              <a:gd name="T57" fmla="*/ 119 h 127"/>
              <a:gd name="T58" fmla="*/ 37 w 142"/>
              <a:gd name="T59" fmla="*/ 123 h 127"/>
              <a:gd name="T60" fmla="*/ 32 w 142"/>
              <a:gd name="T61" fmla="*/ 126 h 127"/>
              <a:gd name="T62" fmla="*/ 28 w 142"/>
              <a:gd name="T63" fmla="*/ 127 h 127"/>
              <a:gd name="T64" fmla="*/ 26 w 142"/>
              <a:gd name="T65" fmla="*/ 126 h 127"/>
              <a:gd name="T66" fmla="*/ 21 w 142"/>
              <a:gd name="T67" fmla="*/ 123 h 127"/>
              <a:gd name="T68" fmla="*/ 16 w 142"/>
              <a:gd name="T69" fmla="*/ 120 h 127"/>
              <a:gd name="T70" fmla="*/ 10 w 142"/>
              <a:gd name="T71" fmla="*/ 113 h 127"/>
              <a:gd name="T72" fmla="*/ 7 w 142"/>
              <a:gd name="T73" fmla="*/ 10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" h="127">
                <a:moveTo>
                  <a:pt x="7" y="109"/>
                </a:moveTo>
                <a:lnTo>
                  <a:pt x="5" y="104"/>
                </a:lnTo>
                <a:lnTo>
                  <a:pt x="3" y="99"/>
                </a:lnTo>
                <a:lnTo>
                  <a:pt x="1" y="96"/>
                </a:lnTo>
                <a:lnTo>
                  <a:pt x="0" y="92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1" y="83"/>
                </a:lnTo>
                <a:lnTo>
                  <a:pt x="4" y="81"/>
                </a:lnTo>
                <a:lnTo>
                  <a:pt x="6" y="79"/>
                </a:lnTo>
                <a:lnTo>
                  <a:pt x="9" y="77"/>
                </a:lnTo>
                <a:lnTo>
                  <a:pt x="14" y="77"/>
                </a:lnTo>
                <a:lnTo>
                  <a:pt x="17" y="79"/>
                </a:lnTo>
                <a:lnTo>
                  <a:pt x="21" y="80"/>
                </a:lnTo>
                <a:lnTo>
                  <a:pt x="24" y="79"/>
                </a:lnTo>
                <a:lnTo>
                  <a:pt x="27" y="77"/>
                </a:lnTo>
                <a:lnTo>
                  <a:pt x="28" y="77"/>
                </a:lnTo>
                <a:lnTo>
                  <a:pt x="30" y="76"/>
                </a:lnTo>
                <a:lnTo>
                  <a:pt x="33" y="75"/>
                </a:lnTo>
                <a:lnTo>
                  <a:pt x="37" y="72"/>
                </a:lnTo>
                <a:lnTo>
                  <a:pt x="40" y="70"/>
                </a:lnTo>
                <a:lnTo>
                  <a:pt x="46" y="66"/>
                </a:lnTo>
                <a:lnTo>
                  <a:pt x="52" y="63"/>
                </a:lnTo>
                <a:lnTo>
                  <a:pt x="58" y="58"/>
                </a:lnTo>
                <a:lnTo>
                  <a:pt x="67" y="53"/>
                </a:lnTo>
                <a:lnTo>
                  <a:pt x="75" y="47"/>
                </a:lnTo>
                <a:lnTo>
                  <a:pt x="84" y="41"/>
                </a:lnTo>
                <a:lnTo>
                  <a:pt x="94" y="34"/>
                </a:lnTo>
                <a:lnTo>
                  <a:pt x="105" y="26"/>
                </a:lnTo>
                <a:lnTo>
                  <a:pt x="117" y="18"/>
                </a:lnTo>
                <a:lnTo>
                  <a:pt x="129" y="8"/>
                </a:lnTo>
                <a:lnTo>
                  <a:pt x="142" y="0"/>
                </a:lnTo>
                <a:lnTo>
                  <a:pt x="141" y="2"/>
                </a:lnTo>
                <a:lnTo>
                  <a:pt x="141" y="5"/>
                </a:lnTo>
                <a:lnTo>
                  <a:pt x="140" y="8"/>
                </a:lnTo>
                <a:lnTo>
                  <a:pt x="138" y="12"/>
                </a:lnTo>
                <a:lnTo>
                  <a:pt x="136" y="15"/>
                </a:lnTo>
                <a:lnTo>
                  <a:pt x="134" y="20"/>
                </a:lnTo>
                <a:lnTo>
                  <a:pt x="131" y="24"/>
                </a:lnTo>
                <a:lnTo>
                  <a:pt x="129" y="29"/>
                </a:lnTo>
                <a:lnTo>
                  <a:pt x="125" y="34"/>
                </a:lnTo>
                <a:lnTo>
                  <a:pt x="121" y="39"/>
                </a:lnTo>
                <a:lnTo>
                  <a:pt x="117" y="45"/>
                </a:lnTo>
                <a:lnTo>
                  <a:pt x="113" y="49"/>
                </a:lnTo>
                <a:lnTo>
                  <a:pt x="107" y="56"/>
                </a:lnTo>
                <a:lnTo>
                  <a:pt x="102" y="62"/>
                </a:lnTo>
                <a:lnTo>
                  <a:pt x="96" y="68"/>
                </a:lnTo>
                <a:lnTo>
                  <a:pt x="90" y="75"/>
                </a:lnTo>
                <a:lnTo>
                  <a:pt x="84" y="81"/>
                </a:lnTo>
                <a:lnTo>
                  <a:pt x="77" y="87"/>
                </a:lnTo>
                <a:lnTo>
                  <a:pt x="71" y="93"/>
                </a:lnTo>
                <a:lnTo>
                  <a:pt x="66" y="99"/>
                </a:lnTo>
                <a:lnTo>
                  <a:pt x="61" y="104"/>
                </a:lnTo>
                <a:lnTo>
                  <a:pt x="56" y="108"/>
                </a:lnTo>
                <a:lnTo>
                  <a:pt x="51" y="113"/>
                </a:lnTo>
                <a:lnTo>
                  <a:pt x="47" y="116"/>
                </a:lnTo>
                <a:lnTo>
                  <a:pt x="44" y="119"/>
                </a:lnTo>
                <a:lnTo>
                  <a:pt x="40" y="121"/>
                </a:lnTo>
                <a:lnTo>
                  <a:pt x="37" y="123"/>
                </a:lnTo>
                <a:lnTo>
                  <a:pt x="34" y="125"/>
                </a:lnTo>
                <a:lnTo>
                  <a:pt x="32" y="126"/>
                </a:lnTo>
                <a:lnTo>
                  <a:pt x="30" y="127"/>
                </a:lnTo>
                <a:lnTo>
                  <a:pt x="28" y="127"/>
                </a:lnTo>
                <a:lnTo>
                  <a:pt x="27" y="126"/>
                </a:lnTo>
                <a:lnTo>
                  <a:pt x="26" y="126"/>
                </a:lnTo>
                <a:lnTo>
                  <a:pt x="23" y="126"/>
                </a:lnTo>
                <a:lnTo>
                  <a:pt x="21" y="123"/>
                </a:lnTo>
                <a:lnTo>
                  <a:pt x="18" y="122"/>
                </a:lnTo>
                <a:lnTo>
                  <a:pt x="16" y="120"/>
                </a:lnTo>
                <a:lnTo>
                  <a:pt x="14" y="116"/>
                </a:lnTo>
                <a:lnTo>
                  <a:pt x="10" y="113"/>
                </a:lnTo>
                <a:lnTo>
                  <a:pt x="7" y="109"/>
                </a:lnTo>
                <a:lnTo>
                  <a:pt x="7" y="10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>
            <a:off x="2481198" y="2617518"/>
            <a:ext cx="413013" cy="415747"/>
          </a:xfrm>
          <a:custGeom>
            <a:avLst/>
            <a:gdLst>
              <a:gd name="T0" fmla="*/ 0 w 151"/>
              <a:gd name="T1" fmla="*/ 134 h 152"/>
              <a:gd name="T2" fmla="*/ 29 w 151"/>
              <a:gd name="T3" fmla="*/ 108 h 152"/>
              <a:gd name="T4" fmla="*/ 42 w 151"/>
              <a:gd name="T5" fmla="*/ 96 h 152"/>
              <a:gd name="T6" fmla="*/ 54 w 151"/>
              <a:gd name="T7" fmla="*/ 87 h 152"/>
              <a:gd name="T8" fmla="*/ 65 w 151"/>
              <a:gd name="T9" fmla="*/ 77 h 152"/>
              <a:gd name="T10" fmla="*/ 74 w 151"/>
              <a:gd name="T11" fmla="*/ 68 h 152"/>
              <a:gd name="T12" fmla="*/ 82 w 151"/>
              <a:gd name="T13" fmla="*/ 60 h 152"/>
              <a:gd name="T14" fmla="*/ 88 w 151"/>
              <a:gd name="T15" fmla="*/ 54 h 152"/>
              <a:gd name="T16" fmla="*/ 97 w 151"/>
              <a:gd name="T17" fmla="*/ 40 h 152"/>
              <a:gd name="T18" fmla="*/ 103 w 151"/>
              <a:gd name="T19" fmla="*/ 30 h 152"/>
              <a:gd name="T20" fmla="*/ 105 w 151"/>
              <a:gd name="T21" fmla="*/ 20 h 152"/>
              <a:gd name="T22" fmla="*/ 105 w 151"/>
              <a:gd name="T23" fmla="*/ 13 h 152"/>
              <a:gd name="T24" fmla="*/ 104 w 151"/>
              <a:gd name="T25" fmla="*/ 7 h 152"/>
              <a:gd name="T26" fmla="*/ 104 w 151"/>
              <a:gd name="T27" fmla="*/ 3 h 152"/>
              <a:gd name="T28" fmla="*/ 106 w 151"/>
              <a:gd name="T29" fmla="*/ 0 h 152"/>
              <a:gd name="T30" fmla="*/ 111 w 151"/>
              <a:gd name="T31" fmla="*/ 2 h 152"/>
              <a:gd name="T32" fmla="*/ 117 w 151"/>
              <a:gd name="T33" fmla="*/ 4 h 152"/>
              <a:gd name="T34" fmla="*/ 123 w 151"/>
              <a:gd name="T35" fmla="*/ 9 h 152"/>
              <a:gd name="T36" fmla="*/ 137 w 151"/>
              <a:gd name="T37" fmla="*/ 21 h 152"/>
              <a:gd name="T38" fmla="*/ 143 w 151"/>
              <a:gd name="T39" fmla="*/ 28 h 152"/>
              <a:gd name="T40" fmla="*/ 146 w 151"/>
              <a:gd name="T41" fmla="*/ 34 h 152"/>
              <a:gd name="T42" fmla="*/ 150 w 151"/>
              <a:gd name="T43" fmla="*/ 39 h 152"/>
              <a:gd name="T44" fmla="*/ 151 w 151"/>
              <a:gd name="T45" fmla="*/ 44 h 152"/>
              <a:gd name="T46" fmla="*/ 149 w 151"/>
              <a:gd name="T47" fmla="*/ 50 h 152"/>
              <a:gd name="T48" fmla="*/ 142 w 151"/>
              <a:gd name="T49" fmla="*/ 57 h 152"/>
              <a:gd name="T50" fmla="*/ 137 w 151"/>
              <a:gd name="T51" fmla="*/ 62 h 152"/>
              <a:gd name="T52" fmla="*/ 131 w 151"/>
              <a:gd name="T53" fmla="*/ 67 h 152"/>
              <a:gd name="T54" fmla="*/ 122 w 151"/>
              <a:gd name="T55" fmla="*/ 73 h 152"/>
              <a:gd name="T56" fmla="*/ 114 w 151"/>
              <a:gd name="T57" fmla="*/ 79 h 152"/>
              <a:gd name="T58" fmla="*/ 92 w 151"/>
              <a:gd name="T59" fmla="*/ 95 h 152"/>
              <a:gd name="T60" fmla="*/ 66 w 151"/>
              <a:gd name="T61" fmla="*/ 112 h 152"/>
              <a:gd name="T62" fmla="*/ 52 w 151"/>
              <a:gd name="T63" fmla="*/ 122 h 152"/>
              <a:gd name="T64" fmla="*/ 35 w 151"/>
              <a:gd name="T65" fmla="*/ 130 h 152"/>
              <a:gd name="T66" fmla="*/ 18 w 151"/>
              <a:gd name="T67" fmla="*/ 141 h 152"/>
              <a:gd name="T68" fmla="*/ 0 w 151"/>
              <a:gd name="T69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1" h="152">
                <a:moveTo>
                  <a:pt x="0" y="152"/>
                </a:moveTo>
                <a:lnTo>
                  <a:pt x="0" y="134"/>
                </a:lnTo>
                <a:lnTo>
                  <a:pt x="15" y="121"/>
                </a:lnTo>
                <a:lnTo>
                  <a:pt x="29" y="108"/>
                </a:lnTo>
                <a:lnTo>
                  <a:pt x="36" y="102"/>
                </a:lnTo>
                <a:lnTo>
                  <a:pt x="42" y="96"/>
                </a:lnTo>
                <a:lnTo>
                  <a:pt x="48" y="91"/>
                </a:lnTo>
                <a:lnTo>
                  <a:pt x="54" y="87"/>
                </a:lnTo>
                <a:lnTo>
                  <a:pt x="60" y="82"/>
                </a:lnTo>
                <a:lnTo>
                  <a:pt x="65" y="77"/>
                </a:lnTo>
                <a:lnTo>
                  <a:pt x="70" y="72"/>
                </a:lnTo>
                <a:lnTo>
                  <a:pt x="74" y="68"/>
                </a:lnTo>
                <a:lnTo>
                  <a:pt x="78" y="64"/>
                </a:lnTo>
                <a:lnTo>
                  <a:pt x="82" y="60"/>
                </a:lnTo>
                <a:lnTo>
                  <a:pt x="85" y="56"/>
                </a:lnTo>
                <a:lnTo>
                  <a:pt x="88" y="54"/>
                </a:lnTo>
                <a:lnTo>
                  <a:pt x="93" y="47"/>
                </a:lnTo>
                <a:lnTo>
                  <a:pt x="97" y="40"/>
                </a:lnTo>
                <a:lnTo>
                  <a:pt x="100" y="36"/>
                </a:lnTo>
                <a:lnTo>
                  <a:pt x="103" y="30"/>
                </a:lnTo>
                <a:lnTo>
                  <a:pt x="105" y="25"/>
                </a:lnTo>
                <a:lnTo>
                  <a:pt x="105" y="20"/>
                </a:lnTo>
                <a:lnTo>
                  <a:pt x="105" y="16"/>
                </a:lnTo>
                <a:lnTo>
                  <a:pt x="105" y="13"/>
                </a:lnTo>
                <a:lnTo>
                  <a:pt x="104" y="10"/>
                </a:lnTo>
                <a:lnTo>
                  <a:pt x="104" y="7"/>
                </a:lnTo>
                <a:lnTo>
                  <a:pt x="104" y="4"/>
                </a:lnTo>
                <a:lnTo>
                  <a:pt x="104" y="3"/>
                </a:lnTo>
                <a:lnTo>
                  <a:pt x="104" y="2"/>
                </a:lnTo>
                <a:lnTo>
                  <a:pt x="106" y="0"/>
                </a:lnTo>
                <a:lnTo>
                  <a:pt x="108" y="0"/>
                </a:lnTo>
                <a:lnTo>
                  <a:pt x="111" y="2"/>
                </a:lnTo>
                <a:lnTo>
                  <a:pt x="114" y="3"/>
                </a:lnTo>
                <a:lnTo>
                  <a:pt x="117" y="4"/>
                </a:lnTo>
                <a:lnTo>
                  <a:pt x="121" y="7"/>
                </a:lnTo>
                <a:lnTo>
                  <a:pt x="123" y="9"/>
                </a:lnTo>
                <a:lnTo>
                  <a:pt x="131" y="15"/>
                </a:lnTo>
                <a:lnTo>
                  <a:pt x="137" y="21"/>
                </a:lnTo>
                <a:lnTo>
                  <a:pt x="139" y="25"/>
                </a:lnTo>
                <a:lnTo>
                  <a:pt x="143" y="28"/>
                </a:lnTo>
                <a:lnTo>
                  <a:pt x="145" y="31"/>
                </a:lnTo>
                <a:lnTo>
                  <a:pt x="146" y="34"/>
                </a:lnTo>
                <a:lnTo>
                  <a:pt x="149" y="37"/>
                </a:lnTo>
                <a:lnTo>
                  <a:pt x="150" y="39"/>
                </a:lnTo>
                <a:lnTo>
                  <a:pt x="150" y="43"/>
                </a:lnTo>
                <a:lnTo>
                  <a:pt x="151" y="44"/>
                </a:lnTo>
                <a:lnTo>
                  <a:pt x="150" y="47"/>
                </a:lnTo>
                <a:lnTo>
                  <a:pt x="149" y="50"/>
                </a:lnTo>
                <a:lnTo>
                  <a:pt x="145" y="54"/>
                </a:lnTo>
                <a:lnTo>
                  <a:pt x="142" y="57"/>
                </a:lnTo>
                <a:lnTo>
                  <a:pt x="139" y="60"/>
                </a:lnTo>
                <a:lnTo>
                  <a:pt x="137" y="62"/>
                </a:lnTo>
                <a:lnTo>
                  <a:pt x="133" y="65"/>
                </a:lnTo>
                <a:lnTo>
                  <a:pt x="131" y="67"/>
                </a:lnTo>
                <a:lnTo>
                  <a:pt x="127" y="70"/>
                </a:lnTo>
                <a:lnTo>
                  <a:pt x="122" y="73"/>
                </a:lnTo>
                <a:lnTo>
                  <a:pt x="119" y="76"/>
                </a:lnTo>
                <a:lnTo>
                  <a:pt x="114" y="79"/>
                </a:lnTo>
                <a:lnTo>
                  <a:pt x="104" y="87"/>
                </a:lnTo>
                <a:lnTo>
                  <a:pt x="92" y="95"/>
                </a:lnTo>
                <a:lnTo>
                  <a:pt x="80" y="104"/>
                </a:lnTo>
                <a:lnTo>
                  <a:pt x="66" y="112"/>
                </a:lnTo>
                <a:lnTo>
                  <a:pt x="59" y="117"/>
                </a:lnTo>
                <a:lnTo>
                  <a:pt x="52" y="122"/>
                </a:lnTo>
                <a:lnTo>
                  <a:pt x="43" y="125"/>
                </a:lnTo>
                <a:lnTo>
                  <a:pt x="35" y="130"/>
                </a:lnTo>
                <a:lnTo>
                  <a:pt x="26" y="136"/>
                </a:lnTo>
                <a:lnTo>
                  <a:pt x="18" y="141"/>
                </a:lnTo>
                <a:lnTo>
                  <a:pt x="9" y="146"/>
                </a:lnTo>
                <a:lnTo>
                  <a:pt x="0" y="152"/>
                </a:lnTo>
                <a:lnTo>
                  <a:pt x="0" y="15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6"/>
          <p:cNvSpPr>
            <a:spLocks/>
          </p:cNvSpPr>
          <p:nvPr/>
        </p:nvSpPr>
        <p:spPr bwMode="auto">
          <a:xfrm>
            <a:off x="2481198" y="3096173"/>
            <a:ext cx="347369" cy="243432"/>
          </a:xfrm>
          <a:custGeom>
            <a:avLst/>
            <a:gdLst>
              <a:gd name="T0" fmla="*/ 0 w 127"/>
              <a:gd name="T1" fmla="*/ 0 h 89"/>
              <a:gd name="T2" fmla="*/ 14 w 127"/>
              <a:gd name="T3" fmla="*/ 0 h 89"/>
              <a:gd name="T4" fmla="*/ 29 w 127"/>
              <a:gd name="T5" fmla="*/ 1 h 89"/>
              <a:gd name="T6" fmla="*/ 36 w 127"/>
              <a:gd name="T7" fmla="*/ 3 h 89"/>
              <a:gd name="T8" fmla="*/ 42 w 127"/>
              <a:gd name="T9" fmla="*/ 4 h 89"/>
              <a:gd name="T10" fmla="*/ 48 w 127"/>
              <a:gd name="T11" fmla="*/ 5 h 89"/>
              <a:gd name="T12" fmla="*/ 54 w 127"/>
              <a:gd name="T13" fmla="*/ 5 h 89"/>
              <a:gd name="T14" fmla="*/ 65 w 127"/>
              <a:gd name="T15" fmla="*/ 10 h 89"/>
              <a:gd name="T16" fmla="*/ 76 w 127"/>
              <a:gd name="T17" fmla="*/ 16 h 89"/>
              <a:gd name="T18" fmla="*/ 88 w 127"/>
              <a:gd name="T19" fmla="*/ 22 h 89"/>
              <a:gd name="T20" fmla="*/ 99 w 127"/>
              <a:gd name="T21" fmla="*/ 29 h 89"/>
              <a:gd name="T22" fmla="*/ 104 w 127"/>
              <a:gd name="T23" fmla="*/ 33 h 89"/>
              <a:gd name="T24" fmla="*/ 109 w 127"/>
              <a:gd name="T25" fmla="*/ 38 h 89"/>
              <a:gd name="T26" fmla="*/ 112 w 127"/>
              <a:gd name="T27" fmla="*/ 41 h 89"/>
              <a:gd name="T28" fmla="*/ 116 w 127"/>
              <a:gd name="T29" fmla="*/ 46 h 89"/>
              <a:gd name="T30" fmla="*/ 120 w 127"/>
              <a:gd name="T31" fmla="*/ 50 h 89"/>
              <a:gd name="T32" fmla="*/ 122 w 127"/>
              <a:gd name="T33" fmla="*/ 55 h 89"/>
              <a:gd name="T34" fmla="*/ 123 w 127"/>
              <a:gd name="T35" fmla="*/ 60 h 89"/>
              <a:gd name="T36" fmla="*/ 125 w 127"/>
              <a:gd name="T37" fmla="*/ 63 h 89"/>
              <a:gd name="T38" fmla="*/ 126 w 127"/>
              <a:gd name="T39" fmla="*/ 68 h 89"/>
              <a:gd name="T40" fmla="*/ 127 w 127"/>
              <a:gd name="T41" fmla="*/ 73 h 89"/>
              <a:gd name="T42" fmla="*/ 127 w 127"/>
              <a:gd name="T43" fmla="*/ 77 h 89"/>
              <a:gd name="T44" fmla="*/ 127 w 127"/>
              <a:gd name="T45" fmla="*/ 79 h 89"/>
              <a:gd name="T46" fmla="*/ 127 w 127"/>
              <a:gd name="T47" fmla="*/ 81 h 89"/>
              <a:gd name="T48" fmla="*/ 127 w 127"/>
              <a:gd name="T49" fmla="*/ 84 h 89"/>
              <a:gd name="T50" fmla="*/ 126 w 127"/>
              <a:gd name="T51" fmla="*/ 85 h 89"/>
              <a:gd name="T52" fmla="*/ 125 w 127"/>
              <a:gd name="T53" fmla="*/ 86 h 89"/>
              <a:gd name="T54" fmla="*/ 123 w 127"/>
              <a:gd name="T55" fmla="*/ 89 h 89"/>
              <a:gd name="T56" fmla="*/ 120 w 127"/>
              <a:gd name="T57" fmla="*/ 89 h 89"/>
              <a:gd name="T58" fmla="*/ 119 w 127"/>
              <a:gd name="T59" fmla="*/ 89 h 89"/>
              <a:gd name="T60" fmla="*/ 116 w 127"/>
              <a:gd name="T61" fmla="*/ 89 h 89"/>
              <a:gd name="T62" fmla="*/ 114 w 127"/>
              <a:gd name="T63" fmla="*/ 88 h 89"/>
              <a:gd name="T64" fmla="*/ 111 w 127"/>
              <a:gd name="T65" fmla="*/ 86 h 89"/>
              <a:gd name="T66" fmla="*/ 109 w 127"/>
              <a:gd name="T67" fmla="*/ 85 h 89"/>
              <a:gd name="T68" fmla="*/ 106 w 127"/>
              <a:gd name="T69" fmla="*/ 84 h 89"/>
              <a:gd name="T70" fmla="*/ 103 w 127"/>
              <a:gd name="T71" fmla="*/ 83 h 89"/>
              <a:gd name="T72" fmla="*/ 99 w 127"/>
              <a:gd name="T73" fmla="*/ 79 h 89"/>
              <a:gd name="T74" fmla="*/ 94 w 127"/>
              <a:gd name="T75" fmla="*/ 77 h 89"/>
              <a:gd name="T76" fmla="*/ 89 w 127"/>
              <a:gd name="T77" fmla="*/ 73 h 89"/>
              <a:gd name="T78" fmla="*/ 83 w 127"/>
              <a:gd name="T79" fmla="*/ 68 h 89"/>
              <a:gd name="T80" fmla="*/ 76 w 127"/>
              <a:gd name="T81" fmla="*/ 63 h 89"/>
              <a:gd name="T82" fmla="*/ 69 w 127"/>
              <a:gd name="T83" fmla="*/ 57 h 89"/>
              <a:gd name="T84" fmla="*/ 62 w 127"/>
              <a:gd name="T85" fmla="*/ 51 h 89"/>
              <a:gd name="T86" fmla="*/ 52 w 127"/>
              <a:gd name="T87" fmla="*/ 44 h 89"/>
              <a:gd name="T88" fmla="*/ 43 w 127"/>
              <a:gd name="T89" fmla="*/ 37 h 89"/>
              <a:gd name="T90" fmla="*/ 34 w 127"/>
              <a:gd name="T91" fmla="*/ 28 h 89"/>
              <a:gd name="T92" fmla="*/ 23 w 127"/>
              <a:gd name="T93" fmla="*/ 20 h 89"/>
              <a:gd name="T94" fmla="*/ 12 w 127"/>
              <a:gd name="T95" fmla="*/ 10 h 89"/>
              <a:gd name="T96" fmla="*/ 0 w 127"/>
              <a:gd name="T97" fmla="*/ 0 h 89"/>
              <a:gd name="T98" fmla="*/ 0 w 127"/>
              <a:gd name="T9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7" h="89">
                <a:moveTo>
                  <a:pt x="0" y="0"/>
                </a:moveTo>
                <a:lnTo>
                  <a:pt x="14" y="0"/>
                </a:lnTo>
                <a:lnTo>
                  <a:pt x="29" y="1"/>
                </a:lnTo>
                <a:lnTo>
                  <a:pt x="36" y="3"/>
                </a:lnTo>
                <a:lnTo>
                  <a:pt x="42" y="4"/>
                </a:lnTo>
                <a:lnTo>
                  <a:pt x="48" y="5"/>
                </a:lnTo>
                <a:lnTo>
                  <a:pt x="54" y="5"/>
                </a:lnTo>
                <a:lnTo>
                  <a:pt x="65" y="10"/>
                </a:lnTo>
                <a:lnTo>
                  <a:pt x="76" y="16"/>
                </a:lnTo>
                <a:lnTo>
                  <a:pt x="88" y="22"/>
                </a:lnTo>
                <a:lnTo>
                  <a:pt x="99" y="29"/>
                </a:lnTo>
                <a:lnTo>
                  <a:pt x="104" y="33"/>
                </a:lnTo>
                <a:lnTo>
                  <a:pt x="109" y="38"/>
                </a:lnTo>
                <a:lnTo>
                  <a:pt x="112" y="41"/>
                </a:lnTo>
                <a:lnTo>
                  <a:pt x="116" y="46"/>
                </a:lnTo>
                <a:lnTo>
                  <a:pt x="120" y="50"/>
                </a:lnTo>
                <a:lnTo>
                  <a:pt x="122" y="55"/>
                </a:lnTo>
                <a:lnTo>
                  <a:pt x="123" y="60"/>
                </a:lnTo>
                <a:lnTo>
                  <a:pt x="125" y="63"/>
                </a:lnTo>
                <a:lnTo>
                  <a:pt x="126" y="68"/>
                </a:lnTo>
                <a:lnTo>
                  <a:pt x="127" y="73"/>
                </a:lnTo>
                <a:lnTo>
                  <a:pt x="127" y="77"/>
                </a:lnTo>
                <a:lnTo>
                  <a:pt x="127" y="79"/>
                </a:lnTo>
                <a:lnTo>
                  <a:pt x="127" y="81"/>
                </a:lnTo>
                <a:lnTo>
                  <a:pt x="127" y="84"/>
                </a:lnTo>
                <a:lnTo>
                  <a:pt x="126" y="85"/>
                </a:lnTo>
                <a:lnTo>
                  <a:pt x="125" y="86"/>
                </a:lnTo>
                <a:lnTo>
                  <a:pt x="123" y="89"/>
                </a:lnTo>
                <a:lnTo>
                  <a:pt x="120" y="89"/>
                </a:lnTo>
                <a:lnTo>
                  <a:pt x="119" y="89"/>
                </a:lnTo>
                <a:lnTo>
                  <a:pt x="116" y="89"/>
                </a:lnTo>
                <a:lnTo>
                  <a:pt x="114" y="88"/>
                </a:lnTo>
                <a:lnTo>
                  <a:pt x="111" y="86"/>
                </a:lnTo>
                <a:lnTo>
                  <a:pt x="109" y="85"/>
                </a:lnTo>
                <a:lnTo>
                  <a:pt x="106" y="84"/>
                </a:lnTo>
                <a:lnTo>
                  <a:pt x="103" y="83"/>
                </a:lnTo>
                <a:lnTo>
                  <a:pt x="99" y="79"/>
                </a:lnTo>
                <a:lnTo>
                  <a:pt x="94" y="77"/>
                </a:lnTo>
                <a:lnTo>
                  <a:pt x="89" y="73"/>
                </a:lnTo>
                <a:lnTo>
                  <a:pt x="83" y="68"/>
                </a:lnTo>
                <a:lnTo>
                  <a:pt x="76" y="63"/>
                </a:lnTo>
                <a:lnTo>
                  <a:pt x="69" y="57"/>
                </a:lnTo>
                <a:lnTo>
                  <a:pt x="62" y="51"/>
                </a:lnTo>
                <a:lnTo>
                  <a:pt x="52" y="44"/>
                </a:lnTo>
                <a:lnTo>
                  <a:pt x="43" y="37"/>
                </a:lnTo>
                <a:lnTo>
                  <a:pt x="34" y="28"/>
                </a:lnTo>
                <a:lnTo>
                  <a:pt x="23" y="20"/>
                </a:lnTo>
                <a:lnTo>
                  <a:pt x="12" y="1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任意多边形 28"/>
          <p:cNvSpPr>
            <a:spLocks/>
          </p:cNvSpPr>
          <p:nvPr/>
        </p:nvSpPr>
        <p:spPr bwMode="auto">
          <a:xfrm>
            <a:off x="2543204" y="3599107"/>
            <a:ext cx="591703" cy="219155"/>
          </a:xfrm>
          <a:custGeom>
            <a:avLst/>
            <a:gdLst>
              <a:gd name="connsiteX0" fmla="*/ 12666 w 591703"/>
              <a:gd name="connsiteY0" fmla="*/ 0 h 219155"/>
              <a:gd name="connsiteX1" fmla="*/ 17315 w 591703"/>
              <a:gd name="connsiteY1" fmla="*/ 5811 h 219155"/>
              <a:gd name="connsiteX2" fmla="*/ 30991 w 591703"/>
              <a:gd name="connsiteY2" fmla="*/ 19487 h 219155"/>
              <a:gd name="connsiteX3" fmla="*/ 47402 w 591703"/>
              <a:gd name="connsiteY3" fmla="*/ 27693 h 219155"/>
              <a:gd name="connsiteX4" fmla="*/ 61078 w 591703"/>
              <a:gd name="connsiteY4" fmla="*/ 38633 h 219155"/>
              <a:gd name="connsiteX5" fmla="*/ 77489 w 591703"/>
              <a:gd name="connsiteY5" fmla="*/ 49574 h 219155"/>
              <a:gd name="connsiteX6" fmla="*/ 93900 w 591703"/>
              <a:gd name="connsiteY6" fmla="*/ 55044 h 219155"/>
              <a:gd name="connsiteX7" fmla="*/ 113046 w 591703"/>
              <a:gd name="connsiteY7" fmla="*/ 60515 h 219155"/>
              <a:gd name="connsiteX8" fmla="*/ 132193 w 591703"/>
              <a:gd name="connsiteY8" fmla="*/ 65985 h 219155"/>
              <a:gd name="connsiteX9" fmla="*/ 148604 w 591703"/>
              <a:gd name="connsiteY9" fmla="*/ 71455 h 219155"/>
              <a:gd name="connsiteX10" fmla="*/ 170485 w 591703"/>
              <a:gd name="connsiteY10" fmla="*/ 74191 h 219155"/>
              <a:gd name="connsiteX11" fmla="*/ 189631 w 591703"/>
              <a:gd name="connsiteY11" fmla="*/ 74191 h 219155"/>
              <a:gd name="connsiteX12" fmla="*/ 208778 w 591703"/>
              <a:gd name="connsiteY12" fmla="*/ 79661 h 219155"/>
              <a:gd name="connsiteX13" fmla="*/ 225189 w 591703"/>
              <a:gd name="connsiteY13" fmla="*/ 79661 h 219155"/>
              <a:gd name="connsiteX14" fmla="*/ 241600 w 591703"/>
              <a:gd name="connsiteY14" fmla="*/ 82396 h 219155"/>
              <a:gd name="connsiteX15" fmla="*/ 274422 w 591703"/>
              <a:gd name="connsiteY15" fmla="*/ 82396 h 219155"/>
              <a:gd name="connsiteX16" fmla="*/ 301774 w 591703"/>
              <a:gd name="connsiteY16" fmla="*/ 82396 h 219155"/>
              <a:gd name="connsiteX17" fmla="*/ 329126 w 591703"/>
              <a:gd name="connsiteY17" fmla="*/ 82396 h 219155"/>
              <a:gd name="connsiteX18" fmla="*/ 351007 w 591703"/>
              <a:gd name="connsiteY18" fmla="*/ 74191 h 219155"/>
              <a:gd name="connsiteX19" fmla="*/ 375624 w 591703"/>
              <a:gd name="connsiteY19" fmla="*/ 68720 h 219155"/>
              <a:gd name="connsiteX20" fmla="*/ 397505 w 591703"/>
              <a:gd name="connsiteY20" fmla="*/ 57780 h 219155"/>
              <a:gd name="connsiteX21" fmla="*/ 400240 w 591703"/>
              <a:gd name="connsiteY21" fmla="*/ 55044 h 219155"/>
              <a:gd name="connsiteX22" fmla="*/ 405711 w 591703"/>
              <a:gd name="connsiteY22" fmla="*/ 52309 h 219155"/>
              <a:gd name="connsiteX23" fmla="*/ 411181 w 591703"/>
              <a:gd name="connsiteY23" fmla="*/ 49574 h 219155"/>
              <a:gd name="connsiteX24" fmla="*/ 413916 w 591703"/>
              <a:gd name="connsiteY24" fmla="*/ 41368 h 219155"/>
              <a:gd name="connsiteX25" fmla="*/ 422122 w 591703"/>
              <a:gd name="connsiteY25" fmla="*/ 35898 h 219155"/>
              <a:gd name="connsiteX26" fmla="*/ 424857 w 591703"/>
              <a:gd name="connsiteY26" fmla="*/ 27693 h 219155"/>
              <a:gd name="connsiteX27" fmla="*/ 430327 w 591703"/>
              <a:gd name="connsiteY27" fmla="*/ 22222 h 219155"/>
              <a:gd name="connsiteX28" fmla="*/ 434817 w 591703"/>
              <a:gd name="connsiteY28" fmla="*/ 16236 h 219155"/>
              <a:gd name="connsiteX29" fmla="*/ 446219 w 591703"/>
              <a:gd name="connsiteY29" fmla="*/ 16597 h 219155"/>
              <a:gd name="connsiteX30" fmla="*/ 564092 w 591703"/>
              <a:gd name="connsiteY30" fmla="*/ 17152 h 219155"/>
              <a:gd name="connsiteX31" fmla="*/ 564351 w 591703"/>
              <a:gd name="connsiteY31" fmla="*/ 19487 h 219155"/>
              <a:gd name="connsiteX32" fmla="*/ 569822 w 591703"/>
              <a:gd name="connsiteY32" fmla="*/ 38633 h 219155"/>
              <a:gd name="connsiteX33" fmla="*/ 578027 w 591703"/>
              <a:gd name="connsiteY33" fmla="*/ 57780 h 219155"/>
              <a:gd name="connsiteX34" fmla="*/ 583498 w 591703"/>
              <a:gd name="connsiteY34" fmla="*/ 74191 h 219155"/>
              <a:gd name="connsiteX35" fmla="*/ 586233 w 591703"/>
              <a:gd name="connsiteY35" fmla="*/ 82396 h 219155"/>
              <a:gd name="connsiteX36" fmla="*/ 586233 w 591703"/>
              <a:gd name="connsiteY36" fmla="*/ 90602 h 219155"/>
              <a:gd name="connsiteX37" fmla="*/ 591703 w 591703"/>
              <a:gd name="connsiteY37" fmla="*/ 98807 h 219155"/>
              <a:gd name="connsiteX38" fmla="*/ 591703 w 591703"/>
              <a:gd name="connsiteY38" fmla="*/ 107013 h 219155"/>
              <a:gd name="connsiteX39" fmla="*/ 586233 w 591703"/>
              <a:gd name="connsiteY39" fmla="*/ 115218 h 219155"/>
              <a:gd name="connsiteX40" fmla="*/ 586233 w 591703"/>
              <a:gd name="connsiteY40" fmla="*/ 126159 h 219155"/>
              <a:gd name="connsiteX41" fmla="*/ 583498 w 591703"/>
              <a:gd name="connsiteY41" fmla="*/ 131629 h 219155"/>
              <a:gd name="connsiteX42" fmla="*/ 578027 w 591703"/>
              <a:gd name="connsiteY42" fmla="*/ 137100 h 219155"/>
              <a:gd name="connsiteX43" fmla="*/ 575292 w 591703"/>
              <a:gd name="connsiteY43" fmla="*/ 145305 h 219155"/>
              <a:gd name="connsiteX44" fmla="*/ 567087 w 591703"/>
              <a:gd name="connsiteY44" fmla="*/ 150776 h 219155"/>
              <a:gd name="connsiteX45" fmla="*/ 561616 w 591703"/>
              <a:gd name="connsiteY45" fmla="*/ 158981 h 219155"/>
              <a:gd name="connsiteX46" fmla="*/ 553411 w 591703"/>
              <a:gd name="connsiteY46" fmla="*/ 164452 h 219155"/>
              <a:gd name="connsiteX47" fmla="*/ 545205 w 591703"/>
              <a:gd name="connsiteY47" fmla="*/ 167187 h 219155"/>
              <a:gd name="connsiteX48" fmla="*/ 537000 w 591703"/>
              <a:gd name="connsiteY48" fmla="*/ 175392 h 219155"/>
              <a:gd name="connsiteX49" fmla="*/ 523324 w 591703"/>
              <a:gd name="connsiteY49" fmla="*/ 180863 h 219155"/>
              <a:gd name="connsiteX50" fmla="*/ 515118 w 591703"/>
              <a:gd name="connsiteY50" fmla="*/ 183598 h 219155"/>
              <a:gd name="connsiteX51" fmla="*/ 490501 w 591703"/>
              <a:gd name="connsiteY51" fmla="*/ 194539 h 219155"/>
              <a:gd name="connsiteX52" fmla="*/ 468620 w 591703"/>
              <a:gd name="connsiteY52" fmla="*/ 200009 h 219155"/>
              <a:gd name="connsiteX53" fmla="*/ 441268 w 591703"/>
              <a:gd name="connsiteY53" fmla="*/ 205479 h 219155"/>
              <a:gd name="connsiteX54" fmla="*/ 413916 w 591703"/>
              <a:gd name="connsiteY54" fmla="*/ 210950 h 219155"/>
              <a:gd name="connsiteX55" fmla="*/ 392035 w 591703"/>
              <a:gd name="connsiteY55" fmla="*/ 213685 h 219155"/>
              <a:gd name="connsiteX56" fmla="*/ 364683 w 591703"/>
              <a:gd name="connsiteY56" fmla="*/ 213685 h 219155"/>
              <a:gd name="connsiteX57" fmla="*/ 337331 w 591703"/>
              <a:gd name="connsiteY57" fmla="*/ 213685 h 219155"/>
              <a:gd name="connsiteX58" fmla="*/ 312715 w 591703"/>
              <a:gd name="connsiteY58" fmla="*/ 219155 h 219155"/>
              <a:gd name="connsiteX59" fmla="*/ 282628 w 591703"/>
              <a:gd name="connsiteY59" fmla="*/ 213685 h 219155"/>
              <a:gd name="connsiteX60" fmla="*/ 255276 w 591703"/>
              <a:gd name="connsiteY60" fmla="*/ 213685 h 219155"/>
              <a:gd name="connsiteX61" fmla="*/ 227924 w 591703"/>
              <a:gd name="connsiteY61" fmla="*/ 213685 h 219155"/>
              <a:gd name="connsiteX62" fmla="*/ 206043 w 591703"/>
              <a:gd name="connsiteY62" fmla="*/ 210950 h 219155"/>
              <a:gd name="connsiteX63" fmla="*/ 186896 w 591703"/>
              <a:gd name="connsiteY63" fmla="*/ 208214 h 219155"/>
              <a:gd name="connsiteX64" fmla="*/ 165015 w 591703"/>
              <a:gd name="connsiteY64" fmla="*/ 208214 h 219155"/>
              <a:gd name="connsiteX65" fmla="*/ 145869 w 591703"/>
              <a:gd name="connsiteY65" fmla="*/ 205479 h 219155"/>
              <a:gd name="connsiteX66" fmla="*/ 132193 w 591703"/>
              <a:gd name="connsiteY66" fmla="*/ 200009 h 219155"/>
              <a:gd name="connsiteX67" fmla="*/ 113046 w 591703"/>
              <a:gd name="connsiteY67" fmla="*/ 197274 h 219155"/>
              <a:gd name="connsiteX68" fmla="*/ 96635 w 591703"/>
              <a:gd name="connsiteY68" fmla="*/ 194539 h 219155"/>
              <a:gd name="connsiteX69" fmla="*/ 82959 w 591703"/>
              <a:gd name="connsiteY69" fmla="*/ 189068 h 219155"/>
              <a:gd name="connsiteX70" fmla="*/ 66548 w 591703"/>
              <a:gd name="connsiteY70" fmla="*/ 180863 h 219155"/>
              <a:gd name="connsiteX71" fmla="*/ 50137 w 591703"/>
              <a:gd name="connsiteY71" fmla="*/ 175392 h 219155"/>
              <a:gd name="connsiteX72" fmla="*/ 36461 w 591703"/>
              <a:gd name="connsiteY72" fmla="*/ 164452 h 219155"/>
              <a:gd name="connsiteX73" fmla="*/ 20050 w 591703"/>
              <a:gd name="connsiteY73" fmla="*/ 158981 h 219155"/>
              <a:gd name="connsiteX74" fmla="*/ 6374 w 591703"/>
              <a:gd name="connsiteY74" fmla="*/ 145305 h 219155"/>
              <a:gd name="connsiteX75" fmla="*/ 0 w 591703"/>
              <a:gd name="connsiteY75" fmla="*/ 140206 h 219155"/>
              <a:gd name="connsiteX76" fmla="*/ 3276 w 591703"/>
              <a:gd name="connsiteY76" fmla="*/ 84506 h 219155"/>
              <a:gd name="connsiteX77" fmla="*/ 12666 w 591703"/>
              <a:gd name="connsiteY77" fmla="*/ 0 h 21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91703" h="219155">
                <a:moveTo>
                  <a:pt x="12666" y="0"/>
                </a:moveTo>
                <a:lnTo>
                  <a:pt x="17315" y="5811"/>
                </a:lnTo>
                <a:lnTo>
                  <a:pt x="30991" y="19487"/>
                </a:lnTo>
                <a:lnTo>
                  <a:pt x="47402" y="27693"/>
                </a:lnTo>
                <a:lnTo>
                  <a:pt x="61078" y="38633"/>
                </a:lnTo>
                <a:lnTo>
                  <a:pt x="77489" y="49574"/>
                </a:lnTo>
                <a:lnTo>
                  <a:pt x="93900" y="55044"/>
                </a:lnTo>
                <a:lnTo>
                  <a:pt x="113046" y="60515"/>
                </a:lnTo>
                <a:lnTo>
                  <a:pt x="132193" y="65985"/>
                </a:lnTo>
                <a:lnTo>
                  <a:pt x="148604" y="71455"/>
                </a:lnTo>
                <a:lnTo>
                  <a:pt x="170485" y="74191"/>
                </a:lnTo>
                <a:lnTo>
                  <a:pt x="189631" y="74191"/>
                </a:lnTo>
                <a:lnTo>
                  <a:pt x="208778" y="79661"/>
                </a:lnTo>
                <a:lnTo>
                  <a:pt x="225189" y="79661"/>
                </a:lnTo>
                <a:lnTo>
                  <a:pt x="241600" y="82396"/>
                </a:lnTo>
                <a:lnTo>
                  <a:pt x="274422" y="82396"/>
                </a:lnTo>
                <a:lnTo>
                  <a:pt x="301774" y="82396"/>
                </a:lnTo>
                <a:lnTo>
                  <a:pt x="329126" y="82396"/>
                </a:lnTo>
                <a:lnTo>
                  <a:pt x="351007" y="74191"/>
                </a:lnTo>
                <a:lnTo>
                  <a:pt x="375624" y="68720"/>
                </a:lnTo>
                <a:lnTo>
                  <a:pt x="397505" y="57780"/>
                </a:lnTo>
                <a:lnTo>
                  <a:pt x="400240" y="55044"/>
                </a:lnTo>
                <a:lnTo>
                  <a:pt x="405711" y="52309"/>
                </a:lnTo>
                <a:lnTo>
                  <a:pt x="411181" y="49574"/>
                </a:lnTo>
                <a:lnTo>
                  <a:pt x="413916" y="41368"/>
                </a:lnTo>
                <a:lnTo>
                  <a:pt x="422122" y="35898"/>
                </a:lnTo>
                <a:lnTo>
                  <a:pt x="424857" y="27693"/>
                </a:lnTo>
                <a:lnTo>
                  <a:pt x="430327" y="22222"/>
                </a:lnTo>
                <a:lnTo>
                  <a:pt x="434817" y="16236"/>
                </a:lnTo>
                <a:lnTo>
                  <a:pt x="446219" y="16597"/>
                </a:lnTo>
                <a:lnTo>
                  <a:pt x="564092" y="17152"/>
                </a:lnTo>
                <a:lnTo>
                  <a:pt x="564351" y="19487"/>
                </a:lnTo>
                <a:lnTo>
                  <a:pt x="569822" y="38633"/>
                </a:lnTo>
                <a:lnTo>
                  <a:pt x="578027" y="57780"/>
                </a:lnTo>
                <a:lnTo>
                  <a:pt x="583498" y="74191"/>
                </a:lnTo>
                <a:lnTo>
                  <a:pt x="586233" y="82396"/>
                </a:lnTo>
                <a:lnTo>
                  <a:pt x="586233" y="90602"/>
                </a:lnTo>
                <a:lnTo>
                  <a:pt x="591703" y="98807"/>
                </a:lnTo>
                <a:lnTo>
                  <a:pt x="591703" y="107013"/>
                </a:lnTo>
                <a:lnTo>
                  <a:pt x="586233" y="115218"/>
                </a:lnTo>
                <a:lnTo>
                  <a:pt x="586233" y="126159"/>
                </a:lnTo>
                <a:lnTo>
                  <a:pt x="583498" y="131629"/>
                </a:lnTo>
                <a:lnTo>
                  <a:pt x="578027" y="137100"/>
                </a:lnTo>
                <a:lnTo>
                  <a:pt x="575292" y="145305"/>
                </a:lnTo>
                <a:lnTo>
                  <a:pt x="567087" y="150776"/>
                </a:lnTo>
                <a:lnTo>
                  <a:pt x="561616" y="158981"/>
                </a:lnTo>
                <a:lnTo>
                  <a:pt x="553411" y="164452"/>
                </a:lnTo>
                <a:lnTo>
                  <a:pt x="545205" y="167187"/>
                </a:lnTo>
                <a:lnTo>
                  <a:pt x="537000" y="175392"/>
                </a:lnTo>
                <a:lnTo>
                  <a:pt x="523324" y="180863"/>
                </a:lnTo>
                <a:lnTo>
                  <a:pt x="515118" y="183598"/>
                </a:lnTo>
                <a:lnTo>
                  <a:pt x="490501" y="194539"/>
                </a:lnTo>
                <a:lnTo>
                  <a:pt x="468620" y="200009"/>
                </a:lnTo>
                <a:lnTo>
                  <a:pt x="441268" y="205479"/>
                </a:lnTo>
                <a:lnTo>
                  <a:pt x="413916" y="210950"/>
                </a:lnTo>
                <a:lnTo>
                  <a:pt x="392035" y="213685"/>
                </a:lnTo>
                <a:lnTo>
                  <a:pt x="364683" y="213685"/>
                </a:lnTo>
                <a:lnTo>
                  <a:pt x="337331" y="213685"/>
                </a:lnTo>
                <a:lnTo>
                  <a:pt x="312715" y="219155"/>
                </a:lnTo>
                <a:lnTo>
                  <a:pt x="282628" y="213685"/>
                </a:lnTo>
                <a:lnTo>
                  <a:pt x="255276" y="213685"/>
                </a:lnTo>
                <a:lnTo>
                  <a:pt x="227924" y="213685"/>
                </a:lnTo>
                <a:lnTo>
                  <a:pt x="206043" y="210950"/>
                </a:lnTo>
                <a:lnTo>
                  <a:pt x="186896" y="208214"/>
                </a:lnTo>
                <a:lnTo>
                  <a:pt x="165015" y="208214"/>
                </a:lnTo>
                <a:lnTo>
                  <a:pt x="145869" y="205479"/>
                </a:lnTo>
                <a:lnTo>
                  <a:pt x="132193" y="200009"/>
                </a:lnTo>
                <a:lnTo>
                  <a:pt x="113046" y="197274"/>
                </a:lnTo>
                <a:lnTo>
                  <a:pt x="96635" y="194539"/>
                </a:lnTo>
                <a:lnTo>
                  <a:pt x="82959" y="189068"/>
                </a:lnTo>
                <a:lnTo>
                  <a:pt x="66548" y="180863"/>
                </a:lnTo>
                <a:lnTo>
                  <a:pt x="50137" y="175392"/>
                </a:lnTo>
                <a:lnTo>
                  <a:pt x="36461" y="164452"/>
                </a:lnTo>
                <a:lnTo>
                  <a:pt x="20050" y="158981"/>
                </a:lnTo>
                <a:lnTo>
                  <a:pt x="6374" y="145305"/>
                </a:lnTo>
                <a:lnTo>
                  <a:pt x="0" y="140206"/>
                </a:lnTo>
                <a:lnTo>
                  <a:pt x="3276" y="84506"/>
                </a:lnTo>
                <a:lnTo>
                  <a:pt x="1266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0" name="任意多边形 29"/>
          <p:cNvSpPr>
            <a:spLocks/>
          </p:cNvSpPr>
          <p:nvPr/>
        </p:nvSpPr>
        <p:spPr bwMode="auto">
          <a:xfrm>
            <a:off x="2426496" y="2253738"/>
            <a:ext cx="169581" cy="1485574"/>
          </a:xfrm>
          <a:custGeom>
            <a:avLst/>
            <a:gdLst>
              <a:gd name="connsiteX0" fmla="*/ 10941 w 169581"/>
              <a:gd name="connsiteY0" fmla="*/ 0 h 1485574"/>
              <a:gd name="connsiteX1" fmla="*/ 13676 w 169581"/>
              <a:gd name="connsiteY1" fmla="*/ 0 h 1485574"/>
              <a:gd name="connsiteX2" fmla="*/ 24617 w 169581"/>
              <a:gd name="connsiteY2" fmla="*/ 0 h 1485574"/>
              <a:gd name="connsiteX3" fmla="*/ 30087 w 169581"/>
              <a:gd name="connsiteY3" fmla="*/ 2735 h 1485574"/>
              <a:gd name="connsiteX4" fmla="*/ 43763 w 169581"/>
              <a:gd name="connsiteY4" fmla="*/ 5470 h 1485574"/>
              <a:gd name="connsiteX5" fmla="*/ 57439 w 169581"/>
              <a:gd name="connsiteY5" fmla="*/ 13676 h 1485574"/>
              <a:gd name="connsiteX6" fmla="*/ 73850 w 169581"/>
              <a:gd name="connsiteY6" fmla="*/ 19146 h 1485574"/>
              <a:gd name="connsiteX7" fmla="*/ 92996 w 169581"/>
              <a:gd name="connsiteY7" fmla="*/ 27352 h 1485574"/>
              <a:gd name="connsiteX8" fmla="*/ 109407 w 169581"/>
              <a:gd name="connsiteY8" fmla="*/ 35557 h 1485574"/>
              <a:gd name="connsiteX9" fmla="*/ 123083 w 169581"/>
              <a:gd name="connsiteY9" fmla="*/ 43763 h 1485574"/>
              <a:gd name="connsiteX10" fmla="*/ 136759 w 169581"/>
              <a:gd name="connsiteY10" fmla="*/ 49233 h 1485574"/>
              <a:gd name="connsiteX11" fmla="*/ 147700 w 169581"/>
              <a:gd name="connsiteY11" fmla="*/ 60174 h 1485574"/>
              <a:gd name="connsiteX12" fmla="*/ 153170 w 169581"/>
              <a:gd name="connsiteY12" fmla="*/ 65644 h 1485574"/>
              <a:gd name="connsiteX13" fmla="*/ 158641 w 169581"/>
              <a:gd name="connsiteY13" fmla="*/ 73850 h 1485574"/>
              <a:gd name="connsiteX14" fmla="*/ 166846 w 169581"/>
              <a:gd name="connsiteY14" fmla="*/ 82055 h 1485574"/>
              <a:gd name="connsiteX15" fmla="*/ 169581 w 169581"/>
              <a:gd name="connsiteY15" fmla="*/ 90261 h 1485574"/>
              <a:gd name="connsiteX16" fmla="*/ 169581 w 169581"/>
              <a:gd name="connsiteY16" fmla="*/ 106672 h 1485574"/>
              <a:gd name="connsiteX17" fmla="*/ 166846 w 169581"/>
              <a:gd name="connsiteY17" fmla="*/ 120348 h 1485574"/>
              <a:gd name="connsiteX18" fmla="*/ 158641 w 169581"/>
              <a:gd name="connsiteY18" fmla="*/ 134024 h 1485574"/>
              <a:gd name="connsiteX19" fmla="*/ 153170 w 169581"/>
              <a:gd name="connsiteY19" fmla="*/ 144965 h 1485574"/>
              <a:gd name="connsiteX20" fmla="*/ 153170 w 169581"/>
              <a:gd name="connsiteY20" fmla="*/ 155905 h 1485574"/>
              <a:gd name="connsiteX21" fmla="*/ 150435 w 169581"/>
              <a:gd name="connsiteY21" fmla="*/ 166846 h 1485574"/>
              <a:gd name="connsiteX22" fmla="*/ 147700 w 169581"/>
              <a:gd name="connsiteY22" fmla="*/ 175052 h 1485574"/>
              <a:gd name="connsiteX23" fmla="*/ 142230 w 169581"/>
              <a:gd name="connsiteY23" fmla="*/ 188727 h 1485574"/>
              <a:gd name="connsiteX24" fmla="*/ 139494 w 169581"/>
              <a:gd name="connsiteY24" fmla="*/ 202403 h 1485574"/>
              <a:gd name="connsiteX25" fmla="*/ 136759 w 169581"/>
              <a:gd name="connsiteY25" fmla="*/ 216079 h 1485574"/>
              <a:gd name="connsiteX26" fmla="*/ 134024 w 169581"/>
              <a:gd name="connsiteY26" fmla="*/ 232490 h 1485574"/>
              <a:gd name="connsiteX27" fmla="*/ 131289 w 169581"/>
              <a:gd name="connsiteY27" fmla="*/ 248902 h 1485574"/>
              <a:gd name="connsiteX28" fmla="*/ 131289 w 169581"/>
              <a:gd name="connsiteY28" fmla="*/ 259842 h 1485574"/>
              <a:gd name="connsiteX29" fmla="*/ 125818 w 169581"/>
              <a:gd name="connsiteY29" fmla="*/ 270783 h 1485574"/>
              <a:gd name="connsiteX30" fmla="*/ 125818 w 169581"/>
              <a:gd name="connsiteY30" fmla="*/ 284459 h 1485574"/>
              <a:gd name="connsiteX31" fmla="*/ 125818 w 169581"/>
              <a:gd name="connsiteY31" fmla="*/ 298135 h 1485574"/>
              <a:gd name="connsiteX32" fmla="*/ 123083 w 169581"/>
              <a:gd name="connsiteY32" fmla="*/ 314546 h 1485574"/>
              <a:gd name="connsiteX33" fmla="*/ 123083 w 169581"/>
              <a:gd name="connsiteY33" fmla="*/ 330957 h 1485574"/>
              <a:gd name="connsiteX34" fmla="*/ 120348 w 169581"/>
              <a:gd name="connsiteY34" fmla="*/ 347368 h 1485574"/>
              <a:gd name="connsiteX35" fmla="*/ 120348 w 169581"/>
              <a:gd name="connsiteY35" fmla="*/ 369249 h 1485574"/>
              <a:gd name="connsiteX36" fmla="*/ 117613 w 169581"/>
              <a:gd name="connsiteY36" fmla="*/ 388396 h 1485574"/>
              <a:gd name="connsiteX37" fmla="*/ 117613 w 169581"/>
              <a:gd name="connsiteY37" fmla="*/ 410277 h 1485574"/>
              <a:gd name="connsiteX38" fmla="*/ 112143 w 169581"/>
              <a:gd name="connsiteY38" fmla="*/ 432159 h 1485574"/>
              <a:gd name="connsiteX39" fmla="*/ 112143 w 169581"/>
              <a:gd name="connsiteY39" fmla="*/ 456775 h 1485574"/>
              <a:gd name="connsiteX40" fmla="*/ 112143 w 169581"/>
              <a:gd name="connsiteY40" fmla="*/ 481392 h 1485574"/>
              <a:gd name="connsiteX41" fmla="*/ 109407 w 169581"/>
              <a:gd name="connsiteY41" fmla="*/ 508744 h 1485574"/>
              <a:gd name="connsiteX42" fmla="*/ 109407 w 169581"/>
              <a:gd name="connsiteY42" fmla="*/ 533360 h 1485574"/>
              <a:gd name="connsiteX43" fmla="*/ 106672 w 169581"/>
              <a:gd name="connsiteY43" fmla="*/ 563447 h 1485574"/>
              <a:gd name="connsiteX44" fmla="*/ 103937 w 169581"/>
              <a:gd name="connsiteY44" fmla="*/ 623621 h 1485574"/>
              <a:gd name="connsiteX45" fmla="*/ 95731 w 169581"/>
              <a:gd name="connsiteY45" fmla="*/ 678325 h 1485574"/>
              <a:gd name="connsiteX46" fmla="*/ 92996 w 169581"/>
              <a:gd name="connsiteY46" fmla="*/ 730293 h 1485574"/>
              <a:gd name="connsiteX47" fmla="*/ 90261 w 169581"/>
              <a:gd name="connsiteY47" fmla="*/ 779526 h 1485574"/>
              <a:gd name="connsiteX48" fmla="*/ 87526 w 169581"/>
              <a:gd name="connsiteY48" fmla="*/ 823289 h 1485574"/>
              <a:gd name="connsiteX49" fmla="*/ 87526 w 169581"/>
              <a:gd name="connsiteY49" fmla="*/ 867052 h 1485574"/>
              <a:gd name="connsiteX50" fmla="*/ 84791 w 169581"/>
              <a:gd name="connsiteY50" fmla="*/ 905345 h 1485574"/>
              <a:gd name="connsiteX51" fmla="*/ 84791 w 169581"/>
              <a:gd name="connsiteY51" fmla="*/ 946372 h 1485574"/>
              <a:gd name="connsiteX52" fmla="*/ 79320 w 169581"/>
              <a:gd name="connsiteY52" fmla="*/ 981930 h 1485574"/>
              <a:gd name="connsiteX53" fmla="*/ 79320 w 169581"/>
              <a:gd name="connsiteY53" fmla="*/ 1017487 h 1485574"/>
              <a:gd name="connsiteX54" fmla="*/ 79320 w 169581"/>
              <a:gd name="connsiteY54" fmla="*/ 1055780 h 1485574"/>
              <a:gd name="connsiteX55" fmla="*/ 76585 w 169581"/>
              <a:gd name="connsiteY55" fmla="*/ 1088602 h 1485574"/>
              <a:gd name="connsiteX56" fmla="*/ 79320 w 169581"/>
              <a:gd name="connsiteY56" fmla="*/ 1118689 h 1485574"/>
              <a:gd name="connsiteX57" fmla="*/ 79320 w 169581"/>
              <a:gd name="connsiteY57" fmla="*/ 1148776 h 1485574"/>
              <a:gd name="connsiteX58" fmla="*/ 79320 w 169581"/>
              <a:gd name="connsiteY58" fmla="*/ 1178863 h 1485574"/>
              <a:gd name="connsiteX59" fmla="*/ 84791 w 169581"/>
              <a:gd name="connsiteY59" fmla="*/ 1203479 h 1485574"/>
              <a:gd name="connsiteX60" fmla="*/ 87526 w 169581"/>
              <a:gd name="connsiteY60" fmla="*/ 1230831 h 1485574"/>
              <a:gd name="connsiteX61" fmla="*/ 90261 w 169581"/>
              <a:gd name="connsiteY61" fmla="*/ 1255448 h 1485574"/>
              <a:gd name="connsiteX62" fmla="*/ 95731 w 169581"/>
              <a:gd name="connsiteY62" fmla="*/ 1277329 h 1485574"/>
              <a:gd name="connsiteX63" fmla="*/ 103937 w 169581"/>
              <a:gd name="connsiteY63" fmla="*/ 1301946 h 1485574"/>
              <a:gd name="connsiteX64" fmla="*/ 112143 w 169581"/>
              <a:gd name="connsiteY64" fmla="*/ 1318357 h 1485574"/>
              <a:gd name="connsiteX65" fmla="*/ 123083 w 169581"/>
              <a:gd name="connsiteY65" fmla="*/ 1337503 h 1485574"/>
              <a:gd name="connsiteX66" fmla="*/ 129375 w 169581"/>
              <a:gd name="connsiteY66" fmla="*/ 1345368 h 1485574"/>
              <a:gd name="connsiteX67" fmla="*/ 119985 w 169581"/>
              <a:gd name="connsiteY67" fmla="*/ 1429874 h 1485574"/>
              <a:gd name="connsiteX68" fmla="*/ 116709 w 169581"/>
              <a:gd name="connsiteY68" fmla="*/ 1485574 h 1485574"/>
              <a:gd name="connsiteX69" fmla="*/ 109407 w 169581"/>
              <a:gd name="connsiteY69" fmla="*/ 1479733 h 1485574"/>
              <a:gd name="connsiteX70" fmla="*/ 95731 w 169581"/>
              <a:gd name="connsiteY70" fmla="*/ 1466057 h 1485574"/>
              <a:gd name="connsiteX71" fmla="*/ 84791 w 169581"/>
              <a:gd name="connsiteY71" fmla="*/ 1452381 h 1485574"/>
              <a:gd name="connsiteX72" fmla="*/ 73850 w 169581"/>
              <a:gd name="connsiteY72" fmla="*/ 1441440 h 1485574"/>
              <a:gd name="connsiteX73" fmla="*/ 62909 w 169581"/>
              <a:gd name="connsiteY73" fmla="*/ 1425029 h 1485574"/>
              <a:gd name="connsiteX74" fmla="*/ 54704 w 169581"/>
              <a:gd name="connsiteY74" fmla="*/ 1403148 h 1485574"/>
              <a:gd name="connsiteX75" fmla="*/ 46498 w 169581"/>
              <a:gd name="connsiteY75" fmla="*/ 1384001 h 1485574"/>
              <a:gd name="connsiteX76" fmla="*/ 38293 w 169581"/>
              <a:gd name="connsiteY76" fmla="*/ 1364855 h 1485574"/>
              <a:gd name="connsiteX77" fmla="*/ 32822 w 169581"/>
              <a:gd name="connsiteY77" fmla="*/ 1356650 h 1485574"/>
              <a:gd name="connsiteX78" fmla="*/ 32822 w 169581"/>
              <a:gd name="connsiteY78" fmla="*/ 1351179 h 1485574"/>
              <a:gd name="connsiteX79" fmla="*/ 30087 w 169581"/>
              <a:gd name="connsiteY79" fmla="*/ 1342974 h 1485574"/>
              <a:gd name="connsiteX80" fmla="*/ 30087 w 169581"/>
              <a:gd name="connsiteY80" fmla="*/ 1337503 h 1485574"/>
              <a:gd name="connsiteX81" fmla="*/ 27352 w 169581"/>
              <a:gd name="connsiteY81" fmla="*/ 1326563 h 1485574"/>
              <a:gd name="connsiteX82" fmla="*/ 27352 w 169581"/>
              <a:gd name="connsiteY82" fmla="*/ 1318357 h 1485574"/>
              <a:gd name="connsiteX83" fmla="*/ 24617 w 169581"/>
              <a:gd name="connsiteY83" fmla="*/ 1307416 h 1485574"/>
              <a:gd name="connsiteX84" fmla="*/ 24617 w 169581"/>
              <a:gd name="connsiteY84" fmla="*/ 1293740 h 1485574"/>
              <a:gd name="connsiteX85" fmla="*/ 19146 w 169581"/>
              <a:gd name="connsiteY85" fmla="*/ 1285535 h 1485574"/>
              <a:gd name="connsiteX86" fmla="*/ 19146 w 169581"/>
              <a:gd name="connsiteY86" fmla="*/ 1271859 h 1485574"/>
              <a:gd name="connsiteX87" fmla="*/ 19146 w 169581"/>
              <a:gd name="connsiteY87" fmla="*/ 1255448 h 1485574"/>
              <a:gd name="connsiteX88" fmla="*/ 16411 w 169581"/>
              <a:gd name="connsiteY88" fmla="*/ 1241772 h 1485574"/>
              <a:gd name="connsiteX89" fmla="*/ 16411 w 169581"/>
              <a:gd name="connsiteY89" fmla="*/ 1225361 h 1485574"/>
              <a:gd name="connsiteX90" fmla="*/ 16411 w 169581"/>
              <a:gd name="connsiteY90" fmla="*/ 1208950 h 1485574"/>
              <a:gd name="connsiteX91" fmla="*/ 16411 w 169581"/>
              <a:gd name="connsiteY91" fmla="*/ 1192539 h 1485574"/>
              <a:gd name="connsiteX92" fmla="*/ 13676 w 169581"/>
              <a:gd name="connsiteY92" fmla="*/ 1176128 h 1485574"/>
              <a:gd name="connsiteX93" fmla="*/ 13676 w 169581"/>
              <a:gd name="connsiteY93" fmla="*/ 1154246 h 1485574"/>
              <a:gd name="connsiteX94" fmla="*/ 13676 w 169581"/>
              <a:gd name="connsiteY94" fmla="*/ 1135100 h 1485574"/>
              <a:gd name="connsiteX95" fmla="*/ 13676 w 169581"/>
              <a:gd name="connsiteY95" fmla="*/ 1110483 h 1485574"/>
              <a:gd name="connsiteX96" fmla="*/ 13676 w 169581"/>
              <a:gd name="connsiteY96" fmla="*/ 1091337 h 1485574"/>
              <a:gd name="connsiteX97" fmla="*/ 13676 w 169581"/>
              <a:gd name="connsiteY97" fmla="*/ 1069456 h 1485574"/>
              <a:gd name="connsiteX98" fmla="*/ 13676 w 169581"/>
              <a:gd name="connsiteY98" fmla="*/ 1044839 h 1485574"/>
              <a:gd name="connsiteX99" fmla="*/ 13676 w 169581"/>
              <a:gd name="connsiteY99" fmla="*/ 1022958 h 1485574"/>
              <a:gd name="connsiteX100" fmla="*/ 13676 w 169581"/>
              <a:gd name="connsiteY100" fmla="*/ 995606 h 1485574"/>
              <a:gd name="connsiteX101" fmla="*/ 13676 w 169581"/>
              <a:gd name="connsiteY101" fmla="*/ 968254 h 1485574"/>
              <a:gd name="connsiteX102" fmla="*/ 16411 w 169581"/>
              <a:gd name="connsiteY102" fmla="*/ 943637 h 1485574"/>
              <a:gd name="connsiteX103" fmla="*/ 16411 w 169581"/>
              <a:gd name="connsiteY103" fmla="*/ 916285 h 1485574"/>
              <a:gd name="connsiteX104" fmla="*/ 16411 w 169581"/>
              <a:gd name="connsiteY104" fmla="*/ 886198 h 1485574"/>
              <a:gd name="connsiteX105" fmla="*/ 16411 w 169581"/>
              <a:gd name="connsiteY105" fmla="*/ 856112 h 1485574"/>
              <a:gd name="connsiteX106" fmla="*/ 19146 w 169581"/>
              <a:gd name="connsiteY106" fmla="*/ 826025 h 1485574"/>
              <a:gd name="connsiteX107" fmla="*/ 19146 w 169581"/>
              <a:gd name="connsiteY107" fmla="*/ 795938 h 1485574"/>
              <a:gd name="connsiteX108" fmla="*/ 19146 w 169581"/>
              <a:gd name="connsiteY108" fmla="*/ 763115 h 1485574"/>
              <a:gd name="connsiteX109" fmla="*/ 24617 w 169581"/>
              <a:gd name="connsiteY109" fmla="*/ 730293 h 1485574"/>
              <a:gd name="connsiteX110" fmla="*/ 24617 w 169581"/>
              <a:gd name="connsiteY110" fmla="*/ 700206 h 1485574"/>
              <a:gd name="connsiteX111" fmla="*/ 24617 w 169581"/>
              <a:gd name="connsiteY111" fmla="*/ 670119 h 1485574"/>
              <a:gd name="connsiteX112" fmla="*/ 24617 w 169581"/>
              <a:gd name="connsiteY112" fmla="*/ 640032 h 1485574"/>
              <a:gd name="connsiteX113" fmla="*/ 24617 w 169581"/>
              <a:gd name="connsiteY113" fmla="*/ 609945 h 1485574"/>
              <a:gd name="connsiteX114" fmla="*/ 27352 w 169581"/>
              <a:gd name="connsiteY114" fmla="*/ 585329 h 1485574"/>
              <a:gd name="connsiteX115" fmla="*/ 27352 w 169581"/>
              <a:gd name="connsiteY115" fmla="*/ 557977 h 1485574"/>
              <a:gd name="connsiteX116" fmla="*/ 27352 w 169581"/>
              <a:gd name="connsiteY116" fmla="*/ 530625 h 1485574"/>
              <a:gd name="connsiteX117" fmla="*/ 27352 w 169581"/>
              <a:gd name="connsiteY117" fmla="*/ 503273 h 1485574"/>
              <a:gd name="connsiteX118" fmla="*/ 27352 w 169581"/>
              <a:gd name="connsiteY118" fmla="*/ 481392 h 1485574"/>
              <a:gd name="connsiteX119" fmla="*/ 30087 w 169581"/>
              <a:gd name="connsiteY119" fmla="*/ 456775 h 1485574"/>
              <a:gd name="connsiteX120" fmla="*/ 30087 w 169581"/>
              <a:gd name="connsiteY120" fmla="*/ 434894 h 1485574"/>
              <a:gd name="connsiteX121" fmla="*/ 30087 w 169581"/>
              <a:gd name="connsiteY121" fmla="*/ 410277 h 1485574"/>
              <a:gd name="connsiteX122" fmla="*/ 30087 w 169581"/>
              <a:gd name="connsiteY122" fmla="*/ 391131 h 1485574"/>
              <a:gd name="connsiteX123" fmla="*/ 30087 w 169581"/>
              <a:gd name="connsiteY123" fmla="*/ 371985 h 1485574"/>
              <a:gd name="connsiteX124" fmla="*/ 32822 w 169581"/>
              <a:gd name="connsiteY124" fmla="*/ 352838 h 1485574"/>
              <a:gd name="connsiteX125" fmla="*/ 32822 w 169581"/>
              <a:gd name="connsiteY125" fmla="*/ 336427 h 1485574"/>
              <a:gd name="connsiteX126" fmla="*/ 32822 w 169581"/>
              <a:gd name="connsiteY126" fmla="*/ 314546 h 1485574"/>
              <a:gd name="connsiteX127" fmla="*/ 32822 w 169581"/>
              <a:gd name="connsiteY127" fmla="*/ 298135 h 1485574"/>
              <a:gd name="connsiteX128" fmla="*/ 32822 w 169581"/>
              <a:gd name="connsiteY128" fmla="*/ 284459 h 1485574"/>
              <a:gd name="connsiteX129" fmla="*/ 32822 w 169581"/>
              <a:gd name="connsiteY129" fmla="*/ 268048 h 1485574"/>
              <a:gd name="connsiteX130" fmla="*/ 32822 w 169581"/>
              <a:gd name="connsiteY130" fmla="*/ 254372 h 1485574"/>
              <a:gd name="connsiteX131" fmla="*/ 38293 w 169581"/>
              <a:gd name="connsiteY131" fmla="*/ 243431 h 1485574"/>
              <a:gd name="connsiteX132" fmla="*/ 38293 w 169581"/>
              <a:gd name="connsiteY132" fmla="*/ 229755 h 1485574"/>
              <a:gd name="connsiteX133" fmla="*/ 38293 w 169581"/>
              <a:gd name="connsiteY133" fmla="*/ 218814 h 1485574"/>
              <a:gd name="connsiteX134" fmla="*/ 38293 w 169581"/>
              <a:gd name="connsiteY134" fmla="*/ 207874 h 1485574"/>
              <a:gd name="connsiteX135" fmla="*/ 38293 w 169581"/>
              <a:gd name="connsiteY135" fmla="*/ 199668 h 1485574"/>
              <a:gd name="connsiteX136" fmla="*/ 38293 w 169581"/>
              <a:gd name="connsiteY136" fmla="*/ 188727 h 1485574"/>
              <a:gd name="connsiteX137" fmla="*/ 38293 w 169581"/>
              <a:gd name="connsiteY137" fmla="*/ 183257 h 1485574"/>
              <a:gd name="connsiteX138" fmla="*/ 38293 w 169581"/>
              <a:gd name="connsiteY138" fmla="*/ 172316 h 1485574"/>
              <a:gd name="connsiteX139" fmla="*/ 38293 w 169581"/>
              <a:gd name="connsiteY139" fmla="*/ 166846 h 1485574"/>
              <a:gd name="connsiteX140" fmla="*/ 38293 w 169581"/>
              <a:gd name="connsiteY140" fmla="*/ 161376 h 1485574"/>
              <a:gd name="connsiteX141" fmla="*/ 38293 w 169581"/>
              <a:gd name="connsiteY141" fmla="*/ 142229 h 1485574"/>
              <a:gd name="connsiteX142" fmla="*/ 38293 w 169581"/>
              <a:gd name="connsiteY142" fmla="*/ 123083 h 1485574"/>
              <a:gd name="connsiteX143" fmla="*/ 32822 w 169581"/>
              <a:gd name="connsiteY143" fmla="*/ 109407 h 1485574"/>
              <a:gd name="connsiteX144" fmla="*/ 30087 w 169581"/>
              <a:gd name="connsiteY144" fmla="*/ 92996 h 1485574"/>
              <a:gd name="connsiteX145" fmla="*/ 27352 w 169581"/>
              <a:gd name="connsiteY145" fmla="*/ 82055 h 1485574"/>
              <a:gd name="connsiteX146" fmla="*/ 24617 w 169581"/>
              <a:gd name="connsiteY146" fmla="*/ 68380 h 1485574"/>
              <a:gd name="connsiteX147" fmla="*/ 19146 w 169581"/>
              <a:gd name="connsiteY147" fmla="*/ 60174 h 1485574"/>
              <a:gd name="connsiteX148" fmla="*/ 13676 w 169581"/>
              <a:gd name="connsiteY148" fmla="*/ 49233 h 1485574"/>
              <a:gd name="connsiteX149" fmla="*/ 8206 w 169581"/>
              <a:gd name="connsiteY149" fmla="*/ 43763 h 1485574"/>
              <a:gd name="connsiteX150" fmla="*/ 2735 w 169581"/>
              <a:gd name="connsiteY150" fmla="*/ 32822 h 1485574"/>
              <a:gd name="connsiteX151" fmla="*/ 2735 w 169581"/>
              <a:gd name="connsiteY151" fmla="*/ 27352 h 1485574"/>
              <a:gd name="connsiteX152" fmla="*/ 0 w 169581"/>
              <a:gd name="connsiteY152" fmla="*/ 19146 h 1485574"/>
              <a:gd name="connsiteX153" fmla="*/ 0 w 169581"/>
              <a:gd name="connsiteY153" fmla="*/ 16411 h 1485574"/>
              <a:gd name="connsiteX154" fmla="*/ 0 w 169581"/>
              <a:gd name="connsiteY154" fmla="*/ 10941 h 1485574"/>
              <a:gd name="connsiteX155" fmla="*/ 2735 w 169581"/>
              <a:gd name="connsiteY155" fmla="*/ 5470 h 1485574"/>
              <a:gd name="connsiteX156" fmla="*/ 8206 w 169581"/>
              <a:gd name="connsiteY156" fmla="*/ 2735 h 1485574"/>
              <a:gd name="connsiteX157" fmla="*/ 10941 w 169581"/>
              <a:gd name="connsiteY157" fmla="*/ 0 h 148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69581" h="1485574">
                <a:moveTo>
                  <a:pt x="10941" y="0"/>
                </a:moveTo>
                <a:lnTo>
                  <a:pt x="13676" y="0"/>
                </a:lnTo>
                <a:lnTo>
                  <a:pt x="24617" y="0"/>
                </a:lnTo>
                <a:lnTo>
                  <a:pt x="30087" y="2735"/>
                </a:lnTo>
                <a:lnTo>
                  <a:pt x="43763" y="5470"/>
                </a:lnTo>
                <a:lnTo>
                  <a:pt x="57439" y="13676"/>
                </a:lnTo>
                <a:lnTo>
                  <a:pt x="73850" y="19146"/>
                </a:lnTo>
                <a:lnTo>
                  <a:pt x="92996" y="27352"/>
                </a:lnTo>
                <a:lnTo>
                  <a:pt x="109407" y="35557"/>
                </a:lnTo>
                <a:lnTo>
                  <a:pt x="123083" y="43763"/>
                </a:lnTo>
                <a:lnTo>
                  <a:pt x="136759" y="49233"/>
                </a:lnTo>
                <a:lnTo>
                  <a:pt x="147700" y="60174"/>
                </a:lnTo>
                <a:lnTo>
                  <a:pt x="153170" y="65644"/>
                </a:lnTo>
                <a:lnTo>
                  <a:pt x="158641" y="73850"/>
                </a:lnTo>
                <a:lnTo>
                  <a:pt x="166846" y="82055"/>
                </a:lnTo>
                <a:lnTo>
                  <a:pt x="169581" y="90261"/>
                </a:lnTo>
                <a:lnTo>
                  <a:pt x="169581" y="106672"/>
                </a:lnTo>
                <a:lnTo>
                  <a:pt x="166846" y="120348"/>
                </a:lnTo>
                <a:lnTo>
                  <a:pt x="158641" y="134024"/>
                </a:lnTo>
                <a:lnTo>
                  <a:pt x="153170" y="144965"/>
                </a:lnTo>
                <a:lnTo>
                  <a:pt x="153170" y="155905"/>
                </a:lnTo>
                <a:lnTo>
                  <a:pt x="150435" y="166846"/>
                </a:lnTo>
                <a:lnTo>
                  <a:pt x="147700" y="175052"/>
                </a:lnTo>
                <a:lnTo>
                  <a:pt x="142230" y="188727"/>
                </a:lnTo>
                <a:lnTo>
                  <a:pt x="139494" y="202403"/>
                </a:lnTo>
                <a:lnTo>
                  <a:pt x="136759" y="216079"/>
                </a:lnTo>
                <a:lnTo>
                  <a:pt x="134024" y="232490"/>
                </a:lnTo>
                <a:lnTo>
                  <a:pt x="131289" y="248902"/>
                </a:lnTo>
                <a:lnTo>
                  <a:pt x="131289" y="259842"/>
                </a:lnTo>
                <a:lnTo>
                  <a:pt x="125818" y="270783"/>
                </a:lnTo>
                <a:lnTo>
                  <a:pt x="125818" y="284459"/>
                </a:lnTo>
                <a:lnTo>
                  <a:pt x="125818" y="298135"/>
                </a:lnTo>
                <a:lnTo>
                  <a:pt x="123083" y="314546"/>
                </a:lnTo>
                <a:lnTo>
                  <a:pt x="123083" y="330957"/>
                </a:lnTo>
                <a:lnTo>
                  <a:pt x="120348" y="347368"/>
                </a:lnTo>
                <a:lnTo>
                  <a:pt x="120348" y="369249"/>
                </a:lnTo>
                <a:lnTo>
                  <a:pt x="117613" y="388396"/>
                </a:lnTo>
                <a:lnTo>
                  <a:pt x="117613" y="410277"/>
                </a:lnTo>
                <a:lnTo>
                  <a:pt x="112143" y="432159"/>
                </a:lnTo>
                <a:lnTo>
                  <a:pt x="112143" y="456775"/>
                </a:lnTo>
                <a:lnTo>
                  <a:pt x="112143" y="481392"/>
                </a:lnTo>
                <a:lnTo>
                  <a:pt x="109407" y="508744"/>
                </a:lnTo>
                <a:lnTo>
                  <a:pt x="109407" y="533360"/>
                </a:lnTo>
                <a:lnTo>
                  <a:pt x="106672" y="563447"/>
                </a:lnTo>
                <a:lnTo>
                  <a:pt x="103937" y="623621"/>
                </a:lnTo>
                <a:lnTo>
                  <a:pt x="95731" y="678325"/>
                </a:lnTo>
                <a:lnTo>
                  <a:pt x="92996" y="730293"/>
                </a:lnTo>
                <a:lnTo>
                  <a:pt x="90261" y="779526"/>
                </a:lnTo>
                <a:lnTo>
                  <a:pt x="87526" y="823289"/>
                </a:lnTo>
                <a:lnTo>
                  <a:pt x="87526" y="867052"/>
                </a:lnTo>
                <a:lnTo>
                  <a:pt x="84791" y="905345"/>
                </a:lnTo>
                <a:lnTo>
                  <a:pt x="84791" y="946372"/>
                </a:lnTo>
                <a:lnTo>
                  <a:pt x="79320" y="981930"/>
                </a:lnTo>
                <a:lnTo>
                  <a:pt x="79320" y="1017487"/>
                </a:lnTo>
                <a:lnTo>
                  <a:pt x="79320" y="1055780"/>
                </a:lnTo>
                <a:lnTo>
                  <a:pt x="76585" y="1088602"/>
                </a:lnTo>
                <a:lnTo>
                  <a:pt x="79320" y="1118689"/>
                </a:lnTo>
                <a:lnTo>
                  <a:pt x="79320" y="1148776"/>
                </a:lnTo>
                <a:lnTo>
                  <a:pt x="79320" y="1178863"/>
                </a:lnTo>
                <a:lnTo>
                  <a:pt x="84791" y="1203479"/>
                </a:lnTo>
                <a:lnTo>
                  <a:pt x="87526" y="1230831"/>
                </a:lnTo>
                <a:lnTo>
                  <a:pt x="90261" y="1255448"/>
                </a:lnTo>
                <a:lnTo>
                  <a:pt x="95731" y="1277329"/>
                </a:lnTo>
                <a:lnTo>
                  <a:pt x="103937" y="1301946"/>
                </a:lnTo>
                <a:lnTo>
                  <a:pt x="112143" y="1318357"/>
                </a:lnTo>
                <a:lnTo>
                  <a:pt x="123083" y="1337503"/>
                </a:lnTo>
                <a:lnTo>
                  <a:pt x="129375" y="1345368"/>
                </a:lnTo>
                <a:lnTo>
                  <a:pt x="119985" y="1429874"/>
                </a:lnTo>
                <a:lnTo>
                  <a:pt x="116709" y="1485574"/>
                </a:lnTo>
                <a:lnTo>
                  <a:pt x="109407" y="1479733"/>
                </a:lnTo>
                <a:lnTo>
                  <a:pt x="95731" y="1466057"/>
                </a:lnTo>
                <a:lnTo>
                  <a:pt x="84791" y="1452381"/>
                </a:lnTo>
                <a:lnTo>
                  <a:pt x="73850" y="1441440"/>
                </a:lnTo>
                <a:lnTo>
                  <a:pt x="62909" y="1425029"/>
                </a:lnTo>
                <a:lnTo>
                  <a:pt x="54704" y="1403148"/>
                </a:lnTo>
                <a:lnTo>
                  <a:pt x="46498" y="1384001"/>
                </a:lnTo>
                <a:lnTo>
                  <a:pt x="38293" y="1364855"/>
                </a:lnTo>
                <a:lnTo>
                  <a:pt x="32822" y="1356650"/>
                </a:lnTo>
                <a:lnTo>
                  <a:pt x="32822" y="1351179"/>
                </a:lnTo>
                <a:lnTo>
                  <a:pt x="30087" y="1342974"/>
                </a:lnTo>
                <a:lnTo>
                  <a:pt x="30087" y="1337503"/>
                </a:lnTo>
                <a:lnTo>
                  <a:pt x="27352" y="1326563"/>
                </a:lnTo>
                <a:lnTo>
                  <a:pt x="27352" y="1318357"/>
                </a:lnTo>
                <a:lnTo>
                  <a:pt x="24617" y="1307416"/>
                </a:lnTo>
                <a:lnTo>
                  <a:pt x="24617" y="1293740"/>
                </a:lnTo>
                <a:lnTo>
                  <a:pt x="19146" y="1285535"/>
                </a:lnTo>
                <a:lnTo>
                  <a:pt x="19146" y="1271859"/>
                </a:lnTo>
                <a:lnTo>
                  <a:pt x="19146" y="1255448"/>
                </a:lnTo>
                <a:lnTo>
                  <a:pt x="16411" y="1241772"/>
                </a:lnTo>
                <a:lnTo>
                  <a:pt x="16411" y="1225361"/>
                </a:lnTo>
                <a:lnTo>
                  <a:pt x="16411" y="1208950"/>
                </a:lnTo>
                <a:lnTo>
                  <a:pt x="16411" y="1192539"/>
                </a:lnTo>
                <a:lnTo>
                  <a:pt x="13676" y="1176128"/>
                </a:lnTo>
                <a:lnTo>
                  <a:pt x="13676" y="1154246"/>
                </a:lnTo>
                <a:lnTo>
                  <a:pt x="13676" y="1135100"/>
                </a:lnTo>
                <a:lnTo>
                  <a:pt x="13676" y="1110483"/>
                </a:lnTo>
                <a:lnTo>
                  <a:pt x="13676" y="1091337"/>
                </a:lnTo>
                <a:lnTo>
                  <a:pt x="13676" y="1069456"/>
                </a:lnTo>
                <a:lnTo>
                  <a:pt x="13676" y="1044839"/>
                </a:lnTo>
                <a:lnTo>
                  <a:pt x="13676" y="1022958"/>
                </a:lnTo>
                <a:lnTo>
                  <a:pt x="13676" y="995606"/>
                </a:lnTo>
                <a:lnTo>
                  <a:pt x="13676" y="968254"/>
                </a:lnTo>
                <a:lnTo>
                  <a:pt x="16411" y="943637"/>
                </a:lnTo>
                <a:lnTo>
                  <a:pt x="16411" y="916285"/>
                </a:lnTo>
                <a:lnTo>
                  <a:pt x="16411" y="886198"/>
                </a:lnTo>
                <a:lnTo>
                  <a:pt x="16411" y="856112"/>
                </a:lnTo>
                <a:lnTo>
                  <a:pt x="19146" y="826025"/>
                </a:lnTo>
                <a:lnTo>
                  <a:pt x="19146" y="795938"/>
                </a:lnTo>
                <a:lnTo>
                  <a:pt x="19146" y="763115"/>
                </a:lnTo>
                <a:lnTo>
                  <a:pt x="24617" y="730293"/>
                </a:lnTo>
                <a:lnTo>
                  <a:pt x="24617" y="700206"/>
                </a:lnTo>
                <a:lnTo>
                  <a:pt x="24617" y="670119"/>
                </a:lnTo>
                <a:lnTo>
                  <a:pt x="24617" y="640032"/>
                </a:lnTo>
                <a:lnTo>
                  <a:pt x="24617" y="609945"/>
                </a:lnTo>
                <a:lnTo>
                  <a:pt x="27352" y="585329"/>
                </a:lnTo>
                <a:lnTo>
                  <a:pt x="27352" y="557977"/>
                </a:lnTo>
                <a:lnTo>
                  <a:pt x="27352" y="530625"/>
                </a:lnTo>
                <a:lnTo>
                  <a:pt x="27352" y="503273"/>
                </a:lnTo>
                <a:lnTo>
                  <a:pt x="27352" y="481392"/>
                </a:lnTo>
                <a:lnTo>
                  <a:pt x="30087" y="456775"/>
                </a:lnTo>
                <a:lnTo>
                  <a:pt x="30087" y="434894"/>
                </a:lnTo>
                <a:lnTo>
                  <a:pt x="30087" y="410277"/>
                </a:lnTo>
                <a:lnTo>
                  <a:pt x="30087" y="391131"/>
                </a:lnTo>
                <a:lnTo>
                  <a:pt x="30087" y="371985"/>
                </a:lnTo>
                <a:lnTo>
                  <a:pt x="32822" y="352838"/>
                </a:lnTo>
                <a:lnTo>
                  <a:pt x="32822" y="336427"/>
                </a:lnTo>
                <a:lnTo>
                  <a:pt x="32822" y="314546"/>
                </a:lnTo>
                <a:lnTo>
                  <a:pt x="32822" y="298135"/>
                </a:lnTo>
                <a:lnTo>
                  <a:pt x="32822" y="284459"/>
                </a:lnTo>
                <a:lnTo>
                  <a:pt x="32822" y="268048"/>
                </a:lnTo>
                <a:lnTo>
                  <a:pt x="32822" y="254372"/>
                </a:lnTo>
                <a:lnTo>
                  <a:pt x="38293" y="243431"/>
                </a:lnTo>
                <a:lnTo>
                  <a:pt x="38293" y="229755"/>
                </a:lnTo>
                <a:lnTo>
                  <a:pt x="38293" y="218814"/>
                </a:lnTo>
                <a:lnTo>
                  <a:pt x="38293" y="207874"/>
                </a:lnTo>
                <a:lnTo>
                  <a:pt x="38293" y="199668"/>
                </a:lnTo>
                <a:lnTo>
                  <a:pt x="38293" y="188727"/>
                </a:lnTo>
                <a:lnTo>
                  <a:pt x="38293" y="183257"/>
                </a:lnTo>
                <a:lnTo>
                  <a:pt x="38293" y="172316"/>
                </a:lnTo>
                <a:lnTo>
                  <a:pt x="38293" y="166846"/>
                </a:lnTo>
                <a:lnTo>
                  <a:pt x="38293" y="161376"/>
                </a:lnTo>
                <a:lnTo>
                  <a:pt x="38293" y="142229"/>
                </a:lnTo>
                <a:lnTo>
                  <a:pt x="38293" y="123083"/>
                </a:lnTo>
                <a:lnTo>
                  <a:pt x="32822" y="109407"/>
                </a:lnTo>
                <a:lnTo>
                  <a:pt x="30087" y="92996"/>
                </a:lnTo>
                <a:lnTo>
                  <a:pt x="27352" y="82055"/>
                </a:lnTo>
                <a:lnTo>
                  <a:pt x="24617" y="68380"/>
                </a:lnTo>
                <a:lnTo>
                  <a:pt x="19146" y="60174"/>
                </a:lnTo>
                <a:lnTo>
                  <a:pt x="13676" y="49233"/>
                </a:lnTo>
                <a:lnTo>
                  <a:pt x="8206" y="43763"/>
                </a:lnTo>
                <a:lnTo>
                  <a:pt x="2735" y="32822"/>
                </a:lnTo>
                <a:lnTo>
                  <a:pt x="2735" y="27352"/>
                </a:lnTo>
                <a:lnTo>
                  <a:pt x="0" y="19146"/>
                </a:lnTo>
                <a:lnTo>
                  <a:pt x="0" y="16411"/>
                </a:lnTo>
                <a:lnTo>
                  <a:pt x="0" y="10941"/>
                </a:lnTo>
                <a:lnTo>
                  <a:pt x="2735" y="5470"/>
                </a:lnTo>
                <a:lnTo>
                  <a:pt x="8206" y="2735"/>
                </a:lnTo>
                <a:lnTo>
                  <a:pt x="10941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1" name="任意多边形 30"/>
          <p:cNvSpPr>
            <a:spLocks/>
          </p:cNvSpPr>
          <p:nvPr/>
        </p:nvSpPr>
        <p:spPr bwMode="auto">
          <a:xfrm>
            <a:off x="2978022" y="3347810"/>
            <a:ext cx="129275" cy="268448"/>
          </a:xfrm>
          <a:custGeom>
            <a:avLst/>
            <a:gdLst>
              <a:gd name="connsiteX0" fmla="*/ 83036 w 129275"/>
              <a:gd name="connsiteY0" fmla="*/ 0 h 268448"/>
              <a:gd name="connsiteX1" fmla="*/ 85771 w 129275"/>
              <a:gd name="connsiteY1" fmla="*/ 0 h 268448"/>
              <a:gd name="connsiteX2" fmla="*/ 88507 w 129275"/>
              <a:gd name="connsiteY2" fmla="*/ 5471 h 268448"/>
              <a:gd name="connsiteX3" fmla="*/ 93977 w 129275"/>
              <a:gd name="connsiteY3" fmla="*/ 8206 h 268448"/>
              <a:gd name="connsiteX4" fmla="*/ 93977 w 129275"/>
              <a:gd name="connsiteY4" fmla="*/ 13676 h 268448"/>
              <a:gd name="connsiteX5" fmla="*/ 96712 w 129275"/>
              <a:gd name="connsiteY5" fmla="*/ 16411 h 268448"/>
              <a:gd name="connsiteX6" fmla="*/ 96712 w 129275"/>
              <a:gd name="connsiteY6" fmla="*/ 24617 h 268448"/>
              <a:gd name="connsiteX7" fmla="*/ 96712 w 129275"/>
              <a:gd name="connsiteY7" fmla="*/ 30087 h 268448"/>
              <a:gd name="connsiteX8" fmla="*/ 99447 w 129275"/>
              <a:gd name="connsiteY8" fmla="*/ 38293 h 268448"/>
              <a:gd name="connsiteX9" fmla="*/ 99447 w 129275"/>
              <a:gd name="connsiteY9" fmla="*/ 46498 h 268448"/>
              <a:gd name="connsiteX10" fmla="*/ 102183 w 129275"/>
              <a:gd name="connsiteY10" fmla="*/ 57439 h 268448"/>
              <a:gd name="connsiteX11" fmla="*/ 102183 w 129275"/>
              <a:gd name="connsiteY11" fmla="*/ 68380 h 268448"/>
              <a:gd name="connsiteX12" fmla="*/ 104918 w 129275"/>
              <a:gd name="connsiteY12" fmla="*/ 76585 h 268448"/>
              <a:gd name="connsiteX13" fmla="*/ 104918 w 129275"/>
              <a:gd name="connsiteY13" fmla="*/ 90261 h 268448"/>
              <a:gd name="connsiteX14" fmla="*/ 110388 w 129275"/>
              <a:gd name="connsiteY14" fmla="*/ 103937 h 268448"/>
              <a:gd name="connsiteX15" fmla="*/ 110388 w 129275"/>
              <a:gd name="connsiteY15" fmla="*/ 120348 h 268448"/>
              <a:gd name="connsiteX16" fmla="*/ 110388 w 129275"/>
              <a:gd name="connsiteY16" fmla="*/ 136759 h 268448"/>
              <a:gd name="connsiteX17" fmla="*/ 113123 w 129275"/>
              <a:gd name="connsiteY17" fmla="*/ 166846 h 268448"/>
              <a:gd name="connsiteX18" fmla="*/ 115858 w 129275"/>
              <a:gd name="connsiteY18" fmla="*/ 196933 h 268448"/>
              <a:gd name="connsiteX19" fmla="*/ 118594 w 129275"/>
              <a:gd name="connsiteY19" fmla="*/ 224285 h 268448"/>
              <a:gd name="connsiteX20" fmla="*/ 126799 w 129275"/>
              <a:gd name="connsiteY20" fmla="*/ 246166 h 268448"/>
              <a:gd name="connsiteX21" fmla="*/ 129275 w 129275"/>
              <a:gd name="connsiteY21" fmla="*/ 268448 h 268448"/>
              <a:gd name="connsiteX22" fmla="*/ 11402 w 129275"/>
              <a:gd name="connsiteY22" fmla="*/ 267893 h 268448"/>
              <a:gd name="connsiteX23" fmla="*/ 0 w 129275"/>
              <a:gd name="connsiteY23" fmla="*/ 267532 h 268448"/>
              <a:gd name="connsiteX24" fmla="*/ 3716 w 129275"/>
              <a:gd name="connsiteY24" fmla="*/ 262578 h 268448"/>
              <a:gd name="connsiteX25" fmla="*/ 6451 w 129275"/>
              <a:gd name="connsiteY25" fmla="*/ 248902 h 268448"/>
              <a:gd name="connsiteX26" fmla="*/ 11922 w 129275"/>
              <a:gd name="connsiteY26" fmla="*/ 240696 h 268448"/>
              <a:gd name="connsiteX27" fmla="*/ 17392 w 129275"/>
              <a:gd name="connsiteY27" fmla="*/ 227020 h 268448"/>
              <a:gd name="connsiteX28" fmla="*/ 22862 w 129275"/>
              <a:gd name="connsiteY28" fmla="*/ 210609 h 268448"/>
              <a:gd name="connsiteX29" fmla="*/ 25597 w 129275"/>
              <a:gd name="connsiteY29" fmla="*/ 196933 h 268448"/>
              <a:gd name="connsiteX30" fmla="*/ 33803 w 129275"/>
              <a:gd name="connsiteY30" fmla="*/ 180522 h 268448"/>
              <a:gd name="connsiteX31" fmla="*/ 36538 w 129275"/>
              <a:gd name="connsiteY31" fmla="*/ 164111 h 268448"/>
              <a:gd name="connsiteX32" fmla="*/ 39273 w 129275"/>
              <a:gd name="connsiteY32" fmla="*/ 144965 h 268448"/>
              <a:gd name="connsiteX33" fmla="*/ 47479 w 129275"/>
              <a:gd name="connsiteY33" fmla="*/ 123083 h 268448"/>
              <a:gd name="connsiteX34" fmla="*/ 50214 w 129275"/>
              <a:gd name="connsiteY34" fmla="*/ 106672 h 268448"/>
              <a:gd name="connsiteX35" fmla="*/ 52949 w 129275"/>
              <a:gd name="connsiteY35" fmla="*/ 90261 h 268448"/>
              <a:gd name="connsiteX36" fmla="*/ 55684 w 129275"/>
              <a:gd name="connsiteY36" fmla="*/ 76585 h 268448"/>
              <a:gd name="connsiteX37" fmla="*/ 58420 w 129275"/>
              <a:gd name="connsiteY37" fmla="*/ 62909 h 268448"/>
              <a:gd name="connsiteX38" fmla="*/ 63890 w 129275"/>
              <a:gd name="connsiteY38" fmla="*/ 51969 h 268448"/>
              <a:gd name="connsiteX39" fmla="*/ 66625 w 129275"/>
              <a:gd name="connsiteY39" fmla="*/ 41028 h 268448"/>
              <a:gd name="connsiteX40" fmla="*/ 69360 w 129275"/>
              <a:gd name="connsiteY40" fmla="*/ 30087 h 268448"/>
              <a:gd name="connsiteX41" fmla="*/ 72096 w 129275"/>
              <a:gd name="connsiteY41" fmla="*/ 21882 h 268448"/>
              <a:gd name="connsiteX42" fmla="*/ 77566 w 129275"/>
              <a:gd name="connsiteY42" fmla="*/ 13676 h 268448"/>
              <a:gd name="connsiteX43" fmla="*/ 80301 w 129275"/>
              <a:gd name="connsiteY43" fmla="*/ 10941 h 268448"/>
              <a:gd name="connsiteX44" fmla="*/ 80301 w 129275"/>
              <a:gd name="connsiteY44" fmla="*/ 5471 h 268448"/>
              <a:gd name="connsiteX45" fmla="*/ 83036 w 129275"/>
              <a:gd name="connsiteY45" fmla="*/ 0 h 26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9275" h="268448">
                <a:moveTo>
                  <a:pt x="83036" y="0"/>
                </a:moveTo>
                <a:lnTo>
                  <a:pt x="85771" y="0"/>
                </a:lnTo>
                <a:lnTo>
                  <a:pt x="88507" y="5471"/>
                </a:lnTo>
                <a:lnTo>
                  <a:pt x="93977" y="8206"/>
                </a:lnTo>
                <a:lnTo>
                  <a:pt x="93977" y="13676"/>
                </a:lnTo>
                <a:lnTo>
                  <a:pt x="96712" y="16411"/>
                </a:lnTo>
                <a:lnTo>
                  <a:pt x="96712" y="24617"/>
                </a:lnTo>
                <a:lnTo>
                  <a:pt x="96712" y="30087"/>
                </a:lnTo>
                <a:lnTo>
                  <a:pt x="99447" y="38293"/>
                </a:lnTo>
                <a:lnTo>
                  <a:pt x="99447" y="46498"/>
                </a:lnTo>
                <a:lnTo>
                  <a:pt x="102183" y="57439"/>
                </a:lnTo>
                <a:lnTo>
                  <a:pt x="102183" y="68380"/>
                </a:lnTo>
                <a:lnTo>
                  <a:pt x="104918" y="76585"/>
                </a:lnTo>
                <a:lnTo>
                  <a:pt x="104918" y="90261"/>
                </a:lnTo>
                <a:lnTo>
                  <a:pt x="110388" y="103937"/>
                </a:lnTo>
                <a:lnTo>
                  <a:pt x="110388" y="120348"/>
                </a:lnTo>
                <a:lnTo>
                  <a:pt x="110388" y="136759"/>
                </a:lnTo>
                <a:lnTo>
                  <a:pt x="113123" y="166846"/>
                </a:lnTo>
                <a:lnTo>
                  <a:pt x="115858" y="196933"/>
                </a:lnTo>
                <a:lnTo>
                  <a:pt x="118594" y="224285"/>
                </a:lnTo>
                <a:lnTo>
                  <a:pt x="126799" y="246166"/>
                </a:lnTo>
                <a:lnTo>
                  <a:pt x="129275" y="268448"/>
                </a:lnTo>
                <a:lnTo>
                  <a:pt x="11402" y="267893"/>
                </a:lnTo>
                <a:lnTo>
                  <a:pt x="0" y="267532"/>
                </a:lnTo>
                <a:lnTo>
                  <a:pt x="3716" y="262578"/>
                </a:lnTo>
                <a:lnTo>
                  <a:pt x="6451" y="248902"/>
                </a:lnTo>
                <a:lnTo>
                  <a:pt x="11922" y="240696"/>
                </a:lnTo>
                <a:lnTo>
                  <a:pt x="17392" y="227020"/>
                </a:lnTo>
                <a:lnTo>
                  <a:pt x="22862" y="210609"/>
                </a:lnTo>
                <a:lnTo>
                  <a:pt x="25597" y="196933"/>
                </a:lnTo>
                <a:lnTo>
                  <a:pt x="33803" y="180522"/>
                </a:lnTo>
                <a:lnTo>
                  <a:pt x="36538" y="164111"/>
                </a:lnTo>
                <a:lnTo>
                  <a:pt x="39273" y="144965"/>
                </a:lnTo>
                <a:lnTo>
                  <a:pt x="47479" y="123083"/>
                </a:lnTo>
                <a:lnTo>
                  <a:pt x="50214" y="106672"/>
                </a:lnTo>
                <a:lnTo>
                  <a:pt x="52949" y="90261"/>
                </a:lnTo>
                <a:lnTo>
                  <a:pt x="55684" y="76585"/>
                </a:lnTo>
                <a:lnTo>
                  <a:pt x="58420" y="62909"/>
                </a:lnTo>
                <a:lnTo>
                  <a:pt x="63890" y="51969"/>
                </a:lnTo>
                <a:lnTo>
                  <a:pt x="66625" y="41028"/>
                </a:lnTo>
                <a:lnTo>
                  <a:pt x="69360" y="30087"/>
                </a:lnTo>
                <a:lnTo>
                  <a:pt x="72096" y="21882"/>
                </a:lnTo>
                <a:lnTo>
                  <a:pt x="77566" y="13676"/>
                </a:lnTo>
                <a:lnTo>
                  <a:pt x="80301" y="10941"/>
                </a:lnTo>
                <a:lnTo>
                  <a:pt x="80301" y="5471"/>
                </a:lnTo>
                <a:lnTo>
                  <a:pt x="8303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35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115616" y="555526"/>
            <a:ext cx="3340015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ɡuàn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900" y="2337723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右半部分笔画较多，要写得紧凑一些。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210706" y="1881650"/>
            <a:ext cx="1846219" cy="1874984"/>
            <a:chOff x="1454150" y="3136900"/>
            <a:chExt cx="1120776" cy="1138238"/>
          </a:xfrm>
        </p:grpSpPr>
        <p:sp>
          <p:nvSpPr>
            <p:cNvPr id="9" name="Freeform 110"/>
            <p:cNvSpPr>
              <a:spLocks/>
            </p:cNvSpPr>
            <p:nvPr/>
          </p:nvSpPr>
          <p:spPr bwMode="auto">
            <a:xfrm>
              <a:off x="1554163" y="3214688"/>
              <a:ext cx="236538" cy="400050"/>
            </a:xfrm>
            <a:custGeom>
              <a:avLst/>
              <a:gdLst>
                <a:gd name="T0" fmla="*/ 94 w 149"/>
                <a:gd name="T1" fmla="*/ 0 h 252"/>
                <a:gd name="T2" fmla="*/ 103 w 149"/>
                <a:gd name="T3" fmla="*/ 0 h 252"/>
                <a:gd name="T4" fmla="*/ 111 w 149"/>
                <a:gd name="T5" fmla="*/ 2 h 252"/>
                <a:gd name="T6" fmla="*/ 122 w 149"/>
                <a:gd name="T7" fmla="*/ 8 h 252"/>
                <a:gd name="T8" fmla="*/ 134 w 149"/>
                <a:gd name="T9" fmla="*/ 17 h 252"/>
                <a:gd name="T10" fmla="*/ 143 w 149"/>
                <a:gd name="T11" fmla="*/ 25 h 252"/>
                <a:gd name="T12" fmla="*/ 148 w 149"/>
                <a:gd name="T13" fmla="*/ 32 h 252"/>
                <a:gd name="T14" fmla="*/ 149 w 149"/>
                <a:gd name="T15" fmla="*/ 40 h 252"/>
                <a:gd name="T16" fmla="*/ 148 w 149"/>
                <a:gd name="T17" fmla="*/ 46 h 252"/>
                <a:gd name="T18" fmla="*/ 144 w 149"/>
                <a:gd name="T19" fmla="*/ 51 h 252"/>
                <a:gd name="T20" fmla="*/ 142 w 149"/>
                <a:gd name="T21" fmla="*/ 55 h 252"/>
                <a:gd name="T22" fmla="*/ 137 w 149"/>
                <a:gd name="T23" fmla="*/ 63 h 252"/>
                <a:gd name="T24" fmla="*/ 133 w 149"/>
                <a:gd name="T25" fmla="*/ 72 h 252"/>
                <a:gd name="T26" fmla="*/ 127 w 149"/>
                <a:gd name="T27" fmla="*/ 82 h 252"/>
                <a:gd name="T28" fmla="*/ 121 w 149"/>
                <a:gd name="T29" fmla="*/ 93 h 252"/>
                <a:gd name="T30" fmla="*/ 115 w 149"/>
                <a:gd name="T31" fmla="*/ 106 h 252"/>
                <a:gd name="T32" fmla="*/ 104 w 149"/>
                <a:gd name="T33" fmla="*/ 127 h 252"/>
                <a:gd name="T34" fmla="*/ 87 w 149"/>
                <a:gd name="T35" fmla="*/ 154 h 252"/>
                <a:gd name="T36" fmla="*/ 70 w 149"/>
                <a:gd name="T37" fmla="*/ 179 h 252"/>
                <a:gd name="T38" fmla="*/ 52 w 149"/>
                <a:gd name="T39" fmla="*/ 203 h 252"/>
                <a:gd name="T40" fmla="*/ 38 w 149"/>
                <a:gd name="T41" fmla="*/ 219 h 252"/>
                <a:gd name="T42" fmla="*/ 30 w 149"/>
                <a:gd name="T43" fmla="*/ 229 h 252"/>
                <a:gd name="T44" fmla="*/ 21 w 149"/>
                <a:gd name="T45" fmla="*/ 236 h 252"/>
                <a:gd name="T46" fmla="*/ 15 w 149"/>
                <a:gd name="T47" fmla="*/ 242 h 252"/>
                <a:gd name="T48" fmla="*/ 11 w 149"/>
                <a:gd name="T49" fmla="*/ 247 h 252"/>
                <a:gd name="T50" fmla="*/ 6 w 149"/>
                <a:gd name="T51" fmla="*/ 251 h 252"/>
                <a:gd name="T52" fmla="*/ 2 w 149"/>
                <a:gd name="T53" fmla="*/ 252 h 252"/>
                <a:gd name="T54" fmla="*/ 1 w 149"/>
                <a:gd name="T55" fmla="*/ 252 h 252"/>
                <a:gd name="T56" fmla="*/ 0 w 149"/>
                <a:gd name="T57" fmla="*/ 251 h 252"/>
                <a:gd name="T58" fmla="*/ 0 w 149"/>
                <a:gd name="T59" fmla="*/ 248 h 252"/>
                <a:gd name="T60" fmla="*/ 1 w 149"/>
                <a:gd name="T61" fmla="*/ 245 h 252"/>
                <a:gd name="T62" fmla="*/ 3 w 149"/>
                <a:gd name="T63" fmla="*/ 240 h 252"/>
                <a:gd name="T64" fmla="*/ 6 w 149"/>
                <a:gd name="T65" fmla="*/ 234 h 252"/>
                <a:gd name="T66" fmla="*/ 13 w 149"/>
                <a:gd name="T67" fmla="*/ 223 h 252"/>
                <a:gd name="T68" fmla="*/ 25 w 149"/>
                <a:gd name="T69" fmla="*/ 202 h 252"/>
                <a:gd name="T70" fmla="*/ 40 w 149"/>
                <a:gd name="T71" fmla="*/ 179 h 252"/>
                <a:gd name="T72" fmla="*/ 53 w 149"/>
                <a:gd name="T73" fmla="*/ 154 h 252"/>
                <a:gd name="T74" fmla="*/ 66 w 149"/>
                <a:gd name="T75" fmla="*/ 125 h 252"/>
                <a:gd name="T76" fmla="*/ 77 w 149"/>
                <a:gd name="T77" fmla="*/ 93 h 252"/>
                <a:gd name="T78" fmla="*/ 82 w 149"/>
                <a:gd name="T79" fmla="*/ 77 h 252"/>
                <a:gd name="T80" fmla="*/ 86 w 149"/>
                <a:gd name="T81" fmla="*/ 64 h 252"/>
                <a:gd name="T82" fmla="*/ 89 w 149"/>
                <a:gd name="T83" fmla="*/ 52 h 252"/>
                <a:gd name="T84" fmla="*/ 92 w 149"/>
                <a:gd name="T85" fmla="*/ 41 h 252"/>
                <a:gd name="T86" fmla="*/ 93 w 149"/>
                <a:gd name="T87" fmla="*/ 32 h 252"/>
                <a:gd name="T88" fmla="*/ 93 w 149"/>
                <a:gd name="T89" fmla="*/ 24 h 252"/>
                <a:gd name="T90" fmla="*/ 93 w 149"/>
                <a:gd name="T91" fmla="*/ 19 h 252"/>
                <a:gd name="T92" fmla="*/ 92 w 149"/>
                <a:gd name="T93" fmla="*/ 14 h 252"/>
                <a:gd name="T94" fmla="*/ 87 w 149"/>
                <a:gd name="T95" fmla="*/ 9 h 252"/>
                <a:gd name="T96" fmla="*/ 85 w 149"/>
                <a:gd name="T97" fmla="*/ 6 h 252"/>
                <a:gd name="T98" fmla="*/ 87 w 149"/>
                <a:gd name="T99" fmla="*/ 2 h 252"/>
                <a:gd name="T100" fmla="*/ 92 w 149"/>
                <a:gd name="T10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52">
                  <a:moveTo>
                    <a:pt x="92" y="1"/>
                  </a:moveTo>
                  <a:lnTo>
                    <a:pt x="94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106" y="1"/>
                  </a:lnTo>
                  <a:lnTo>
                    <a:pt x="111" y="2"/>
                  </a:lnTo>
                  <a:lnTo>
                    <a:pt x="116" y="4"/>
                  </a:lnTo>
                  <a:lnTo>
                    <a:pt x="122" y="8"/>
                  </a:lnTo>
                  <a:lnTo>
                    <a:pt x="128" y="12"/>
                  </a:lnTo>
                  <a:lnTo>
                    <a:pt x="134" y="17"/>
                  </a:lnTo>
                  <a:lnTo>
                    <a:pt x="139" y="20"/>
                  </a:lnTo>
                  <a:lnTo>
                    <a:pt x="143" y="25"/>
                  </a:lnTo>
                  <a:lnTo>
                    <a:pt x="145" y="29"/>
                  </a:lnTo>
                  <a:lnTo>
                    <a:pt x="148" y="32"/>
                  </a:lnTo>
                  <a:lnTo>
                    <a:pt x="149" y="37"/>
                  </a:lnTo>
                  <a:lnTo>
                    <a:pt x="149" y="40"/>
                  </a:lnTo>
                  <a:lnTo>
                    <a:pt x="149" y="43"/>
                  </a:lnTo>
                  <a:lnTo>
                    <a:pt x="148" y="46"/>
                  </a:lnTo>
                  <a:lnTo>
                    <a:pt x="146" y="48"/>
                  </a:lnTo>
                  <a:lnTo>
                    <a:pt x="144" y="51"/>
                  </a:lnTo>
                  <a:lnTo>
                    <a:pt x="143" y="53"/>
                  </a:lnTo>
                  <a:lnTo>
                    <a:pt x="142" y="55"/>
                  </a:lnTo>
                  <a:lnTo>
                    <a:pt x="139" y="59"/>
                  </a:lnTo>
                  <a:lnTo>
                    <a:pt x="137" y="63"/>
                  </a:lnTo>
                  <a:lnTo>
                    <a:pt x="136" y="68"/>
                  </a:lnTo>
                  <a:lnTo>
                    <a:pt x="133" y="72"/>
                  </a:lnTo>
                  <a:lnTo>
                    <a:pt x="131" y="77"/>
                  </a:lnTo>
                  <a:lnTo>
                    <a:pt x="127" y="82"/>
                  </a:lnTo>
                  <a:lnTo>
                    <a:pt x="125" y="87"/>
                  </a:lnTo>
                  <a:lnTo>
                    <a:pt x="121" y="93"/>
                  </a:lnTo>
                  <a:lnTo>
                    <a:pt x="119" y="99"/>
                  </a:lnTo>
                  <a:lnTo>
                    <a:pt x="115" y="106"/>
                  </a:lnTo>
                  <a:lnTo>
                    <a:pt x="111" y="114"/>
                  </a:lnTo>
                  <a:lnTo>
                    <a:pt x="104" y="127"/>
                  </a:lnTo>
                  <a:lnTo>
                    <a:pt x="95" y="140"/>
                  </a:lnTo>
                  <a:lnTo>
                    <a:pt x="87" y="154"/>
                  </a:lnTo>
                  <a:lnTo>
                    <a:pt x="79" y="167"/>
                  </a:lnTo>
                  <a:lnTo>
                    <a:pt x="70" y="179"/>
                  </a:lnTo>
                  <a:lnTo>
                    <a:pt x="62" y="191"/>
                  </a:lnTo>
                  <a:lnTo>
                    <a:pt x="52" y="203"/>
                  </a:lnTo>
                  <a:lnTo>
                    <a:pt x="42" y="214"/>
                  </a:lnTo>
                  <a:lnTo>
                    <a:pt x="38" y="219"/>
                  </a:lnTo>
                  <a:lnTo>
                    <a:pt x="34" y="224"/>
                  </a:lnTo>
                  <a:lnTo>
                    <a:pt x="30" y="229"/>
                  </a:lnTo>
                  <a:lnTo>
                    <a:pt x="25" y="233"/>
                  </a:lnTo>
                  <a:lnTo>
                    <a:pt x="21" y="236"/>
                  </a:lnTo>
                  <a:lnTo>
                    <a:pt x="19" y="240"/>
                  </a:lnTo>
                  <a:lnTo>
                    <a:pt x="15" y="242"/>
                  </a:lnTo>
                  <a:lnTo>
                    <a:pt x="13" y="245"/>
                  </a:lnTo>
                  <a:lnTo>
                    <a:pt x="11" y="247"/>
                  </a:lnTo>
                  <a:lnTo>
                    <a:pt x="8" y="250"/>
                  </a:lnTo>
                  <a:lnTo>
                    <a:pt x="6" y="251"/>
                  </a:lnTo>
                  <a:lnTo>
                    <a:pt x="4" y="251"/>
                  </a:lnTo>
                  <a:lnTo>
                    <a:pt x="2" y="252"/>
                  </a:lnTo>
                  <a:lnTo>
                    <a:pt x="1" y="252"/>
                  </a:lnTo>
                  <a:lnTo>
                    <a:pt x="1" y="252"/>
                  </a:lnTo>
                  <a:lnTo>
                    <a:pt x="0" y="252"/>
                  </a:lnTo>
                  <a:lnTo>
                    <a:pt x="0" y="251"/>
                  </a:lnTo>
                  <a:lnTo>
                    <a:pt x="0" y="250"/>
                  </a:lnTo>
                  <a:lnTo>
                    <a:pt x="0" y="248"/>
                  </a:lnTo>
                  <a:lnTo>
                    <a:pt x="0" y="247"/>
                  </a:lnTo>
                  <a:lnTo>
                    <a:pt x="1" y="245"/>
                  </a:lnTo>
                  <a:lnTo>
                    <a:pt x="2" y="242"/>
                  </a:lnTo>
                  <a:lnTo>
                    <a:pt x="3" y="240"/>
                  </a:lnTo>
                  <a:lnTo>
                    <a:pt x="4" y="237"/>
                  </a:lnTo>
                  <a:lnTo>
                    <a:pt x="6" y="234"/>
                  </a:lnTo>
                  <a:lnTo>
                    <a:pt x="8" y="230"/>
                  </a:lnTo>
                  <a:lnTo>
                    <a:pt x="13" y="223"/>
                  </a:lnTo>
                  <a:lnTo>
                    <a:pt x="19" y="213"/>
                  </a:lnTo>
                  <a:lnTo>
                    <a:pt x="25" y="202"/>
                  </a:lnTo>
                  <a:lnTo>
                    <a:pt x="32" y="191"/>
                  </a:lnTo>
                  <a:lnTo>
                    <a:pt x="40" y="179"/>
                  </a:lnTo>
                  <a:lnTo>
                    <a:pt x="47" y="167"/>
                  </a:lnTo>
                  <a:lnTo>
                    <a:pt x="53" y="154"/>
                  </a:lnTo>
                  <a:lnTo>
                    <a:pt x="60" y="139"/>
                  </a:lnTo>
                  <a:lnTo>
                    <a:pt x="66" y="125"/>
                  </a:lnTo>
                  <a:lnTo>
                    <a:pt x="71" y="109"/>
                  </a:lnTo>
                  <a:lnTo>
                    <a:pt x="77" y="93"/>
                  </a:lnTo>
                  <a:lnTo>
                    <a:pt x="80" y="85"/>
                  </a:lnTo>
                  <a:lnTo>
                    <a:pt x="82" y="77"/>
                  </a:lnTo>
                  <a:lnTo>
                    <a:pt x="83" y="70"/>
                  </a:lnTo>
                  <a:lnTo>
                    <a:pt x="86" y="64"/>
                  </a:lnTo>
                  <a:lnTo>
                    <a:pt x="88" y="57"/>
                  </a:lnTo>
                  <a:lnTo>
                    <a:pt x="89" y="52"/>
                  </a:lnTo>
                  <a:lnTo>
                    <a:pt x="91" y="46"/>
                  </a:lnTo>
                  <a:lnTo>
                    <a:pt x="92" y="41"/>
                  </a:lnTo>
                  <a:lnTo>
                    <a:pt x="92" y="36"/>
                  </a:lnTo>
                  <a:lnTo>
                    <a:pt x="93" y="32"/>
                  </a:lnTo>
                  <a:lnTo>
                    <a:pt x="93" y="28"/>
                  </a:lnTo>
                  <a:lnTo>
                    <a:pt x="93" y="24"/>
                  </a:lnTo>
                  <a:lnTo>
                    <a:pt x="93" y="21"/>
                  </a:lnTo>
                  <a:lnTo>
                    <a:pt x="93" y="19"/>
                  </a:lnTo>
                  <a:lnTo>
                    <a:pt x="92" y="17"/>
                  </a:lnTo>
                  <a:lnTo>
                    <a:pt x="92" y="14"/>
                  </a:lnTo>
                  <a:lnTo>
                    <a:pt x="88" y="12"/>
                  </a:lnTo>
                  <a:lnTo>
                    <a:pt x="87" y="9"/>
                  </a:lnTo>
                  <a:lnTo>
                    <a:pt x="86" y="7"/>
                  </a:lnTo>
                  <a:lnTo>
                    <a:pt x="85" y="6"/>
                  </a:lnTo>
                  <a:lnTo>
                    <a:pt x="86" y="3"/>
                  </a:lnTo>
                  <a:lnTo>
                    <a:pt x="87" y="2"/>
                  </a:lnTo>
                  <a:lnTo>
                    <a:pt x="88" y="1"/>
                  </a:lnTo>
                  <a:lnTo>
                    <a:pt x="92" y="1"/>
                  </a:lnTo>
                  <a:lnTo>
                    <a:pt x="92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1"/>
            <p:cNvSpPr>
              <a:spLocks/>
            </p:cNvSpPr>
            <p:nvPr/>
          </p:nvSpPr>
          <p:spPr bwMode="auto">
            <a:xfrm>
              <a:off x="1454150" y="3614738"/>
              <a:ext cx="481013" cy="133350"/>
            </a:xfrm>
            <a:custGeom>
              <a:avLst/>
              <a:gdLst>
                <a:gd name="T0" fmla="*/ 38 w 303"/>
                <a:gd name="T1" fmla="*/ 84 h 84"/>
                <a:gd name="T2" fmla="*/ 25 w 303"/>
                <a:gd name="T3" fmla="*/ 79 h 84"/>
                <a:gd name="T4" fmla="*/ 13 w 303"/>
                <a:gd name="T5" fmla="*/ 74 h 84"/>
                <a:gd name="T6" fmla="*/ 7 w 303"/>
                <a:gd name="T7" fmla="*/ 70 h 84"/>
                <a:gd name="T8" fmla="*/ 2 w 303"/>
                <a:gd name="T9" fmla="*/ 67 h 84"/>
                <a:gd name="T10" fmla="*/ 1 w 303"/>
                <a:gd name="T11" fmla="*/ 63 h 84"/>
                <a:gd name="T12" fmla="*/ 0 w 303"/>
                <a:gd name="T13" fmla="*/ 59 h 84"/>
                <a:gd name="T14" fmla="*/ 1 w 303"/>
                <a:gd name="T15" fmla="*/ 58 h 84"/>
                <a:gd name="T16" fmla="*/ 2 w 303"/>
                <a:gd name="T17" fmla="*/ 57 h 84"/>
                <a:gd name="T18" fmla="*/ 6 w 303"/>
                <a:gd name="T19" fmla="*/ 56 h 84"/>
                <a:gd name="T20" fmla="*/ 12 w 303"/>
                <a:gd name="T21" fmla="*/ 53 h 84"/>
                <a:gd name="T22" fmla="*/ 19 w 303"/>
                <a:gd name="T23" fmla="*/ 51 h 84"/>
                <a:gd name="T24" fmla="*/ 27 w 303"/>
                <a:gd name="T25" fmla="*/ 50 h 84"/>
                <a:gd name="T26" fmla="*/ 37 w 303"/>
                <a:gd name="T27" fmla="*/ 47 h 84"/>
                <a:gd name="T28" fmla="*/ 55 w 303"/>
                <a:gd name="T29" fmla="*/ 44 h 84"/>
                <a:gd name="T30" fmla="*/ 82 w 303"/>
                <a:gd name="T31" fmla="*/ 39 h 84"/>
                <a:gd name="T32" fmla="*/ 112 w 303"/>
                <a:gd name="T33" fmla="*/ 32 h 84"/>
                <a:gd name="T34" fmla="*/ 145 w 303"/>
                <a:gd name="T35" fmla="*/ 23 h 84"/>
                <a:gd name="T36" fmla="*/ 172 w 303"/>
                <a:gd name="T37" fmla="*/ 15 h 84"/>
                <a:gd name="T38" fmla="*/ 189 w 303"/>
                <a:gd name="T39" fmla="*/ 11 h 84"/>
                <a:gd name="T40" fmla="*/ 205 w 303"/>
                <a:gd name="T41" fmla="*/ 9 h 84"/>
                <a:gd name="T42" fmla="*/ 219 w 303"/>
                <a:gd name="T43" fmla="*/ 5 h 84"/>
                <a:gd name="T44" fmla="*/ 237 w 303"/>
                <a:gd name="T45" fmla="*/ 2 h 84"/>
                <a:gd name="T46" fmla="*/ 259 w 303"/>
                <a:gd name="T47" fmla="*/ 0 h 84"/>
                <a:gd name="T48" fmla="*/ 276 w 303"/>
                <a:gd name="T49" fmla="*/ 0 h 84"/>
                <a:gd name="T50" fmla="*/ 290 w 303"/>
                <a:gd name="T51" fmla="*/ 1 h 84"/>
                <a:gd name="T52" fmla="*/ 298 w 303"/>
                <a:gd name="T53" fmla="*/ 2 h 84"/>
                <a:gd name="T54" fmla="*/ 303 w 303"/>
                <a:gd name="T55" fmla="*/ 5 h 84"/>
                <a:gd name="T56" fmla="*/ 303 w 303"/>
                <a:gd name="T57" fmla="*/ 10 h 84"/>
                <a:gd name="T58" fmla="*/ 298 w 303"/>
                <a:gd name="T59" fmla="*/ 15 h 84"/>
                <a:gd name="T60" fmla="*/ 293 w 303"/>
                <a:gd name="T61" fmla="*/ 18 h 84"/>
                <a:gd name="T62" fmla="*/ 290 w 303"/>
                <a:gd name="T63" fmla="*/ 19 h 84"/>
                <a:gd name="T64" fmla="*/ 283 w 303"/>
                <a:gd name="T65" fmla="*/ 22 h 84"/>
                <a:gd name="T66" fmla="*/ 275 w 303"/>
                <a:gd name="T67" fmla="*/ 24 h 84"/>
                <a:gd name="T68" fmla="*/ 265 w 303"/>
                <a:gd name="T69" fmla="*/ 27 h 84"/>
                <a:gd name="T70" fmla="*/ 254 w 303"/>
                <a:gd name="T71" fmla="*/ 29 h 84"/>
                <a:gd name="T72" fmla="*/ 241 w 303"/>
                <a:gd name="T73" fmla="*/ 33 h 84"/>
                <a:gd name="T74" fmla="*/ 225 w 303"/>
                <a:gd name="T75" fmla="*/ 36 h 84"/>
                <a:gd name="T76" fmla="*/ 200 w 303"/>
                <a:gd name="T77" fmla="*/ 42 h 84"/>
                <a:gd name="T78" fmla="*/ 168 w 303"/>
                <a:gd name="T79" fmla="*/ 51 h 84"/>
                <a:gd name="T80" fmla="*/ 139 w 303"/>
                <a:gd name="T81" fmla="*/ 58 h 84"/>
                <a:gd name="T82" fmla="*/ 112 w 303"/>
                <a:gd name="T83" fmla="*/ 66 h 84"/>
                <a:gd name="T84" fmla="*/ 88 w 303"/>
                <a:gd name="T85" fmla="*/ 73 h 84"/>
                <a:gd name="T86" fmla="*/ 70 w 303"/>
                <a:gd name="T87" fmla="*/ 78 h 84"/>
                <a:gd name="T88" fmla="*/ 58 w 303"/>
                <a:gd name="T89" fmla="*/ 81 h 84"/>
                <a:gd name="T90" fmla="*/ 52 w 303"/>
                <a:gd name="T91" fmla="*/ 83 h 84"/>
                <a:gd name="T92" fmla="*/ 48 w 303"/>
                <a:gd name="T93" fmla="*/ 84 h 84"/>
                <a:gd name="T94" fmla="*/ 44 w 303"/>
                <a:gd name="T95" fmla="*/ 84 h 84"/>
                <a:gd name="T96" fmla="*/ 43 w 303"/>
                <a:gd name="T9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3" h="84">
                  <a:moveTo>
                    <a:pt x="43" y="84"/>
                  </a:moveTo>
                  <a:lnTo>
                    <a:pt x="38" y="84"/>
                  </a:lnTo>
                  <a:lnTo>
                    <a:pt x="32" y="81"/>
                  </a:lnTo>
                  <a:lnTo>
                    <a:pt x="25" y="79"/>
                  </a:lnTo>
                  <a:lnTo>
                    <a:pt x="17" y="75"/>
                  </a:lnTo>
                  <a:lnTo>
                    <a:pt x="13" y="74"/>
                  </a:lnTo>
                  <a:lnTo>
                    <a:pt x="9" y="73"/>
                  </a:lnTo>
                  <a:lnTo>
                    <a:pt x="7" y="70"/>
                  </a:lnTo>
                  <a:lnTo>
                    <a:pt x="4" y="69"/>
                  </a:lnTo>
                  <a:lnTo>
                    <a:pt x="2" y="67"/>
                  </a:lnTo>
                  <a:lnTo>
                    <a:pt x="1" y="66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2" y="57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12" y="53"/>
                  </a:lnTo>
                  <a:lnTo>
                    <a:pt x="14" y="52"/>
                  </a:lnTo>
                  <a:lnTo>
                    <a:pt x="19" y="51"/>
                  </a:lnTo>
                  <a:lnTo>
                    <a:pt x="23" y="51"/>
                  </a:lnTo>
                  <a:lnTo>
                    <a:pt x="27" y="50"/>
                  </a:lnTo>
                  <a:lnTo>
                    <a:pt x="32" y="49"/>
                  </a:lnTo>
                  <a:lnTo>
                    <a:pt x="37" y="47"/>
                  </a:lnTo>
                  <a:lnTo>
                    <a:pt x="43" y="46"/>
                  </a:lnTo>
                  <a:lnTo>
                    <a:pt x="55" y="44"/>
                  </a:lnTo>
                  <a:lnTo>
                    <a:pt x="67" y="41"/>
                  </a:lnTo>
                  <a:lnTo>
                    <a:pt x="82" y="39"/>
                  </a:lnTo>
                  <a:lnTo>
                    <a:pt x="97" y="35"/>
                  </a:lnTo>
                  <a:lnTo>
                    <a:pt x="112" y="32"/>
                  </a:lnTo>
                  <a:lnTo>
                    <a:pt x="128" y="27"/>
                  </a:lnTo>
                  <a:lnTo>
                    <a:pt x="145" y="23"/>
                  </a:lnTo>
                  <a:lnTo>
                    <a:pt x="163" y="17"/>
                  </a:lnTo>
                  <a:lnTo>
                    <a:pt x="172" y="15"/>
                  </a:lnTo>
                  <a:lnTo>
                    <a:pt x="180" y="13"/>
                  </a:lnTo>
                  <a:lnTo>
                    <a:pt x="189" y="11"/>
                  </a:lnTo>
                  <a:lnTo>
                    <a:pt x="196" y="10"/>
                  </a:lnTo>
                  <a:lnTo>
                    <a:pt x="205" y="9"/>
                  </a:lnTo>
                  <a:lnTo>
                    <a:pt x="212" y="6"/>
                  </a:lnTo>
                  <a:lnTo>
                    <a:pt x="219" y="5"/>
                  </a:lnTo>
                  <a:lnTo>
                    <a:pt x="225" y="4"/>
                  </a:lnTo>
                  <a:lnTo>
                    <a:pt x="237" y="2"/>
                  </a:lnTo>
                  <a:lnTo>
                    <a:pt x="249" y="1"/>
                  </a:lnTo>
                  <a:lnTo>
                    <a:pt x="259" y="0"/>
                  </a:lnTo>
                  <a:lnTo>
                    <a:pt x="269" y="0"/>
                  </a:lnTo>
                  <a:lnTo>
                    <a:pt x="276" y="0"/>
                  </a:lnTo>
                  <a:lnTo>
                    <a:pt x="283" y="0"/>
                  </a:lnTo>
                  <a:lnTo>
                    <a:pt x="290" y="1"/>
                  </a:lnTo>
                  <a:lnTo>
                    <a:pt x="294" y="1"/>
                  </a:lnTo>
                  <a:lnTo>
                    <a:pt x="298" y="2"/>
                  </a:lnTo>
                  <a:lnTo>
                    <a:pt x="300" y="4"/>
                  </a:lnTo>
                  <a:lnTo>
                    <a:pt x="303" y="5"/>
                  </a:lnTo>
                  <a:lnTo>
                    <a:pt x="303" y="6"/>
                  </a:lnTo>
                  <a:lnTo>
                    <a:pt x="303" y="10"/>
                  </a:lnTo>
                  <a:lnTo>
                    <a:pt x="300" y="12"/>
                  </a:lnTo>
                  <a:lnTo>
                    <a:pt x="298" y="15"/>
                  </a:lnTo>
                  <a:lnTo>
                    <a:pt x="294" y="17"/>
                  </a:lnTo>
                  <a:lnTo>
                    <a:pt x="293" y="18"/>
                  </a:lnTo>
                  <a:lnTo>
                    <a:pt x="291" y="18"/>
                  </a:lnTo>
                  <a:lnTo>
                    <a:pt x="290" y="19"/>
                  </a:lnTo>
                  <a:lnTo>
                    <a:pt x="286" y="21"/>
                  </a:lnTo>
                  <a:lnTo>
                    <a:pt x="283" y="22"/>
                  </a:lnTo>
                  <a:lnTo>
                    <a:pt x="280" y="23"/>
                  </a:lnTo>
                  <a:lnTo>
                    <a:pt x="275" y="24"/>
                  </a:lnTo>
                  <a:lnTo>
                    <a:pt x="270" y="26"/>
                  </a:lnTo>
                  <a:lnTo>
                    <a:pt x="265" y="27"/>
                  </a:lnTo>
                  <a:lnTo>
                    <a:pt x="260" y="28"/>
                  </a:lnTo>
                  <a:lnTo>
                    <a:pt x="254" y="29"/>
                  </a:lnTo>
                  <a:lnTo>
                    <a:pt x="247" y="32"/>
                  </a:lnTo>
                  <a:lnTo>
                    <a:pt x="241" y="33"/>
                  </a:lnTo>
                  <a:lnTo>
                    <a:pt x="234" y="34"/>
                  </a:lnTo>
                  <a:lnTo>
                    <a:pt x="225" y="36"/>
                  </a:lnTo>
                  <a:lnTo>
                    <a:pt x="217" y="38"/>
                  </a:lnTo>
                  <a:lnTo>
                    <a:pt x="200" y="42"/>
                  </a:lnTo>
                  <a:lnTo>
                    <a:pt x="184" y="46"/>
                  </a:lnTo>
                  <a:lnTo>
                    <a:pt x="168" y="51"/>
                  </a:lnTo>
                  <a:lnTo>
                    <a:pt x="154" y="55"/>
                  </a:lnTo>
                  <a:lnTo>
                    <a:pt x="139" y="58"/>
                  </a:lnTo>
                  <a:lnTo>
                    <a:pt x="125" y="62"/>
                  </a:lnTo>
                  <a:lnTo>
                    <a:pt x="112" y="66"/>
                  </a:lnTo>
                  <a:lnTo>
                    <a:pt x="100" y="69"/>
                  </a:lnTo>
                  <a:lnTo>
                    <a:pt x="88" y="73"/>
                  </a:lnTo>
                  <a:lnTo>
                    <a:pt x="78" y="75"/>
                  </a:lnTo>
                  <a:lnTo>
                    <a:pt x="70" y="78"/>
                  </a:lnTo>
                  <a:lnTo>
                    <a:pt x="61" y="80"/>
                  </a:lnTo>
                  <a:lnTo>
                    <a:pt x="58" y="81"/>
                  </a:lnTo>
                  <a:lnTo>
                    <a:pt x="55" y="81"/>
                  </a:lnTo>
                  <a:lnTo>
                    <a:pt x="52" y="83"/>
                  </a:lnTo>
                  <a:lnTo>
                    <a:pt x="49" y="83"/>
                  </a:lnTo>
                  <a:lnTo>
                    <a:pt x="48" y="84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3" y="84"/>
                  </a:lnTo>
                  <a:lnTo>
                    <a:pt x="43" y="8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2"/>
            <p:cNvSpPr>
              <a:spLocks/>
            </p:cNvSpPr>
            <p:nvPr/>
          </p:nvSpPr>
          <p:spPr bwMode="auto">
            <a:xfrm>
              <a:off x="1544638" y="3784600"/>
              <a:ext cx="349250" cy="217488"/>
            </a:xfrm>
            <a:custGeom>
              <a:avLst/>
              <a:gdLst>
                <a:gd name="T0" fmla="*/ 68 w 220"/>
                <a:gd name="T1" fmla="*/ 75 h 137"/>
                <a:gd name="T2" fmla="*/ 75 w 220"/>
                <a:gd name="T3" fmla="*/ 73 h 137"/>
                <a:gd name="T4" fmla="*/ 87 w 220"/>
                <a:gd name="T5" fmla="*/ 69 h 137"/>
                <a:gd name="T6" fmla="*/ 101 w 220"/>
                <a:gd name="T7" fmla="*/ 64 h 137"/>
                <a:gd name="T8" fmla="*/ 121 w 220"/>
                <a:gd name="T9" fmla="*/ 58 h 137"/>
                <a:gd name="T10" fmla="*/ 144 w 220"/>
                <a:gd name="T11" fmla="*/ 51 h 137"/>
                <a:gd name="T12" fmla="*/ 172 w 220"/>
                <a:gd name="T13" fmla="*/ 42 h 137"/>
                <a:gd name="T14" fmla="*/ 203 w 220"/>
                <a:gd name="T15" fmla="*/ 34 h 137"/>
                <a:gd name="T16" fmla="*/ 220 w 220"/>
                <a:gd name="T17" fmla="*/ 50 h 137"/>
                <a:gd name="T18" fmla="*/ 196 w 220"/>
                <a:gd name="T19" fmla="*/ 57 h 137"/>
                <a:gd name="T20" fmla="*/ 176 w 220"/>
                <a:gd name="T21" fmla="*/ 64 h 137"/>
                <a:gd name="T22" fmla="*/ 156 w 220"/>
                <a:gd name="T23" fmla="*/ 70 h 137"/>
                <a:gd name="T24" fmla="*/ 139 w 220"/>
                <a:gd name="T25" fmla="*/ 76 h 137"/>
                <a:gd name="T26" fmla="*/ 123 w 220"/>
                <a:gd name="T27" fmla="*/ 82 h 137"/>
                <a:gd name="T28" fmla="*/ 111 w 220"/>
                <a:gd name="T29" fmla="*/ 87 h 137"/>
                <a:gd name="T30" fmla="*/ 100 w 220"/>
                <a:gd name="T31" fmla="*/ 92 h 137"/>
                <a:gd name="T32" fmla="*/ 92 w 220"/>
                <a:gd name="T33" fmla="*/ 96 h 137"/>
                <a:gd name="T34" fmla="*/ 76 w 220"/>
                <a:gd name="T35" fmla="*/ 104 h 137"/>
                <a:gd name="T36" fmla="*/ 64 w 220"/>
                <a:gd name="T37" fmla="*/ 110 h 137"/>
                <a:gd name="T38" fmla="*/ 54 w 220"/>
                <a:gd name="T39" fmla="*/ 116 h 137"/>
                <a:gd name="T40" fmla="*/ 48 w 220"/>
                <a:gd name="T41" fmla="*/ 121 h 137"/>
                <a:gd name="T42" fmla="*/ 43 w 220"/>
                <a:gd name="T43" fmla="*/ 127 h 137"/>
                <a:gd name="T44" fmla="*/ 38 w 220"/>
                <a:gd name="T45" fmla="*/ 131 h 137"/>
                <a:gd name="T46" fmla="*/ 31 w 220"/>
                <a:gd name="T47" fmla="*/ 136 h 137"/>
                <a:gd name="T48" fmla="*/ 27 w 220"/>
                <a:gd name="T49" fmla="*/ 137 h 137"/>
                <a:gd name="T50" fmla="*/ 23 w 220"/>
                <a:gd name="T51" fmla="*/ 133 h 137"/>
                <a:gd name="T52" fmla="*/ 18 w 220"/>
                <a:gd name="T53" fmla="*/ 127 h 137"/>
                <a:gd name="T54" fmla="*/ 12 w 220"/>
                <a:gd name="T55" fmla="*/ 119 h 137"/>
                <a:gd name="T56" fmla="*/ 6 w 220"/>
                <a:gd name="T57" fmla="*/ 110 h 137"/>
                <a:gd name="T58" fmla="*/ 3 w 220"/>
                <a:gd name="T59" fmla="*/ 104 h 137"/>
                <a:gd name="T60" fmla="*/ 1 w 220"/>
                <a:gd name="T61" fmla="*/ 98 h 137"/>
                <a:gd name="T62" fmla="*/ 0 w 220"/>
                <a:gd name="T63" fmla="*/ 96 h 137"/>
                <a:gd name="T64" fmla="*/ 1 w 220"/>
                <a:gd name="T65" fmla="*/ 93 h 137"/>
                <a:gd name="T66" fmla="*/ 3 w 220"/>
                <a:gd name="T67" fmla="*/ 91 h 137"/>
                <a:gd name="T68" fmla="*/ 6 w 220"/>
                <a:gd name="T69" fmla="*/ 86 h 137"/>
                <a:gd name="T70" fmla="*/ 12 w 220"/>
                <a:gd name="T71" fmla="*/ 81 h 137"/>
                <a:gd name="T72" fmla="*/ 17 w 220"/>
                <a:gd name="T73" fmla="*/ 74 h 137"/>
                <a:gd name="T74" fmla="*/ 20 w 220"/>
                <a:gd name="T75" fmla="*/ 63 h 137"/>
                <a:gd name="T76" fmla="*/ 24 w 220"/>
                <a:gd name="T77" fmla="*/ 51 h 137"/>
                <a:gd name="T78" fmla="*/ 26 w 220"/>
                <a:gd name="T79" fmla="*/ 35 h 137"/>
                <a:gd name="T80" fmla="*/ 27 w 220"/>
                <a:gd name="T81" fmla="*/ 19 h 137"/>
                <a:gd name="T82" fmla="*/ 30 w 220"/>
                <a:gd name="T83" fmla="*/ 8 h 137"/>
                <a:gd name="T84" fmla="*/ 32 w 220"/>
                <a:gd name="T85" fmla="*/ 2 h 137"/>
                <a:gd name="T86" fmla="*/ 35 w 220"/>
                <a:gd name="T87" fmla="*/ 0 h 137"/>
                <a:gd name="T88" fmla="*/ 40 w 220"/>
                <a:gd name="T89" fmla="*/ 2 h 137"/>
                <a:gd name="T90" fmla="*/ 43 w 220"/>
                <a:gd name="T91" fmla="*/ 5 h 137"/>
                <a:gd name="T92" fmla="*/ 48 w 220"/>
                <a:gd name="T93" fmla="*/ 8 h 137"/>
                <a:gd name="T94" fmla="*/ 55 w 220"/>
                <a:gd name="T95" fmla="*/ 19 h 137"/>
                <a:gd name="T96" fmla="*/ 58 w 220"/>
                <a:gd name="T97" fmla="*/ 26 h 137"/>
                <a:gd name="T98" fmla="*/ 55 w 220"/>
                <a:gd name="T99" fmla="*/ 37 h 137"/>
                <a:gd name="T100" fmla="*/ 52 w 220"/>
                <a:gd name="T101" fmla="*/ 52 h 137"/>
                <a:gd name="T102" fmla="*/ 51 w 220"/>
                <a:gd name="T103" fmla="*/ 62 h 137"/>
                <a:gd name="T104" fmla="*/ 49 w 220"/>
                <a:gd name="T105" fmla="*/ 68 h 137"/>
                <a:gd name="T106" fmla="*/ 51 w 220"/>
                <a:gd name="T107" fmla="*/ 73 h 137"/>
                <a:gd name="T108" fmla="*/ 52 w 220"/>
                <a:gd name="T109" fmla="*/ 75 h 137"/>
                <a:gd name="T110" fmla="*/ 57 w 220"/>
                <a:gd name="T111" fmla="*/ 77 h 137"/>
                <a:gd name="T112" fmla="*/ 60 w 220"/>
                <a:gd name="T113" fmla="*/ 76 h 137"/>
                <a:gd name="T114" fmla="*/ 66 w 220"/>
                <a:gd name="T115" fmla="*/ 7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0" h="137">
                  <a:moveTo>
                    <a:pt x="66" y="75"/>
                  </a:moveTo>
                  <a:lnTo>
                    <a:pt x="68" y="75"/>
                  </a:lnTo>
                  <a:lnTo>
                    <a:pt x="71" y="74"/>
                  </a:lnTo>
                  <a:lnTo>
                    <a:pt x="75" y="73"/>
                  </a:lnTo>
                  <a:lnTo>
                    <a:pt x="81" y="70"/>
                  </a:lnTo>
                  <a:lnTo>
                    <a:pt x="87" y="69"/>
                  </a:lnTo>
                  <a:lnTo>
                    <a:pt x="93" y="67"/>
                  </a:lnTo>
                  <a:lnTo>
                    <a:pt x="101" y="64"/>
                  </a:lnTo>
                  <a:lnTo>
                    <a:pt x="111" y="60"/>
                  </a:lnTo>
                  <a:lnTo>
                    <a:pt x="121" y="58"/>
                  </a:lnTo>
                  <a:lnTo>
                    <a:pt x="132" y="54"/>
                  </a:lnTo>
                  <a:lnTo>
                    <a:pt x="144" y="51"/>
                  </a:lnTo>
                  <a:lnTo>
                    <a:pt x="157" y="47"/>
                  </a:lnTo>
                  <a:lnTo>
                    <a:pt x="172" y="42"/>
                  </a:lnTo>
                  <a:lnTo>
                    <a:pt x="186" y="39"/>
                  </a:lnTo>
                  <a:lnTo>
                    <a:pt x="203" y="34"/>
                  </a:lnTo>
                  <a:lnTo>
                    <a:pt x="220" y="29"/>
                  </a:lnTo>
                  <a:lnTo>
                    <a:pt x="220" y="50"/>
                  </a:lnTo>
                  <a:lnTo>
                    <a:pt x="208" y="53"/>
                  </a:lnTo>
                  <a:lnTo>
                    <a:pt x="196" y="57"/>
                  </a:lnTo>
                  <a:lnTo>
                    <a:pt x="185" y="60"/>
                  </a:lnTo>
                  <a:lnTo>
                    <a:pt x="176" y="64"/>
                  </a:lnTo>
                  <a:lnTo>
                    <a:pt x="166" y="68"/>
                  </a:lnTo>
                  <a:lnTo>
                    <a:pt x="156" y="70"/>
                  </a:lnTo>
                  <a:lnTo>
                    <a:pt x="148" y="74"/>
                  </a:lnTo>
                  <a:lnTo>
                    <a:pt x="139" y="76"/>
                  </a:lnTo>
                  <a:lnTo>
                    <a:pt x="131" y="80"/>
                  </a:lnTo>
                  <a:lnTo>
                    <a:pt x="123" y="82"/>
                  </a:lnTo>
                  <a:lnTo>
                    <a:pt x="117" y="85"/>
                  </a:lnTo>
                  <a:lnTo>
                    <a:pt x="111" y="87"/>
                  </a:lnTo>
                  <a:lnTo>
                    <a:pt x="105" y="90"/>
                  </a:lnTo>
                  <a:lnTo>
                    <a:pt x="100" y="92"/>
                  </a:lnTo>
                  <a:lnTo>
                    <a:pt x="95" y="93"/>
                  </a:lnTo>
                  <a:lnTo>
                    <a:pt x="92" y="96"/>
                  </a:lnTo>
                  <a:lnTo>
                    <a:pt x="83" y="99"/>
                  </a:lnTo>
                  <a:lnTo>
                    <a:pt x="76" y="104"/>
                  </a:lnTo>
                  <a:lnTo>
                    <a:pt x="70" y="108"/>
                  </a:lnTo>
                  <a:lnTo>
                    <a:pt x="64" y="110"/>
                  </a:lnTo>
                  <a:lnTo>
                    <a:pt x="59" y="114"/>
                  </a:lnTo>
                  <a:lnTo>
                    <a:pt x="54" y="116"/>
                  </a:lnTo>
                  <a:lnTo>
                    <a:pt x="52" y="119"/>
                  </a:lnTo>
                  <a:lnTo>
                    <a:pt x="48" y="121"/>
                  </a:lnTo>
                  <a:lnTo>
                    <a:pt x="46" y="125"/>
                  </a:lnTo>
                  <a:lnTo>
                    <a:pt x="43" y="127"/>
                  </a:lnTo>
                  <a:lnTo>
                    <a:pt x="41" y="130"/>
                  </a:lnTo>
                  <a:lnTo>
                    <a:pt x="38" y="131"/>
                  </a:lnTo>
                  <a:lnTo>
                    <a:pt x="35" y="133"/>
                  </a:lnTo>
                  <a:lnTo>
                    <a:pt x="31" y="136"/>
                  </a:lnTo>
                  <a:lnTo>
                    <a:pt x="30" y="137"/>
                  </a:lnTo>
                  <a:lnTo>
                    <a:pt x="27" y="137"/>
                  </a:lnTo>
                  <a:lnTo>
                    <a:pt x="25" y="136"/>
                  </a:lnTo>
                  <a:lnTo>
                    <a:pt x="23" y="133"/>
                  </a:lnTo>
                  <a:lnTo>
                    <a:pt x="20" y="131"/>
                  </a:lnTo>
                  <a:lnTo>
                    <a:pt x="18" y="127"/>
                  </a:lnTo>
                  <a:lnTo>
                    <a:pt x="14" y="124"/>
                  </a:lnTo>
                  <a:lnTo>
                    <a:pt x="12" y="119"/>
                  </a:lnTo>
                  <a:lnTo>
                    <a:pt x="8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3" y="104"/>
                  </a:lnTo>
                  <a:lnTo>
                    <a:pt x="2" y="101"/>
                  </a:lnTo>
                  <a:lnTo>
                    <a:pt x="1" y="98"/>
                  </a:lnTo>
                  <a:lnTo>
                    <a:pt x="1" y="97"/>
                  </a:lnTo>
                  <a:lnTo>
                    <a:pt x="0" y="96"/>
                  </a:lnTo>
                  <a:lnTo>
                    <a:pt x="1" y="94"/>
                  </a:lnTo>
                  <a:lnTo>
                    <a:pt x="1" y="93"/>
                  </a:lnTo>
                  <a:lnTo>
                    <a:pt x="2" y="92"/>
                  </a:lnTo>
                  <a:lnTo>
                    <a:pt x="3" y="91"/>
                  </a:lnTo>
                  <a:lnTo>
                    <a:pt x="4" y="88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2" y="81"/>
                  </a:lnTo>
                  <a:lnTo>
                    <a:pt x="14" y="77"/>
                  </a:lnTo>
                  <a:lnTo>
                    <a:pt x="17" y="74"/>
                  </a:lnTo>
                  <a:lnTo>
                    <a:pt x="19" y="69"/>
                  </a:lnTo>
                  <a:lnTo>
                    <a:pt x="20" y="63"/>
                  </a:lnTo>
                  <a:lnTo>
                    <a:pt x="23" y="57"/>
                  </a:lnTo>
                  <a:lnTo>
                    <a:pt x="24" y="51"/>
                  </a:lnTo>
                  <a:lnTo>
                    <a:pt x="25" y="43"/>
                  </a:lnTo>
                  <a:lnTo>
                    <a:pt x="26" y="35"/>
                  </a:lnTo>
                  <a:lnTo>
                    <a:pt x="26" y="26"/>
                  </a:lnTo>
                  <a:lnTo>
                    <a:pt x="27" y="19"/>
                  </a:lnTo>
                  <a:lnTo>
                    <a:pt x="29" y="13"/>
                  </a:lnTo>
                  <a:lnTo>
                    <a:pt x="30" y="8"/>
                  </a:lnTo>
                  <a:lnTo>
                    <a:pt x="31" y="5"/>
                  </a:lnTo>
                  <a:lnTo>
                    <a:pt x="32" y="2"/>
                  </a:lnTo>
                  <a:lnTo>
                    <a:pt x="34" y="1"/>
                  </a:lnTo>
                  <a:lnTo>
                    <a:pt x="35" y="0"/>
                  </a:lnTo>
                  <a:lnTo>
                    <a:pt x="37" y="1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6" y="7"/>
                  </a:lnTo>
                  <a:lnTo>
                    <a:pt x="48" y="8"/>
                  </a:lnTo>
                  <a:lnTo>
                    <a:pt x="53" y="14"/>
                  </a:lnTo>
                  <a:lnTo>
                    <a:pt x="55" y="19"/>
                  </a:lnTo>
                  <a:lnTo>
                    <a:pt x="57" y="23"/>
                  </a:lnTo>
                  <a:lnTo>
                    <a:pt x="58" y="26"/>
                  </a:lnTo>
                  <a:lnTo>
                    <a:pt x="57" y="31"/>
                  </a:lnTo>
                  <a:lnTo>
                    <a:pt x="55" y="37"/>
                  </a:lnTo>
                  <a:lnTo>
                    <a:pt x="54" y="43"/>
                  </a:lnTo>
                  <a:lnTo>
                    <a:pt x="52" y="52"/>
                  </a:lnTo>
                  <a:lnTo>
                    <a:pt x="51" y="57"/>
                  </a:lnTo>
                  <a:lnTo>
                    <a:pt x="51" y="62"/>
                  </a:lnTo>
                  <a:lnTo>
                    <a:pt x="49" y="65"/>
                  </a:lnTo>
                  <a:lnTo>
                    <a:pt x="49" y="68"/>
                  </a:lnTo>
                  <a:lnTo>
                    <a:pt x="49" y="70"/>
                  </a:lnTo>
                  <a:lnTo>
                    <a:pt x="51" y="73"/>
                  </a:lnTo>
                  <a:lnTo>
                    <a:pt x="51" y="74"/>
                  </a:lnTo>
                  <a:lnTo>
                    <a:pt x="52" y="75"/>
                  </a:lnTo>
                  <a:lnTo>
                    <a:pt x="54" y="76"/>
                  </a:lnTo>
                  <a:lnTo>
                    <a:pt x="57" y="77"/>
                  </a:lnTo>
                  <a:lnTo>
                    <a:pt x="58" y="77"/>
                  </a:lnTo>
                  <a:lnTo>
                    <a:pt x="60" y="76"/>
                  </a:lnTo>
                  <a:lnTo>
                    <a:pt x="63" y="76"/>
                  </a:lnTo>
                  <a:lnTo>
                    <a:pt x="66" y="75"/>
                  </a:lnTo>
                  <a:lnTo>
                    <a:pt x="66" y="7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3"/>
            <p:cNvSpPr>
              <a:spLocks/>
            </p:cNvSpPr>
            <p:nvPr/>
          </p:nvSpPr>
          <p:spPr bwMode="auto">
            <a:xfrm>
              <a:off x="1852613" y="3735388"/>
              <a:ext cx="76200" cy="219075"/>
            </a:xfrm>
            <a:custGeom>
              <a:avLst/>
              <a:gdLst>
                <a:gd name="T0" fmla="*/ 1 w 48"/>
                <a:gd name="T1" fmla="*/ 14 h 138"/>
                <a:gd name="T2" fmla="*/ 0 w 48"/>
                <a:gd name="T3" fmla="*/ 7 h 138"/>
                <a:gd name="T4" fmla="*/ 0 w 48"/>
                <a:gd name="T5" fmla="*/ 3 h 138"/>
                <a:gd name="T6" fmla="*/ 2 w 48"/>
                <a:gd name="T7" fmla="*/ 2 h 138"/>
                <a:gd name="T8" fmla="*/ 5 w 48"/>
                <a:gd name="T9" fmla="*/ 0 h 138"/>
                <a:gd name="T10" fmla="*/ 11 w 48"/>
                <a:gd name="T11" fmla="*/ 2 h 138"/>
                <a:gd name="T12" fmla="*/ 18 w 48"/>
                <a:gd name="T13" fmla="*/ 4 h 138"/>
                <a:gd name="T14" fmla="*/ 28 w 48"/>
                <a:gd name="T15" fmla="*/ 7 h 138"/>
                <a:gd name="T16" fmla="*/ 36 w 48"/>
                <a:gd name="T17" fmla="*/ 11 h 138"/>
                <a:gd name="T18" fmla="*/ 41 w 48"/>
                <a:gd name="T19" fmla="*/ 15 h 138"/>
                <a:gd name="T20" fmla="*/ 45 w 48"/>
                <a:gd name="T21" fmla="*/ 19 h 138"/>
                <a:gd name="T22" fmla="*/ 47 w 48"/>
                <a:gd name="T23" fmla="*/ 21 h 138"/>
                <a:gd name="T24" fmla="*/ 48 w 48"/>
                <a:gd name="T25" fmla="*/ 25 h 138"/>
                <a:gd name="T26" fmla="*/ 48 w 48"/>
                <a:gd name="T27" fmla="*/ 31 h 138"/>
                <a:gd name="T28" fmla="*/ 47 w 48"/>
                <a:gd name="T29" fmla="*/ 38 h 138"/>
                <a:gd name="T30" fmla="*/ 45 w 48"/>
                <a:gd name="T31" fmla="*/ 47 h 138"/>
                <a:gd name="T32" fmla="*/ 43 w 48"/>
                <a:gd name="T33" fmla="*/ 59 h 138"/>
                <a:gd name="T34" fmla="*/ 41 w 48"/>
                <a:gd name="T35" fmla="*/ 72 h 138"/>
                <a:gd name="T36" fmla="*/ 39 w 48"/>
                <a:gd name="T37" fmla="*/ 88 h 138"/>
                <a:gd name="T38" fmla="*/ 35 w 48"/>
                <a:gd name="T39" fmla="*/ 107 h 138"/>
                <a:gd name="T40" fmla="*/ 31 w 48"/>
                <a:gd name="T41" fmla="*/ 122 h 138"/>
                <a:gd name="T42" fmla="*/ 29 w 48"/>
                <a:gd name="T43" fmla="*/ 128 h 138"/>
                <a:gd name="T44" fmla="*/ 26 w 48"/>
                <a:gd name="T45" fmla="*/ 132 h 138"/>
                <a:gd name="T46" fmla="*/ 25 w 48"/>
                <a:gd name="T47" fmla="*/ 135 h 138"/>
                <a:gd name="T48" fmla="*/ 23 w 48"/>
                <a:gd name="T49" fmla="*/ 138 h 138"/>
                <a:gd name="T50" fmla="*/ 20 w 48"/>
                <a:gd name="T51" fmla="*/ 138 h 138"/>
                <a:gd name="T52" fmla="*/ 18 w 48"/>
                <a:gd name="T53" fmla="*/ 138 h 138"/>
                <a:gd name="T54" fmla="*/ 15 w 48"/>
                <a:gd name="T55" fmla="*/ 135 h 138"/>
                <a:gd name="T56" fmla="*/ 13 w 48"/>
                <a:gd name="T57" fmla="*/ 130 h 138"/>
                <a:gd name="T58" fmla="*/ 12 w 48"/>
                <a:gd name="T59" fmla="*/ 124 h 138"/>
                <a:gd name="T60" fmla="*/ 11 w 48"/>
                <a:gd name="T61" fmla="*/ 117 h 138"/>
                <a:gd name="T62" fmla="*/ 9 w 48"/>
                <a:gd name="T63" fmla="*/ 107 h 138"/>
                <a:gd name="T64" fmla="*/ 9 w 48"/>
                <a:gd name="T65" fmla="*/ 96 h 138"/>
                <a:gd name="T66" fmla="*/ 9 w 48"/>
                <a:gd name="T67" fmla="*/ 83 h 138"/>
                <a:gd name="T68" fmla="*/ 8 w 48"/>
                <a:gd name="T69" fmla="*/ 70 h 138"/>
                <a:gd name="T70" fmla="*/ 8 w 48"/>
                <a:gd name="T71" fmla="*/ 57 h 138"/>
                <a:gd name="T72" fmla="*/ 8 w 48"/>
                <a:gd name="T73" fmla="*/ 48 h 138"/>
                <a:gd name="T74" fmla="*/ 7 w 48"/>
                <a:gd name="T75" fmla="*/ 39 h 138"/>
                <a:gd name="T76" fmla="*/ 6 w 48"/>
                <a:gd name="T77" fmla="*/ 32 h 138"/>
                <a:gd name="T78" fmla="*/ 6 w 48"/>
                <a:gd name="T79" fmla="*/ 26 h 138"/>
                <a:gd name="T80" fmla="*/ 5 w 48"/>
                <a:gd name="T81" fmla="*/ 22 h 138"/>
                <a:gd name="T82" fmla="*/ 3 w 48"/>
                <a:gd name="T83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138">
                  <a:moveTo>
                    <a:pt x="3" y="20"/>
                  </a:moveTo>
                  <a:lnTo>
                    <a:pt x="1" y="14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8" y="4"/>
                  </a:lnTo>
                  <a:lnTo>
                    <a:pt x="23" y="5"/>
                  </a:lnTo>
                  <a:lnTo>
                    <a:pt x="28" y="7"/>
                  </a:lnTo>
                  <a:lnTo>
                    <a:pt x="32" y="9"/>
                  </a:lnTo>
                  <a:lnTo>
                    <a:pt x="36" y="11"/>
                  </a:lnTo>
                  <a:lnTo>
                    <a:pt x="39" y="14"/>
                  </a:lnTo>
                  <a:lnTo>
                    <a:pt x="41" y="15"/>
                  </a:lnTo>
                  <a:lnTo>
                    <a:pt x="43" y="16"/>
                  </a:lnTo>
                  <a:lnTo>
                    <a:pt x="45" y="19"/>
                  </a:lnTo>
                  <a:lnTo>
                    <a:pt x="46" y="20"/>
                  </a:lnTo>
                  <a:lnTo>
                    <a:pt x="47" y="21"/>
                  </a:lnTo>
                  <a:lnTo>
                    <a:pt x="48" y="22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31"/>
                  </a:lnTo>
                  <a:lnTo>
                    <a:pt x="48" y="34"/>
                  </a:lnTo>
                  <a:lnTo>
                    <a:pt x="47" y="38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3"/>
                  </a:lnTo>
                  <a:lnTo>
                    <a:pt x="43" y="59"/>
                  </a:lnTo>
                  <a:lnTo>
                    <a:pt x="42" y="65"/>
                  </a:lnTo>
                  <a:lnTo>
                    <a:pt x="41" y="72"/>
                  </a:lnTo>
                  <a:lnTo>
                    <a:pt x="40" y="79"/>
                  </a:lnTo>
                  <a:lnTo>
                    <a:pt x="39" y="88"/>
                  </a:lnTo>
                  <a:lnTo>
                    <a:pt x="37" y="98"/>
                  </a:lnTo>
                  <a:lnTo>
                    <a:pt x="35" y="107"/>
                  </a:lnTo>
                  <a:lnTo>
                    <a:pt x="34" y="115"/>
                  </a:lnTo>
                  <a:lnTo>
                    <a:pt x="31" y="122"/>
                  </a:lnTo>
                  <a:lnTo>
                    <a:pt x="30" y="124"/>
                  </a:lnTo>
                  <a:lnTo>
                    <a:pt x="29" y="128"/>
                  </a:lnTo>
                  <a:lnTo>
                    <a:pt x="28" y="130"/>
                  </a:lnTo>
                  <a:lnTo>
                    <a:pt x="26" y="132"/>
                  </a:lnTo>
                  <a:lnTo>
                    <a:pt x="25" y="134"/>
                  </a:lnTo>
                  <a:lnTo>
                    <a:pt x="25" y="135"/>
                  </a:lnTo>
                  <a:lnTo>
                    <a:pt x="24" y="136"/>
                  </a:lnTo>
                  <a:lnTo>
                    <a:pt x="23" y="138"/>
                  </a:lnTo>
                  <a:lnTo>
                    <a:pt x="22" y="138"/>
                  </a:lnTo>
                  <a:lnTo>
                    <a:pt x="20" y="138"/>
                  </a:lnTo>
                  <a:lnTo>
                    <a:pt x="19" y="138"/>
                  </a:lnTo>
                  <a:lnTo>
                    <a:pt x="18" y="138"/>
                  </a:lnTo>
                  <a:lnTo>
                    <a:pt x="17" y="136"/>
                  </a:lnTo>
                  <a:lnTo>
                    <a:pt x="15" y="135"/>
                  </a:lnTo>
                  <a:lnTo>
                    <a:pt x="14" y="133"/>
                  </a:lnTo>
                  <a:lnTo>
                    <a:pt x="13" y="130"/>
                  </a:lnTo>
                  <a:lnTo>
                    <a:pt x="12" y="128"/>
                  </a:lnTo>
                  <a:lnTo>
                    <a:pt x="12" y="124"/>
                  </a:lnTo>
                  <a:lnTo>
                    <a:pt x="11" y="121"/>
                  </a:lnTo>
                  <a:lnTo>
                    <a:pt x="11" y="117"/>
                  </a:lnTo>
                  <a:lnTo>
                    <a:pt x="9" y="112"/>
                  </a:lnTo>
                  <a:lnTo>
                    <a:pt x="9" y="107"/>
                  </a:lnTo>
                  <a:lnTo>
                    <a:pt x="9" y="102"/>
                  </a:lnTo>
                  <a:lnTo>
                    <a:pt x="9" y="96"/>
                  </a:lnTo>
                  <a:lnTo>
                    <a:pt x="9" y="90"/>
                  </a:lnTo>
                  <a:lnTo>
                    <a:pt x="9" y="83"/>
                  </a:lnTo>
                  <a:lnTo>
                    <a:pt x="9" y="76"/>
                  </a:lnTo>
                  <a:lnTo>
                    <a:pt x="8" y="70"/>
                  </a:lnTo>
                  <a:lnTo>
                    <a:pt x="8" y="64"/>
                  </a:lnTo>
                  <a:lnTo>
                    <a:pt x="8" y="57"/>
                  </a:lnTo>
                  <a:lnTo>
                    <a:pt x="8" y="53"/>
                  </a:lnTo>
                  <a:lnTo>
                    <a:pt x="8" y="48"/>
                  </a:lnTo>
                  <a:lnTo>
                    <a:pt x="7" y="43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4"/>
            <p:cNvSpPr>
              <a:spLocks/>
            </p:cNvSpPr>
            <p:nvPr/>
          </p:nvSpPr>
          <p:spPr bwMode="auto">
            <a:xfrm>
              <a:off x="1654175" y="3425825"/>
              <a:ext cx="254000" cy="79375"/>
            </a:xfrm>
            <a:custGeom>
              <a:avLst/>
              <a:gdLst>
                <a:gd name="T0" fmla="*/ 74 w 160"/>
                <a:gd name="T1" fmla="*/ 12 h 50"/>
                <a:gd name="T2" fmla="*/ 83 w 160"/>
                <a:gd name="T3" fmla="*/ 9 h 50"/>
                <a:gd name="T4" fmla="*/ 92 w 160"/>
                <a:gd name="T5" fmla="*/ 6 h 50"/>
                <a:gd name="T6" fmla="*/ 99 w 160"/>
                <a:gd name="T7" fmla="*/ 4 h 50"/>
                <a:gd name="T8" fmla="*/ 107 w 160"/>
                <a:gd name="T9" fmla="*/ 3 h 50"/>
                <a:gd name="T10" fmla="*/ 113 w 160"/>
                <a:gd name="T11" fmla="*/ 1 h 50"/>
                <a:gd name="T12" fmla="*/ 117 w 160"/>
                <a:gd name="T13" fmla="*/ 1 h 50"/>
                <a:gd name="T14" fmla="*/ 122 w 160"/>
                <a:gd name="T15" fmla="*/ 0 h 50"/>
                <a:gd name="T16" fmla="*/ 126 w 160"/>
                <a:gd name="T17" fmla="*/ 0 h 50"/>
                <a:gd name="T18" fmla="*/ 132 w 160"/>
                <a:gd name="T19" fmla="*/ 1 h 50"/>
                <a:gd name="T20" fmla="*/ 137 w 160"/>
                <a:gd name="T21" fmla="*/ 3 h 50"/>
                <a:gd name="T22" fmla="*/ 142 w 160"/>
                <a:gd name="T23" fmla="*/ 4 h 50"/>
                <a:gd name="T24" fmla="*/ 148 w 160"/>
                <a:gd name="T25" fmla="*/ 6 h 50"/>
                <a:gd name="T26" fmla="*/ 151 w 160"/>
                <a:gd name="T27" fmla="*/ 7 h 50"/>
                <a:gd name="T28" fmla="*/ 154 w 160"/>
                <a:gd name="T29" fmla="*/ 9 h 50"/>
                <a:gd name="T30" fmla="*/ 155 w 160"/>
                <a:gd name="T31" fmla="*/ 10 h 50"/>
                <a:gd name="T32" fmla="*/ 157 w 160"/>
                <a:gd name="T33" fmla="*/ 12 h 50"/>
                <a:gd name="T34" fmla="*/ 159 w 160"/>
                <a:gd name="T35" fmla="*/ 13 h 50"/>
                <a:gd name="T36" fmla="*/ 159 w 160"/>
                <a:gd name="T37" fmla="*/ 15 h 50"/>
                <a:gd name="T38" fmla="*/ 160 w 160"/>
                <a:gd name="T39" fmla="*/ 16 h 50"/>
                <a:gd name="T40" fmla="*/ 160 w 160"/>
                <a:gd name="T41" fmla="*/ 17 h 50"/>
                <a:gd name="T42" fmla="*/ 160 w 160"/>
                <a:gd name="T43" fmla="*/ 20 h 50"/>
                <a:gd name="T44" fmla="*/ 157 w 160"/>
                <a:gd name="T45" fmla="*/ 22 h 50"/>
                <a:gd name="T46" fmla="*/ 156 w 160"/>
                <a:gd name="T47" fmla="*/ 24 h 50"/>
                <a:gd name="T48" fmla="*/ 153 w 160"/>
                <a:gd name="T49" fmla="*/ 26 h 50"/>
                <a:gd name="T50" fmla="*/ 149 w 160"/>
                <a:gd name="T51" fmla="*/ 28 h 50"/>
                <a:gd name="T52" fmla="*/ 144 w 160"/>
                <a:gd name="T53" fmla="*/ 29 h 50"/>
                <a:gd name="T54" fmla="*/ 138 w 160"/>
                <a:gd name="T55" fmla="*/ 30 h 50"/>
                <a:gd name="T56" fmla="*/ 131 w 160"/>
                <a:gd name="T57" fmla="*/ 32 h 50"/>
                <a:gd name="T58" fmla="*/ 127 w 160"/>
                <a:gd name="T59" fmla="*/ 33 h 50"/>
                <a:gd name="T60" fmla="*/ 122 w 160"/>
                <a:gd name="T61" fmla="*/ 33 h 50"/>
                <a:gd name="T62" fmla="*/ 117 w 160"/>
                <a:gd name="T63" fmla="*/ 34 h 50"/>
                <a:gd name="T64" fmla="*/ 111 w 160"/>
                <a:gd name="T65" fmla="*/ 35 h 50"/>
                <a:gd name="T66" fmla="*/ 105 w 160"/>
                <a:gd name="T67" fmla="*/ 35 h 50"/>
                <a:gd name="T68" fmla="*/ 98 w 160"/>
                <a:gd name="T69" fmla="*/ 37 h 50"/>
                <a:gd name="T70" fmla="*/ 91 w 160"/>
                <a:gd name="T71" fmla="*/ 38 h 50"/>
                <a:gd name="T72" fmla="*/ 82 w 160"/>
                <a:gd name="T73" fmla="*/ 39 h 50"/>
                <a:gd name="T74" fmla="*/ 74 w 160"/>
                <a:gd name="T75" fmla="*/ 40 h 50"/>
                <a:gd name="T76" fmla="*/ 65 w 160"/>
                <a:gd name="T77" fmla="*/ 41 h 50"/>
                <a:gd name="T78" fmla="*/ 56 w 160"/>
                <a:gd name="T79" fmla="*/ 43 h 50"/>
                <a:gd name="T80" fmla="*/ 45 w 160"/>
                <a:gd name="T81" fmla="*/ 44 h 50"/>
                <a:gd name="T82" fmla="*/ 35 w 160"/>
                <a:gd name="T83" fmla="*/ 45 h 50"/>
                <a:gd name="T84" fmla="*/ 23 w 160"/>
                <a:gd name="T85" fmla="*/ 46 h 50"/>
                <a:gd name="T86" fmla="*/ 12 w 160"/>
                <a:gd name="T87" fmla="*/ 47 h 50"/>
                <a:gd name="T88" fmla="*/ 0 w 160"/>
                <a:gd name="T89" fmla="*/ 50 h 50"/>
                <a:gd name="T90" fmla="*/ 0 w 160"/>
                <a:gd name="T91" fmla="*/ 27 h 50"/>
                <a:gd name="T92" fmla="*/ 18 w 160"/>
                <a:gd name="T93" fmla="*/ 23 h 50"/>
                <a:gd name="T94" fmla="*/ 37 w 160"/>
                <a:gd name="T95" fmla="*/ 21 h 50"/>
                <a:gd name="T96" fmla="*/ 56 w 160"/>
                <a:gd name="T97" fmla="*/ 16 h 50"/>
                <a:gd name="T98" fmla="*/ 74 w 160"/>
                <a:gd name="T99" fmla="*/ 12 h 50"/>
                <a:gd name="T100" fmla="*/ 74 w 160"/>
                <a:gd name="T10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0" h="50">
                  <a:moveTo>
                    <a:pt x="74" y="12"/>
                  </a:moveTo>
                  <a:lnTo>
                    <a:pt x="83" y="9"/>
                  </a:lnTo>
                  <a:lnTo>
                    <a:pt x="92" y="6"/>
                  </a:lnTo>
                  <a:lnTo>
                    <a:pt x="99" y="4"/>
                  </a:lnTo>
                  <a:lnTo>
                    <a:pt x="107" y="3"/>
                  </a:lnTo>
                  <a:lnTo>
                    <a:pt x="113" y="1"/>
                  </a:lnTo>
                  <a:lnTo>
                    <a:pt x="117" y="1"/>
                  </a:lnTo>
                  <a:lnTo>
                    <a:pt x="122" y="0"/>
                  </a:lnTo>
                  <a:lnTo>
                    <a:pt x="126" y="0"/>
                  </a:lnTo>
                  <a:lnTo>
                    <a:pt x="132" y="1"/>
                  </a:lnTo>
                  <a:lnTo>
                    <a:pt x="137" y="3"/>
                  </a:lnTo>
                  <a:lnTo>
                    <a:pt x="142" y="4"/>
                  </a:lnTo>
                  <a:lnTo>
                    <a:pt x="148" y="6"/>
                  </a:lnTo>
                  <a:lnTo>
                    <a:pt x="151" y="7"/>
                  </a:lnTo>
                  <a:lnTo>
                    <a:pt x="154" y="9"/>
                  </a:lnTo>
                  <a:lnTo>
                    <a:pt x="155" y="10"/>
                  </a:lnTo>
                  <a:lnTo>
                    <a:pt x="157" y="12"/>
                  </a:lnTo>
                  <a:lnTo>
                    <a:pt x="159" y="13"/>
                  </a:lnTo>
                  <a:lnTo>
                    <a:pt x="159" y="15"/>
                  </a:lnTo>
                  <a:lnTo>
                    <a:pt x="160" y="16"/>
                  </a:lnTo>
                  <a:lnTo>
                    <a:pt x="160" y="17"/>
                  </a:lnTo>
                  <a:lnTo>
                    <a:pt x="160" y="20"/>
                  </a:lnTo>
                  <a:lnTo>
                    <a:pt x="157" y="22"/>
                  </a:lnTo>
                  <a:lnTo>
                    <a:pt x="156" y="24"/>
                  </a:lnTo>
                  <a:lnTo>
                    <a:pt x="153" y="26"/>
                  </a:lnTo>
                  <a:lnTo>
                    <a:pt x="149" y="28"/>
                  </a:lnTo>
                  <a:lnTo>
                    <a:pt x="144" y="29"/>
                  </a:lnTo>
                  <a:lnTo>
                    <a:pt x="138" y="30"/>
                  </a:lnTo>
                  <a:lnTo>
                    <a:pt x="131" y="32"/>
                  </a:lnTo>
                  <a:lnTo>
                    <a:pt x="127" y="33"/>
                  </a:lnTo>
                  <a:lnTo>
                    <a:pt x="122" y="33"/>
                  </a:lnTo>
                  <a:lnTo>
                    <a:pt x="117" y="34"/>
                  </a:lnTo>
                  <a:lnTo>
                    <a:pt x="111" y="35"/>
                  </a:lnTo>
                  <a:lnTo>
                    <a:pt x="105" y="35"/>
                  </a:lnTo>
                  <a:lnTo>
                    <a:pt x="98" y="37"/>
                  </a:lnTo>
                  <a:lnTo>
                    <a:pt x="91" y="38"/>
                  </a:lnTo>
                  <a:lnTo>
                    <a:pt x="82" y="39"/>
                  </a:lnTo>
                  <a:lnTo>
                    <a:pt x="74" y="40"/>
                  </a:lnTo>
                  <a:lnTo>
                    <a:pt x="65" y="41"/>
                  </a:lnTo>
                  <a:lnTo>
                    <a:pt x="56" y="43"/>
                  </a:lnTo>
                  <a:lnTo>
                    <a:pt x="45" y="44"/>
                  </a:lnTo>
                  <a:lnTo>
                    <a:pt x="35" y="45"/>
                  </a:lnTo>
                  <a:lnTo>
                    <a:pt x="23" y="46"/>
                  </a:lnTo>
                  <a:lnTo>
                    <a:pt x="12" y="47"/>
                  </a:lnTo>
                  <a:lnTo>
                    <a:pt x="0" y="50"/>
                  </a:lnTo>
                  <a:lnTo>
                    <a:pt x="0" y="27"/>
                  </a:lnTo>
                  <a:lnTo>
                    <a:pt x="18" y="23"/>
                  </a:lnTo>
                  <a:lnTo>
                    <a:pt x="37" y="21"/>
                  </a:lnTo>
                  <a:lnTo>
                    <a:pt x="56" y="16"/>
                  </a:lnTo>
                  <a:lnTo>
                    <a:pt x="74" y="12"/>
                  </a:lnTo>
                  <a:lnTo>
                    <a:pt x="74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5"/>
            <p:cNvSpPr>
              <a:spLocks/>
            </p:cNvSpPr>
            <p:nvPr/>
          </p:nvSpPr>
          <p:spPr bwMode="auto">
            <a:xfrm>
              <a:off x="2036763" y="3192463"/>
              <a:ext cx="92075" cy="211138"/>
            </a:xfrm>
            <a:custGeom>
              <a:avLst/>
              <a:gdLst>
                <a:gd name="T0" fmla="*/ 6 w 58"/>
                <a:gd name="T1" fmla="*/ 1 h 133"/>
                <a:gd name="T2" fmla="*/ 14 w 58"/>
                <a:gd name="T3" fmla="*/ 0 h 133"/>
                <a:gd name="T4" fmla="*/ 21 w 58"/>
                <a:gd name="T5" fmla="*/ 1 h 133"/>
                <a:gd name="T6" fmla="*/ 31 w 58"/>
                <a:gd name="T7" fmla="*/ 4 h 133"/>
                <a:gd name="T8" fmla="*/ 41 w 58"/>
                <a:gd name="T9" fmla="*/ 8 h 133"/>
                <a:gd name="T10" fmla="*/ 49 w 58"/>
                <a:gd name="T11" fmla="*/ 12 h 133"/>
                <a:gd name="T12" fmla="*/ 55 w 58"/>
                <a:gd name="T13" fmla="*/ 16 h 133"/>
                <a:gd name="T14" fmla="*/ 58 w 58"/>
                <a:gd name="T15" fmla="*/ 18 h 133"/>
                <a:gd name="T16" fmla="*/ 58 w 58"/>
                <a:gd name="T17" fmla="*/ 21 h 133"/>
                <a:gd name="T18" fmla="*/ 58 w 58"/>
                <a:gd name="T19" fmla="*/ 25 h 133"/>
                <a:gd name="T20" fmla="*/ 58 w 58"/>
                <a:gd name="T21" fmla="*/ 29 h 133"/>
                <a:gd name="T22" fmla="*/ 58 w 58"/>
                <a:gd name="T23" fmla="*/ 35 h 133"/>
                <a:gd name="T24" fmla="*/ 58 w 58"/>
                <a:gd name="T25" fmla="*/ 43 h 133"/>
                <a:gd name="T26" fmla="*/ 58 w 58"/>
                <a:gd name="T27" fmla="*/ 56 h 133"/>
                <a:gd name="T28" fmla="*/ 58 w 58"/>
                <a:gd name="T29" fmla="*/ 78 h 133"/>
                <a:gd name="T30" fmla="*/ 58 w 58"/>
                <a:gd name="T31" fmla="*/ 89 h 133"/>
                <a:gd name="T32" fmla="*/ 58 w 58"/>
                <a:gd name="T33" fmla="*/ 99 h 133"/>
                <a:gd name="T34" fmla="*/ 58 w 58"/>
                <a:gd name="T35" fmla="*/ 107 h 133"/>
                <a:gd name="T36" fmla="*/ 58 w 58"/>
                <a:gd name="T37" fmla="*/ 114 h 133"/>
                <a:gd name="T38" fmla="*/ 58 w 58"/>
                <a:gd name="T39" fmla="*/ 120 h 133"/>
                <a:gd name="T40" fmla="*/ 57 w 58"/>
                <a:gd name="T41" fmla="*/ 125 h 133"/>
                <a:gd name="T42" fmla="*/ 57 w 58"/>
                <a:gd name="T43" fmla="*/ 128 h 133"/>
                <a:gd name="T44" fmla="*/ 56 w 58"/>
                <a:gd name="T45" fmla="*/ 130 h 133"/>
                <a:gd name="T46" fmla="*/ 51 w 58"/>
                <a:gd name="T47" fmla="*/ 133 h 133"/>
                <a:gd name="T48" fmla="*/ 48 w 58"/>
                <a:gd name="T49" fmla="*/ 133 h 133"/>
                <a:gd name="T50" fmla="*/ 45 w 58"/>
                <a:gd name="T51" fmla="*/ 131 h 133"/>
                <a:gd name="T52" fmla="*/ 41 w 58"/>
                <a:gd name="T53" fmla="*/ 124 h 133"/>
                <a:gd name="T54" fmla="*/ 38 w 58"/>
                <a:gd name="T55" fmla="*/ 114 h 133"/>
                <a:gd name="T56" fmla="*/ 35 w 58"/>
                <a:gd name="T57" fmla="*/ 101 h 133"/>
                <a:gd name="T58" fmla="*/ 28 w 58"/>
                <a:gd name="T59" fmla="*/ 73 h 133"/>
                <a:gd name="T60" fmla="*/ 22 w 58"/>
                <a:gd name="T61" fmla="*/ 49 h 133"/>
                <a:gd name="T62" fmla="*/ 18 w 58"/>
                <a:gd name="T63" fmla="*/ 39 h 133"/>
                <a:gd name="T64" fmla="*/ 16 w 58"/>
                <a:gd name="T65" fmla="*/ 29 h 133"/>
                <a:gd name="T66" fmla="*/ 11 w 58"/>
                <a:gd name="T67" fmla="*/ 22 h 133"/>
                <a:gd name="T68" fmla="*/ 7 w 58"/>
                <a:gd name="T69" fmla="*/ 17 h 133"/>
                <a:gd name="T70" fmla="*/ 3 w 58"/>
                <a:gd name="T71" fmla="*/ 12 h 133"/>
                <a:gd name="T72" fmla="*/ 0 w 58"/>
                <a:gd name="T73" fmla="*/ 9 h 133"/>
                <a:gd name="T74" fmla="*/ 1 w 58"/>
                <a:gd name="T75" fmla="*/ 5 h 133"/>
                <a:gd name="T76" fmla="*/ 4 w 58"/>
                <a:gd name="T77" fmla="*/ 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" h="133">
                  <a:moveTo>
                    <a:pt x="4" y="3"/>
                  </a:moveTo>
                  <a:lnTo>
                    <a:pt x="6" y="1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6" y="3"/>
                  </a:lnTo>
                  <a:lnTo>
                    <a:pt x="31" y="4"/>
                  </a:lnTo>
                  <a:lnTo>
                    <a:pt x="35" y="5"/>
                  </a:lnTo>
                  <a:lnTo>
                    <a:pt x="41" y="8"/>
                  </a:lnTo>
                  <a:lnTo>
                    <a:pt x="45" y="10"/>
                  </a:lnTo>
                  <a:lnTo>
                    <a:pt x="49" y="12"/>
                  </a:lnTo>
                  <a:lnTo>
                    <a:pt x="52" y="14"/>
                  </a:lnTo>
                  <a:lnTo>
                    <a:pt x="55" y="16"/>
                  </a:lnTo>
                  <a:lnTo>
                    <a:pt x="57" y="17"/>
                  </a:lnTo>
                  <a:lnTo>
                    <a:pt x="58" y="18"/>
                  </a:lnTo>
                  <a:lnTo>
                    <a:pt x="58" y="20"/>
                  </a:lnTo>
                  <a:lnTo>
                    <a:pt x="58" y="21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9"/>
                  </a:lnTo>
                  <a:lnTo>
                    <a:pt x="58" y="43"/>
                  </a:lnTo>
                  <a:lnTo>
                    <a:pt x="58" y="48"/>
                  </a:lnTo>
                  <a:lnTo>
                    <a:pt x="58" y="56"/>
                  </a:lnTo>
                  <a:lnTo>
                    <a:pt x="58" y="67"/>
                  </a:lnTo>
                  <a:lnTo>
                    <a:pt x="58" y="78"/>
                  </a:lnTo>
                  <a:lnTo>
                    <a:pt x="58" y="84"/>
                  </a:lnTo>
                  <a:lnTo>
                    <a:pt x="58" y="89"/>
                  </a:lnTo>
                  <a:lnTo>
                    <a:pt x="58" y="94"/>
                  </a:lnTo>
                  <a:lnTo>
                    <a:pt x="58" y="99"/>
                  </a:lnTo>
                  <a:lnTo>
                    <a:pt x="58" y="103"/>
                  </a:lnTo>
                  <a:lnTo>
                    <a:pt x="58" y="107"/>
                  </a:lnTo>
                  <a:lnTo>
                    <a:pt x="58" y="112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8" y="120"/>
                  </a:lnTo>
                  <a:lnTo>
                    <a:pt x="57" y="123"/>
                  </a:lnTo>
                  <a:lnTo>
                    <a:pt x="57" y="125"/>
                  </a:lnTo>
                  <a:lnTo>
                    <a:pt x="57" y="126"/>
                  </a:lnTo>
                  <a:lnTo>
                    <a:pt x="57" y="128"/>
                  </a:lnTo>
                  <a:lnTo>
                    <a:pt x="56" y="129"/>
                  </a:lnTo>
                  <a:lnTo>
                    <a:pt x="56" y="130"/>
                  </a:lnTo>
                  <a:lnTo>
                    <a:pt x="54" y="131"/>
                  </a:lnTo>
                  <a:lnTo>
                    <a:pt x="51" y="133"/>
                  </a:lnTo>
                  <a:lnTo>
                    <a:pt x="50" y="133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5" y="131"/>
                  </a:lnTo>
                  <a:lnTo>
                    <a:pt x="43" y="128"/>
                  </a:lnTo>
                  <a:lnTo>
                    <a:pt x="41" y="124"/>
                  </a:lnTo>
                  <a:lnTo>
                    <a:pt x="40" y="120"/>
                  </a:lnTo>
                  <a:lnTo>
                    <a:pt x="38" y="114"/>
                  </a:lnTo>
                  <a:lnTo>
                    <a:pt x="37" y="108"/>
                  </a:lnTo>
                  <a:lnTo>
                    <a:pt x="35" y="101"/>
                  </a:lnTo>
                  <a:lnTo>
                    <a:pt x="32" y="86"/>
                  </a:lnTo>
                  <a:lnTo>
                    <a:pt x="28" y="73"/>
                  </a:lnTo>
                  <a:lnTo>
                    <a:pt x="24" y="61"/>
                  </a:lnTo>
                  <a:lnTo>
                    <a:pt x="22" y="49"/>
                  </a:lnTo>
                  <a:lnTo>
                    <a:pt x="21" y="44"/>
                  </a:lnTo>
                  <a:lnTo>
                    <a:pt x="18" y="39"/>
                  </a:lnTo>
                  <a:lnTo>
                    <a:pt x="17" y="34"/>
                  </a:lnTo>
                  <a:lnTo>
                    <a:pt x="16" y="29"/>
                  </a:lnTo>
                  <a:lnTo>
                    <a:pt x="14" y="26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6"/>
            <p:cNvSpPr>
              <a:spLocks/>
            </p:cNvSpPr>
            <p:nvPr/>
          </p:nvSpPr>
          <p:spPr bwMode="auto">
            <a:xfrm>
              <a:off x="2246313" y="3136900"/>
              <a:ext cx="120650" cy="271463"/>
            </a:xfrm>
            <a:custGeom>
              <a:avLst/>
              <a:gdLst>
                <a:gd name="T0" fmla="*/ 16 w 76"/>
                <a:gd name="T1" fmla="*/ 21 h 171"/>
                <a:gd name="T2" fmla="*/ 13 w 76"/>
                <a:gd name="T3" fmla="*/ 17 h 171"/>
                <a:gd name="T4" fmla="*/ 11 w 76"/>
                <a:gd name="T5" fmla="*/ 12 h 171"/>
                <a:gd name="T6" fmla="*/ 11 w 76"/>
                <a:gd name="T7" fmla="*/ 9 h 171"/>
                <a:gd name="T8" fmla="*/ 15 w 76"/>
                <a:gd name="T9" fmla="*/ 4 h 171"/>
                <a:gd name="T10" fmla="*/ 23 w 76"/>
                <a:gd name="T11" fmla="*/ 0 h 171"/>
                <a:gd name="T12" fmla="*/ 37 w 76"/>
                <a:gd name="T13" fmla="*/ 3 h 171"/>
                <a:gd name="T14" fmla="*/ 51 w 76"/>
                <a:gd name="T15" fmla="*/ 6 h 171"/>
                <a:gd name="T16" fmla="*/ 64 w 76"/>
                <a:gd name="T17" fmla="*/ 13 h 171"/>
                <a:gd name="T18" fmla="*/ 72 w 76"/>
                <a:gd name="T19" fmla="*/ 21 h 171"/>
                <a:gd name="T20" fmla="*/ 76 w 76"/>
                <a:gd name="T21" fmla="*/ 26 h 171"/>
                <a:gd name="T22" fmla="*/ 76 w 76"/>
                <a:gd name="T23" fmla="*/ 34 h 171"/>
                <a:gd name="T24" fmla="*/ 72 w 76"/>
                <a:gd name="T25" fmla="*/ 47 h 171"/>
                <a:gd name="T26" fmla="*/ 67 w 76"/>
                <a:gd name="T27" fmla="*/ 63 h 171"/>
                <a:gd name="T28" fmla="*/ 60 w 76"/>
                <a:gd name="T29" fmla="*/ 83 h 171"/>
                <a:gd name="T30" fmla="*/ 51 w 76"/>
                <a:gd name="T31" fmla="*/ 103 h 171"/>
                <a:gd name="T32" fmla="*/ 43 w 76"/>
                <a:gd name="T33" fmla="*/ 120 h 171"/>
                <a:gd name="T34" fmla="*/ 33 w 76"/>
                <a:gd name="T35" fmla="*/ 137 h 171"/>
                <a:gd name="T36" fmla="*/ 26 w 76"/>
                <a:gd name="T37" fmla="*/ 152 h 171"/>
                <a:gd name="T38" fmla="*/ 17 w 76"/>
                <a:gd name="T39" fmla="*/ 163 h 171"/>
                <a:gd name="T40" fmla="*/ 11 w 76"/>
                <a:gd name="T41" fmla="*/ 169 h 171"/>
                <a:gd name="T42" fmla="*/ 4 w 76"/>
                <a:gd name="T43" fmla="*/ 171 h 171"/>
                <a:gd name="T44" fmla="*/ 4 w 76"/>
                <a:gd name="T45" fmla="*/ 159 h 171"/>
                <a:gd name="T46" fmla="*/ 8 w 76"/>
                <a:gd name="T47" fmla="*/ 136 h 171"/>
                <a:gd name="T48" fmla="*/ 13 w 76"/>
                <a:gd name="T49" fmla="*/ 115 h 171"/>
                <a:gd name="T50" fmla="*/ 16 w 76"/>
                <a:gd name="T51" fmla="*/ 98 h 171"/>
                <a:gd name="T52" fmla="*/ 20 w 76"/>
                <a:gd name="T53" fmla="*/ 83 h 171"/>
                <a:gd name="T54" fmla="*/ 22 w 76"/>
                <a:gd name="T55" fmla="*/ 70 h 171"/>
                <a:gd name="T56" fmla="*/ 25 w 76"/>
                <a:gd name="T57" fmla="*/ 60 h 171"/>
                <a:gd name="T58" fmla="*/ 26 w 76"/>
                <a:gd name="T59" fmla="*/ 52 h 171"/>
                <a:gd name="T60" fmla="*/ 26 w 76"/>
                <a:gd name="T61" fmla="*/ 44 h 171"/>
                <a:gd name="T62" fmla="*/ 26 w 76"/>
                <a:gd name="T63" fmla="*/ 35 h 171"/>
                <a:gd name="T64" fmla="*/ 23 w 76"/>
                <a:gd name="T65" fmla="*/ 29 h 171"/>
                <a:gd name="T66" fmla="*/ 20 w 76"/>
                <a:gd name="T67" fmla="*/ 24 h 171"/>
                <a:gd name="T68" fmla="*/ 19 w 76"/>
                <a:gd name="T69" fmla="*/ 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171">
                  <a:moveTo>
                    <a:pt x="19" y="23"/>
                  </a:moveTo>
                  <a:lnTo>
                    <a:pt x="16" y="21"/>
                  </a:lnTo>
                  <a:lnTo>
                    <a:pt x="15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3"/>
                  </a:lnTo>
                  <a:lnTo>
                    <a:pt x="44" y="5"/>
                  </a:lnTo>
                  <a:lnTo>
                    <a:pt x="51" y="6"/>
                  </a:lnTo>
                  <a:lnTo>
                    <a:pt x="59" y="9"/>
                  </a:lnTo>
                  <a:lnTo>
                    <a:pt x="64" y="13"/>
                  </a:lnTo>
                  <a:lnTo>
                    <a:pt x="68" y="17"/>
                  </a:lnTo>
                  <a:lnTo>
                    <a:pt x="72" y="21"/>
                  </a:lnTo>
                  <a:lnTo>
                    <a:pt x="76" y="23"/>
                  </a:lnTo>
                  <a:lnTo>
                    <a:pt x="76" y="26"/>
                  </a:lnTo>
                  <a:lnTo>
                    <a:pt x="76" y="29"/>
                  </a:lnTo>
                  <a:lnTo>
                    <a:pt x="76" y="34"/>
                  </a:lnTo>
                  <a:lnTo>
                    <a:pt x="73" y="40"/>
                  </a:lnTo>
                  <a:lnTo>
                    <a:pt x="72" y="47"/>
                  </a:lnTo>
                  <a:lnTo>
                    <a:pt x="70" y="55"/>
                  </a:lnTo>
                  <a:lnTo>
                    <a:pt x="67" y="63"/>
                  </a:lnTo>
                  <a:lnTo>
                    <a:pt x="64" y="73"/>
                  </a:lnTo>
                  <a:lnTo>
                    <a:pt x="60" y="83"/>
                  </a:lnTo>
                  <a:lnTo>
                    <a:pt x="55" y="94"/>
                  </a:lnTo>
                  <a:lnTo>
                    <a:pt x="51" y="103"/>
                  </a:lnTo>
                  <a:lnTo>
                    <a:pt x="47" y="112"/>
                  </a:lnTo>
                  <a:lnTo>
                    <a:pt x="43" y="120"/>
                  </a:lnTo>
                  <a:lnTo>
                    <a:pt x="38" y="129"/>
                  </a:lnTo>
                  <a:lnTo>
                    <a:pt x="33" y="137"/>
                  </a:lnTo>
                  <a:lnTo>
                    <a:pt x="30" y="144"/>
                  </a:lnTo>
                  <a:lnTo>
                    <a:pt x="26" y="152"/>
                  </a:lnTo>
                  <a:lnTo>
                    <a:pt x="21" y="158"/>
                  </a:lnTo>
                  <a:lnTo>
                    <a:pt x="17" y="163"/>
                  </a:lnTo>
                  <a:lnTo>
                    <a:pt x="14" y="166"/>
                  </a:lnTo>
                  <a:lnTo>
                    <a:pt x="11" y="169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59"/>
                  </a:lnTo>
                  <a:lnTo>
                    <a:pt x="7" y="147"/>
                  </a:lnTo>
                  <a:lnTo>
                    <a:pt x="8" y="136"/>
                  </a:lnTo>
                  <a:lnTo>
                    <a:pt x="10" y="126"/>
                  </a:lnTo>
                  <a:lnTo>
                    <a:pt x="13" y="115"/>
                  </a:lnTo>
                  <a:lnTo>
                    <a:pt x="15" y="107"/>
                  </a:lnTo>
                  <a:lnTo>
                    <a:pt x="16" y="98"/>
                  </a:lnTo>
                  <a:lnTo>
                    <a:pt x="17" y="90"/>
                  </a:lnTo>
                  <a:lnTo>
                    <a:pt x="20" y="83"/>
                  </a:lnTo>
                  <a:lnTo>
                    <a:pt x="21" y="77"/>
                  </a:lnTo>
                  <a:lnTo>
                    <a:pt x="22" y="70"/>
                  </a:lnTo>
                  <a:lnTo>
                    <a:pt x="23" y="64"/>
                  </a:lnTo>
                  <a:lnTo>
                    <a:pt x="25" y="60"/>
                  </a:lnTo>
                  <a:lnTo>
                    <a:pt x="26" y="56"/>
                  </a:lnTo>
                  <a:lnTo>
                    <a:pt x="26" y="52"/>
                  </a:lnTo>
                  <a:lnTo>
                    <a:pt x="27" y="50"/>
                  </a:lnTo>
                  <a:lnTo>
                    <a:pt x="26" y="44"/>
                  </a:lnTo>
                  <a:lnTo>
                    <a:pt x="26" y="39"/>
                  </a:lnTo>
                  <a:lnTo>
                    <a:pt x="26" y="35"/>
                  </a:lnTo>
                  <a:lnTo>
                    <a:pt x="25" y="32"/>
                  </a:lnTo>
                  <a:lnTo>
                    <a:pt x="23" y="29"/>
                  </a:lnTo>
                  <a:lnTo>
                    <a:pt x="22" y="27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9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7"/>
            <p:cNvSpPr>
              <a:spLocks/>
            </p:cNvSpPr>
            <p:nvPr/>
          </p:nvSpPr>
          <p:spPr bwMode="auto">
            <a:xfrm>
              <a:off x="1924050" y="3246438"/>
              <a:ext cx="590550" cy="125413"/>
            </a:xfrm>
            <a:custGeom>
              <a:avLst/>
              <a:gdLst>
                <a:gd name="T0" fmla="*/ 48 w 372"/>
                <a:gd name="T1" fmla="*/ 49 h 79"/>
                <a:gd name="T2" fmla="*/ 70 w 372"/>
                <a:gd name="T3" fmla="*/ 45 h 79"/>
                <a:gd name="T4" fmla="*/ 93 w 372"/>
                <a:gd name="T5" fmla="*/ 42 h 79"/>
                <a:gd name="T6" fmla="*/ 119 w 372"/>
                <a:gd name="T7" fmla="*/ 38 h 79"/>
                <a:gd name="T8" fmla="*/ 161 w 372"/>
                <a:gd name="T9" fmla="*/ 31 h 79"/>
                <a:gd name="T10" fmla="*/ 203 w 372"/>
                <a:gd name="T11" fmla="*/ 22 h 79"/>
                <a:gd name="T12" fmla="*/ 234 w 372"/>
                <a:gd name="T13" fmla="*/ 15 h 79"/>
                <a:gd name="T14" fmla="*/ 257 w 372"/>
                <a:gd name="T15" fmla="*/ 10 h 79"/>
                <a:gd name="T16" fmla="*/ 270 w 372"/>
                <a:gd name="T17" fmla="*/ 8 h 79"/>
                <a:gd name="T18" fmla="*/ 284 w 372"/>
                <a:gd name="T19" fmla="*/ 5 h 79"/>
                <a:gd name="T20" fmla="*/ 294 w 372"/>
                <a:gd name="T21" fmla="*/ 4 h 79"/>
                <a:gd name="T22" fmla="*/ 309 w 372"/>
                <a:gd name="T23" fmla="*/ 1 h 79"/>
                <a:gd name="T24" fmla="*/ 324 w 372"/>
                <a:gd name="T25" fmla="*/ 0 h 79"/>
                <a:gd name="T26" fmla="*/ 334 w 372"/>
                <a:gd name="T27" fmla="*/ 0 h 79"/>
                <a:gd name="T28" fmla="*/ 344 w 372"/>
                <a:gd name="T29" fmla="*/ 1 h 79"/>
                <a:gd name="T30" fmla="*/ 355 w 372"/>
                <a:gd name="T31" fmla="*/ 5 h 79"/>
                <a:gd name="T32" fmla="*/ 365 w 372"/>
                <a:gd name="T33" fmla="*/ 14 h 79"/>
                <a:gd name="T34" fmla="*/ 371 w 372"/>
                <a:gd name="T35" fmla="*/ 21 h 79"/>
                <a:gd name="T36" fmla="*/ 372 w 372"/>
                <a:gd name="T37" fmla="*/ 26 h 79"/>
                <a:gd name="T38" fmla="*/ 371 w 372"/>
                <a:gd name="T39" fmla="*/ 29 h 79"/>
                <a:gd name="T40" fmla="*/ 368 w 372"/>
                <a:gd name="T41" fmla="*/ 31 h 79"/>
                <a:gd name="T42" fmla="*/ 364 w 372"/>
                <a:gd name="T43" fmla="*/ 32 h 79"/>
                <a:gd name="T44" fmla="*/ 359 w 372"/>
                <a:gd name="T45" fmla="*/ 32 h 79"/>
                <a:gd name="T46" fmla="*/ 354 w 372"/>
                <a:gd name="T47" fmla="*/ 33 h 79"/>
                <a:gd name="T48" fmla="*/ 347 w 372"/>
                <a:gd name="T49" fmla="*/ 33 h 79"/>
                <a:gd name="T50" fmla="*/ 338 w 372"/>
                <a:gd name="T51" fmla="*/ 34 h 79"/>
                <a:gd name="T52" fmla="*/ 327 w 372"/>
                <a:gd name="T53" fmla="*/ 34 h 79"/>
                <a:gd name="T54" fmla="*/ 313 w 372"/>
                <a:gd name="T55" fmla="*/ 35 h 79"/>
                <a:gd name="T56" fmla="*/ 298 w 372"/>
                <a:gd name="T57" fmla="*/ 37 h 79"/>
                <a:gd name="T58" fmla="*/ 280 w 372"/>
                <a:gd name="T59" fmla="*/ 38 h 79"/>
                <a:gd name="T60" fmla="*/ 229 w 372"/>
                <a:gd name="T61" fmla="*/ 43 h 79"/>
                <a:gd name="T62" fmla="*/ 151 w 372"/>
                <a:gd name="T63" fmla="*/ 55 h 79"/>
                <a:gd name="T64" fmla="*/ 103 w 372"/>
                <a:gd name="T65" fmla="*/ 63 h 79"/>
                <a:gd name="T66" fmla="*/ 86 w 372"/>
                <a:gd name="T67" fmla="*/ 67 h 79"/>
                <a:gd name="T68" fmla="*/ 71 w 372"/>
                <a:gd name="T69" fmla="*/ 71 h 79"/>
                <a:gd name="T70" fmla="*/ 58 w 372"/>
                <a:gd name="T71" fmla="*/ 73 h 79"/>
                <a:gd name="T72" fmla="*/ 47 w 372"/>
                <a:gd name="T73" fmla="*/ 75 h 79"/>
                <a:gd name="T74" fmla="*/ 38 w 372"/>
                <a:gd name="T75" fmla="*/ 77 h 79"/>
                <a:gd name="T76" fmla="*/ 32 w 372"/>
                <a:gd name="T77" fmla="*/ 78 h 79"/>
                <a:gd name="T78" fmla="*/ 29 w 372"/>
                <a:gd name="T79" fmla="*/ 78 h 79"/>
                <a:gd name="T80" fmla="*/ 25 w 372"/>
                <a:gd name="T81" fmla="*/ 78 h 79"/>
                <a:gd name="T82" fmla="*/ 20 w 372"/>
                <a:gd name="T83" fmla="*/ 77 h 79"/>
                <a:gd name="T84" fmla="*/ 17 w 372"/>
                <a:gd name="T85" fmla="*/ 74 h 79"/>
                <a:gd name="T86" fmla="*/ 12 w 372"/>
                <a:gd name="T87" fmla="*/ 69 h 79"/>
                <a:gd name="T88" fmla="*/ 7 w 372"/>
                <a:gd name="T89" fmla="*/ 65 h 79"/>
                <a:gd name="T90" fmla="*/ 2 w 372"/>
                <a:gd name="T91" fmla="*/ 60 h 79"/>
                <a:gd name="T92" fmla="*/ 1 w 372"/>
                <a:gd name="T93" fmla="*/ 56 h 79"/>
                <a:gd name="T94" fmla="*/ 1 w 372"/>
                <a:gd name="T95" fmla="*/ 54 h 79"/>
                <a:gd name="T96" fmla="*/ 2 w 372"/>
                <a:gd name="T97" fmla="*/ 52 h 79"/>
                <a:gd name="T98" fmla="*/ 8 w 372"/>
                <a:gd name="T99" fmla="*/ 52 h 79"/>
                <a:gd name="T100" fmla="*/ 18 w 372"/>
                <a:gd name="T101" fmla="*/ 52 h 79"/>
                <a:gd name="T102" fmla="*/ 30 w 372"/>
                <a:gd name="T103" fmla="*/ 51 h 79"/>
                <a:gd name="T104" fmla="*/ 38 w 372"/>
                <a:gd name="T105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2" h="79">
                  <a:moveTo>
                    <a:pt x="38" y="50"/>
                  </a:moveTo>
                  <a:lnTo>
                    <a:pt x="48" y="49"/>
                  </a:lnTo>
                  <a:lnTo>
                    <a:pt x="59" y="48"/>
                  </a:lnTo>
                  <a:lnTo>
                    <a:pt x="70" y="45"/>
                  </a:lnTo>
                  <a:lnTo>
                    <a:pt x="81" y="44"/>
                  </a:lnTo>
                  <a:lnTo>
                    <a:pt x="93" y="42"/>
                  </a:lnTo>
                  <a:lnTo>
                    <a:pt x="105" y="39"/>
                  </a:lnTo>
                  <a:lnTo>
                    <a:pt x="119" y="38"/>
                  </a:lnTo>
                  <a:lnTo>
                    <a:pt x="133" y="35"/>
                  </a:lnTo>
                  <a:lnTo>
                    <a:pt x="161" y="31"/>
                  </a:lnTo>
                  <a:lnTo>
                    <a:pt x="189" y="25"/>
                  </a:lnTo>
                  <a:lnTo>
                    <a:pt x="203" y="22"/>
                  </a:lnTo>
                  <a:lnTo>
                    <a:pt x="218" y="18"/>
                  </a:lnTo>
                  <a:lnTo>
                    <a:pt x="234" y="15"/>
                  </a:lnTo>
                  <a:lnTo>
                    <a:pt x="250" y="12"/>
                  </a:lnTo>
                  <a:lnTo>
                    <a:pt x="257" y="10"/>
                  </a:lnTo>
                  <a:lnTo>
                    <a:pt x="264" y="9"/>
                  </a:lnTo>
                  <a:lnTo>
                    <a:pt x="270" y="8"/>
                  </a:lnTo>
                  <a:lnTo>
                    <a:pt x="277" y="6"/>
                  </a:lnTo>
                  <a:lnTo>
                    <a:pt x="284" y="5"/>
                  </a:lnTo>
                  <a:lnTo>
                    <a:pt x="288" y="5"/>
                  </a:lnTo>
                  <a:lnTo>
                    <a:pt x="294" y="4"/>
                  </a:lnTo>
                  <a:lnTo>
                    <a:pt x="299" y="3"/>
                  </a:lnTo>
                  <a:lnTo>
                    <a:pt x="309" y="1"/>
                  </a:lnTo>
                  <a:lnTo>
                    <a:pt x="316" y="1"/>
                  </a:lnTo>
                  <a:lnTo>
                    <a:pt x="324" y="0"/>
                  </a:lnTo>
                  <a:lnTo>
                    <a:pt x="330" y="0"/>
                  </a:lnTo>
                  <a:lnTo>
                    <a:pt x="334" y="0"/>
                  </a:lnTo>
                  <a:lnTo>
                    <a:pt x="339" y="1"/>
                  </a:lnTo>
                  <a:lnTo>
                    <a:pt x="344" y="1"/>
                  </a:lnTo>
                  <a:lnTo>
                    <a:pt x="348" y="3"/>
                  </a:lnTo>
                  <a:lnTo>
                    <a:pt x="355" y="5"/>
                  </a:lnTo>
                  <a:lnTo>
                    <a:pt x="361" y="9"/>
                  </a:lnTo>
                  <a:lnTo>
                    <a:pt x="365" y="14"/>
                  </a:lnTo>
                  <a:lnTo>
                    <a:pt x="368" y="17"/>
                  </a:lnTo>
                  <a:lnTo>
                    <a:pt x="371" y="21"/>
                  </a:lnTo>
                  <a:lnTo>
                    <a:pt x="372" y="23"/>
                  </a:lnTo>
                  <a:lnTo>
                    <a:pt x="372" y="26"/>
                  </a:lnTo>
                  <a:lnTo>
                    <a:pt x="372" y="27"/>
                  </a:lnTo>
                  <a:lnTo>
                    <a:pt x="371" y="29"/>
                  </a:lnTo>
                  <a:lnTo>
                    <a:pt x="370" y="31"/>
                  </a:lnTo>
                  <a:lnTo>
                    <a:pt x="368" y="31"/>
                  </a:lnTo>
                  <a:lnTo>
                    <a:pt x="366" y="32"/>
                  </a:lnTo>
                  <a:lnTo>
                    <a:pt x="364" y="32"/>
                  </a:lnTo>
                  <a:lnTo>
                    <a:pt x="361" y="32"/>
                  </a:lnTo>
                  <a:lnTo>
                    <a:pt x="359" y="32"/>
                  </a:lnTo>
                  <a:lnTo>
                    <a:pt x="356" y="33"/>
                  </a:lnTo>
                  <a:lnTo>
                    <a:pt x="354" y="33"/>
                  </a:lnTo>
                  <a:lnTo>
                    <a:pt x="350" y="33"/>
                  </a:lnTo>
                  <a:lnTo>
                    <a:pt x="347" y="33"/>
                  </a:lnTo>
                  <a:lnTo>
                    <a:pt x="343" y="33"/>
                  </a:lnTo>
                  <a:lnTo>
                    <a:pt x="338" y="34"/>
                  </a:lnTo>
                  <a:lnTo>
                    <a:pt x="332" y="34"/>
                  </a:lnTo>
                  <a:lnTo>
                    <a:pt x="327" y="34"/>
                  </a:lnTo>
                  <a:lnTo>
                    <a:pt x="320" y="35"/>
                  </a:lnTo>
                  <a:lnTo>
                    <a:pt x="313" y="35"/>
                  </a:lnTo>
                  <a:lnTo>
                    <a:pt x="305" y="35"/>
                  </a:lnTo>
                  <a:lnTo>
                    <a:pt x="298" y="37"/>
                  </a:lnTo>
                  <a:lnTo>
                    <a:pt x="288" y="37"/>
                  </a:lnTo>
                  <a:lnTo>
                    <a:pt x="280" y="38"/>
                  </a:lnTo>
                  <a:lnTo>
                    <a:pt x="270" y="38"/>
                  </a:lnTo>
                  <a:lnTo>
                    <a:pt x="229" y="43"/>
                  </a:lnTo>
                  <a:lnTo>
                    <a:pt x="190" y="49"/>
                  </a:lnTo>
                  <a:lnTo>
                    <a:pt x="151" y="55"/>
                  </a:lnTo>
                  <a:lnTo>
                    <a:pt x="112" y="61"/>
                  </a:lnTo>
                  <a:lnTo>
                    <a:pt x="103" y="63"/>
                  </a:lnTo>
                  <a:lnTo>
                    <a:pt x="94" y="66"/>
                  </a:lnTo>
                  <a:lnTo>
                    <a:pt x="86" y="67"/>
                  </a:lnTo>
                  <a:lnTo>
                    <a:pt x="78" y="69"/>
                  </a:lnTo>
                  <a:lnTo>
                    <a:pt x="71" y="71"/>
                  </a:lnTo>
                  <a:lnTo>
                    <a:pt x="64" y="72"/>
                  </a:lnTo>
                  <a:lnTo>
                    <a:pt x="58" y="73"/>
                  </a:lnTo>
                  <a:lnTo>
                    <a:pt x="53" y="74"/>
                  </a:lnTo>
                  <a:lnTo>
                    <a:pt x="47" y="75"/>
                  </a:lnTo>
                  <a:lnTo>
                    <a:pt x="43" y="77"/>
                  </a:lnTo>
                  <a:lnTo>
                    <a:pt x="38" y="77"/>
                  </a:lnTo>
                  <a:lnTo>
                    <a:pt x="36" y="78"/>
                  </a:lnTo>
                  <a:lnTo>
                    <a:pt x="32" y="78"/>
                  </a:lnTo>
                  <a:lnTo>
                    <a:pt x="30" y="78"/>
                  </a:lnTo>
                  <a:lnTo>
                    <a:pt x="29" y="78"/>
                  </a:lnTo>
                  <a:lnTo>
                    <a:pt x="26" y="79"/>
                  </a:lnTo>
                  <a:lnTo>
                    <a:pt x="25" y="78"/>
                  </a:lnTo>
                  <a:lnTo>
                    <a:pt x="23" y="78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7" y="74"/>
                  </a:lnTo>
                  <a:lnTo>
                    <a:pt x="14" y="73"/>
                  </a:lnTo>
                  <a:lnTo>
                    <a:pt x="12" y="69"/>
                  </a:lnTo>
                  <a:lnTo>
                    <a:pt x="9" y="67"/>
                  </a:lnTo>
                  <a:lnTo>
                    <a:pt x="7" y="65"/>
                  </a:lnTo>
                  <a:lnTo>
                    <a:pt x="4" y="61"/>
                  </a:lnTo>
                  <a:lnTo>
                    <a:pt x="2" y="60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1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8" y="52"/>
                  </a:lnTo>
                  <a:lnTo>
                    <a:pt x="12" y="52"/>
                  </a:lnTo>
                  <a:lnTo>
                    <a:pt x="18" y="52"/>
                  </a:lnTo>
                  <a:lnTo>
                    <a:pt x="23" y="51"/>
                  </a:lnTo>
                  <a:lnTo>
                    <a:pt x="30" y="51"/>
                  </a:lnTo>
                  <a:lnTo>
                    <a:pt x="38" y="50"/>
                  </a:lnTo>
                  <a:lnTo>
                    <a:pt x="38" y="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8"/>
            <p:cNvSpPr>
              <a:spLocks/>
            </p:cNvSpPr>
            <p:nvPr/>
          </p:nvSpPr>
          <p:spPr bwMode="auto">
            <a:xfrm>
              <a:off x="1951038" y="3452813"/>
              <a:ext cx="69850" cy="161925"/>
            </a:xfrm>
            <a:custGeom>
              <a:avLst/>
              <a:gdLst>
                <a:gd name="T0" fmla="*/ 4 w 44"/>
                <a:gd name="T1" fmla="*/ 23 h 102"/>
                <a:gd name="T2" fmla="*/ 2 w 44"/>
                <a:gd name="T3" fmla="*/ 18 h 102"/>
                <a:gd name="T4" fmla="*/ 1 w 44"/>
                <a:gd name="T5" fmla="*/ 13 h 102"/>
                <a:gd name="T6" fmla="*/ 1 w 44"/>
                <a:gd name="T7" fmla="*/ 9 h 102"/>
                <a:gd name="T8" fmla="*/ 2 w 44"/>
                <a:gd name="T9" fmla="*/ 5 h 102"/>
                <a:gd name="T10" fmla="*/ 6 w 44"/>
                <a:gd name="T11" fmla="*/ 4 h 102"/>
                <a:gd name="T12" fmla="*/ 11 w 44"/>
                <a:gd name="T13" fmla="*/ 1 h 102"/>
                <a:gd name="T14" fmla="*/ 18 w 44"/>
                <a:gd name="T15" fmla="*/ 1 h 102"/>
                <a:gd name="T16" fmla="*/ 25 w 44"/>
                <a:gd name="T17" fmla="*/ 1 h 102"/>
                <a:gd name="T18" fmla="*/ 31 w 44"/>
                <a:gd name="T19" fmla="*/ 3 h 102"/>
                <a:gd name="T20" fmla="*/ 36 w 44"/>
                <a:gd name="T21" fmla="*/ 5 h 102"/>
                <a:gd name="T22" fmla="*/ 38 w 44"/>
                <a:gd name="T23" fmla="*/ 10 h 102"/>
                <a:gd name="T24" fmla="*/ 38 w 44"/>
                <a:gd name="T25" fmla="*/ 16 h 102"/>
                <a:gd name="T26" fmla="*/ 38 w 44"/>
                <a:gd name="T27" fmla="*/ 23 h 102"/>
                <a:gd name="T28" fmla="*/ 40 w 44"/>
                <a:gd name="T29" fmla="*/ 33 h 102"/>
                <a:gd name="T30" fmla="*/ 41 w 44"/>
                <a:gd name="T31" fmla="*/ 44 h 102"/>
                <a:gd name="T32" fmla="*/ 42 w 44"/>
                <a:gd name="T33" fmla="*/ 57 h 102"/>
                <a:gd name="T34" fmla="*/ 43 w 44"/>
                <a:gd name="T35" fmla="*/ 69 h 102"/>
                <a:gd name="T36" fmla="*/ 44 w 44"/>
                <a:gd name="T37" fmla="*/ 78 h 102"/>
                <a:gd name="T38" fmla="*/ 44 w 44"/>
                <a:gd name="T39" fmla="*/ 83 h 102"/>
                <a:gd name="T40" fmla="*/ 44 w 44"/>
                <a:gd name="T41" fmla="*/ 89 h 102"/>
                <a:gd name="T42" fmla="*/ 43 w 44"/>
                <a:gd name="T43" fmla="*/ 94 h 102"/>
                <a:gd name="T44" fmla="*/ 40 w 44"/>
                <a:gd name="T45" fmla="*/ 98 h 102"/>
                <a:gd name="T46" fmla="*/ 35 w 44"/>
                <a:gd name="T47" fmla="*/ 101 h 102"/>
                <a:gd name="T48" fmla="*/ 31 w 44"/>
                <a:gd name="T49" fmla="*/ 101 h 102"/>
                <a:gd name="T50" fmla="*/ 29 w 44"/>
                <a:gd name="T51" fmla="*/ 97 h 102"/>
                <a:gd name="T52" fmla="*/ 25 w 44"/>
                <a:gd name="T53" fmla="*/ 89 h 102"/>
                <a:gd name="T54" fmla="*/ 23 w 44"/>
                <a:gd name="T55" fmla="*/ 75 h 102"/>
                <a:gd name="T56" fmla="*/ 20 w 44"/>
                <a:gd name="T57" fmla="*/ 60 h 102"/>
                <a:gd name="T58" fmla="*/ 17 w 44"/>
                <a:gd name="T59" fmla="*/ 47 h 102"/>
                <a:gd name="T60" fmla="*/ 13 w 44"/>
                <a:gd name="T61" fmla="*/ 36 h 102"/>
                <a:gd name="T62" fmla="*/ 9 w 44"/>
                <a:gd name="T63" fmla="*/ 29 h 102"/>
                <a:gd name="T64" fmla="*/ 7 w 44"/>
                <a:gd name="T65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" h="102">
                  <a:moveTo>
                    <a:pt x="7" y="27"/>
                  </a:moveTo>
                  <a:lnTo>
                    <a:pt x="4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6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4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1"/>
                  </a:lnTo>
                  <a:lnTo>
                    <a:pt x="31" y="3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38" y="20"/>
                  </a:lnTo>
                  <a:lnTo>
                    <a:pt x="38" y="23"/>
                  </a:lnTo>
                  <a:lnTo>
                    <a:pt x="38" y="28"/>
                  </a:lnTo>
                  <a:lnTo>
                    <a:pt x="40" y="33"/>
                  </a:lnTo>
                  <a:lnTo>
                    <a:pt x="40" y="38"/>
                  </a:lnTo>
                  <a:lnTo>
                    <a:pt x="41" y="44"/>
                  </a:lnTo>
                  <a:lnTo>
                    <a:pt x="41" y="50"/>
                  </a:lnTo>
                  <a:lnTo>
                    <a:pt x="42" y="57"/>
                  </a:lnTo>
                  <a:lnTo>
                    <a:pt x="43" y="63"/>
                  </a:lnTo>
                  <a:lnTo>
                    <a:pt x="43" y="69"/>
                  </a:lnTo>
                  <a:lnTo>
                    <a:pt x="43" y="74"/>
                  </a:lnTo>
                  <a:lnTo>
                    <a:pt x="44" y="78"/>
                  </a:lnTo>
                  <a:lnTo>
                    <a:pt x="44" y="80"/>
                  </a:lnTo>
                  <a:lnTo>
                    <a:pt x="44" y="83"/>
                  </a:lnTo>
                  <a:lnTo>
                    <a:pt x="44" y="85"/>
                  </a:lnTo>
                  <a:lnTo>
                    <a:pt x="44" y="89"/>
                  </a:lnTo>
                  <a:lnTo>
                    <a:pt x="43" y="91"/>
                  </a:lnTo>
                  <a:lnTo>
                    <a:pt x="43" y="94"/>
                  </a:lnTo>
                  <a:lnTo>
                    <a:pt x="41" y="96"/>
                  </a:lnTo>
                  <a:lnTo>
                    <a:pt x="40" y="98"/>
                  </a:lnTo>
                  <a:lnTo>
                    <a:pt x="37" y="100"/>
                  </a:lnTo>
                  <a:lnTo>
                    <a:pt x="35" y="101"/>
                  </a:lnTo>
                  <a:lnTo>
                    <a:pt x="32" y="102"/>
                  </a:lnTo>
                  <a:lnTo>
                    <a:pt x="31" y="101"/>
                  </a:lnTo>
                  <a:lnTo>
                    <a:pt x="30" y="100"/>
                  </a:lnTo>
                  <a:lnTo>
                    <a:pt x="29" y="97"/>
                  </a:lnTo>
                  <a:lnTo>
                    <a:pt x="27" y="94"/>
                  </a:lnTo>
                  <a:lnTo>
                    <a:pt x="25" y="89"/>
                  </a:lnTo>
                  <a:lnTo>
                    <a:pt x="24" y="83"/>
                  </a:lnTo>
                  <a:lnTo>
                    <a:pt x="23" y="75"/>
                  </a:lnTo>
                  <a:lnTo>
                    <a:pt x="21" y="67"/>
                  </a:lnTo>
                  <a:lnTo>
                    <a:pt x="20" y="60"/>
                  </a:lnTo>
                  <a:lnTo>
                    <a:pt x="19" y="53"/>
                  </a:lnTo>
                  <a:lnTo>
                    <a:pt x="17" y="47"/>
                  </a:lnTo>
                  <a:lnTo>
                    <a:pt x="15" y="41"/>
                  </a:lnTo>
                  <a:lnTo>
                    <a:pt x="13" y="36"/>
                  </a:lnTo>
                  <a:lnTo>
                    <a:pt x="12" y="33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7" y="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9"/>
            <p:cNvSpPr>
              <a:spLocks/>
            </p:cNvSpPr>
            <p:nvPr/>
          </p:nvSpPr>
          <p:spPr bwMode="auto">
            <a:xfrm>
              <a:off x="1979613" y="3432175"/>
              <a:ext cx="203200" cy="131763"/>
            </a:xfrm>
            <a:custGeom>
              <a:avLst/>
              <a:gdLst>
                <a:gd name="T0" fmla="*/ 84 w 128"/>
                <a:gd name="T1" fmla="*/ 83 h 83"/>
                <a:gd name="T2" fmla="*/ 84 w 128"/>
                <a:gd name="T3" fmla="*/ 66 h 83"/>
                <a:gd name="T4" fmla="*/ 84 w 128"/>
                <a:gd name="T5" fmla="*/ 57 h 83"/>
                <a:gd name="T6" fmla="*/ 84 w 128"/>
                <a:gd name="T7" fmla="*/ 48 h 83"/>
                <a:gd name="T8" fmla="*/ 82 w 128"/>
                <a:gd name="T9" fmla="*/ 41 h 83"/>
                <a:gd name="T10" fmla="*/ 82 w 128"/>
                <a:gd name="T11" fmla="*/ 36 h 83"/>
                <a:gd name="T12" fmla="*/ 81 w 128"/>
                <a:gd name="T13" fmla="*/ 31 h 83"/>
                <a:gd name="T14" fmla="*/ 81 w 128"/>
                <a:gd name="T15" fmla="*/ 29 h 83"/>
                <a:gd name="T16" fmla="*/ 80 w 128"/>
                <a:gd name="T17" fmla="*/ 28 h 83"/>
                <a:gd name="T18" fmla="*/ 76 w 128"/>
                <a:gd name="T19" fmla="*/ 28 h 83"/>
                <a:gd name="T20" fmla="*/ 71 w 128"/>
                <a:gd name="T21" fmla="*/ 28 h 83"/>
                <a:gd name="T22" fmla="*/ 63 w 128"/>
                <a:gd name="T23" fmla="*/ 28 h 83"/>
                <a:gd name="T24" fmla="*/ 53 w 128"/>
                <a:gd name="T25" fmla="*/ 29 h 83"/>
                <a:gd name="T26" fmla="*/ 41 w 128"/>
                <a:gd name="T27" fmla="*/ 30 h 83"/>
                <a:gd name="T28" fmla="*/ 26 w 128"/>
                <a:gd name="T29" fmla="*/ 33 h 83"/>
                <a:gd name="T30" fmla="*/ 9 w 128"/>
                <a:gd name="T31" fmla="*/ 35 h 83"/>
                <a:gd name="T32" fmla="*/ 0 w 128"/>
                <a:gd name="T33" fmla="*/ 19 h 83"/>
                <a:gd name="T34" fmla="*/ 18 w 128"/>
                <a:gd name="T35" fmla="*/ 14 h 83"/>
                <a:gd name="T36" fmla="*/ 35 w 128"/>
                <a:gd name="T37" fmla="*/ 11 h 83"/>
                <a:gd name="T38" fmla="*/ 48 w 128"/>
                <a:gd name="T39" fmla="*/ 7 h 83"/>
                <a:gd name="T40" fmla="*/ 60 w 128"/>
                <a:gd name="T41" fmla="*/ 3 h 83"/>
                <a:gd name="T42" fmla="*/ 70 w 128"/>
                <a:gd name="T43" fmla="*/ 2 h 83"/>
                <a:gd name="T44" fmla="*/ 77 w 128"/>
                <a:gd name="T45" fmla="*/ 0 h 83"/>
                <a:gd name="T46" fmla="*/ 82 w 128"/>
                <a:gd name="T47" fmla="*/ 0 h 83"/>
                <a:gd name="T48" fmla="*/ 86 w 128"/>
                <a:gd name="T49" fmla="*/ 0 h 83"/>
                <a:gd name="T50" fmla="*/ 90 w 128"/>
                <a:gd name="T51" fmla="*/ 0 h 83"/>
                <a:gd name="T52" fmla="*/ 94 w 128"/>
                <a:gd name="T53" fmla="*/ 1 h 83"/>
                <a:gd name="T54" fmla="*/ 102 w 128"/>
                <a:gd name="T55" fmla="*/ 3 h 83"/>
                <a:gd name="T56" fmla="*/ 111 w 128"/>
                <a:gd name="T57" fmla="*/ 5 h 83"/>
                <a:gd name="T58" fmla="*/ 120 w 128"/>
                <a:gd name="T59" fmla="*/ 9 h 83"/>
                <a:gd name="T60" fmla="*/ 125 w 128"/>
                <a:gd name="T61" fmla="*/ 13 h 83"/>
                <a:gd name="T62" fmla="*/ 128 w 128"/>
                <a:gd name="T63" fmla="*/ 17 h 83"/>
                <a:gd name="T64" fmla="*/ 128 w 128"/>
                <a:gd name="T65" fmla="*/ 19 h 83"/>
                <a:gd name="T66" fmla="*/ 127 w 128"/>
                <a:gd name="T67" fmla="*/ 25 h 83"/>
                <a:gd name="T68" fmla="*/ 124 w 128"/>
                <a:gd name="T69" fmla="*/ 31 h 83"/>
                <a:gd name="T70" fmla="*/ 119 w 128"/>
                <a:gd name="T71" fmla="*/ 37 h 83"/>
                <a:gd name="T72" fmla="*/ 113 w 128"/>
                <a:gd name="T73" fmla="*/ 48 h 83"/>
                <a:gd name="T74" fmla="*/ 107 w 128"/>
                <a:gd name="T75" fmla="*/ 64 h 83"/>
                <a:gd name="T76" fmla="*/ 100 w 128"/>
                <a:gd name="T7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83">
                  <a:moveTo>
                    <a:pt x="100" y="83"/>
                  </a:moveTo>
                  <a:lnTo>
                    <a:pt x="84" y="83"/>
                  </a:lnTo>
                  <a:lnTo>
                    <a:pt x="84" y="71"/>
                  </a:lnTo>
                  <a:lnTo>
                    <a:pt x="84" y="66"/>
                  </a:lnTo>
                  <a:lnTo>
                    <a:pt x="84" y="62"/>
                  </a:lnTo>
                  <a:lnTo>
                    <a:pt x="84" y="57"/>
                  </a:lnTo>
                  <a:lnTo>
                    <a:pt x="84" y="52"/>
                  </a:lnTo>
                  <a:lnTo>
                    <a:pt x="84" y="48"/>
                  </a:lnTo>
                  <a:lnTo>
                    <a:pt x="82" y="45"/>
                  </a:lnTo>
                  <a:lnTo>
                    <a:pt x="82" y="41"/>
                  </a:lnTo>
                  <a:lnTo>
                    <a:pt x="82" y="39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1" y="31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76" y="28"/>
                  </a:lnTo>
                  <a:lnTo>
                    <a:pt x="74" y="26"/>
                  </a:lnTo>
                  <a:lnTo>
                    <a:pt x="71" y="28"/>
                  </a:lnTo>
                  <a:lnTo>
                    <a:pt x="68" y="28"/>
                  </a:lnTo>
                  <a:lnTo>
                    <a:pt x="63" y="28"/>
                  </a:lnTo>
                  <a:lnTo>
                    <a:pt x="58" y="28"/>
                  </a:lnTo>
                  <a:lnTo>
                    <a:pt x="53" y="29"/>
                  </a:lnTo>
                  <a:lnTo>
                    <a:pt x="47" y="29"/>
                  </a:lnTo>
                  <a:lnTo>
                    <a:pt x="41" y="30"/>
                  </a:lnTo>
                  <a:lnTo>
                    <a:pt x="34" y="31"/>
                  </a:lnTo>
                  <a:lnTo>
                    <a:pt x="26" y="33"/>
                  </a:lnTo>
                  <a:lnTo>
                    <a:pt x="18" y="34"/>
                  </a:lnTo>
                  <a:lnTo>
                    <a:pt x="9" y="35"/>
                  </a:lnTo>
                  <a:lnTo>
                    <a:pt x="0" y="37"/>
                  </a:lnTo>
                  <a:lnTo>
                    <a:pt x="0" y="19"/>
                  </a:lnTo>
                  <a:lnTo>
                    <a:pt x="9" y="17"/>
                  </a:lnTo>
                  <a:lnTo>
                    <a:pt x="18" y="14"/>
                  </a:lnTo>
                  <a:lnTo>
                    <a:pt x="26" y="12"/>
                  </a:lnTo>
                  <a:lnTo>
                    <a:pt x="35" y="11"/>
                  </a:lnTo>
                  <a:lnTo>
                    <a:pt x="42" y="8"/>
                  </a:lnTo>
                  <a:lnTo>
                    <a:pt x="48" y="7"/>
                  </a:lnTo>
                  <a:lnTo>
                    <a:pt x="54" y="5"/>
                  </a:lnTo>
                  <a:lnTo>
                    <a:pt x="60" y="3"/>
                  </a:lnTo>
                  <a:lnTo>
                    <a:pt x="65" y="2"/>
                  </a:lnTo>
                  <a:lnTo>
                    <a:pt x="70" y="2"/>
                  </a:lnTo>
                  <a:lnTo>
                    <a:pt x="74" y="1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1"/>
                  </a:lnTo>
                  <a:lnTo>
                    <a:pt x="98" y="2"/>
                  </a:lnTo>
                  <a:lnTo>
                    <a:pt x="102" y="3"/>
                  </a:lnTo>
                  <a:lnTo>
                    <a:pt x="107" y="3"/>
                  </a:lnTo>
                  <a:lnTo>
                    <a:pt x="111" y="5"/>
                  </a:lnTo>
                  <a:lnTo>
                    <a:pt x="116" y="7"/>
                  </a:lnTo>
                  <a:lnTo>
                    <a:pt x="120" y="9"/>
                  </a:lnTo>
                  <a:lnTo>
                    <a:pt x="122" y="12"/>
                  </a:lnTo>
                  <a:lnTo>
                    <a:pt x="125" y="13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8" y="18"/>
                  </a:lnTo>
                  <a:lnTo>
                    <a:pt x="128" y="19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1" y="34"/>
                  </a:lnTo>
                  <a:lnTo>
                    <a:pt x="119" y="37"/>
                  </a:lnTo>
                  <a:lnTo>
                    <a:pt x="116" y="42"/>
                  </a:lnTo>
                  <a:lnTo>
                    <a:pt x="113" y="48"/>
                  </a:lnTo>
                  <a:lnTo>
                    <a:pt x="110" y="56"/>
                  </a:lnTo>
                  <a:lnTo>
                    <a:pt x="107" y="64"/>
                  </a:lnTo>
                  <a:lnTo>
                    <a:pt x="104" y="73"/>
                  </a:lnTo>
                  <a:lnTo>
                    <a:pt x="100" y="83"/>
                  </a:lnTo>
                  <a:lnTo>
                    <a:pt x="100" y="8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0"/>
            <p:cNvSpPr>
              <a:spLocks/>
            </p:cNvSpPr>
            <p:nvPr/>
          </p:nvSpPr>
          <p:spPr bwMode="auto">
            <a:xfrm>
              <a:off x="1998663" y="3551238"/>
              <a:ext cx="153988" cy="39688"/>
            </a:xfrm>
            <a:custGeom>
              <a:avLst/>
              <a:gdLst>
                <a:gd name="T0" fmla="*/ 0 w 97"/>
                <a:gd name="T1" fmla="*/ 8 h 25"/>
                <a:gd name="T2" fmla="*/ 11 w 97"/>
                <a:gd name="T3" fmla="*/ 6 h 25"/>
                <a:gd name="T4" fmla="*/ 22 w 97"/>
                <a:gd name="T5" fmla="*/ 5 h 25"/>
                <a:gd name="T6" fmla="*/ 34 w 97"/>
                <a:gd name="T7" fmla="*/ 2 h 25"/>
                <a:gd name="T8" fmla="*/ 45 w 97"/>
                <a:gd name="T9" fmla="*/ 1 h 25"/>
                <a:gd name="T10" fmla="*/ 57 w 97"/>
                <a:gd name="T11" fmla="*/ 1 h 25"/>
                <a:gd name="T12" fmla="*/ 70 w 97"/>
                <a:gd name="T13" fmla="*/ 0 h 25"/>
                <a:gd name="T14" fmla="*/ 84 w 97"/>
                <a:gd name="T15" fmla="*/ 0 h 25"/>
                <a:gd name="T16" fmla="*/ 97 w 97"/>
                <a:gd name="T17" fmla="*/ 0 h 25"/>
                <a:gd name="T18" fmla="*/ 97 w 97"/>
                <a:gd name="T19" fmla="*/ 13 h 25"/>
                <a:gd name="T20" fmla="*/ 6 w 97"/>
                <a:gd name="T21" fmla="*/ 25 h 25"/>
                <a:gd name="T22" fmla="*/ 0 w 97"/>
                <a:gd name="T23" fmla="*/ 8 h 25"/>
                <a:gd name="T24" fmla="*/ 0 w 97"/>
                <a:gd name="T2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25">
                  <a:moveTo>
                    <a:pt x="0" y="8"/>
                  </a:moveTo>
                  <a:lnTo>
                    <a:pt x="11" y="6"/>
                  </a:lnTo>
                  <a:lnTo>
                    <a:pt x="22" y="5"/>
                  </a:lnTo>
                  <a:lnTo>
                    <a:pt x="34" y="2"/>
                  </a:lnTo>
                  <a:lnTo>
                    <a:pt x="45" y="1"/>
                  </a:lnTo>
                  <a:lnTo>
                    <a:pt x="57" y="1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6" y="25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1"/>
            <p:cNvSpPr>
              <a:spLocks/>
            </p:cNvSpPr>
            <p:nvPr/>
          </p:nvSpPr>
          <p:spPr bwMode="auto">
            <a:xfrm>
              <a:off x="2224088" y="3432175"/>
              <a:ext cx="73025" cy="134938"/>
            </a:xfrm>
            <a:custGeom>
              <a:avLst/>
              <a:gdLst>
                <a:gd name="T0" fmla="*/ 27 w 46"/>
                <a:gd name="T1" fmla="*/ 0 h 85"/>
                <a:gd name="T2" fmla="*/ 29 w 46"/>
                <a:gd name="T3" fmla="*/ 11 h 85"/>
                <a:gd name="T4" fmla="*/ 33 w 46"/>
                <a:gd name="T5" fmla="*/ 22 h 85"/>
                <a:gd name="T6" fmla="*/ 35 w 46"/>
                <a:gd name="T7" fmla="*/ 33 h 85"/>
                <a:gd name="T8" fmla="*/ 39 w 46"/>
                <a:gd name="T9" fmla="*/ 43 h 85"/>
                <a:gd name="T10" fmla="*/ 41 w 46"/>
                <a:gd name="T11" fmla="*/ 53 h 85"/>
                <a:gd name="T12" fmla="*/ 44 w 46"/>
                <a:gd name="T13" fmla="*/ 64 h 85"/>
                <a:gd name="T14" fmla="*/ 45 w 46"/>
                <a:gd name="T15" fmla="*/ 74 h 85"/>
                <a:gd name="T16" fmla="*/ 46 w 46"/>
                <a:gd name="T17" fmla="*/ 83 h 85"/>
                <a:gd name="T18" fmla="*/ 45 w 46"/>
                <a:gd name="T19" fmla="*/ 83 h 85"/>
                <a:gd name="T20" fmla="*/ 44 w 46"/>
                <a:gd name="T21" fmla="*/ 85 h 85"/>
                <a:gd name="T22" fmla="*/ 41 w 46"/>
                <a:gd name="T23" fmla="*/ 85 h 85"/>
                <a:gd name="T24" fmla="*/ 40 w 46"/>
                <a:gd name="T25" fmla="*/ 85 h 85"/>
                <a:gd name="T26" fmla="*/ 37 w 46"/>
                <a:gd name="T27" fmla="*/ 83 h 85"/>
                <a:gd name="T28" fmla="*/ 36 w 46"/>
                <a:gd name="T29" fmla="*/ 82 h 85"/>
                <a:gd name="T30" fmla="*/ 34 w 46"/>
                <a:gd name="T31" fmla="*/ 81 h 85"/>
                <a:gd name="T32" fmla="*/ 31 w 46"/>
                <a:gd name="T33" fmla="*/ 79 h 85"/>
                <a:gd name="T34" fmla="*/ 30 w 46"/>
                <a:gd name="T35" fmla="*/ 77 h 85"/>
                <a:gd name="T36" fmla="*/ 28 w 46"/>
                <a:gd name="T37" fmla="*/ 75 h 85"/>
                <a:gd name="T38" fmla="*/ 25 w 46"/>
                <a:gd name="T39" fmla="*/ 71 h 85"/>
                <a:gd name="T40" fmla="*/ 23 w 46"/>
                <a:gd name="T41" fmla="*/ 68 h 85"/>
                <a:gd name="T42" fmla="*/ 22 w 46"/>
                <a:gd name="T43" fmla="*/ 64 h 85"/>
                <a:gd name="T44" fmla="*/ 19 w 46"/>
                <a:gd name="T45" fmla="*/ 60 h 85"/>
                <a:gd name="T46" fmla="*/ 17 w 46"/>
                <a:gd name="T47" fmla="*/ 56 h 85"/>
                <a:gd name="T48" fmla="*/ 14 w 46"/>
                <a:gd name="T49" fmla="*/ 51 h 85"/>
                <a:gd name="T50" fmla="*/ 11 w 46"/>
                <a:gd name="T51" fmla="*/ 42 h 85"/>
                <a:gd name="T52" fmla="*/ 7 w 46"/>
                <a:gd name="T53" fmla="*/ 34 h 85"/>
                <a:gd name="T54" fmla="*/ 5 w 46"/>
                <a:gd name="T55" fmla="*/ 26 h 85"/>
                <a:gd name="T56" fmla="*/ 2 w 46"/>
                <a:gd name="T57" fmla="*/ 19 h 85"/>
                <a:gd name="T58" fmla="*/ 1 w 46"/>
                <a:gd name="T59" fmla="*/ 14 h 85"/>
                <a:gd name="T60" fmla="*/ 0 w 46"/>
                <a:gd name="T61" fmla="*/ 9 h 85"/>
                <a:gd name="T62" fmla="*/ 0 w 46"/>
                <a:gd name="T63" fmla="*/ 8 h 85"/>
                <a:gd name="T64" fmla="*/ 0 w 46"/>
                <a:gd name="T65" fmla="*/ 7 h 85"/>
                <a:gd name="T66" fmla="*/ 0 w 46"/>
                <a:gd name="T67" fmla="*/ 6 h 85"/>
                <a:gd name="T68" fmla="*/ 1 w 46"/>
                <a:gd name="T69" fmla="*/ 5 h 85"/>
                <a:gd name="T70" fmla="*/ 1 w 46"/>
                <a:gd name="T71" fmla="*/ 3 h 85"/>
                <a:gd name="T72" fmla="*/ 2 w 46"/>
                <a:gd name="T73" fmla="*/ 3 h 85"/>
                <a:gd name="T74" fmla="*/ 5 w 46"/>
                <a:gd name="T75" fmla="*/ 2 h 85"/>
                <a:gd name="T76" fmla="*/ 7 w 46"/>
                <a:gd name="T77" fmla="*/ 1 h 85"/>
                <a:gd name="T78" fmla="*/ 11 w 46"/>
                <a:gd name="T79" fmla="*/ 0 h 85"/>
                <a:gd name="T80" fmla="*/ 16 w 46"/>
                <a:gd name="T81" fmla="*/ 0 h 85"/>
                <a:gd name="T82" fmla="*/ 21 w 46"/>
                <a:gd name="T83" fmla="*/ 0 h 85"/>
                <a:gd name="T84" fmla="*/ 27 w 46"/>
                <a:gd name="T85" fmla="*/ 0 h 85"/>
                <a:gd name="T86" fmla="*/ 27 w 46"/>
                <a:gd name="T8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85">
                  <a:moveTo>
                    <a:pt x="27" y="0"/>
                  </a:moveTo>
                  <a:lnTo>
                    <a:pt x="29" y="11"/>
                  </a:lnTo>
                  <a:lnTo>
                    <a:pt x="33" y="22"/>
                  </a:lnTo>
                  <a:lnTo>
                    <a:pt x="35" y="33"/>
                  </a:lnTo>
                  <a:lnTo>
                    <a:pt x="39" y="43"/>
                  </a:lnTo>
                  <a:lnTo>
                    <a:pt x="41" y="53"/>
                  </a:lnTo>
                  <a:lnTo>
                    <a:pt x="44" y="64"/>
                  </a:lnTo>
                  <a:lnTo>
                    <a:pt x="45" y="74"/>
                  </a:lnTo>
                  <a:lnTo>
                    <a:pt x="46" y="83"/>
                  </a:lnTo>
                  <a:lnTo>
                    <a:pt x="45" y="83"/>
                  </a:lnTo>
                  <a:lnTo>
                    <a:pt x="44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37" y="83"/>
                  </a:lnTo>
                  <a:lnTo>
                    <a:pt x="36" y="82"/>
                  </a:lnTo>
                  <a:lnTo>
                    <a:pt x="34" y="81"/>
                  </a:lnTo>
                  <a:lnTo>
                    <a:pt x="31" y="79"/>
                  </a:lnTo>
                  <a:lnTo>
                    <a:pt x="30" y="77"/>
                  </a:lnTo>
                  <a:lnTo>
                    <a:pt x="28" y="75"/>
                  </a:lnTo>
                  <a:lnTo>
                    <a:pt x="25" y="71"/>
                  </a:lnTo>
                  <a:lnTo>
                    <a:pt x="23" y="68"/>
                  </a:lnTo>
                  <a:lnTo>
                    <a:pt x="22" y="64"/>
                  </a:lnTo>
                  <a:lnTo>
                    <a:pt x="19" y="60"/>
                  </a:lnTo>
                  <a:lnTo>
                    <a:pt x="17" y="56"/>
                  </a:lnTo>
                  <a:lnTo>
                    <a:pt x="14" y="51"/>
                  </a:lnTo>
                  <a:lnTo>
                    <a:pt x="11" y="42"/>
                  </a:lnTo>
                  <a:lnTo>
                    <a:pt x="7" y="34"/>
                  </a:lnTo>
                  <a:lnTo>
                    <a:pt x="5" y="26"/>
                  </a:lnTo>
                  <a:lnTo>
                    <a:pt x="2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2"/>
            <p:cNvSpPr>
              <a:spLocks/>
            </p:cNvSpPr>
            <p:nvPr/>
          </p:nvSpPr>
          <p:spPr bwMode="auto">
            <a:xfrm>
              <a:off x="2246313" y="3387725"/>
              <a:ext cx="215900" cy="139700"/>
            </a:xfrm>
            <a:custGeom>
              <a:avLst/>
              <a:gdLst>
                <a:gd name="T0" fmla="*/ 84 w 136"/>
                <a:gd name="T1" fmla="*/ 88 h 88"/>
                <a:gd name="T2" fmla="*/ 85 w 136"/>
                <a:gd name="T3" fmla="*/ 76 h 88"/>
                <a:gd name="T4" fmla="*/ 85 w 136"/>
                <a:gd name="T5" fmla="*/ 67 h 88"/>
                <a:gd name="T6" fmla="*/ 87 w 136"/>
                <a:gd name="T7" fmla="*/ 58 h 88"/>
                <a:gd name="T8" fmla="*/ 88 w 136"/>
                <a:gd name="T9" fmla="*/ 51 h 88"/>
                <a:gd name="T10" fmla="*/ 88 w 136"/>
                <a:gd name="T11" fmla="*/ 45 h 88"/>
                <a:gd name="T12" fmla="*/ 88 w 136"/>
                <a:gd name="T13" fmla="*/ 41 h 88"/>
                <a:gd name="T14" fmla="*/ 88 w 136"/>
                <a:gd name="T15" fmla="*/ 37 h 88"/>
                <a:gd name="T16" fmla="*/ 87 w 136"/>
                <a:gd name="T17" fmla="*/ 36 h 88"/>
                <a:gd name="T18" fmla="*/ 84 w 136"/>
                <a:gd name="T19" fmla="*/ 35 h 88"/>
                <a:gd name="T20" fmla="*/ 79 w 136"/>
                <a:gd name="T21" fmla="*/ 35 h 88"/>
                <a:gd name="T22" fmla="*/ 73 w 136"/>
                <a:gd name="T23" fmla="*/ 35 h 88"/>
                <a:gd name="T24" fmla="*/ 64 w 136"/>
                <a:gd name="T25" fmla="*/ 36 h 88"/>
                <a:gd name="T26" fmla="*/ 51 w 136"/>
                <a:gd name="T27" fmla="*/ 37 h 88"/>
                <a:gd name="T28" fmla="*/ 38 w 136"/>
                <a:gd name="T29" fmla="*/ 39 h 88"/>
                <a:gd name="T30" fmla="*/ 22 w 136"/>
                <a:gd name="T31" fmla="*/ 41 h 88"/>
                <a:gd name="T32" fmla="*/ 4 w 136"/>
                <a:gd name="T33" fmla="*/ 45 h 88"/>
                <a:gd name="T34" fmla="*/ 15 w 136"/>
                <a:gd name="T35" fmla="*/ 25 h 88"/>
                <a:gd name="T36" fmla="*/ 42 w 136"/>
                <a:gd name="T37" fmla="*/ 20 h 88"/>
                <a:gd name="T38" fmla="*/ 57 w 136"/>
                <a:gd name="T39" fmla="*/ 17 h 88"/>
                <a:gd name="T40" fmla="*/ 66 w 136"/>
                <a:gd name="T41" fmla="*/ 16 h 88"/>
                <a:gd name="T42" fmla="*/ 73 w 136"/>
                <a:gd name="T43" fmla="*/ 12 h 88"/>
                <a:gd name="T44" fmla="*/ 78 w 136"/>
                <a:gd name="T45" fmla="*/ 10 h 88"/>
                <a:gd name="T46" fmla="*/ 83 w 136"/>
                <a:gd name="T47" fmla="*/ 5 h 88"/>
                <a:gd name="T48" fmla="*/ 88 w 136"/>
                <a:gd name="T49" fmla="*/ 2 h 88"/>
                <a:gd name="T50" fmla="*/ 91 w 136"/>
                <a:gd name="T51" fmla="*/ 0 h 88"/>
                <a:gd name="T52" fmla="*/ 96 w 136"/>
                <a:gd name="T53" fmla="*/ 0 h 88"/>
                <a:gd name="T54" fmla="*/ 102 w 136"/>
                <a:gd name="T55" fmla="*/ 3 h 88"/>
                <a:gd name="T56" fmla="*/ 112 w 136"/>
                <a:gd name="T57" fmla="*/ 8 h 88"/>
                <a:gd name="T58" fmla="*/ 119 w 136"/>
                <a:gd name="T59" fmla="*/ 13 h 88"/>
                <a:gd name="T60" fmla="*/ 127 w 136"/>
                <a:gd name="T61" fmla="*/ 19 h 88"/>
                <a:gd name="T62" fmla="*/ 131 w 136"/>
                <a:gd name="T63" fmla="*/ 23 h 88"/>
                <a:gd name="T64" fmla="*/ 135 w 136"/>
                <a:gd name="T65" fmla="*/ 27 h 88"/>
                <a:gd name="T66" fmla="*/ 136 w 136"/>
                <a:gd name="T67" fmla="*/ 29 h 88"/>
                <a:gd name="T68" fmla="*/ 133 w 136"/>
                <a:gd name="T69" fmla="*/ 33 h 88"/>
                <a:gd name="T70" fmla="*/ 128 w 136"/>
                <a:gd name="T71" fmla="*/ 39 h 88"/>
                <a:gd name="T72" fmla="*/ 122 w 136"/>
                <a:gd name="T73" fmla="*/ 45 h 88"/>
                <a:gd name="T74" fmla="*/ 117 w 136"/>
                <a:gd name="T75" fmla="*/ 52 h 88"/>
                <a:gd name="T76" fmla="*/ 113 w 136"/>
                <a:gd name="T77" fmla="*/ 63 h 88"/>
                <a:gd name="T78" fmla="*/ 108 w 136"/>
                <a:gd name="T79" fmla="*/ 79 h 88"/>
                <a:gd name="T80" fmla="*/ 107 w 136"/>
                <a:gd name="T8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88">
                  <a:moveTo>
                    <a:pt x="107" y="88"/>
                  </a:moveTo>
                  <a:lnTo>
                    <a:pt x="84" y="88"/>
                  </a:lnTo>
                  <a:lnTo>
                    <a:pt x="84" y="82"/>
                  </a:lnTo>
                  <a:lnTo>
                    <a:pt x="85" y="76"/>
                  </a:lnTo>
                  <a:lnTo>
                    <a:pt x="85" y="71"/>
                  </a:lnTo>
                  <a:lnTo>
                    <a:pt x="85" y="67"/>
                  </a:lnTo>
                  <a:lnTo>
                    <a:pt x="87" y="63"/>
                  </a:lnTo>
                  <a:lnTo>
                    <a:pt x="87" y="58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8" y="48"/>
                  </a:lnTo>
                  <a:lnTo>
                    <a:pt x="88" y="45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39"/>
                  </a:lnTo>
                  <a:lnTo>
                    <a:pt x="88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5" y="35"/>
                  </a:lnTo>
                  <a:lnTo>
                    <a:pt x="84" y="35"/>
                  </a:lnTo>
                  <a:lnTo>
                    <a:pt x="83" y="35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3" y="35"/>
                  </a:lnTo>
                  <a:lnTo>
                    <a:pt x="68" y="35"/>
                  </a:lnTo>
                  <a:lnTo>
                    <a:pt x="64" y="36"/>
                  </a:lnTo>
                  <a:lnTo>
                    <a:pt x="57" y="36"/>
                  </a:lnTo>
                  <a:lnTo>
                    <a:pt x="51" y="37"/>
                  </a:lnTo>
                  <a:lnTo>
                    <a:pt x="45" y="37"/>
                  </a:lnTo>
                  <a:lnTo>
                    <a:pt x="38" y="39"/>
                  </a:lnTo>
                  <a:lnTo>
                    <a:pt x="31" y="40"/>
                  </a:lnTo>
                  <a:lnTo>
                    <a:pt x="22" y="41"/>
                  </a:lnTo>
                  <a:lnTo>
                    <a:pt x="13" y="44"/>
                  </a:lnTo>
                  <a:lnTo>
                    <a:pt x="4" y="45"/>
                  </a:lnTo>
                  <a:lnTo>
                    <a:pt x="0" y="28"/>
                  </a:lnTo>
                  <a:lnTo>
                    <a:pt x="15" y="25"/>
                  </a:lnTo>
                  <a:lnTo>
                    <a:pt x="28" y="23"/>
                  </a:lnTo>
                  <a:lnTo>
                    <a:pt x="42" y="20"/>
                  </a:lnTo>
                  <a:lnTo>
                    <a:pt x="53" y="18"/>
                  </a:lnTo>
                  <a:lnTo>
                    <a:pt x="57" y="17"/>
                  </a:lnTo>
                  <a:lnTo>
                    <a:pt x="62" y="17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2"/>
                  </a:lnTo>
                  <a:lnTo>
                    <a:pt x="76" y="11"/>
                  </a:lnTo>
                  <a:lnTo>
                    <a:pt x="78" y="10"/>
                  </a:lnTo>
                  <a:lnTo>
                    <a:pt x="81" y="7"/>
                  </a:lnTo>
                  <a:lnTo>
                    <a:pt x="83" y="5"/>
                  </a:lnTo>
                  <a:lnTo>
                    <a:pt x="85" y="3"/>
                  </a:lnTo>
                  <a:lnTo>
                    <a:pt x="88" y="2"/>
                  </a:lnTo>
                  <a:lnTo>
                    <a:pt x="89" y="1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8" y="1"/>
                  </a:lnTo>
                  <a:lnTo>
                    <a:pt x="102" y="3"/>
                  </a:lnTo>
                  <a:lnTo>
                    <a:pt x="108" y="6"/>
                  </a:lnTo>
                  <a:lnTo>
                    <a:pt x="112" y="8"/>
                  </a:lnTo>
                  <a:lnTo>
                    <a:pt x="116" y="10"/>
                  </a:lnTo>
                  <a:lnTo>
                    <a:pt x="119" y="13"/>
                  </a:lnTo>
                  <a:lnTo>
                    <a:pt x="124" y="16"/>
                  </a:lnTo>
                  <a:lnTo>
                    <a:pt x="127" y="19"/>
                  </a:lnTo>
                  <a:lnTo>
                    <a:pt x="129" y="22"/>
                  </a:lnTo>
                  <a:lnTo>
                    <a:pt x="131" y="23"/>
                  </a:lnTo>
                  <a:lnTo>
                    <a:pt x="134" y="25"/>
                  </a:lnTo>
                  <a:lnTo>
                    <a:pt x="135" y="27"/>
                  </a:lnTo>
                  <a:lnTo>
                    <a:pt x="136" y="28"/>
                  </a:lnTo>
                  <a:lnTo>
                    <a:pt x="136" y="29"/>
                  </a:lnTo>
                  <a:lnTo>
                    <a:pt x="135" y="30"/>
                  </a:lnTo>
                  <a:lnTo>
                    <a:pt x="133" y="33"/>
                  </a:lnTo>
                  <a:lnTo>
                    <a:pt x="130" y="36"/>
                  </a:lnTo>
                  <a:lnTo>
                    <a:pt x="128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19" y="47"/>
                  </a:lnTo>
                  <a:lnTo>
                    <a:pt x="117" y="52"/>
                  </a:lnTo>
                  <a:lnTo>
                    <a:pt x="116" y="57"/>
                  </a:lnTo>
                  <a:lnTo>
                    <a:pt x="113" y="63"/>
                  </a:lnTo>
                  <a:lnTo>
                    <a:pt x="111" y="70"/>
                  </a:lnTo>
                  <a:lnTo>
                    <a:pt x="108" y="79"/>
                  </a:lnTo>
                  <a:lnTo>
                    <a:pt x="107" y="88"/>
                  </a:lnTo>
                  <a:lnTo>
                    <a:pt x="107" y="8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3"/>
            <p:cNvSpPr>
              <a:spLocks/>
            </p:cNvSpPr>
            <p:nvPr/>
          </p:nvSpPr>
          <p:spPr bwMode="auto">
            <a:xfrm>
              <a:off x="2270125" y="3513138"/>
              <a:ext cx="160338" cy="41275"/>
            </a:xfrm>
            <a:custGeom>
              <a:avLst/>
              <a:gdLst>
                <a:gd name="T0" fmla="*/ 0 w 101"/>
                <a:gd name="T1" fmla="*/ 9 h 26"/>
                <a:gd name="T2" fmla="*/ 13 w 101"/>
                <a:gd name="T3" fmla="*/ 7 h 26"/>
                <a:gd name="T4" fmla="*/ 25 w 101"/>
                <a:gd name="T5" fmla="*/ 5 h 26"/>
                <a:gd name="T6" fmla="*/ 38 w 101"/>
                <a:gd name="T7" fmla="*/ 3 h 26"/>
                <a:gd name="T8" fmla="*/ 47 w 101"/>
                <a:gd name="T9" fmla="*/ 2 h 26"/>
                <a:gd name="T10" fmla="*/ 57 w 101"/>
                <a:gd name="T11" fmla="*/ 1 h 26"/>
                <a:gd name="T12" fmla="*/ 64 w 101"/>
                <a:gd name="T13" fmla="*/ 1 h 26"/>
                <a:gd name="T14" fmla="*/ 72 w 101"/>
                <a:gd name="T15" fmla="*/ 1 h 26"/>
                <a:gd name="T16" fmla="*/ 78 w 101"/>
                <a:gd name="T17" fmla="*/ 0 h 26"/>
                <a:gd name="T18" fmla="*/ 83 w 101"/>
                <a:gd name="T19" fmla="*/ 1 h 26"/>
                <a:gd name="T20" fmla="*/ 87 w 101"/>
                <a:gd name="T21" fmla="*/ 1 h 26"/>
                <a:gd name="T22" fmla="*/ 91 w 101"/>
                <a:gd name="T23" fmla="*/ 1 h 26"/>
                <a:gd name="T24" fmla="*/ 95 w 101"/>
                <a:gd name="T25" fmla="*/ 2 h 26"/>
                <a:gd name="T26" fmla="*/ 97 w 101"/>
                <a:gd name="T27" fmla="*/ 3 h 26"/>
                <a:gd name="T28" fmla="*/ 98 w 101"/>
                <a:gd name="T29" fmla="*/ 6 h 26"/>
                <a:gd name="T30" fmla="*/ 99 w 101"/>
                <a:gd name="T31" fmla="*/ 7 h 26"/>
                <a:gd name="T32" fmla="*/ 101 w 101"/>
                <a:gd name="T33" fmla="*/ 9 h 26"/>
                <a:gd name="T34" fmla="*/ 101 w 101"/>
                <a:gd name="T35" fmla="*/ 13 h 26"/>
                <a:gd name="T36" fmla="*/ 99 w 101"/>
                <a:gd name="T37" fmla="*/ 15 h 26"/>
                <a:gd name="T38" fmla="*/ 99 w 101"/>
                <a:gd name="T39" fmla="*/ 17 h 26"/>
                <a:gd name="T40" fmla="*/ 97 w 101"/>
                <a:gd name="T41" fmla="*/ 18 h 26"/>
                <a:gd name="T42" fmla="*/ 97 w 101"/>
                <a:gd name="T43" fmla="*/ 18 h 26"/>
                <a:gd name="T44" fmla="*/ 95 w 101"/>
                <a:gd name="T45" fmla="*/ 19 h 26"/>
                <a:gd name="T46" fmla="*/ 92 w 101"/>
                <a:gd name="T47" fmla="*/ 19 h 26"/>
                <a:gd name="T48" fmla="*/ 90 w 101"/>
                <a:gd name="T49" fmla="*/ 20 h 26"/>
                <a:gd name="T50" fmla="*/ 86 w 101"/>
                <a:gd name="T51" fmla="*/ 20 h 26"/>
                <a:gd name="T52" fmla="*/ 83 w 101"/>
                <a:gd name="T53" fmla="*/ 20 h 26"/>
                <a:gd name="T54" fmla="*/ 76 w 101"/>
                <a:gd name="T55" fmla="*/ 22 h 26"/>
                <a:gd name="T56" fmla="*/ 72 w 101"/>
                <a:gd name="T57" fmla="*/ 22 h 26"/>
                <a:gd name="T58" fmla="*/ 66 w 101"/>
                <a:gd name="T59" fmla="*/ 23 h 26"/>
                <a:gd name="T60" fmla="*/ 58 w 101"/>
                <a:gd name="T61" fmla="*/ 23 h 26"/>
                <a:gd name="T62" fmla="*/ 50 w 101"/>
                <a:gd name="T63" fmla="*/ 24 h 26"/>
                <a:gd name="T64" fmla="*/ 41 w 101"/>
                <a:gd name="T65" fmla="*/ 24 h 26"/>
                <a:gd name="T66" fmla="*/ 33 w 101"/>
                <a:gd name="T67" fmla="*/ 25 h 26"/>
                <a:gd name="T68" fmla="*/ 22 w 101"/>
                <a:gd name="T69" fmla="*/ 25 h 26"/>
                <a:gd name="T70" fmla="*/ 12 w 101"/>
                <a:gd name="T71" fmla="*/ 25 h 26"/>
                <a:gd name="T72" fmla="*/ 0 w 101"/>
                <a:gd name="T73" fmla="*/ 26 h 26"/>
                <a:gd name="T74" fmla="*/ 0 w 101"/>
                <a:gd name="T75" fmla="*/ 9 h 26"/>
                <a:gd name="T76" fmla="*/ 0 w 101"/>
                <a:gd name="T7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26">
                  <a:moveTo>
                    <a:pt x="0" y="9"/>
                  </a:moveTo>
                  <a:lnTo>
                    <a:pt x="13" y="7"/>
                  </a:lnTo>
                  <a:lnTo>
                    <a:pt x="25" y="5"/>
                  </a:lnTo>
                  <a:lnTo>
                    <a:pt x="38" y="3"/>
                  </a:lnTo>
                  <a:lnTo>
                    <a:pt x="47" y="2"/>
                  </a:lnTo>
                  <a:lnTo>
                    <a:pt x="57" y="1"/>
                  </a:lnTo>
                  <a:lnTo>
                    <a:pt x="64" y="1"/>
                  </a:lnTo>
                  <a:lnTo>
                    <a:pt x="72" y="1"/>
                  </a:lnTo>
                  <a:lnTo>
                    <a:pt x="78" y="0"/>
                  </a:lnTo>
                  <a:lnTo>
                    <a:pt x="83" y="1"/>
                  </a:lnTo>
                  <a:lnTo>
                    <a:pt x="87" y="1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7" y="3"/>
                  </a:lnTo>
                  <a:lnTo>
                    <a:pt x="98" y="6"/>
                  </a:lnTo>
                  <a:lnTo>
                    <a:pt x="99" y="7"/>
                  </a:lnTo>
                  <a:lnTo>
                    <a:pt x="101" y="9"/>
                  </a:lnTo>
                  <a:lnTo>
                    <a:pt x="101" y="13"/>
                  </a:lnTo>
                  <a:lnTo>
                    <a:pt x="99" y="15"/>
                  </a:lnTo>
                  <a:lnTo>
                    <a:pt x="99" y="17"/>
                  </a:lnTo>
                  <a:lnTo>
                    <a:pt x="97" y="18"/>
                  </a:lnTo>
                  <a:lnTo>
                    <a:pt x="97" y="18"/>
                  </a:lnTo>
                  <a:lnTo>
                    <a:pt x="95" y="19"/>
                  </a:lnTo>
                  <a:lnTo>
                    <a:pt x="92" y="19"/>
                  </a:lnTo>
                  <a:lnTo>
                    <a:pt x="90" y="20"/>
                  </a:lnTo>
                  <a:lnTo>
                    <a:pt x="86" y="20"/>
                  </a:lnTo>
                  <a:lnTo>
                    <a:pt x="83" y="20"/>
                  </a:lnTo>
                  <a:lnTo>
                    <a:pt x="76" y="22"/>
                  </a:lnTo>
                  <a:lnTo>
                    <a:pt x="72" y="22"/>
                  </a:lnTo>
                  <a:lnTo>
                    <a:pt x="66" y="23"/>
                  </a:lnTo>
                  <a:lnTo>
                    <a:pt x="58" y="23"/>
                  </a:lnTo>
                  <a:lnTo>
                    <a:pt x="50" y="24"/>
                  </a:lnTo>
                  <a:lnTo>
                    <a:pt x="41" y="24"/>
                  </a:lnTo>
                  <a:lnTo>
                    <a:pt x="33" y="25"/>
                  </a:lnTo>
                  <a:lnTo>
                    <a:pt x="22" y="25"/>
                  </a:lnTo>
                  <a:lnTo>
                    <a:pt x="12" y="25"/>
                  </a:lnTo>
                  <a:lnTo>
                    <a:pt x="0" y="26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4"/>
            <p:cNvSpPr>
              <a:spLocks/>
            </p:cNvSpPr>
            <p:nvPr/>
          </p:nvSpPr>
          <p:spPr bwMode="auto">
            <a:xfrm>
              <a:off x="1920875" y="3622675"/>
              <a:ext cx="204788" cy="203200"/>
            </a:xfrm>
            <a:custGeom>
              <a:avLst/>
              <a:gdLst>
                <a:gd name="T0" fmla="*/ 8 w 129"/>
                <a:gd name="T1" fmla="*/ 118 h 128"/>
                <a:gd name="T2" fmla="*/ 21 w 129"/>
                <a:gd name="T3" fmla="*/ 104 h 128"/>
                <a:gd name="T4" fmla="*/ 33 w 129"/>
                <a:gd name="T5" fmla="*/ 91 h 128"/>
                <a:gd name="T6" fmla="*/ 44 w 129"/>
                <a:gd name="T7" fmla="*/ 80 h 128"/>
                <a:gd name="T8" fmla="*/ 54 w 129"/>
                <a:gd name="T9" fmla="*/ 70 h 128"/>
                <a:gd name="T10" fmla="*/ 61 w 129"/>
                <a:gd name="T11" fmla="*/ 61 h 128"/>
                <a:gd name="T12" fmla="*/ 68 w 129"/>
                <a:gd name="T13" fmla="*/ 53 h 128"/>
                <a:gd name="T14" fmla="*/ 73 w 129"/>
                <a:gd name="T15" fmla="*/ 47 h 128"/>
                <a:gd name="T16" fmla="*/ 78 w 129"/>
                <a:gd name="T17" fmla="*/ 39 h 128"/>
                <a:gd name="T18" fmla="*/ 82 w 129"/>
                <a:gd name="T19" fmla="*/ 30 h 128"/>
                <a:gd name="T20" fmla="*/ 84 w 129"/>
                <a:gd name="T21" fmla="*/ 23 h 128"/>
                <a:gd name="T22" fmla="*/ 84 w 129"/>
                <a:gd name="T23" fmla="*/ 18 h 128"/>
                <a:gd name="T24" fmla="*/ 82 w 129"/>
                <a:gd name="T25" fmla="*/ 13 h 128"/>
                <a:gd name="T26" fmla="*/ 82 w 129"/>
                <a:gd name="T27" fmla="*/ 8 h 128"/>
                <a:gd name="T28" fmla="*/ 82 w 129"/>
                <a:gd name="T29" fmla="*/ 5 h 128"/>
                <a:gd name="T30" fmla="*/ 84 w 129"/>
                <a:gd name="T31" fmla="*/ 2 h 128"/>
                <a:gd name="T32" fmla="*/ 88 w 129"/>
                <a:gd name="T33" fmla="*/ 0 h 128"/>
                <a:gd name="T34" fmla="*/ 90 w 129"/>
                <a:gd name="T35" fmla="*/ 0 h 128"/>
                <a:gd name="T36" fmla="*/ 97 w 129"/>
                <a:gd name="T37" fmla="*/ 1 h 128"/>
                <a:gd name="T38" fmla="*/ 110 w 129"/>
                <a:gd name="T39" fmla="*/ 6 h 128"/>
                <a:gd name="T40" fmla="*/ 119 w 129"/>
                <a:gd name="T41" fmla="*/ 12 h 128"/>
                <a:gd name="T42" fmla="*/ 125 w 129"/>
                <a:gd name="T43" fmla="*/ 19 h 128"/>
                <a:gd name="T44" fmla="*/ 128 w 129"/>
                <a:gd name="T45" fmla="*/ 28 h 128"/>
                <a:gd name="T46" fmla="*/ 129 w 129"/>
                <a:gd name="T47" fmla="*/ 35 h 128"/>
                <a:gd name="T48" fmla="*/ 127 w 129"/>
                <a:gd name="T49" fmla="*/ 40 h 128"/>
                <a:gd name="T50" fmla="*/ 122 w 129"/>
                <a:gd name="T51" fmla="*/ 47 h 128"/>
                <a:gd name="T52" fmla="*/ 113 w 129"/>
                <a:gd name="T53" fmla="*/ 54 h 128"/>
                <a:gd name="T54" fmla="*/ 104 w 129"/>
                <a:gd name="T55" fmla="*/ 64 h 128"/>
                <a:gd name="T56" fmla="*/ 90 w 129"/>
                <a:gd name="T57" fmla="*/ 75 h 128"/>
                <a:gd name="T58" fmla="*/ 76 w 129"/>
                <a:gd name="T59" fmla="*/ 87 h 128"/>
                <a:gd name="T60" fmla="*/ 59 w 129"/>
                <a:gd name="T61" fmla="*/ 101 h 128"/>
                <a:gd name="T62" fmla="*/ 44 w 129"/>
                <a:gd name="T63" fmla="*/ 112 h 128"/>
                <a:gd name="T64" fmla="*/ 36 w 129"/>
                <a:gd name="T65" fmla="*/ 118 h 128"/>
                <a:gd name="T66" fmla="*/ 27 w 129"/>
                <a:gd name="T67" fmla="*/ 122 h 128"/>
                <a:gd name="T68" fmla="*/ 20 w 129"/>
                <a:gd name="T69" fmla="*/ 126 h 128"/>
                <a:gd name="T70" fmla="*/ 14 w 129"/>
                <a:gd name="T71" fmla="*/ 128 h 128"/>
                <a:gd name="T72" fmla="*/ 9 w 129"/>
                <a:gd name="T73" fmla="*/ 128 h 128"/>
                <a:gd name="T74" fmla="*/ 4 w 129"/>
                <a:gd name="T75" fmla="*/ 128 h 128"/>
                <a:gd name="T76" fmla="*/ 2 w 129"/>
                <a:gd name="T77" fmla="*/ 126 h 128"/>
                <a:gd name="T78" fmla="*/ 0 w 129"/>
                <a:gd name="T79" fmla="*/ 1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28">
                  <a:moveTo>
                    <a:pt x="0" y="125"/>
                  </a:moveTo>
                  <a:lnTo>
                    <a:pt x="8" y="118"/>
                  </a:lnTo>
                  <a:lnTo>
                    <a:pt x="15" y="110"/>
                  </a:lnTo>
                  <a:lnTo>
                    <a:pt x="21" y="104"/>
                  </a:lnTo>
                  <a:lnTo>
                    <a:pt x="27" y="97"/>
                  </a:lnTo>
                  <a:lnTo>
                    <a:pt x="33" y="91"/>
                  </a:lnTo>
                  <a:lnTo>
                    <a:pt x="39" y="85"/>
                  </a:lnTo>
                  <a:lnTo>
                    <a:pt x="44" y="80"/>
                  </a:lnTo>
                  <a:lnTo>
                    <a:pt x="49" y="75"/>
                  </a:lnTo>
                  <a:lnTo>
                    <a:pt x="54" y="70"/>
                  </a:lnTo>
                  <a:lnTo>
                    <a:pt x="57" y="65"/>
                  </a:lnTo>
                  <a:lnTo>
                    <a:pt x="61" y="61"/>
                  </a:lnTo>
                  <a:lnTo>
                    <a:pt x="65" y="57"/>
                  </a:lnTo>
                  <a:lnTo>
                    <a:pt x="68" y="53"/>
                  </a:lnTo>
                  <a:lnTo>
                    <a:pt x="71" y="50"/>
                  </a:lnTo>
                  <a:lnTo>
                    <a:pt x="73" y="47"/>
                  </a:lnTo>
                  <a:lnTo>
                    <a:pt x="74" y="44"/>
                  </a:lnTo>
                  <a:lnTo>
                    <a:pt x="78" y="39"/>
                  </a:lnTo>
                  <a:lnTo>
                    <a:pt x="79" y="34"/>
                  </a:lnTo>
                  <a:lnTo>
                    <a:pt x="82" y="30"/>
                  </a:lnTo>
                  <a:lnTo>
                    <a:pt x="83" y="27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4" y="18"/>
                  </a:lnTo>
                  <a:lnTo>
                    <a:pt x="83" y="16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8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3" y="4"/>
                  </a:lnTo>
                  <a:lnTo>
                    <a:pt x="84" y="2"/>
                  </a:lnTo>
                  <a:lnTo>
                    <a:pt x="87" y="1"/>
                  </a:lnTo>
                  <a:lnTo>
                    <a:pt x="88" y="0"/>
                  </a:lnTo>
                  <a:lnTo>
                    <a:pt x="89" y="0"/>
                  </a:lnTo>
                  <a:lnTo>
                    <a:pt x="90" y="0"/>
                  </a:lnTo>
                  <a:lnTo>
                    <a:pt x="93" y="0"/>
                  </a:lnTo>
                  <a:lnTo>
                    <a:pt x="97" y="1"/>
                  </a:lnTo>
                  <a:lnTo>
                    <a:pt x="104" y="4"/>
                  </a:lnTo>
                  <a:lnTo>
                    <a:pt x="110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6"/>
                  </a:lnTo>
                  <a:lnTo>
                    <a:pt x="125" y="19"/>
                  </a:lnTo>
                  <a:lnTo>
                    <a:pt x="127" y="24"/>
                  </a:lnTo>
                  <a:lnTo>
                    <a:pt x="128" y="28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8" y="37"/>
                  </a:lnTo>
                  <a:lnTo>
                    <a:pt x="127" y="40"/>
                  </a:lnTo>
                  <a:lnTo>
                    <a:pt x="124" y="44"/>
                  </a:lnTo>
                  <a:lnTo>
                    <a:pt x="122" y="47"/>
                  </a:lnTo>
                  <a:lnTo>
                    <a:pt x="118" y="51"/>
                  </a:lnTo>
                  <a:lnTo>
                    <a:pt x="113" y="54"/>
                  </a:lnTo>
                  <a:lnTo>
                    <a:pt x="108" y="58"/>
                  </a:lnTo>
                  <a:lnTo>
                    <a:pt x="104" y="64"/>
                  </a:lnTo>
                  <a:lnTo>
                    <a:pt x="97" y="69"/>
                  </a:lnTo>
                  <a:lnTo>
                    <a:pt x="90" y="75"/>
                  </a:lnTo>
                  <a:lnTo>
                    <a:pt x="83" y="81"/>
                  </a:lnTo>
                  <a:lnTo>
                    <a:pt x="76" y="87"/>
                  </a:lnTo>
                  <a:lnTo>
                    <a:pt x="67" y="93"/>
                  </a:lnTo>
                  <a:lnTo>
                    <a:pt x="59" y="101"/>
                  </a:lnTo>
                  <a:lnTo>
                    <a:pt x="49" y="108"/>
                  </a:lnTo>
                  <a:lnTo>
                    <a:pt x="44" y="112"/>
                  </a:lnTo>
                  <a:lnTo>
                    <a:pt x="39" y="115"/>
                  </a:lnTo>
                  <a:lnTo>
                    <a:pt x="36" y="118"/>
                  </a:lnTo>
                  <a:lnTo>
                    <a:pt x="31" y="120"/>
                  </a:lnTo>
                  <a:lnTo>
                    <a:pt x="27" y="122"/>
                  </a:lnTo>
                  <a:lnTo>
                    <a:pt x="23" y="125"/>
                  </a:lnTo>
                  <a:lnTo>
                    <a:pt x="20" y="126"/>
                  </a:lnTo>
                  <a:lnTo>
                    <a:pt x="17" y="127"/>
                  </a:lnTo>
                  <a:lnTo>
                    <a:pt x="14" y="128"/>
                  </a:lnTo>
                  <a:lnTo>
                    <a:pt x="11" y="128"/>
                  </a:lnTo>
                  <a:lnTo>
                    <a:pt x="9" y="128"/>
                  </a:lnTo>
                  <a:lnTo>
                    <a:pt x="6" y="128"/>
                  </a:lnTo>
                  <a:lnTo>
                    <a:pt x="4" y="128"/>
                  </a:lnTo>
                  <a:lnTo>
                    <a:pt x="3" y="127"/>
                  </a:lnTo>
                  <a:lnTo>
                    <a:pt x="2" y="126"/>
                  </a:lnTo>
                  <a:lnTo>
                    <a:pt x="0" y="125"/>
                  </a:lnTo>
                  <a:lnTo>
                    <a:pt x="0" y="1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5"/>
            <p:cNvSpPr>
              <a:spLocks/>
            </p:cNvSpPr>
            <p:nvPr/>
          </p:nvSpPr>
          <p:spPr bwMode="auto">
            <a:xfrm>
              <a:off x="2011363" y="3733800"/>
              <a:ext cx="74613" cy="541338"/>
            </a:xfrm>
            <a:custGeom>
              <a:avLst/>
              <a:gdLst>
                <a:gd name="T0" fmla="*/ 4 w 47"/>
                <a:gd name="T1" fmla="*/ 248 h 341"/>
                <a:gd name="T2" fmla="*/ 6 w 47"/>
                <a:gd name="T3" fmla="*/ 232 h 341"/>
                <a:gd name="T4" fmla="*/ 9 w 47"/>
                <a:gd name="T5" fmla="*/ 213 h 341"/>
                <a:gd name="T6" fmla="*/ 11 w 47"/>
                <a:gd name="T7" fmla="*/ 191 h 341"/>
                <a:gd name="T8" fmla="*/ 13 w 47"/>
                <a:gd name="T9" fmla="*/ 174 h 341"/>
                <a:gd name="T10" fmla="*/ 13 w 47"/>
                <a:gd name="T11" fmla="*/ 159 h 341"/>
                <a:gd name="T12" fmla="*/ 14 w 47"/>
                <a:gd name="T13" fmla="*/ 142 h 341"/>
                <a:gd name="T14" fmla="*/ 14 w 47"/>
                <a:gd name="T15" fmla="*/ 123 h 341"/>
                <a:gd name="T16" fmla="*/ 15 w 47"/>
                <a:gd name="T17" fmla="*/ 100 h 341"/>
                <a:gd name="T18" fmla="*/ 15 w 47"/>
                <a:gd name="T19" fmla="*/ 75 h 341"/>
                <a:gd name="T20" fmla="*/ 15 w 47"/>
                <a:gd name="T21" fmla="*/ 48 h 341"/>
                <a:gd name="T22" fmla="*/ 15 w 47"/>
                <a:gd name="T23" fmla="*/ 16 h 341"/>
                <a:gd name="T24" fmla="*/ 21 w 47"/>
                <a:gd name="T25" fmla="*/ 4 h 341"/>
                <a:gd name="T26" fmla="*/ 31 w 47"/>
                <a:gd name="T27" fmla="*/ 10 h 341"/>
                <a:gd name="T28" fmla="*/ 38 w 47"/>
                <a:gd name="T29" fmla="*/ 16 h 341"/>
                <a:gd name="T30" fmla="*/ 42 w 47"/>
                <a:gd name="T31" fmla="*/ 21 h 341"/>
                <a:gd name="T32" fmla="*/ 44 w 47"/>
                <a:gd name="T33" fmla="*/ 26 h 341"/>
                <a:gd name="T34" fmla="*/ 44 w 47"/>
                <a:gd name="T35" fmla="*/ 32 h 341"/>
                <a:gd name="T36" fmla="*/ 45 w 47"/>
                <a:gd name="T37" fmla="*/ 40 h 341"/>
                <a:gd name="T38" fmla="*/ 45 w 47"/>
                <a:gd name="T39" fmla="*/ 52 h 341"/>
                <a:gd name="T40" fmla="*/ 45 w 47"/>
                <a:gd name="T41" fmla="*/ 68 h 341"/>
                <a:gd name="T42" fmla="*/ 47 w 47"/>
                <a:gd name="T43" fmla="*/ 86 h 341"/>
                <a:gd name="T44" fmla="*/ 47 w 47"/>
                <a:gd name="T45" fmla="*/ 107 h 341"/>
                <a:gd name="T46" fmla="*/ 47 w 47"/>
                <a:gd name="T47" fmla="*/ 131 h 341"/>
                <a:gd name="T48" fmla="*/ 45 w 47"/>
                <a:gd name="T49" fmla="*/ 158 h 341"/>
                <a:gd name="T50" fmla="*/ 44 w 47"/>
                <a:gd name="T51" fmla="*/ 183 h 341"/>
                <a:gd name="T52" fmla="*/ 43 w 47"/>
                <a:gd name="T53" fmla="*/ 207 h 341"/>
                <a:gd name="T54" fmla="*/ 42 w 47"/>
                <a:gd name="T55" fmla="*/ 227 h 341"/>
                <a:gd name="T56" fmla="*/ 40 w 47"/>
                <a:gd name="T57" fmla="*/ 247 h 341"/>
                <a:gd name="T58" fmla="*/ 39 w 47"/>
                <a:gd name="T59" fmla="*/ 265 h 341"/>
                <a:gd name="T60" fmla="*/ 38 w 47"/>
                <a:gd name="T61" fmla="*/ 279 h 341"/>
                <a:gd name="T62" fmla="*/ 36 w 47"/>
                <a:gd name="T63" fmla="*/ 293 h 341"/>
                <a:gd name="T64" fmla="*/ 33 w 47"/>
                <a:gd name="T65" fmla="*/ 304 h 341"/>
                <a:gd name="T66" fmla="*/ 32 w 47"/>
                <a:gd name="T67" fmla="*/ 313 h 341"/>
                <a:gd name="T68" fmla="*/ 30 w 47"/>
                <a:gd name="T69" fmla="*/ 321 h 341"/>
                <a:gd name="T70" fmla="*/ 28 w 47"/>
                <a:gd name="T71" fmla="*/ 328 h 341"/>
                <a:gd name="T72" fmla="*/ 27 w 47"/>
                <a:gd name="T73" fmla="*/ 333 h 341"/>
                <a:gd name="T74" fmla="*/ 26 w 47"/>
                <a:gd name="T75" fmla="*/ 338 h 341"/>
                <a:gd name="T76" fmla="*/ 25 w 47"/>
                <a:gd name="T77" fmla="*/ 340 h 341"/>
                <a:gd name="T78" fmla="*/ 23 w 47"/>
                <a:gd name="T79" fmla="*/ 341 h 341"/>
                <a:gd name="T80" fmla="*/ 22 w 47"/>
                <a:gd name="T81" fmla="*/ 341 h 341"/>
                <a:gd name="T82" fmla="*/ 19 w 47"/>
                <a:gd name="T83" fmla="*/ 338 h 341"/>
                <a:gd name="T84" fmla="*/ 15 w 47"/>
                <a:gd name="T85" fmla="*/ 332 h 341"/>
                <a:gd name="T86" fmla="*/ 11 w 47"/>
                <a:gd name="T87" fmla="*/ 323 h 341"/>
                <a:gd name="T88" fmla="*/ 6 w 47"/>
                <a:gd name="T89" fmla="*/ 312 h 341"/>
                <a:gd name="T90" fmla="*/ 4 w 47"/>
                <a:gd name="T91" fmla="*/ 301 h 341"/>
                <a:gd name="T92" fmla="*/ 2 w 47"/>
                <a:gd name="T93" fmla="*/ 293 h 341"/>
                <a:gd name="T94" fmla="*/ 0 w 47"/>
                <a:gd name="T95" fmla="*/ 288 h 341"/>
                <a:gd name="T96" fmla="*/ 0 w 47"/>
                <a:gd name="T97" fmla="*/ 285 h 341"/>
                <a:gd name="T98" fmla="*/ 0 w 47"/>
                <a:gd name="T99" fmla="*/ 279 h 341"/>
                <a:gd name="T100" fmla="*/ 2 w 47"/>
                <a:gd name="T101" fmla="*/ 272 h 341"/>
                <a:gd name="T102" fmla="*/ 3 w 47"/>
                <a:gd name="T103" fmla="*/ 261 h 341"/>
                <a:gd name="T104" fmla="*/ 3 w 47"/>
                <a:gd name="T105" fmla="*/ 25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" h="341">
                  <a:moveTo>
                    <a:pt x="3" y="255"/>
                  </a:moveTo>
                  <a:lnTo>
                    <a:pt x="4" y="248"/>
                  </a:lnTo>
                  <a:lnTo>
                    <a:pt x="5" y="241"/>
                  </a:lnTo>
                  <a:lnTo>
                    <a:pt x="6" y="232"/>
                  </a:lnTo>
                  <a:lnTo>
                    <a:pt x="8" y="222"/>
                  </a:lnTo>
                  <a:lnTo>
                    <a:pt x="9" y="213"/>
                  </a:lnTo>
                  <a:lnTo>
                    <a:pt x="10" y="202"/>
                  </a:lnTo>
                  <a:lnTo>
                    <a:pt x="11" y="191"/>
                  </a:lnTo>
                  <a:lnTo>
                    <a:pt x="11" y="180"/>
                  </a:lnTo>
                  <a:lnTo>
                    <a:pt x="13" y="174"/>
                  </a:lnTo>
                  <a:lnTo>
                    <a:pt x="13" y="166"/>
                  </a:lnTo>
                  <a:lnTo>
                    <a:pt x="13" y="159"/>
                  </a:lnTo>
                  <a:lnTo>
                    <a:pt x="14" y="151"/>
                  </a:lnTo>
                  <a:lnTo>
                    <a:pt x="14" y="142"/>
                  </a:lnTo>
                  <a:lnTo>
                    <a:pt x="14" y="133"/>
                  </a:lnTo>
                  <a:lnTo>
                    <a:pt x="14" y="123"/>
                  </a:lnTo>
                  <a:lnTo>
                    <a:pt x="14" y="112"/>
                  </a:lnTo>
                  <a:lnTo>
                    <a:pt x="15" y="100"/>
                  </a:lnTo>
                  <a:lnTo>
                    <a:pt x="15" y="88"/>
                  </a:lnTo>
                  <a:lnTo>
                    <a:pt x="15" y="75"/>
                  </a:lnTo>
                  <a:lnTo>
                    <a:pt x="15" y="61"/>
                  </a:lnTo>
                  <a:lnTo>
                    <a:pt x="15" y="48"/>
                  </a:lnTo>
                  <a:lnTo>
                    <a:pt x="15" y="32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21" y="4"/>
                  </a:lnTo>
                  <a:lnTo>
                    <a:pt x="26" y="6"/>
                  </a:lnTo>
                  <a:lnTo>
                    <a:pt x="31" y="10"/>
                  </a:lnTo>
                  <a:lnTo>
                    <a:pt x="34" y="12"/>
                  </a:lnTo>
                  <a:lnTo>
                    <a:pt x="38" y="16"/>
                  </a:lnTo>
                  <a:lnTo>
                    <a:pt x="40" y="18"/>
                  </a:lnTo>
                  <a:lnTo>
                    <a:pt x="42" y="21"/>
                  </a:lnTo>
                  <a:lnTo>
                    <a:pt x="43" y="23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4" y="32"/>
                  </a:lnTo>
                  <a:lnTo>
                    <a:pt x="45" y="35"/>
                  </a:lnTo>
                  <a:lnTo>
                    <a:pt x="45" y="40"/>
                  </a:lnTo>
                  <a:lnTo>
                    <a:pt x="45" y="46"/>
                  </a:lnTo>
                  <a:lnTo>
                    <a:pt x="45" y="52"/>
                  </a:lnTo>
                  <a:lnTo>
                    <a:pt x="45" y="60"/>
                  </a:lnTo>
                  <a:lnTo>
                    <a:pt x="45" y="68"/>
                  </a:lnTo>
                  <a:lnTo>
                    <a:pt x="47" y="77"/>
                  </a:lnTo>
                  <a:lnTo>
                    <a:pt x="47" y="86"/>
                  </a:lnTo>
                  <a:lnTo>
                    <a:pt x="47" y="96"/>
                  </a:lnTo>
                  <a:lnTo>
                    <a:pt x="47" y="107"/>
                  </a:lnTo>
                  <a:lnTo>
                    <a:pt x="47" y="119"/>
                  </a:lnTo>
                  <a:lnTo>
                    <a:pt x="47" y="131"/>
                  </a:lnTo>
                  <a:lnTo>
                    <a:pt x="47" y="145"/>
                  </a:lnTo>
                  <a:lnTo>
                    <a:pt x="45" y="158"/>
                  </a:lnTo>
                  <a:lnTo>
                    <a:pt x="45" y="171"/>
                  </a:lnTo>
                  <a:lnTo>
                    <a:pt x="44" y="183"/>
                  </a:lnTo>
                  <a:lnTo>
                    <a:pt x="44" y="196"/>
                  </a:lnTo>
                  <a:lnTo>
                    <a:pt x="43" y="207"/>
                  </a:lnTo>
                  <a:lnTo>
                    <a:pt x="43" y="217"/>
                  </a:lnTo>
                  <a:lnTo>
                    <a:pt x="42" y="227"/>
                  </a:lnTo>
                  <a:lnTo>
                    <a:pt x="42" y="238"/>
                  </a:lnTo>
                  <a:lnTo>
                    <a:pt x="40" y="247"/>
                  </a:lnTo>
                  <a:lnTo>
                    <a:pt x="40" y="256"/>
                  </a:lnTo>
                  <a:lnTo>
                    <a:pt x="39" y="265"/>
                  </a:lnTo>
                  <a:lnTo>
                    <a:pt x="38" y="272"/>
                  </a:lnTo>
                  <a:lnTo>
                    <a:pt x="38" y="279"/>
                  </a:lnTo>
                  <a:lnTo>
                    <a:pt x="37" y="287"/>
                  </a:lnTo>
                  <a:lnTo>
                    <a:pt x="36" y="293"/>
                  </a:lnTo>
                  <a:lnTo>
                    <a:pt x="34" y="298"/>
                  </a:lnTo>
                  <a:lnTo>
                    <a:pt x="33" y="304"/>
                  </a:lnTo>
                  <a:lnTo>
                    <a:pt x="33" y="308"/>
                  </a:lnTo>
                  <a:lnTo>
                    <a:pt x="32" y="313"/>
                  </a:lnTo>
                  <a:lnTo>
                    <a:pt x="31" y="317"/>
                  </a:lnTo>
                  <a:lnTo>
                    <a:pt x="30" y="321"/>
                  </a:lnTo>
                  <a:lnTo>
                    <a:pt x="30" y="324"/>
                  </a:lnTo>
                  <a:lnTo>
                    <a:pt x="28" y="328"/>
                  </a:lnTo>
                  <a:lnTo>
                    <a:pt x="28" y="330"/>
                  </a:lnTo>
                  <a:lnTo>
                    <a:pt x="27" y="333"/>
                  </a:lnTo>
                  <a:lnTo>
                    <a:pt x="27" y="335"/>
                  </a:lnTo>
                  <a:lnTo>
                    <a:pt x="26" y="338"/>
                  </a:lnTo>
                  <a:lnTo>
                    <a:pt x="26" y="339"/>
                  </a:lnTo>
                  <a:lnTo>
                    <a:pt x="25" y="340"/>
                  </a:lnTo>
                  <a:lnTo>
                    <a:pt x="25" y="341"/>
                  </a:lnTo>
                  <a:lnTo>
                    <a:pt x="23" y="341"/>
                  </a:lnTo>
                  <a:lnTo>
                    <a:pt x="23" y="341"/>
                  </a:lnTo>
                  <a:lnTo>
                    <a:pt x="22" y="341"/>
                  </a:lnTo>
                  <a:lnTo>
                    <a:pt x="21" y="340"/>
                  </a:lnTo>
                  <a:lnTo>
                    <a:pt x="19" y="338"/>
                  </a:lnTo>
                  <a:lnTo>
                    <a:pt x="17" y="335"/>
                  </a:lnTo>
                  <a:lnTo>
                    <a:pt x="15" y="332"/>
                  </a:lnTo>
                  <a:lnTo>
                    <a:pt x="13" y="328"/>
                  </a:lnTo>
                  <a:lnTo>
                    <a:pt x="11" y="323"/>
                  </a:lnTo>
                  <a:lnTo>
                    <a:pt x="9" y="318"/>
                  </a:lnTo>
                  <a:lnTo>
                    <a:pt x="6" y="312"/>
                  </a:lnTo>
                  <a:lnTo>
                    <a:pt x="5" y="306"/>
                  </a:lnTo>
                  <a:lnTo>
                    <a:pt x="4" y="301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0" y="290"/>
                  </a:lnTo>
                  <a:lnTo>
                    <a:pt x="0" y="288"/>
                  </a:lnTo>
                  <a:lnTo>
                    <a:pt x="0" y="287"/>
                  </a:lnTo>
                  <a:lnTo>
                    <a:pt x="0" y="285"/>
                  </a:lnTo>
                  <a:lnTo>
                    <a:pt x="0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2" y="272"/>
                  </a:lnTo>
                  <a:lnTo>
                    <a:pt x="2" y="266"/>
                  </a:lnTo>
                  <a:lnTo>
                    <a:pt x="3" y="261"/>
                  </a:lnTo>
                  <a:lnTo>
                    <a:pt x="3" y="255"/>
                  </a:lnTo>
                  <a:lnTo>
                    <a:pt x="3" y="2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6"/>
            <p:cNvSpPr>
              <a:spLocks/>
            </p:cNvSpPr>
            <p:nvPr/>
          </p:nvSpPr>
          <p:spPr bwMode="auto">
            <a:xfrm>
              <a:off x="2206625" y="3587750"/>
              <a:ext cx="90488" cy="73025"/>
            </a:xfrm>
            <a:custGeom>
              <a:avLst/>
              <a:gdLst>
                <a:gd name="T0" fmla="*/ 0 w 57"/>
                <a:gd name="T1" fmla="*/ 5 h 46"/>
                <a:gd name="T2" fmla="*/ 2 w 57"/>
                <a:gd name="T3" fmla="*/ 4 h 46"/>
                <a:gd name="T4" fmla="*/ 5 w 57"/>
                <a:gd name="T5" fmla="*/ 1 h 46"/>
                <a:gd name="T6" fmla="*/ 7 w 57"/>
                <a:gd name="T7" fmla="*/ 0 h 46"/>
                <a:gd name="T8" fmla="*/ 10 w 57"/>
                <a:gd name="T9" fmla="*/ 0 h 46"/>
                <a:gd name="T10" fmla="*/ 12 w 57"/>
                <a:gd name="T11" fmla="*/ 0 h 46"/>
                <a:gd name="T12" fmla="*/ 15 w 57"/>
                <a:gd name="T13" fmla="*/ 0 h 46"/>
                <a:gd name="T14" fmla="*/ 21 w 57"/>
                <a:gd name="T15" fmla="*/ 0 h 46"/>
                <a:gd name="T16" fmla="*/ 28 w 57"/>
                <a:gd name="T17" fmla="*/ 1 h 46"/>
                <a:gd name="T18" fmla="*/ 35 w 57"/>
                <a:gd name="T19" fmla="*/ 4 h 46"/>
                <a:gd name="T20" fmla="*/ 44 w 57"/>
                <a:gd name="T21" fmla="*/ 5 h 46"/>
                <a:gd name="T22" fmla="*/ 46 w 57"/>
                <a:gd name="T23" fmla="*/ 7 h 46"/>
                <a:gd name="T24" fmla="*/ 48 w 57"/>
                <a:gd name="T25" fmla="*/ 10 h 46"/>
                <a:gd name="T26" fmla="*/ 51 w 57"/>
                <a:gd name="T27" fmla="*/ 13 h 46"/>
                <a:gd name="T28" fmla="*/ 53 w 57"/>
                <a:gd name="T29" fmla="*/ 17 h 46"/>
                <a:gd name="T30" fmla="*/ 55 w 57"/>
                <a:gd name="T31" fmla="*/ 21 h 46"/>
                <a:gd name="T32" fmla="*/ 57 w 57"/>
                <a:gd name="T33" fmla="*/ 24 h 46"/>
                <a:gd name="T34" fmla="*/ 57 w 57"/>
                <a:gd name="T35" fmla="*/ 29 h 46"/>
                <a:gd name="T36" fmla="*/ 57 w 57"/>
                <a:gd name="T37" fmla="*/ 34 h 46"/>
                <a:gd name="T38" fmla="*/ 57 w 57"/>
                <a:gd name="T39" fmla="*/ 36 h 46"/>
                <a:gd name="T40" fmla="*/ 57 w 57"/>
                <a:gd name="T41" fmla="*/ 39 h 46"/>
                <a:gd name="T42" fmla="*/ 57 w 57"/>
                <a:gd name="T43" fmla="*/ 41 h 46"/>
                <a:gd name="T44" fmla="*/ 56 w 57"/>
                <a:gd name="T45" fmla="*/ 43 h 46"/>
                <a:gd name="T46" fmla="*/ 55 w 57"/>
                <a:gd name="T47" fmla="*/ 44 h 46"/>
                <a:gd name="T48" fmla="*/ 53 w 57"/>
                <a:gd name="T49" fmla="*/ 45 h 46"/>
                <a:gd name="T50" fmla="*/ 51 w 57"/>
                <a:gd name="T51" fmla="*/ 46 h 46"/>
                <a:gd name="T52" fmla="*/ 48 w 57"/>
                <a:gd name="T53" fmla="*/ 46 h 46"/>
                <a:gd name="T54" fmla="*/ 44 w 57"/>
                <a:gd name="T55" fmla="*/ 45 h 46"/>
                <a:gd name="T56" fmla="*/ 40 w 57"/>
                <a:gd name="T57" fmla="*/ 43 h 46"/>
                <a:gd name="T58" fmla="*/ 34 w 57"/>
                <a:gd name="T59" fmla="*/ 40 h 46"/>
                <a:gd name="T60" fmla="*/ 29 w 57"/>
                <a:gd name="T61" fmla="*/ 36 h 46"/>
                <a:gd name="T62" fmla="*/ 23 w 57"/>
                <a:gd name="T63" fmla="*/ 34 h 46"/>
                <a:gd name="T64" fmla="*/ 18 w 57"/>
                <a:gd name="T65" fmla="*/ 32 h 46"/>
                <a:gd name="T66" fmla="*/ 15 w 57"/>
                <a:gd name="T67" fmla="*/ 28 h 46"/>
                <a:gd name="T68" fmla="*/ 12 w 57"/>
                <a:gd name="T69" fmla="*/ 26 h 46"/>
                <a:gd name="T70" fmla="*/ 10 w 57"/>
                <a:gd name="T71" fmla="*/ 23 h 46"/>
                <a:gd name="T72" fmla="*/ 7 w 57"/>
                <a:gd name="T73" fmla="*/ 19 h 46"/>
                <a:gd name="T74" fmla="*/ 6 w 57"/>
                <a:gd name="T75" fmla="*/ 17 h 46"/>
                <a:gd name="T76" fmla="*/ 4 w 57"/>
                <a:gd name="T77" fmla="*/ 13 h 46"/>
                <a:gd name="T78" fmla="*/ 2 w 57"/>
                <a:gd name="T79" fmla="*/ 10 h 46"/>
                <a:gd name="T80" fmla="*/ 1 w 57"/>
                <a:gd name="T81" fmla="*/ 7 h 46"/>
                <a:gd name="T82" fmla="*/ 0 w 57"/>
                <a:gd name="T83" fmla="*/ 5 h 46"/>
                <a:gd name="T84" fmla="*/ 0 w 57"/>
                <a:gd name="T85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46">
                  <a:moveTo>
                    <a:pt x="0" y="5"/>
                  </a:move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4" y="5"/>
                  </a:lnTo>
                  <a:lnTo>
                    <a:pt x="46" y="7"/>
                  </a:lnTo>
                  <a:lnTo>
                    <a:pt x="48" y="10"/>
                  </a:lnTo>
                  <a:lnTo>
                    <a:pt x="51" y="13"/>
                  </a:lnTo>
                  <a:lnTo>
                    <a:pt x="53" y="17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7" y="29"/>
                  </a:lnTo>
                  <a:lnTo>
                    <a:pt x="57" y="34"/>
                  </a:lnTo>
                  <a:lnTo>
                    <a:pt x="57" y="36"/>
                  </a:lnTo>
                  <a:lnTo>
                    <a:pt x="57" y="39"/>
                  </a:lnTo>
                  <a:lnTo>
                    <a:pt x="57" y="41"/>
                  </a:lnTo>
                  <a:lnTo>
                    <a:pt x="56" y="43"/>
                  </a:lnTo>
                  <a:lnTo>
                    <a:pt x="55" y="44"/>
                  </a:lnTo>
                  <a:lnTo>
                    <a:pt x="53" y="45"/>
                  </a:lnTo>
                  <a:lnTo>
                    <a:pt x="51" y="46"/>
                  </a:lnTo>
                  <a:lnTo>
                    <a:pt x="48" y="46"/>
                  </a:lnTo>
                  <a:lnTo>
                    <a:pt x="44" y="45"/>
                  </a:lnTo>
                  <a:lnTo>
                    <a:pt x="40" y="43"/>
                  </a:lnTo>
                  <a:lnTo>
                    <a:pt x="34" y="40"/>
                  </a:lnTo>
                  <a:lnTo>
                    <a:pt x="29" y="36"/>
                  </a:lnTo>
                  <a:lnTo>
                    <a:pt x="23" y="34"/>
                  </a:lnTo>
                  <a:lnTo>
                    <a:pt x="18" y="32"/>
                  </a:lnTo>
                  <a:lnTo>
                    <a:pt x="15" y="28"/>
                  </a:lnTo>
                  <a:lnTo>
                    <a:pt x="12" y="26"/>
                  </a:lnTo>
                  <a:lnTo>
                    <a:pt x="10" y="23"/>
                  </a:lnTo>
                  <a:lnTo>
                    <a:pt x="7" y="19"/>
                  </a:lnTo>
                  <a:lnTo>
                    <a:pt x="6" y="17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7"/>
            <p:cNvSpPr>
              <a:spLocks/>
            </p:cNvSpPr>
            <p:nvPr/>
          </p:nvSpPr>
          <p:spPr bwMode="auto">
            <a:xfrm>
              <a:off x="2116138" y="3638550"/>
              <a:ext cx="341313" cy="95250"/>
            </a:xfrm>
            <a:custGeom>
              <a:avLst/>
              <a:gdLst>
                <a:gd name="T0" fmla="*/ 11 w 215"/>
                <a:gd name="T1" fmla="*/ 43 h 60"/>
                <a:gd name="T2" fmla="*/ 31 w 215"/>
                <a:gd name="T3" fmla="*/ 37 h 60"/>
                <a:gd name="T4" fmla="*/ 51 w 215"/>
                <a:gd name="T5" fmla="*/ 32 h 60"/>
                <a:gd name="T6" fmla="*/ 69 w 215"/>
                <a:gd name="T7" fmla="*/ 27 h 60"/>
                <a:gd name="T8" fmla="*/ 85 w 215"/>
                <a:gd name="T9" fmla="*/ 23 h 60"/>
                <a:gd name="T10" fmla="*/ 101 w 215"/>
                <a:gd name="T11" fmla="*/ 19 h 60"/>
                <a:gd name="T12" fmla="*/ 115 w 215"/>
                <a:gd name="T13" fmla="*/ 15 h 60"/>
                <a:gd name="T14" fmla="*/ 127 w 215"/>
                <a:gd name="T15" fmla="*/ 12 h 60"/>
                <a:gd name="T16" fmla="*/ 138 w 215"/>
                <a:gd name="T17" fmla="*/ 9 h 60"/>
                <a:gd name="T18" fmla="*/ 149 w 215"/>
                <a:gd name="T19" fmla="*/ 7 h 60"/>
                <a:gd name="T20" fmla="*/ 158 w 215"/>
                <a:gd name="T21" fmla="*/ 4 h 60"/>
                <a:gd name="T22" fmla="*/ 165 w 215"/>
                <a:gd name="T23" fmla="*/ 3 h 60"/>
                <a:gd name="T24" fmla="*/ 171 w 215"/>
                <a:gd name="T25" fmla="*/ 2 h 60"/>
                <a:gd name="T26" fmla="*/ 176 w 215"/>
                <a:gd name="T27" fmla="*/ 1 h 60"/>
                <a:gd name="T28" fmla="*/ 180 w 215"/>
                <a:gd name="T29" fmla="*/ 0 h 60"/>
                <a:gd name="T30" fmla="*/ 182 w 215"/>
                <a:gd name="T31" fmla="*/ 0 h 60"/>
                <a:gd name="T32" fmla="*/ 187 w 215"/>
                <a:gd name="T33" fmla="*/ 0 h 60"/>
                <a:gd name="T34" fmla="*/ 196 w 215"/>
                <a:gd name="T35" fmla="*/ 1 h 60"/>
                <a:gd name="T36" fmla="*/ 206 w 215"/>
                <a:gd name="T37" fmla="*/ 3 h 60"/>
                <a:gd name="T38" fmla="*/ 210 w 215"/>
                <a:gd name="T39" fmla="*/ 6 h 60"/>
                <a:gd name="T40" fmla="*/ 213 w 215"/>
                <a:gd name="T41" fmla="*/ 8 h 60"/>
                <a:gd name="T42" fmla="*/ 215 w 215"/>
                <a:gd name="T43" fmla="*/ 9 h 60"/>
                <a:gd name="T44" fmla="*/ 215 w 215"/>
                <a:gd name="T45" fmla="*/ 12 h 60"/>
                <a:gd name="T46" fmla="*/ 213 w 215"/>
                <a:gd name="T47" fmla="*/ 14 h 60"/>
                <a:gd name="T48" fmla="*/ 210 w 215"/>
                <a:gd name="T49" fmla="*/ 17 h 60"/>
                <a:gd name="T50" fmla="*/ 206 w 215"/>
                <a:gd name="T51" fmla="*/ 19 h 60"/>
                <a:gd name="T52" fmla="*/ 201 w 215"/>
                <a:gd name="T53" fmla="*/ 20 h 60"/>
                <a:gd name="T54" fmla="*/ 196 w 215"/>
                <a:gd name="T55" fmla="*/ 21 h 60"/>
                <a:gd name="T56" fmla="*/ 189 w 215"/>
                <a:gd name="T57" fmla="*/ 24 h 60"/>
                <a:gd name="T58" fmla="*/ 180 w 215"/>
                <a:gd name="T59" fmla="*/ 26 h 60"/>
                <a:gd name="T60" fmla="*/ 169 w 215"/>
                <a:gd name="T61" fmla="*/ 30 h 60"/>
                <a:gd name="T62" fmla="*/ 155 w 215"/>
                <a:gd name="T63" fmla="*/ 32 h 60"/>
                <a:gd name="T64" fmla="*/ 139 w 215"/>
                <a:gd name="T65" fmla="*/ 36 h 60"/>
                <a:gd name="T66" fmla="*/ 121 w 215"/>
                <a:gd name="T67" fmla="*/ 41 h 60"/>
                <a:gd name="T68" fmla="*/ 102 w 215"/>
                <a:gd name="T69" fmla="*/ 46 h 60"/>
                <a:gd name="T70" fmla="*/ 84 w 215"/>
                <a:gd name="T71" fmla="*/ 51 h 60"/>
                <a:gd name="T72" fmla="*/ 68 w 215"/>
                <a:gd name="T73" fmla="*/ 54 h 60"/>
                <a:gd name="T74" fmla="*/ 53 w 215"/>
                <a:gd name="T75" fmla="*/ 57 h 60"/>
                <a:gd name="T76" fmla="*/ 42 w 215"/>
                <a:gd name="T77" fmla="*/ 59 h 60"/>
                <a:gd name="T78" fmla="*/ 33 w 215"/>
                <a:gd name="T79" fmla="*/ 60 h 60"/>
                <a:gd name="T80" fmla="*/ 25 w 215"/>
                <a:gd name="T81" fmla="*/ 60 h 60"/>
                <a:gd name="T82" fmla="*/ 22 w 215"/>
                <a:gd name="T83" fmla="*/ 60 h 60"/>
                <a:gd name="T84" fmla="*/ 14 w 215"/>
                <a:gd name="T85" fmla="*/ 58 h 60"/>
                <a:gd name="T86" fmla="*/ 7 w 215"/>
                <a:gd name="T87" fmla="*/ 53 h 60"/>
                <a:gd name="T88" fmla="*/ 2 w 215"/>
                <a:gd name="T89" fmla="*/ 48 h 60"/>
                <a:gd name="T90" fmla="*/ 0 w 215"/>
                <a:gd name="T91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5" h="60">
                  <a:moveTo>
                    <a:pt x="0" y="46"/>
                  </a:moveTo>
                  <a:lnTo>
                    <a:pt x="11" y="43"/>
                  </a:lnTo>
                  <a:lnTo>
                    <a:pt x="22" y="40"/>
                  </a:lnTo>
                  <a:lnTo>
                    <a:pt x="31" y="37"/>
                  </a:lnTo>
                  <a:lnTo>
                    <a:pt x="41" y="35"/>
                  </a:lnTo>
                  <a:lnTo>
                    <a:pt x="51" y="32"/>
                  </a:lnTo>
                  <a:lnTo>
                    <a:pt x="59" y="30"/>
                  </a:lnTo>
                  <a:lnTo>
                    <a:pt x="69" y="27"/>
                  </a:lnTo>
                  <a:lnTo>
                    <a:pt x="78" y="25"/>
                  </a:lnTo>
                  <a:lnTo>
                    <a:pt x="85" y="23"/>
                  </a:lnTo>
                  <a:lnTo>
                    <a:pt x="93" y="20"/>
                  </a:lnTo>
                  <a:lnTo>
                    <a:pt x="101" y="19"/>
                  </a:lnTo>
                  <a:lnTo>
                    <a:pt x="108" y="17"/>
                  </a:lnTo>
                  <a:lnTo>
                    <a:pt x="115" y="15"/>
                  </a:lnTo>
                  <a:lnTo>
                    <a:pt x="121" y="13"/>
                  </a:lnTo>
                  <a:lnTo>
                    <a:pt x="127" y="12"/>
                  </a:lnTo>
                  <a:lnTo>
                    <a:pt x="133" y="11"/>
                  </a:lnTo>
                  <a:lnTo>
                    <a:pt x="138" y="9"/>
                  </a:lnTo>
                  <a:lnTo>
                    <a:pt x="144" y="8"/>
                  </a:lnTo>
                  <a:lnTo>
                    <a:pt x="149" y="7"/>
                  </a:lnTo>
                  <a:lnTo>
                    <a:pt x="154" y="6"/>
                  </a:lnTo>
                  <a:lnTo>
                    <a:pt x="158" y="4"/>
                  </a:lnTo>
                  <a:lnTo>
                    <a:pt x="161" y="3"/>
                  </a:lnTo>
                  <a:lnTo>
                    <a:pt x="165" y="3"/>
                  </a:lnTo>
                  <a:lnTo>
                    <a:pt x="169" y="2"/>
                  </a:lnTo>
                  <a:lnTo>
                    <a:pt x="171" y="2"/>
                  </a:lnTo>
                  <a:lnTo>
                    <a:pt x="173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1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2" y="0"/>
                  </a:lnTo>
                  <a:lnTo>
                    <a:pt x="196" y="1"/>
                  </a:lnTo>
                  <a:lnTo>
                    <a:pt x="203" y="2"/>
                  </a:lnTo>
                  <a:lnTo>
                    <a:pt x="206" y="3"/>
                  </a:lnTo>
                  <a:lnTo>
                    <a:pt x="209" y="4"/>
                  </a:lnTo>
                  <a:lnTo>
                    <a:pt x="210" y="6"/>
                  </a:lnTo>
                  <a:lnTo>
                    <a:pt x="212" y="7"/>
                  </a:lnTo>
                  <a:lnTo>
                    <a:pt x="213" y="8"/>
                  </a:lnTo>
                  <a:lnTo>
                    <a:pt x="213" y="9"/>
                  </a:lnTo>
                  <a:lnTo>
                    <a:pt x="215" y="9"/>
                  </a:lnTo>
                  <a:lnTo>
                    <a:pt x="215" y="11"/>
                  </a:lnTo>
                  <a:lnTo>
                    <a:pt x="215" y="12"/>
                  </a:lnTo>
                  <a:lnTo>
                    <a:pt x="213" y="13"/>
                  </a:lnTo>
                  <a:lnTo>
                    <a:pt x="213" y="14"/>
                  </a:lnTo>
                  <a:lnTo>
                    <a:pt x="212" y="15"/>
                  </a:lnTo>
                  <a:lnTo>
                    <a:pt x="210" y="17"/>
                  </a:lnTo>
                  <a:lnTo>
                    <a:pt x="209" y="18"/>
                  </a:lnTo>
                  <a:lnTo>
                    <a:pt x="206" y="19"/>
                  </a:lnTo>
                  <a:lnTo>
                    <a:pt x="203" y="20"/>
                  </a:lnTo>
                  <a:lnTo>
                    <a:pt x="201" y="20"/>
                  </a:lnTo>
                  <a:lnTo>
                    <a:pt x="199" y="21"/>
                  </a:lnTo>
                  <a:lnTo>
                    <a:pt x="196" y="21"/>
                  </a:lnTo>
                  <a:lnTo>
                    <a:pt x="193" y="23"/>
                  </a:lnTo>
                  <a:lnTo>
                    <a:pt x="189" y="24"/>
                  </a:lnTo>
                  <a:lnTo>
                    <a:pt x="184" y="25"/>
                  </a:lnTo>
                  <a:lnTo>
                    <a:pt x="180" y="26"/>
                  </a:lnTo>
                  <a:lnTo>
                    <a:pt x="175" y="27"/>
                  </a:lnTo>
                  <a:lnTo>
                    <a:pt x="169" y="30"/>
                  </a:lnTo>
                  <a:lnTo>
                    <a:pt x="163" y="31"/>
                  </a:lnTo>
                  <a:lnTo>
                    <a:pt x="155" y="32"/>
                  </a:lnTo>
                  <a:lnTo>
                    <a:pt x="148" y="35"/>
                  </a:lnTo>
                  <a:lnTo>
                    <a:pt x="139" y="36"/>
                  </a:lnTo>
                  <a:lnTo>
                    <a:pt x="131" y="38"/>
                  </a:lnTo>
                  <a:lnTo>
                    <a:pt x="121" y="41"/>
                  </a:lnTo>
                  <a:lnTo>
                    <a:pt x="112" y="43"/>
                  </a:lnTo>
                  <a:lnTo>
                    <a:pt x="102" y="46"/>
                  </a:lnTo>
                  <a:lnTo>
                    <a:pt x="92" y="48"/>
                  </a:lnTo>
                  <a:lnTo>
                    <a:pt x="84" y="51"/>
                  </a:lnTo>
                  <a:lnTo>
                    <a:pt x="75" y="52"/>
                  </a:lnTo>
                  <a:lnTo>
                    <a:pt x="68" y="54"/>
                  </a:lnTo>
                  <a:lnTo>
                    <a:pt x="61" y="55"/>
                  </a:lnTo>
                  <a:lnTo>
                    <a:pt x="53" y="57"/>
                  </a:lnTo>
                  <a:lnTo>
                    <a:pt x="47" y="58"/>
                  </a:lnTo>
                  <a:lnTo>
                    <a:pt x="42" y="59"/>
                  </a:lnTo>
                  <a:lnTo>
                    <a:pt x="38" y="60"/>
                  </a:lnTo>
                  <a:lnTo>
                    <a:pt x="33" y="60"/>
                  </a:lnTo>
                  <a:lnTo>
                    <a:pt x="29" y="60"/>
                  </a:lnTo>
                  <a:lnTo>
                    <a:pt x="25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1" y="60"/>
                  </a:lnTo>
                  <a:lnTo>
                    <a:pt x="14" y="58"/>
                  </a:lnTo>
                  <a:lnTo>
                    <a:pt x="8" y="55"/>
                  </a:lnTo>
                  <a:lnTo>
                    <a:pt x="7" y="53"/>
                  </a:lnTo>
                  <a:lnTo>
                    <a:pt x="5" y="52"/>
                  </a:lnTo>
                  <a:lnTo>
                    <a:pt x="2" y="48"/>
                  </a:lnTo>
                  <a:lnTo>
                    <a:pt x="0" y="46"/>
                  </a:lnTo>
                  <a:lnTo>
                    <a:pt x="0" y="4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28"/>
            <p:cNvSpPr>
              <a:spLocks/>
            </p:cNvSpPr>
            <p:nvPr/>
          </p:nvSpPr>
          <p:spPr bwMode="auto">
            <a:xfrm>
              <a:off x="2246313" y="3687763"/>
              <a:ext cx="50800" cy="354013"/>
            </a:xfrm>
            <a:custGeom>
              <a:avLst/>
              <a:gdLst>
                <a:gd name="T0" fmla="*/ 0 w 32"/>
                <a:gd name="T1" fmla="*/ 223 h 223"/>
                <a:gd name="T2" fmla="*/ 0 w 32"/>
                <a:gd name="T3" fmla="*/ 0 h 223"/>
                <a:gd name="T4" fmla="*/ 32 w 32"/>
                <a:gd name="T5" fmla="*/ 0 h 223"/>
                <a:gd name="T6" fmla="*/ 32 w 32"/>
                <a:gd name="T7" fmla="*/ 6 h 223"/>
                <a:gd name="T8" fmla="*/ 32 w 32"/>
                <a:gd name="T9" fmla="*/ 13 h 223"/>
                <a:gd name="T10" fmla="*/ 32 w 32"/>
                <a:gd name="T11" fmla="*/ 22 h 223"/>
                <a:gd name="T12" fmla="*/ 32 w 32"/>
                <a:gd name="T13" fmla="*/ 32 h 223"/>
                <a:gd name="T14" fmla="*/ 32 w 32"/>
                <a:gd name="T15" fmla="*/ 43 h 223"/>
                <a:gd name="T16" fmla="*/ 32 w 32"/>
                <a:gd name="T17" fmla="*/ 54 h 223"/>
                <a:gd name="T18" fmla="*/ 32 w 32"/>
                <a:gd name="T19" fmla="*/ 66 h 223"/>
                <a:gd name="T20" fmla="*/ 32 w 32"/>
                <a:gd name="T21" fmla="*/ 79 h 223"/>
                <a:gd name="T22" fmla="*/ 32 w 32"/>
                <a:gd name="T23" fmla="*/ 94 h 223"/>
                <a:gd name="T24" fmla="*/ 32 w 32"/>
                <a:gd name="T25" fmla="*/ 108 h 223"/>
                <a:gd name="T26" fmla="*/ 32 w 32"/>
                <a:gd name="T27" fmla="*/ 125 h 223"/>
                <a:gd name="T28" fmla="*/ 31 w 32"/>
                <a:gd name="T29" fmla="*/ 142 h 223"/>
                <a:gd name="T30" fmla="*/ 31 w 32"/>
                <a:gd name="T31" fmla="*/ 162 h 223"/>
                <a:gd name="T32" fmla="*/ 31 w 32"/>
                <a:gd name="T33" fmla="*/ 181 h 223"/>
                <a:gd name="T34" fmla="*/ 30 w 32"/>
                <a:gd name="T35" fmla="*/ 202 h 223"/>
                <a:gd name="T36" fmla="*/ 30 w 32"/>
                <a:gd name="T37" fmla="*/ 223 h 223"/>
                <a:gd name="T38" fmla="*/ 0 w 32"/>
                <a:gd name="T39" fmla="*/ 223 h 223"/>
                <a:gd name="T40" fmla="*/ 0 w 32"/>
                <a:gd name="T41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223">
                  <a:moveTo>
                    <a:pt x="0" y="223"/>
                  </a:moveTo>
                  <a:lnTo>
                    <a:pt x="0" y="0"/>
                  </a:lnTo>
                  <a:lnTo>
                    <a:pt x="32" y="0"/>
                  </a:lnTo>
                  <a:lnTo>
                    <a:pt x="32" y="6"/>
                  </a:lnTo>
                  <a:lnTo>
                    <a:pt x="32" y="13"/>
                  </a:lnTo>
                  <a:lnTo>
                    <a:pt x="32" y="22"/>
                  </a:lnTo>
                  <a:lnTo>
                    <a:pt x="32" y="32"/>
                  </a:lnTo>
                  <a:lnTo>
                    <a:pt x="32" y="43"/>
                  </a:lnTo>
                  <a:lnTo>
                    <a:pt x="32" y="54"/>
                  </a:lnTo>
                  <a:lnTo>
                    <a:pt x="32" y="66"/>
                  </a:lnTo>
                  <a:lnTo>
                    <a:pt x="32" y="79"/>
                  </a:lnTo>
                  <a:lnTo>
                    <a:pt x="32" y="94"/>
                  </a:lnTo>
                  <a:lnTo>
                    <a:pt x="32" y="108"/>
                  </a:lnTo>
                  <a:lnTo>
                    <a:pt x="32" y="125"/>
                  </a:lnTo>
                  <a:lnTo>
                    <a:pt x="31" y="142"/>
                  </a:lnTo>
                  <a:lnTo>
                    <a:pt x="31" y="162"/>
                  </a:lnTo>
                  <a:lnTo>
                    <a:pt x="31" y="181"/>
                  </a:lnTo>
                  <a:lnTo>
                    <a:pt x="30" y="202"/>
                  </a:lnTo>
                  <a:lnTo>
                    <a:pt x="30" y="223"/>
                  </a:lnTo>
                  <a:lnTo>
                    <a:pt x="0" y="223"/>
                  </a:lnTo>
                  <a:lnTo>
                    <a:pt x="0" y="2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9"/>
            <p:cNvSpPr>
              <a:spLocks/>
            </p:cNvSpPr>
            <p:nvPr/>
          </p:nvSpPr>
          <p:spPr bwMode="auto">
            <a:xfrm>
              <a:off x="2125663" y="3757613"/>
              <a:ext cx="304800" cy="76200"/>
            </a:xfrm>
            <a:custGeom>
              <a:avLst/>
              <a:gdLst>
                <a:gd name="T0" fmla="*/ 120 w 192"/>
                <a:gd name="T1" fmla="*/ 34 h 48"/>
                <a:gd name="T2" fmla="*/ 96 w 192"/>
                <a:gd name="T3" fmla="*/ 37 h 48"/>
                <a:gd name="T4" fmla="*/ 76 w 192"/>
                <a:gd name="T5" fmla="*/ 40 h 48"/>
                <a:gd name="T6" fmla="*/ 63 w 192"/>
                <a:gd name="T7" fmla="*/ 41 h 48"/>
                <a:gd name="T8" fmla="*/ 57 w 192"/>
                <a:gd name="T9" fmla="*/ 42 h 48"/>
                <a:gd name="T10" fmla="*/ 49 w 192"/>
                <a:gd name="T11" fmla="*/ 45 h 48"/>
                <a:gd name="T12" fmla="*/ 40 w 192"/>
                <a:gd name="T13" fmla="*/ 46 h 48"/>
                <a:gd name="T14" fmla="*/ 34 w 192"/>
                <a:gd name="T15" fmla="*/ 47 h 48"/>
                <a:gd name="T16" fmla="*/ 29 w 192"/>
                <a:gd name="T17" fmla="*/ 48 h 48"/>
                <a:gd name="T18" fmla="*/ 25 w 192"/>
                <a:gd name="T19" fmla="*/ 48 h 48"/>
                <a:gd name="T20" fmla="*/ 17 w 192"/>
                <a:gd name="T21" fmla="*/ 45 h 48"/>
                <a:gd name="T22" fmla="*/ 8 w 192"/>
                <a:gd name="T23" fmla="*/ 42 h 48"/>
                <a:gd name="T24" fmla="*/ 4 w 192"/>
                <a:gd name="T25" fmla="*/ 40 h 48"/>
                <a:gd name="T26" fmla="*/ 1 w 192"/>
                <a:gd name="T27" fmla="*/ 37 h 48"/>
                <a:gd name="T28" fmla="*/ 0 w 192"/>
                <a:gd name="T29" fmla="*/ 35 h 48"/>
                <a:gd name="T30" fmla="*/ 18 w 192"/>
                <a:gd name="T31" fmla="*/ 30 h 48"/>
                <a:gd name="T32" fmla="*/ 51 w 192"/>
                <a:gd name="T33" fmla="*/ 23 h 48"/>
                <a:gd name="T34" fmla="*/ 81 w 192"/>
                <a:gd name="T35" fmla="*/ 16 h 48"/>
                <a:gd name="T36" fmla="*/ 107 w 192"/>
                <a:gd name="T37" fmla="*/ 11 h 48"/>
                <a:gd name="T38" fmla="*/ 127 w 192"/>
                <a:gd name="T39" fmla="*/ 6 h 48"/>
                <a:gd name="T40" fmla="*/ 146 w 192"/>
                <a:gd name="T41" fmla="*/ 2 h 48"/>
                <a:gd name="T42" fmla="*/ 159 w 192"/>
                <a:gd name="T43" fmla="*/ 1 h 48"/>
                <a:gd name="T44" fmla="*/ 169 w 192"/>
                <a:gd name="T45" fmla="*/ 0 h 48"/>
                <a:gd name="T46" fmla="*/ 176 w 192"/>
                <a:gd name="T47" fmla="*/ 1 h 48"/>
                <a:gd name="T48" fmla="*/ 184 w 192"/>
                <a:gd name="T49" fmla="*/ 3 h 48"/>
                <a:gd name="T50" fmla="*/ 189 w 192"/>
                <a:gd name="T51" fmla="*/ 6 h 48"/>
                <a:gd name="T52" fmla="*/ 190 w 192"/>
                <a:gd name="T53" fmla="*/ 10 h 48"/>
                <a:gd name="T54" fmla="*/ 190 w 192"/>
                <a:gd name="T55" fmla="*/ 12 h 48"/>
                <a:gd name="T56" fmla="*/ 189 w 192"/>
                <a:gd name="T57" fmla="*/ 14 h 48"/>
                <a:gd name="T58" fmla="*/ 186 w 192"/>
                <a:gd name="T59" fmla="*/ 17 h 48"/>
                <a:gd name="T60" fmla="*/ 180 w 192"/>
                <a:gd name="T61" fmla="*/ 19 h 48"/>
                <a:gd name="T62" fmla="*/ 172 w 192"/>
                <a:gd name="T63" fmla="*/ 22 h 48"/>
                <a:gd name="T64" fmla="*/ 164 w 192"/>
                <a:gd name="T65" fmla="*/ 24 h 48"/>
                <a:gd name="T66" fmla="*/ 153 w 192"/>
                <a:gd name="T67" fmla="*/ 27 h 48"/>
                <a:gd name="T68" fmla="*/ 141 w 192"/>
                <a:gd name="T69" fmla="*/ 30 h 48"/>
                <a:gd name="T70" fmla="*/ 135 w 192"/>
                <a:gd name="T71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48">
                  <a:moveTo>
                    <a:pt x="135" y="31"/>
                  </a:moveTo>
                  <a:lnTo>
                    <a:pt x="120" y="34"/>
                  </a:lnTo>
                  <a:lnTo>
                    <a:pt x="108" y="35"/>
                  </a:lnTo>
                  <a:lnTo>
                    <a:pt x="96" y="37"/>
                  </a:lnTo>
                  <a:lnTo>
                    <a:pt x="86" y="39"/>
                  </a:lnTo>
                  <a:lnTo>
                    <a:pt x="76" y="40"/>
                  </a:lnTo>
                  <a:lnTo>
                    <a:pt x="68" y="41"/>
                  </a:lnTo>
                  <a:lnTo>
                    <a:pt x="63" y="41"/>
                  </a:lnTo>
                  <a:lnTo>
                    <a:pt x="61" y="42"/>
                  </a:lnTo>
                  <a:lnTo>
                    <a:pt x="57" y="42"/>
                  </a:lnTo>
                  <a:lnTo>
                    <a:pt x="55" y="43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0" y="46"/>
                  </a:lnTo>
                  <a:lnTo>
                    <a:pt x="36" y="47"/>
                  </a:lnTo>
                  <a:lnTo>
                    <a:pt x="34" y="47"/>
                  </a:lnTo>
                  <a:lnTo>
                    <a:pt x="32" y="48"/>
                  </a:lnTo>
                  <a:lnTo>
                    <a:pt x="29" y="48"/>
                  </a:lnTo>
                  <a:lnTo>
                    <a:pt x="28" y="48"/>
                  </a:lnTo>
                  <a:lnTo>
                    <a:pt x="25" y="48"/>
                  </a:lnTo>
                  <a:lnTo>
                    <a:pt x="22" y="47"/>
                  </a:lnTo>
                  <a:lnTo>
                    <a:pt x="17" y="45"/>
                  </a:lnTo>
                  <a:lnTo>
                    <a:pt x="11" y="43"/>
                  </a:lnTo>
                  <a:lnTo>
                    <a:pt x="8" y="42"/>
                  </a:lnTo>
                  <a:lnTo>
                    <a:pt x="6" y="41"/>
                  </a:lnTo>
                  <a:lnTo>
                    <a:pt x="4" y="40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8" y="30"/>
                  </a:lnTo>
                  <a:lnTo>
                    <a:pt x="35" y="27"/>
                  </a:lnTo>
                  <a:lnTo>
                    <a:pt x="51" y="23"/>
                  </a:lnTo>
                  <a:lnTo>
                    <a:pt x="67" y="19"/>
                  </a:lnTo>
                  <a:lnTo>
                    <a:pt x="81" y="16"/>
                  </a:lnTo>
                  <a:lnTo>
                    <a:pt x="95" y="13"/>
                  </a:lnTo>
                  <a:lnTo>
                    <a:pt x="107" y="11"/>
                  </a:lnTo>
                  <a:lnTo>
                    <a:pt x="118" y="8"/>
                  </a:lnTo>
                  <a:lnTo>
                    <a:pt x="127" y="6"/>
                  </a:lnTo>
                  <a:lnTo>
                    <a:pt x="137" y="5"/>
                  </a:lnTo>
                  <a:lnTo>
                    <a:pt x="146" y="2"/>
                  </a:lnTo>
                  <a:lnTo>
                    <a:pt x="153" y="2"/>
                  </a:lnTo>
                  <a:lnTo>
                    <a:pt x="159" y="1"/>
                  </a:lnTo>
                  <a:lnTo>
                    <a:pt x="164" y="0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176" y="1"/>
                  </a:lnTo>
                  <a:lnTo>
                    <a:pt x="181" y="2"/>
                  </a:lnTo>
                  <a:lnTo>
                    <a:pt x="184" y="3"/>
                  </a:lnTo>
                  <a:lnTo>
                    <a:pt x="187" y="5"/>
                  </a:lnTo>
                  <a:lnTo>
                    <a:pt x="189" y="6"/>
                  </a:lnTo>
                  <a:lnTo>
                    <a:pt x="190" y="7"/>
                  </a:lnTo>
                  <a:lnTo>
                    <a:pt x="190" y="10"/>
                  </a:lnTo>
                  <a:lnTo>
                    <a:pt x="192" y="11"/>
                  </a:lnTo>
                  <a:lnTo>
                    <a:pt x="190" y="12"/>
                  </a:lnTo>
                  <a:lnTo>
                    <a:pt x="190" y="13"/>
                  </a:lnTo>
                  <a:lnTo>
                    <a:pt x="189" y="14"/>
                  </a:lnTo>
                  <a:lnTo>
                    <a:pt x="188" y="16"/>
                  </a:lnTo>
                  <a:lnTo>
                    <a:pt x="186" y="17"/>
                  </a:lnTo>
                  <a:lnTo>
                    <a:pt x="183" y="18"/>
                  </a:lnTo>
                  <a:lnTo>
                    <a:pt x="180" y="19"/>
                  </a:lnTo>
                  <a:lnTo>
                    <a:pt x="177" y="20"/>
                  </a:lnTo>
                  <a:lnTo>
                    <a:pt x="172" y="22"/>
                  </a:lnTo>
                  <a:lnTo>
                    <a:pt x="169" y="23"/>
                  </a:lnTo>
                  <a:lnTo>
                    <a:pt x="164" y="24"/>
                  </a:lnTo>
                  <a:lnTo>
                    <a:pt x="159" y="25"/>
                  </a:lnTo>
                  <a:lnTo>
                    <a:pt x="153" y="27"/>
                  </a:lnTo>
                  <a:lnTo>
                    <a:pt x="147" y="28"/>
                  </a:lnTo>
                  <a:lnTo>
                    <a:pt x="141" y="30"/>
                  </a:lnTo>
                  <a:lnTo>
                    <a:pt x="135" y="31"/>
                  </a:lnTo>
                  <a:lnTo>
                    <a:pt x="135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0"/>
            <p:cNvSpPr>
              <a:spLocks/>
            </p:cNvSpPr>
            <p:nvPr/>
          </p:nvSpPr>
          <p:spPr bwMode="auto">
            <a:xfrm>
              <a:off x="2125663" y="3870325"/>
              <a:ext cx="304800" cy="84138"/>
            </a:xfrm>
            <a:custGeom>
              <a:avLst/>
              <a:gdLst>
                <a:gd name="T0" fmla="*/ 18 w 192"/>
                <a:gd name="T1" fmla="*/ 53 h 53"/>
                <a:gd name="T2" fmla="*/ 13 w 192"/>
                <a:gd name="T3" fmla="*/ 50 h 53"/>
                <a:gd name="T4" fmla="*/ 8 w 192"/>
                <a:gd name="T5" fmla="*/ 47 h 53"/>
                <a:gd name="T6" fmla="*/ 2 w 192"/>
                <a:gd name="T7" fmla="*/ 42 h 53"/>
                <a:gd name="T8" fmla="*/ 4 w 192"/>
                <a:gd name="T9" fmla="*/ 37 h 53"/>
                <a:gd name="T10" fmla="*/ 12 w 192"/>
                <a:gd name="T11" fmla="*/ 33 h 53"/>
                <a:gd name="T12" fmla="*/ 23 w 192"/>
                <a:gd name="T13" fmla="*/ 31 h 53"/>
                <a:gd name="T14" fmla="*/ 40 w 192"/>
                <a:gd name="T15" fmla="*/ 26 h 53"/>
                <a:gd name="T16" fmla="*/ 67 w 192"/>
                <a:gd name="T17" fmla="*/ 19 h 53"/>
                <a:gd name="T18" fmla="*/ 97 w 192"/>
                <a:gd name="T19" fmla="*/ 13 h 53"/>
                <a:gd name="T20" fmla="*/ 112 w 192"/>
                <a:gd name="T21" fmla="*/ 9 h 53"/>
                <a:gd name="T22" fmla="*/ 125 w 192"/>
                <a:gd name="T23" fmla="*/ 6 h 53"/>
                <a:gd name="T24" fmla="*/ 137 w 192"/>
                <a:gd name="T25" fmla="*/ 5 h 53"/>
                <a:gd name="T26" fmla="*/ 147 w 192"/>
                <a:gd name="T27" fmla="*/ 3 h 53"/>
                <a:gd name="T28" fmla="*/ 154 w 192"/>
                <a:gd name="T29" fmla="*/ 2 h 53"/>
                <a:gd name="T30" fmla="*/ 161 w 192"/>
                <a:gd name="T31" fmla="*/ 2 h 53"/>
                <a:gd name="T32" fmla="*/ 165 w 192"/>
                <a:gd name="T33" fmla="*/ 2 h 53"/>
                <a:gd name="T34" fmla="*/ 169 w 192"/>
                <a:gd name="T35" fmla="*/ 0 h 53"/>
                <a:gd name="T36" fmla="*/ 175 w 192"/>
                <a:gd name="T37" fmla="*/ 3 h 53"/>
                <a:gd name="T38" fmla="*/ 186 w 192"/>
                <a:gd name="T39" fmla="*/ 10 h 53"/>
                <a:gd name="T40" fmla="*/ 190 w 192"/>
                <a:gd name="T41" fmla="*/ 14 h 53"/>
                <a:gd name="T42" fmla="*/ 192 w 192"/>
                <a:gd name="T43" fmla="*/ 16 h 53"/>
                <a:gd name="T44" fmla="*/ 192 w 192"/>
                <a:gd name="T45" fmla="*/ 19 h 53"/>
                <a:gd name="T46" fmla="*/ 188 w 192"/>
                <a:gd name="T47" fmla="*/ 21 h 53"/>
                <a:gd name="T48" fmla="*/ 186 w 192"/>
                <a:gd name="T49" fmla="*/ 22 h 53"/>
                <a:gd name="T50" fmla="*/ 180 w 192"/>
                <a:gd name="T51" fmla="*/ 23 h 53"/>
                <a:gd name="T52" fmla="*/ 172 w 192"/>
                <a:gd name="T53" fmla="*/ 26 h 53"/>
                <a:gd name="T54" fmla="*/ 163 w 192"/>
                <a:gd name="T55" fmla="*/ 27 h 53"/>
                <a:gd name="T56" fmla="*/ 152 w 192"/>
                <a:gd name="T57" fmla="*/ 30 h 53"/>
                <a:gd name="T58" fmla="*/ 138 w 192"/>
                <a:gd name="T59" fmla="*/ 32 h 53"/>
                <a:gd name="T60" fmla="*/ 123 w 192"/>
                <a:gd name="T61" fmla="*/ 36 h 53"/>
                <a:gd name="T62" fmla="*/ 106 w 192"/>
                <a:gd name="T63" fmla="*/ 38 h 53"/>
                <a:gd name="T64" fmla="*/ 87 w 192"/>
                <a:gd name="T65" fmla="*/ 42 h 53"/>
                <a:gd name="T66" fmla="*/ 72 w 192"/>
                <a:gd name="T67" fmla="*/ 44 h 53"/>
                <a:gd name="T68" fmla="*/ 57 w 192"/>
                <a:gd name="T69" fmla="*/ 47 h 53"/>
                <a:gd name="T70" fmla="*/ 46 w 192"/>
                <a:gd name="T71" fmla="*/ 49 h 53"/>
                <a:gd name="T72" fmla="*/ 36 w 192"/>
                <a:gd name="T73" fmla="*/ 51 h 53"/>
                <a:gd name="T74" fmla="*/ 28 w 192"/>
                <a:gd name="T75" fmla="*/ 53 h 53"/>
                <a:gd name="T76" fmla="*/ 23 w 192"/>
                <a:gd name="T77" fmla="*/ 53 h 53"/>
                <a:gd name="T78" fmla="*/ 19 w 192"/>
                <a:gd name="T7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53">
                  <a:moveTo>
                    <a:pt x="19" y="53"/>
                  </a:moveTo>
                  <a:lnTo>
                    <a:pt x="18" y="53"/>
                  </a:lnTo>
                  <a:lnTo>
                    <a:pt x="16" y="51"/>
                  </a:lnTo>
                  <a:lnTo>
                    <a:pt x="13" y="50"/>
                  </a:lnTo>
                  <a:lnTo>
                    <a:pt x="11" y="49"/>
                  </a:lnTo>
                  <a:lnTo>
                    <a:pt x="8" y="47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0" y="38"/>
                  </a:lnTo>
                  <a:lnTo>
                    <a:pt x="4" y="37"/>
                  </a:lnTo>
                  <a:lnTo>
                    <a:pt x="8" y="36"/>
                  </a:lnTo>
                  <a:lnTo>
                    <a:pt x="12" y="33"/>
                  </a:lnTo>
                  <a:lnTo>
                    <a:pt x="17" y="32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40" y="26"/>
                  </a:lnTo>
                  <a:lnTo>
                    <a:pt x="52" y="22"/>
                  </a:lnTo>
                  <a:lnTo>
                    <a:pt x="67" y="19"/>
                  </a:lnTo>
                  <a:lnTo>
                    <a:pt x="81" y="16"/>
                  </a:lnTo>
                  <a:lnTo>
                    <a:pt x="97" y="13"/>
                  </a:lnTo>
                  <a:lnTo>
                    <a:pt x="104" y="11"/>
                  </a:lnTo>
                  <a:lnTo>
                    <a:pt x="112" y="9"/>
                  </a:lnTo>
                  <a:lnTo>
                    <a:pt x="119" y="8"/>
                  </a:lnTo>
                  <a:lnTo>
                    <a:pt x="125" y="6"/>
                  </a:lnTo>
                  <a:lnTo>
                    <a:pt x="131" y="6"/>
                  </a:lnTo>
                  <a:lnTo>
                    <a:pt x="137" y="5"/>
                  </a:lnTo>
                  <a:lnTo>
                    <a:pt x="142" y="4"/>
                  </a:lnTo>
                  <a:lnTo>
                    <a:pt x="147" y="3"/>
                  </a:lnTo>
                  <a:lnTo>
                    <a:pt x="150" y="3"/>
                  </a:lnTo>
                  <a:lnTo>
                    <a:pt x="154" y="2"/>
                  </a:lnTo>
                  <a:lnTo>
                    <a:pt x="158" y="2"/>
                  </a:lnTo>
                  <a:lnTo>
                    <a:pt x="161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1" y="2"/>
                  </a:lnTo>
                  <a:lnTo>
                    <a:pt x="175" y="3"/>
                  </a:lnTo>
                  <a:lnTo>
                    <a:pt x="180" y="5"/>
                  </a:lnTo>
                  <a:lnTo>
                    <a:pt x="186" y="10"/>
                  </a:lnTo>
                  <a:lnTo>
                    <a:pt x="188" y="11"/>
                  </a:lnTo>
                  <a:lnTo>
                    <a:pt x="190" y="14"/>
                  </a:lnTo>
                  <a:lnTo>
                    <a:pt x="192" y="15"/>
                  </a:lnTo>
                  <a:lnTo>
                    <a:pt x="192" y="16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88" y="21"/>
                  </a:lnTo>
                  <a:lnTo>
                    <a:pt x="187" y="22"/>
                  </a:lnTo>
                  <a:lnTo>
                    <a:pt x="186" y="22"/>
                  </a:lnTo>
                  <a:lnTo>
                    <a:pt x="183" y="23"/>
                  </a:lnTo>
                  <a:lnTo>
                    <a:pt x="180" y="23"/>
                  </a:lnTo>
                  <a:lnTo>
                    <a:pt x="176" y="25"/>
                  </a:lnTo>
                  <a:lnTo>
                    <a:pt x="172" y="26"/>
                  </a:lnTo>
                  <a:lnTo>
                    <a:pt x="167" y="27"/>
                  </a:lnTo>
                  <a:lnTo>
                    <a:pt x="163" y="27"/>
                  </a:lnTo>
                  <a:lnTo>
                    <a:pt x="158" y="28"/>
                  </a:lnTo>
                  <a:lnTo>
                    <a:pt x="152" y="30"/>
                  </a:lnTo>
                  <a:lnTo>
                    <a:pt x="146" y="31"/>
                  </a:lnTo>
                  <a:lnTo>
                    <a:pt x="138" y="32"/>
                  </a:lnTo>
                  <a:lnTo>
                    <a:pt x="131" y="34"/>
                  </a:lnTo>
                  <a:lnTo>
                    <a:pt x="123" y="36"/>
                  </a:lnTo>
                  <a:lnTo>
                    <a:pt x="114" y="37"/>
                  </a:lnTo>
                  <a:lnTo>
                    <a:pt x="106" y="38"/>
                  </a:lnTo>
                  <a:lnTo>
                    <a:pt x="96" y="40"/>
                  </a:lnTo>
                  <a:lnTo>
                    <a:pt x="87" y="42"/>
                  </a:lnTo>
                  <a:lnTo>
                    <a:pt x="79" y="43"/>
                  </a:lnTo>
                  <a:lnTo>
                    <a:pt x="72" y="44"/>
                  </a:lnTo>
                  <a:lnTo>
                    <a:pt x="64" y="45"/>
                  </a:lnTo>
                  <a:lnTo>
                    <a:pt x="57" y="47"/>
                  </a:lnTo>
                  <a:lnTo>
                    <a:pt x="51" y="48"/>
                  </a:lnTo>
                  <a:lnTo>
                    <a:pt x="46" y="49"/>
                  </a:lnTo>
                  <a:lnTo>
                    <a:pt x="40" y="50"/>
                  </a:lnTo>
                  <a:lnTo>
                    <a:pt x="36" y="51"/>
                  </a:lnTo>
                  <a:lnTo>
                    <a:pt x="32" y="51"/>
                  </a:lnTo>
                  <a:lnTo>
                    <a:pt x="28" y="53"/>
                  </a:lnTo>
                  <a:lnTo>
                    <a:pt x="25" y="53"/>
                  </a:lnTo>
                  <a:lnTo>
                    <a:pt x="23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1"/>
            <p:cNvSpPr>
              <a:spLocks/>
            </p:cNvSpPr>
            <p:nvPr/>
          </p:nvSpPr>
          <p:spPr bwMode="auto">
            <a:xfrm>
              <a:off x="2065338" y="3990975"/>
              <a:ext cx="509588" cy="87313"/>
            </a:xfrm>
            <a:custGeom>
              <a:avLst/>
              <a:gdLst>
                <a:gd name="T0" fmla="*/ 191 w 321"/>
                <a:gd name="T1" fmla="*/ 8 h 55"/>
                <a:gd name="T2" fmla="*/ 214 w 321"/>
                <a:gd name="T3" fmla="*/ 4 h 55"/>
                <a:gd name="T4" fmla="*/ 235 w 321"/>
                <a:gd name="T5" fmla="*/ 1 h 55"/>
                <a:gd name="T6" fmla="*/ 253 w 321"/>
                <a:gd name="T7" fmla="*/ 0 h 55"/>
                <a:gd name="T8" fmla="*/ 267 w 321"/>
                <a:gd name="T9" fmla="*/ 0 h 55"/>
                <a:gd name="T10" fmla="*/ 281 w 321"/>
                <a:gd name="T11" fmla="*/ 1 h 55"/>
                <a:gd name="T12" fmla="*/ 293 w 321"/>
                <a:gd name="T13" fmla="*/ 4 h 55"/>
                <a:gd name="T14" fmla="*/ 303 w 321"/>
                <a:gd name="T15" fmla="*/ 8 h 55"/>
                <a:gd name="T16" fmla="*/ 310 w 321"/>
                <a:gd name="T17" fmla="*/ 14 h 55"/>
                <a:gd name="T18" fmla="*/ 315 w 321"/>
                <a:gd name="T19" fmla="*/ 19 h 55"/>
                <a:gd name="T20" fmla="*/ 318 w 321"/>
                <a:gd name="T21" fmla="*/ 23 h 55"/>
                <a:gd name="T22" fmla="*/ 321 w 321"/>
                <a:gd name="T23" fmla="*/ 25 h 55"/>
                <a:gd name="T24" fmla="*/ 321 w 321"/>
                <a:gd name="T25" fmla="*/ 29 h 55"/>
                <a:gd name="T26" fmla="*/ 319 w 321"/>
                <a:gd name="T27" fmla="*/ 32 h 55"/>
                <a:gd name="T28" fmla="*/ 317 w 321"/>
                <a:gd name="T29" fmla="*/ 35 h 55"/>
                <a:gd name="T30" fmla="*/ 315 w 321"/>
                <a:gd name="T31" fmla="*/ 36 h 55"/>
                <a:gd name="T32" fmla="*/ 310 w 321"/>
                <a:gd name="T33" fmla="*/ 37 h 55"/>
                <a:gd name="T34" fmla="*/ 303 w 321"/>
                <a:gd name="T35" fmla="*/ 37 h 55"/>
                <a:gd name="T36" fmla="*/ 294 w 321"/>
                <a:gd name="T37" fmla="*/ 37 h 55"/>
                <a:gd name="T38" fmla="*/ 284 w 321"/>
                <a:gd name="T39" fmla="*/ 37 h 55"/>
                <a:gd name="T40" fmla="*/ 272 w 321"/>
                <a:gd name="T41" fmla="*/ 37 h 55"/>
                <a:gd name="T42" fmla="*/ 259 w 321"/>
                <a:gd name="T43" fmla="*/ 37 h 55"/>
                <a:gd name="T44" fmla="*/ 221 w 321"/>
                <a:gd name="T45" fmla="*/ 38 h 55"/>
                <a:gd name="T46" fmla="*/ 157 w 321"/>
                <a:gd name="T47" fmla="*/ 42 h 55"/>
                <a:gd name="T48" fmla="*/ 107 w 321"/>
                <a:gd name="T49" fmla="*/ 48 h 55"/>
                <a:gd name="T50" fmla="*/ 74 w 321"/>
                <a:gd name="T51" fmla="*/ 52 h 55"/>
                <a:gd name="T52" fmla="*/ 44 w 321"/>
                <a:gd name="T53" fmla="*/ 54 h 55"/>
                <a:gd name="T54" fmla="*/ 15 w 321"/>
                <a:gd name="T55" fmla="*/ 55 h 55"/>
                <a:gd name="T56" fmla="*/ 0 w 321"/>
                <a:gd name="T57" fmla="*/ 37 h 55"/>
                <a:gd name="T58" fmla="*/ 32 w 321"/>
                <a:gd name="T59" fmla="*/ 35 h 55"/>
                <a:gd name="T60" fmla="*/ 60 w 321"/>
                <a:gd name="T61" fmla="*/ 31 h 55"/>
                <a:gd name="T62" fmla="*/ 87 w 321"/>
                <a:gd name="T63" fmla="*/ 28 h 55"/>
                <a:gd name="T64" fmla="*/ 110 w 321"/>
                <a:gd name="T65" fmla="*/ 25 h 55"/>
                <a:gd name="T66" fmla="*/ 130 w 321"/>
                <a:gd name="T67" fmla="*/ 21 h 55"/>
                <a:gd name="T68" fmla="*/ 148 w 321"/>
                <a:gd name="T69" fmla="*/ 18 h 55"/>
                <a:gd name="T70" fmla="*/ 164 w 321"/>
                <a:gd name="T71" fmla="*/ 15 h 55"/>
                <a:gd name="T72" fmla="*/ 178 w 321"/>
                <a:gd name="T7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1" h="55">
                  <a:moveTo>
                    <a:pt x="178" y="12"/>
                  </a:moveTo>
                  <a:lnTo>
                    <a:pt x="191" y="8"/>
                  </a:lnTo>
                  <a:lnTo>
                    <a:pt x="202" y="6"/>
                  </a:lnTo>
                  <a:lnTo>
                    <a:pt x="214" y="4"/>
                  </a:lnTo>
                  <a:lnTo>
                    <a:pt x="225" y="2"/>
                  </a:lnTo>
                  <a:lnTo>
                    <a:pt x="235" y="1"/>
                  </a:lnTo>
                  <a:lnTo>
                    <a:pt x="244" y="1"/>
                  </a:lnTo>
                  <a:lnTo>
                    <a:pt x="253" y="0"/>
                  </a:lnTo>
                  <a:lnTo>
                    <a:pt x="261" y="0"/>
                  </a:lnTo>
                  <a:lnTo>
                    <a:pt x="267" y="0"/>
                  </a:lnTo>
                  <a:lnTo>
                    <a:pt x="275" y="1"/>
                  </a:lnTo>
                  <a:lnTo>
                    <a:pt x="281" y="1"/>
                  </a:lnTo>
                  <a:lnTo>
                    <a:pt x="287" y="2"/>
                  </a:lnTo>
                  <a:lnTo>
                    <a:pt x="293" y="4"/>
                  </a:lnTo>
                  <a:lnTo>
                    <a:pt x="298" y="6"/>
                  </a:lnTo>
                  <a:lnTo>
                    <a:pt x="303" y="8"/>
                  </a:lnTo>
                  <a:lnTo>
                    <a:pt x="306" y="12"/>
                  </a:lnTo>
                  <a:lnTo>
                    <a:pt x="310" y="14"/>
                  </a:lnTo>
                  <a:lnTo>
                    <a:pt x="312" y="17"/>
                  </a:lnTo>
                  <a:lnTo>
                    <a:pt x="315" y="19"/>
                  </a:lnTo>
                  <a:lnTo>
                    <a:pt x="317" y="21"/>
                  </a:lnTo>
                  <a:lnTo>
                    <a:pt x="318" y="23"/>
                  </a:lnTo>
                  <a:lnTo>
                    <a:pt x="319" y="24"/>
                  </a:lnTo>
                  <a:lnTo>
                    <a:pt x="321" y="25"/>
                  </a:lnTo>
                  <a:lnTo>
                    <a:pt x="321" y="26"/>
                  </a:lnTo>
                  <a:lnTo>
                    <a:pt x="321" y="29"/>
                  </a:lnTo>
                  <a:lnTo>
                    <a:pt x="321" y="30"/>
                  </a:lnTo>
                  <a:lnTo>
                    <a:pt x="319" y="32"/>
                  </a:lnTo>
                  <a:lnTo>
                    <a:pt x="318" y="35"/>
                  </a:lnTo>
                  <a:lnTo>
                    <a:pt x="317" y="35"/>
                  </a:lnTo>
                  <a:lnTo>
                    <a:pt x="316" y="36"/>
                  </a:lnTo>
                  <a:lnTo>
                    <a:pt x="315" y="36"/>
                  </a:lnTo>
                  <a:lnTo>
                    <a:pt x="312" y="36"/>
                  </a:lnTo>
                  <a:lnTo>
                    <a:pt x="310" y="37"/>
                  </a:lnTo>
                  <a:lnTo>
                    <a:pt x="306" y="37"/>
                  </a:lnTo>
                  <a:lnTo>
                    <a:pt x="303" y="37"/>
                  </a:lnTo>
                  <a:lnTo>
                    <a:pt x="299" y="37"/>
                  </a:lnTo>
                  <a:lnTo>
                    <a:pt x="294" y="37"/>
                  </a:lnTo>
                  <a:lnTo>
                    <a:pt x="289" y="37"/>
                  </a:lnTo>
                  <a:lnTo>
                    <a:pt x="284" y="37"/>
                  </a:lnTo>
                  <a:lnTo>
                    <a:pt x="278" y="37"/>
                  </a:lnTo>
                  <a:lnTo>
                    <a:pt x="272" y="37"/>
                  </a:lnTo>
                  <a:lnTo>
                    <a:pt x="266" y="37"/>
                  </a:lnTo>
                  <a:lnTo>
                    <a:pt x="259" y="37"/>
                  </a:lnTo>
                  <a:lnTo>
                    <a:pt x="252" y="37"/>
                  </a:lnTo>
                  <a:lnTo>
                    <a:pt x="221" y="38"/>
                  </a:lnTo>
                  <a:lnTo>
                    <a:pt x="190" y="40"/>
                  </a:lnTo>
                  <a:lnTo>
                    <a:pt x="157" y="42"/>
                  </a:lnTo>
                  <a:lnTo>
                    <a:pt x="123" y="46"/>
                  </a:lnTo>
                  <a:lnTo>
                    <a:pt x="107" y="48"/>
                  </a:lnTo>
                  <a:lnTo>
                    <a:pt x="90" y="51"/>
                  </a:lnTo>
                  <a:lnTo>
                    <a:pt x="74" y="52"/>
                  </a:lnTo>
                  <a:lnTo>
                    <a:pt x="59" y="53"/>
                  </a:lnTo>
                  <a:lnTo>
                    <a:pt x="44" y="54"/>
                  </a:lnTo>
                  <a:lnTo>
                    <a:pt x="30" y="54"/>
                  </a:lnTo>
                  <a:lnTo>
                    <a:pt x="15" y="55"/>
                  </a:lnTo>
                  <a:lnTo>
                    <a:pt x="0" y="55"/>
                  </a:lnTo>
                  <a:lnTo>
                    <a:pt x="0" y="37"/>
                  </a:lnTo>
                  <a:lnTo>
                    <a:pt x="16" y="36"/>
                  </a:lnTo>
                  <a:lnTo>
                    <a:pt x="32" y="35"/>
                  </a:lnTo>
                  <a:lnTo>
                    <a:pt x="46" y="32"/>
                  </a:lnTo>
                  <a:lnTo>
                    <a:pt x="60" y="31"/>
                  </a:lnTo>
                  <a:lnTo>
                    <a:pt x="73" y="30"/>
                  </a:lnTo>
                  <a:lnTo>
                    <a:pt x="87" y="28"/>
                  </a:lnTo>
                  <a:lnTo>
                    <a:pt x="99" y="26"/>
                  </a:lnTo>
                  <a:lnTo>
                    <a:pt x="110" y="25"/>
                  </a:lnTo>
                  <a:lnTo>
                    <a:pt x="121" y="23"/>
                  </a:lnTo>
                  <a:lnTo>
                    <a:pt x="130" y="21"/>
                  </a:lnTo>
                  <a:lnTo>
                    <a:pt x="140" y="20"/>
                  </a:lnTo>
                  <a:lnTo>
                    <a:pt x="148" y="18"/>
                  </a:lnTo>
                  <a:lnTo>
                    <a:pt x="157" y="17"/>
                  </a:lnTo>
                  <a:lnTo>
                    <a:pt x="164" y="15"/>
                  </a:lnTo>
                  <a:lnTo>
                    <a:pt x="171" y="13"/>
                  </a:lnTo>
                  <a:lnTo>
                    <a:pt x="178" y="12"/>
                  </a:lnTo>
                  <a:lnTo>
                    <a:pt x="178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2"/>
            <p:cNvSpPr>
              <a:spLocks/>
            </p:cNvSpPr>
            <p:nvPr/>
          </p:nvSpPr>
          <p:spPr bwMode="auto">
            <a:xfrm>
              <a:off x="1712913" y="3476625"/>
              <a:ext cx="58738" cy="427038"/>
            </a:xfrm>
            <a:custGeom>
              <a:avLst/>
              <a:gdLst>
                <a:gd name="T0" fmla="*/ 0 w 37"/>
                <a:gd name="T1" fmla="*/ 269 h 269"/>
                <a:gd name="T2" fmla="*/ 0 w 37"/>
                <a:gd name="T3" fmla="*/ 267 h 269"/>
                <a:gd name="T4" fmla="*/ 0 w 37"/>
                <a:gd name="T5" fmla="*/ 264 h 269"/>
                <a:gd name="T6" fmla="*/ 0 w 37"/>
                <a:gd name="T7" fmla="*/ 261 h 269"/>
                <a:gd name="T8" fmla="*/ 0 w 37"/>
                <a:gd name="T9" fmla="*/ 257 h 269"/>
                <a:gd name="T10" fmla="*/ 0 w 37"/>
                <a:gd name="T11" fmla="*/ 253 h 269"/>
                <a:gd name="T12" fmla="*/ 0 w 37"/>
                <a:gd name="T13" fmla="*/ 248 h 269"/>
                <a:gd name="T14" fmla="*/ 0 w 37"/>
                <a:gd name="T15" fmla="*/ 245 h 269"/>
                <a:gd name="T16" fmla="*/ 0 w 37"/>
                <a:gd name="T17" fmla="*/ 239 h 269"/>
                <a:gd name="T18" fmla="*/ 0 w 37"/>
                <a:gd name="T19" fmla="*/ 234 h 269"/>
                <a:gd name="T20" fmla="*/ 0 w 37"/>
                <a:gd name="T21" fmla="*/ 228 h 269"/>
                <a:gd name="T22" fmla="*/ 0 w 37"/>
                <a:gd name="T23" fmla="*/ 222 h 269"/>
                <a:gd name="T24" fmla="*/ 2 w 37"/>
                <a:gd name="T25" fmla="*/ 216 h 269"/>
                <a:gd name="T26" fmla="*/ 2 w 37"/>
                <a:gd name="T27" fmla="*/ 208 h 269"/>
                <a:gd name="T28" fmla="*/ 2 w 37"/>
                <a:gd name="T29" fmla="*/ 201 h 269"/>
                <a:gd name="T30" fmla="*/ 2 w 37"/>
                <a:gd name="T31" fmla="*/ 194 h 269"/>
                <a:gd name="T32" fmla="*/ 3 w 37"/>
                <a:gd name="T33" fmla="*/ 185 h 269"/>
                <a:gd name="T34" fmla="*/ 3 w 37"/>
                <a:gd name="T35" fmla="*/ 177 h 269"/>
                <a:gd name="T36" fmla="*/ 4 w 37"/>
                <a:gd name="T37" fmla="*/ 168 h 269"/>
                <a:gd name="T38" fmla="*/ 4 w 37"/>
                <a:gd name="T39" fmla="*/ 159 h 269"/>
                <a:gd name="T40" fmla="*/ 4 w 37"/>
                <a:gd name="T41" fmla="*/ 149 h 269"/>
                <a:gd name="T42" fmla="*/ 4 w 37"/>
                <a:gd name="T43" fmla="*/ 139 h 269"/>
                <a:gd name="T44" fmla="*/ 5 w 37"/>
                <a:gd name="T45" fmla="*/ 129 h 269"/>
                <a:gd name="T46" fmla="*/ 5 w 37"/>
                <a:gd name="T47" fmla="*/ 119 h 269"/>
                <a:gd name="T48" fmla="*/ 5 w 37"/>
                <a:gd name="T49" fmla="*/ 106 h 269"/>
                <a:gd name="T50" fmla="*/ 5 w 37"/>
                <a:gd name="T51" fmla="*/ 96 h 269"/>
                <a:gd name="T52" fmla="*/ 5 w 37"/>
                <a:gd name="T53" fmla="*/ 83 h 269"/>
                <a:gd name="T54" fmla="*/ 4 w 37"/>
                <a:gd name="T55" fmla="*/ 70 h 269"/>
                <a:gd name="T56" fmla="*/ 4 w 37"/>
                <a:gd name="T57" fmla="*/ 57 h 269"/>
                <a:gd name="T58" fmla="*/ 4 w 37"/>
                <a:gd name="T59" fmla="*/ 43 h 269"/>
                <a:gd name="T60" fmla="*/ 4 w 37"/>
                <a:gd name="T61" fmla="*/ 30 h 269"/>
                <a:gd name="T62" fmla="*/ 3 w 37"/>
                <a:gd name="T63" fmla="*/ 15 h 269"/>
                <a:gd name="T64" fmla="*/ 3 w 37"/>
                <a:gd name="T65" fmla="*/ 0 h 269"/>
                <a:gd name="T66" fmla="*/ 37 w 37"/>
                <a:gd name="T67" fmla="*/ 0 h 269"/>
                <a:gd name="T68" fmla="*/ 37 w 37"/>
                <a:gd name="T69" fmla="*/ 11 h 269"/>
                <a:gd name="T70" fmla="*/ 37 w 37"/>
                <a:gd name="T71" fmla="*/ 23 h 269"/>
                <a:gd name="T72" fmla="*/ 37 w 37"/>
                <a:gd name="T73" fmla="*/ 35 h 269"/>
                <a:gd name="T74" fmla="*/ 37 w 37"/>
                <a:gd name="T75" fmla="*/ 47 h 269"/>
                <a:gd name="T76" fmla="*/ 37 w 37"/>
                <a:gd name="T77" fmla="*/ 62 h 269"/>
                <a:gd name="T78" fmla="*/ 36 w 37"/>
                <a:gd name="T79" fmla="*/ 75 h 269"/>
                <a:gd name="T80" fmla="*/ 36 w 37"/>
                <a:gd name="T81" fmla="*/ 91 h 269"/>
                <a:gd name="T82" fmla="*/ 36 w 37"/>
                <a:gd name="T83" fmla="*/ 106 h 269"/>
                <a:gd name="T84" fmla="*/ 34 w 37"/>
                <a:gd name="T85" fmla="*/ 123 h 269"/>
                <a:gd name="T86" fmla="*/ 34 w 37"/>
                <a:gd name="T87" fmla="*/ 140 h 269"/>
                <a:gd name="T88" fmla="*/ 34 w 37"/>
                <a:gd name="T89" fmla="*/ 159 h 269"/>
                <a:gd name="T90" fmla="*/ 33 w 37"/>
                <a:gd name="T91" fmla="*/ 178 h 269"/>
                <a:gd name="T92" fmla="*/ 33 w 37"/>
                <a:gd name="T93" fmla="*/ 197 h 269"/>
                <a:gd name="T94" fmla="*/ 32 w 37"/>
                <a:gd name="T95" fmla="*/ 218 h 269"/>
                <a:gd name="T96" fmla="*/ 32 w 37"/>
                <a:gd name="T97" fmla="*/ 239 h 269"/>
                <a:gd name="T98" fmla="*/ 31 w 37"/>
                <a:gd name="T99" fmla="*/ 261 h 269"/>
                <a:gd name="T100" fmla="*/ 16 w 37"/>
                <a:gd name="T101" fmla="*/ 265 h 269"/>
                <a:gd name="T102" fmla="*/ 0 w 37"/>
                <a:gd name="T103" fmla="*/ 269 h 269"/>
                <a:gd name="T104" fmla="*/ 0 w 37"/>
                <a:gd name="T105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" h="269">
                  <a:moveTo>
                    <a:pt x="0" y="269"/>
                  </a:moveTo>
                  <a:lnTo>
                    <a:pt x="0" y="267"/>
                  </a:lnTo>
                  <a:lnTo>
                    <a:pt x="0" y="264"/>
                  </a:lnTo>
                  <a:lnTo>
                    <a:pt x="0" y="261"/>
                  </a:lnTo>
                  <a:lnTo>
                    <a:pt x="0" y="257"/>
                  </a:lnTo>
                  <a:lnTo>
                    <a:pt x="0" y="253"/>
                  </a:lnTo>
                  <a:lnTo>
                    <a:pt x="0" y="248"/>
                  </a:lnTo>
                  <a:lnTo>
                    <a:pt x="0" y="245"/>
                  </a:lnTo>
                  <a:lnTo>
                    <a:pt x="0" y="239"/>
                  </a:lnTo>
                  <a:lnTo>
                    <a:pt x="0" y="234"/>
                  </a:lnTo>
                  <a:lnTo>
                    <a:pt x="0" y="228"/>
                  </a:lnTo>
                  <a:lnTo>
                    <a:pt x="0" y="222"/>
                  </a:lnTo>
                  <a:lnTo>
                    <a:pt x="2" y="216"/>
                  </a:lnTo>
                  <a:lnTo>
                    <a:pt x="2" y="208"/>
                  </a:lnTo>
                  <a:lnTo>
                    <a:pt x="2" y="201"/>
                  </a:lnTo>
                  <a:lnTo>
                    <a:pt x="2" y="194"/>
                  </a:lnTo>
                  <a:lnTo>
                    <a:pt x="3" y="185"/>
                  </a:lnTo>
                  <a:lnTo>
                    <a:pt x="3" y="177"/>
                  </a:lnTo>
                  <a:lnTo>
                    <a:pt x="4" y="168"/>
                  </a:lnTo>
                  <a:lnTo>
                    <a:pt x="4" y="159"/>
                  </a:lnTo>
                  <a:lnTo>
                    <a:pt x="4" y="149"/>
                  </a:lnTo>
                  <a:lnTo>
                    <a:pt x="4" y="139"/>
                  </a:lnTo>
                  <a:lnTo>
                    <a:pt x="5" y="129"/>
                  </a:lnTo>
                  <a:lnTo>
                    <a:pt x="5" y="119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5" y="83"/>
                  </a:lnTo>
                  <a:lnTo>
                    <a:pt x="4" y="70"/>
                  </a:lnTo>
                  <a:lnTo>
                    <a:pt x="4" y="57"/>
                  </a:lnTo>
                  <a:lnTo>
                    <a:pt x="4" y="43"/>
                  </a:lnTo>
                  <a:lnTo>
                    <a:pt x="4" y="30"/>
                  </a:lnTo>
                  <a:lnTo>
                    <a:pt x="3" y="15"/>
                  </a:lnTo>
                  <a:lnTo>
                    <a:pt x="3" y="0"/>
                  </a:lnTo>
                  <a:lnTo>
                    <a:pt x="37" y="0"/>
                  </a:lnTo>
                  <a:lnTo>
                    <a:pt x="37" y="11"/>
                  </a:lnTo>
                  <a:lnTo>
                    <a:pt x="37" y="23"/>
                  </a:lnTo>
                  <a:lnTo>
                    <a:pt x="37" y="35"/>
                  </a:lnTo>
                  <a:lnTo>
                    <a:pt x="37" y="47"/>
                  </a:lnTo>
                  <a:lnTo>
                    <a:pt x="37" y="62"/>
                  </a:lnTo>
                  <a:lnTo>
                    <a:pt x="36" y="75"/>
                  </a:lnTo>
                  <a:lnTo>
                    <a:pt x="36" y="91"/>
                  </a:lnTo>
                  <a:lnTo>
                    <a:pt x="36" y="106"/>
                  </a:lnTo>
                  <a:lnTo>
                    <a:pt x="34" y="123"/>
                  </a:lnTo>
                  <a:lnTo>
                    <a:pt x="34" y="140"/>
                  </a:lnTo>
                  <a:lnTo>
                    <a:pt x="34" y="159"/>
                  </a:lnTo>
                  <a:lnTo>
                    <a:pt x="33" y="178"/>
                  </a:lnTo>
                  <a:lnTo>
                    <a:pt x="33" y="197"/>
                  </a:lnTo>
                  <a:lnTo>
                    <a:pt x="32" y="218"/>
                  </a:lnTo>
                  <a:lnTo>
                    <a:pt x="32" y="239"/>
                  </a:lnTo>
                  <a:lnTo>
                    <a:pt x="31" y="261"/>
                  </a:lnTo>
                  <a:lnTo>
                    <a:pt x="16" y="265"/>
                  </a:lnTo>
                  <a:lnTo>
                    <a:pt x="0" y="269"/>
                  </a:lnTo>
                  <a:lnTo>
                    <a:pt x="0" y="2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Freeform 115"/>
          <p:cNvSpPr>
            <a:spLocks/>
          </p:cNvSpPr>
          <p:nvPr/>
        </p:nvSpPr>
        <p:spPr bwMode="auto">
          <a:xfrm>
            <a:off x="2170426" y="1973177"/>
            <a:ext cx="151672" cy="347801"/>
          </a:xfrm>
          <a:custGeom>
            <a:avLst/>
            <a:gdLst>
              <a:gd name="T0" fmla="*/ 6 w 58"/>
              <a:gd name="T1" fmla="*/ 1 h 133"/>
              <a:gd name="T2" fmla="*/ 14 w 58"/>
              <a:gd name="T3" fmla="*/ 0 h 133"/>
              <a:gd name="T4" fmla="*/ 21 w 58"/>
              <a:gd name="T5" fmla="*/ 1 h 133"/>
              <a:gd name="T6" fmla="*/ 31 w 58"/>
              <a:gd name="T7" fmla="*/ 4 h 133"/>
              <a:gd name="T8" fmla="*/ 41 w 58"/>
              <a:gd name="T9" fmla="*/ 8 h 133"/>
              <a:gd name="T10" fmla="*/ 49 w 58"/>
              <a:gd name="T11" fmla="*/ 12 h 133"/>
              <a:gd name="T12" fmla="*/ 55 w 58"/>
              <a:gd name="T13" fmla="*/ 16 h 133"/>
              <a:gd name="T14" fmla="*/ 58 w 58"/>
              <a:gd name="T15" fmla="*/ 18 h 133"/>
              <a:gd name="T16" fmla="*/ 58 w 58"/>
              <a:gd name="T17" fmla="*/ 21 h 133"/>
              <a:gd name="T18" fmla="*/ 58 w 58"/>
              <a:gd name="T19" fmla="*/ 25 h 133"/>
              <a:gd name="T20" fmla="*/ 58 w 58"/>
              <a:gd name="T21" fmla="*/ 29 h 133"/>
              <a:gd name="T22" fmla="*/ 58 w 58"/>
              <a:gd name="T23" fmla="*/ 35 h 133"/>
              <a:gd name="T24" fmla="*/ 58 w 58"/>
              <a:gd name="T25" fmla="*/ 43 h 133"/>
              <a:gd name="T26" fmla="*/ 58 w 58"/>
              <a:gd name="T27" fmla="*/ 56 h 133"/>
              <a:gd name="T28" fmla="*/ 58 w 58"/>
              <a:gd name="T29" fmla="*/ 78 h 133"/>
              <a:gd name="T30" fmla="*/ 58 w 58"/>
              <a:gd name="T31" fmla="*/ 89 h 133"/>
              <a:gd name="T32" fmla="*/ 58 w 58"/>
              <a:gd name="T33" fmla="*/ 99 h 133"/>
              <a:gd name="T34" fmla="*/ 58 w 58"/>
              <a:gd name="T35" fmla="*/ 107 h 133"/>
              <a:gd name="T36" fmla="*/ 58 w 58"/>
              <a:gd name="T37" fmla="*/ 114 h 133"/>
              <a:gd name="T38" fmla="*/ 58 w 58"/>
              <a:gd name="T39" fmla="*/ 120 h 133"/>
              <a:gd name="T40" fmla="*/ 57 w 58"/>
              <a:gd name="T41" fmla="*/ 125 h 133"/>
              <a:gd name="T42" fmla="*/ 57 w 58"/>
              <a:gd name="T43" fmla="*/ 128 h 133"/>
              <a:gd name="T44" fmla="*/ 56 w 58"/>
              <a:gd name="T45" fmla="*/ 130 h 133"/>
              <a:gd name="T46" fmla="*/ 51 w 58"/>
              <a:gd name="T47" fmla="*/ 133 h 133"/>
              <a:gd name="T48" fmla="*/ 48 w 58"/>
              <a:gd name="T49" fmla="*/ 133 h 133"/>
              <a:gd name="T50" fmla="*/ 45 w 58"/>
              <a:gd name="T51" fmla="*/ 131 h 133"/>
              <a:gd name="T52" fmla="*/ 41 w 58"/>
              <a:gd name="T53" fmla="*/ 124 h 133"/>
              <a:gd name="T54" fmla="*/ 38 w 58"/>
              <a:gd name="T55" fmla="*/ 114 h 133"/>
              <a:gd name="T56" fmla="*/ 35 w 58"/>
              <a:gd name="T57" fmla="*/ 101 h 133"/>
              <a:gd name="T58" fmla="*/ 28 w 58"/>
              <a:gd name="T59" fmla="*/ 73 h 133"/>
              <a:gd name="T60" fmla="*/ 22 w 58"/>
              <a:gd name="T61" fmla="*/ 49 h 133"/>
              <a:gd name="T62" fmla="*/ 18 w 58"/>
              <a:gd name="T63" fmla="*/ 39 h 133"/>
              <a:gd name="T64" fmla="*/ 16 w 58"/>
              <a:gd name="T65" fmla="*/ 29 h 133"/>
              <a:gd name="T66" fmla="*/ 11 w 58"/>
              <a:gd name="T67" fmla="*/ 22 h 133"/>
              <a:gd name="T68" fmla="*/ 7 w 58"/>
              <a:gd name="T69" fmla="*/ 17 h 133"/>
              <a:gd name="T70" fmla="*/ 3 w 58"/>
              <a:gd name="T71" fmla="*/ 12 h 133"/>
              <a:gd name="T72" fmla="*/ 0 w 58"/>
              <a:gd name="T73" fmla="*/ 9 h 133"/>
              <a:gd name="T74" fmla="*/ 1 w 58"/>
              <a:gd name="T75" fmla="*/ 5 h 133"/>
              <a:gd name="T76" fmla="*/ 4 w 58"/>
              <a:gd name="T77" fmla="*/ 3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8" h="133">
                <a:moveTo>
                  <a:pt x="4" y="3"/>
                </a:moveTo>
                <a:lnTo>
                  <a:pt x="6" y="1"/>
                </a:lnTo>
                <a:lnTo>
                  <a:pt x="10" y="1"/>
                </a:lnTo>
                <a:lnTo>
                  <a:pt x="14" y="0"/>
                </a:lnTo>
                <a:lnTo>
                  <a:pt x="17" y="0"/>
                </a:lnTo>
                <a:lnTo>
                  <a:pt x="21" y="1"/>
                </a:lnTo>
                <a:lnTo>
                  <a:pt x="26" y="3"/>
                </a:lnTo>
                <a:lnTo>
                  <a:pt x="31" y="4"/>
                </a:lnTo>
                <a:lnTo>
                  <a:pt x="35" y="5"/>
                </a:lnTo>
                <a:lnTo>
                  <a:pt x="41" y="8"/>
                </a:lnTo>
                <a:lnTo>
                  <a:pt x="45" y="10"/>
                </a:lnTo>
                <a:lnTo>
                  <a:pt x="49" y="12"/>
                </a:lnTo>
                <a:lnTo>
                  <a:pt x="52" y="14"/>
                </a:lnTo>
                <a:lnTo>
                  <a:pt x="55" y="16"/>
                </a:lnTo>
                <a:lnTo>
                  <a:pt x="57" y="17"/>
                </a:lnTo>
                <a:lnTo>
                  <a:pt x="58" y="18"/>
                </a:lnTo>
                <a:lnTo>
                  <a:pt x="58" y="20"/>
                </a:lnTo>
                <a:lnTo>
                  <a:pt x="58" y="21"/>
                </a:lnTo>
                <a:lnTo>
                  <a:pt x="58" y="23"/>
                </a:lnTo>
                <a:lnTo>
                  <a:pt x="58" y="25"/>
                </a:lnTo>
                <a:lnTo>
                  <a:pt x="58" y="27"/>
                </a:lnTo>
                <a:lnTo>
                  <a:pt x="58" y="29"/>
                </a:lnTo>
                <a:lnTo>
                  <a:pt x="58" y="33"/>
                </a:lnTo>
                <a:lnTo>
                  <a:pt x="58" y="35"/>
                </a:lnTo>
                <a:lnTo>
                  <a:pt x="58" y="39"/>
                </a:lnTo>
                <a:lnTo>
                  <a:pt x="58" y="43"/>
                </a:lnTo>
                <a:lnTo>
                  <a:pt x="58" y="48"/>
                </a:lnTo>
                <a:lnTo>
                  <a:pt x="58" y="56"/>
                </a:lnTo>
                <a:lnTo>
                  <a:pt x="58" y="67"/>
                </a:lnTo>
                <a:lnTo>
                  <a:pt x="58" y="78"/>
                </a:lnTo>
                <a:lnTo>
                  <a:pt x="58" y="84"/>
                </a:lnTo>
                <a:lnTo>
                  <a:pt x="58" y="89"/>
                </a:lnTo>
                <a:lnTo>
                  <a:pt x="58" y="94"/>
                </a:lnTo>
                <a:lnTo>
                  <a:pt x="58" y="99"/>
                </a:lnTo>
                <a:lnTo>
                  <a:pt x="58" y="103"/>
                </a:lnTo>
                <a:lnTo>
                  <a:pt x="58" y="107"/>
                </a:lnTo>
                <a:lnTo>
                  <a:pt x="58" y="112"/>
                </a:lnTo>
                <a:lnTo>
                  <a:pt x="58" y="114"/>
                </a:lnTo>
                <a:lnTo>
                  <a:pt x="58" y="118"/>
                </a:lnTo>
                <a:lnTo>
                  <a:pt x="58" y="120"/>
                </a:lnTo>
                <a:lnTo>
                  <a:pt x="57" y="123"/>
                </a:lnTo>
                <a:lnTo>
                  <a:pt x="57" y="125"/>
                </a:lnTo>
                <a:lnTo>
                  <a:pt x="57" y="126"/>
                </a:lnTo>
                <a:lnTo>
                  <a:pt x="57" y="128"/>
                </a:lnTo>
                <a:lnTo>
                  <a:pt x="56" y="129"/>
                </a:lnTo>
                <a:lnTo>
                  <a:pt x="56" y="130"/>
                </a:lnTo>
                <a:lnTo>
                  <a:pt x="54" y="131"/>
                </a:lnTo>
                <a:lnTo>
                  <a:pt x="51" y="133"/>
                </a:lnTo>
                <a:lnTo>
                  <a:pt x="50" y="133"/>
                </a:lnTo>
                <a:lnTo>
                  <a:pt x="48" y="133"/>
                </a:lnTo>
                <a:lnTo>
                  <a:pt x="46" y="133"/>
                </a:lnTo>
                <a:lnTo>
                  <a:pt x="45" y="131"/>
                </a:lnTo>
                <a:lnTo>
                  <a:pt x="43" y="128"/>
                </a:lnTo>
                <a:lnTo>
                  <a:pt x="41" y="124"/>
                </a:lnTo>
                <a:lnTo>
                  <a:pt x="40" y="120"/>
                </a:lnTo>
                <a:lnTo>
                  <a:pt x="38" y="114"/>
                </a:lnTo>
                <a:lnTo>
                  <a:pt x="37" y="108"/>
                </a:lnTo>
                <a:lnTo>
                  <a:pt x="35" y="101"/>
                </a:lnTo>
                <a:lnTo>
                  <a:pt x="32" y="86"/>
                </a:lnTo>
                <a:lnTo>
                  <a:pt x="28" y="73"/>
                </a:lnTo>
                <a:lnTo>
                  <a:pt x="24" y="61"/>
                </a:lnTo>
                <a:lnTo>
                  <a:pt x="22" y="49"/>
                </a:lnTo>
                <a:lnTo>
                  <a:pt x="21" y="44"/>
                </a:lnTo>
                <a:lnTo>
                  <a:pt x="18" y="39"/>
                </a:lnTo>
                <a:lnTo>
                  <a:pt x="17" y="34"/>
                </a:lnTo>
                <a:lnTo>
                  <a:pt x="16" y="29"/>
                </a:lnTo>
                <a:lnTo>
                  <a:pt x="14" y="26"/>
                </a:lnTo>
                <a:lnTo>
                  <a:pt x="11" y="22"/>
                </a:lnTo>
                <a:lnTo>
                  <a:pt x="10" y="20"/>
                </a:lnTo>
                <a:lnTo>
                  <a:pt x="7" y="17"/>
                </a:lnTo>
                <a:lnTo>
                  <a:pt x="5" y="15"/>
                </a:lnTo>
                <a:lnTo>
                  <a:pt x="3" y="12"/>
                </a:lnTo>
                <a:lnTo>
                  <a:pt x="1" y="11"/>
                </a:lnTo>
                <a:lnTo>
                  <a:pt x="0" y="9"/>
                </a:lnTo>
                <a:lnTo>
                  <a:pt x="0" y="8"/>
                </a:lnTo>
                <a:lnTo>
                  <a:pt x="1" y="5"/>
                </a:lnTo>
                <a:lnTo>
                  <a:pt x="3" y="4"/>
                </a:lnTo>
                <a:lnTo>
                  <a:pt x="4" y="3"/>
                </a:lnTo>
                <a:lnTo>
                  <a:pt x="4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16"/>
          <p:cNvSpPr>
            <a:spLocks/>
          </p:cNvSpPr>
          <p:nvPr/>
        </p:nvSpPr>
        <p:spPr bwMode="auto">
          <a:xfrm>
            <a:off x="2515611" y="1881650"/>
            <a:ext cx="198743" cy="447173"/>
          </a:xfrm>
          <a:custGeom>
            <a:avLst/>
            <a:gdLst>
              <a:gd name="T0" fmla="*/ 16 w 76"/>
              <a:gd name="T1" fmla="*/ 21 h 171"/>
              <a:gd name="T2" fmla="*/ 13 w 76"/>
              <a:gd name="T3" fmla="*/ 17 h 171"/>
              <a:gd name="T4" fmla="*/ 11 w 76"/>
              <a:gd name="T5" fmla="*/ 12 h 171"/>
              <a:gd name="T6" fmla="*/ 11 w 76"/>
              <a:gd name="T7" fmla="*/ 9 h 171"/>
              <a:gd name="T8" fmla="*/ 15 w 76"/>
              <a:gd name="T9" fmla="*/ 4 h 171"/>
              <a:gd name="T10" fmla="*/ 23 w 76"/>
              <a:gd name="T11" fmla="*/ 0 h 171"/>
              <a:gd name="T12" fmla="*/ 37 w 76"/>
              <a:gd name="T13" fmla="*/ 3 h 171"/>
              <a:gd name="T14" fmla="*/ 51 w 76"/>
              <a:gd name="T15" fmla="*/ 6 h 171"/>
              <a:gd name="T16" fmla="*/ 64 w 76"/>
              <a:gd name="T17" fmla="*/ 13 h 171"/>
              <a:gd name="T18" fmla="*/ 72 w 76"/>
              <a:gd name="T19" fmla="*/ 21 h 171"/>
              <a:gd name="T20" fmla="*/ 76 w 76"/>
              <a:gd name="T21" fmla="*/ 26 h 171"/>
              <a:gd name="T22" fmla="*/ 76 w 76"/>
              <a:gd name="T23" fmla="*/ 34 h 171"/>
              <a:gd name="T24" fmla="*/ 72 w 76"/>
              <a:gd name="T25" fmla="*/ 47 h 171"/>
              <a:gd name="T26" fmla="*/ 67 w 76"/>
              <a:gd name="T27" fmla="*/ 63 h 171"/>
              <a:gd name="T28" fmla="*/ 60 w 76"/>
              <a:gd name="T29" fmla="*/ 83 h 171"/>
              <a:gd name="T30" fmla="*/ 51 w 76"/>
              <a:gd name="T31" fmla="*/ 103 h 171"/>
              <a:gd name="T32" fmla="*/ 43 w 76"/>
              <a:gd name="T33" fmla="*/ 120 h 171"/>
              <a:gd name="T34" fmla="*/ 33 w 76"/>
              <a:gd name="T35" fmla="*/ 137 h 171"/>
              <a:gd name="T36" fmla="*/ 26 w 76"/>
              <a:gd name="T37" fmla="*/ 152 h 171"/>
              <a:gd name="T38" fmla="*/ 17 w 76"/>
              <a:gd name="T39" fmla="*/ 163 h 171"/>
              <a:gd name="T40" fmla="*/ 11 w 76"/>
              <a:gd name="T41" fmla="*/ 169 h 171"/>
              <a:gd name="T42" fmla="*/ 4 w 76"/>
              <a:gd name="T43" fmla="*/ 171 h 171"/>
              <a:gd name="T44" fmla="*/ 4 w 76"/>
              <a:gd name="T45" fmla="*/ 159 h 171"/>
              <a:gd name="T46" fmla="*/ 8 w 76"/>
              <a:gd name="T47" fmla="*/ 136 h 171"/>
              <a:gd name="T48" fmla="*/ 13 w 76"/>
              <a:gd name="T49" fmla="*/ 115 h 171"/>
              <a:gd name="T50" fmla="*/ 16 w 76"/>
              <a:gd name="T51" fmla="*/ 98 h 171"/>
              <a:gd name="T52" fmla="*/ 20 w 76"/>
              <a:gd name="T53" fmla="*/ 83 h 171"/>
              <a:gd name="T54" fmla="*/ 22 w 76"/>
              <a:gd name="T55" fmla="*/ 70 h 171"/>
              <a:gd name="T56" fmla="*/ 25 w 76"/>
              <a:gd name="T57" fmla="*/ 60 h 171"/>
              <a:gd name="T58" fmla="*/ 26 w 76"/>
              <a:gd name="T59" fmla="*/ 52 h 171"/>
              <a:gd name="T60" fmla="*/ 26 w 76"/>
              <a:gd name="T61" fmla="*/ 44 h 171"/>
              <a:gd name="T62" fmla="*/ 26 w 76"/>
              <a:gd name="T63" fmla="*/ 35 h 171"/>
              <a:gd name="T64" fmla="*/ 23 w 76"/>
              <a:gd name="T65" fmla="*/ 29 h 171"/>
              <a:gd name="T66" fmla="*/ 20 w 76"/>
              <a:gd name="T67" fmla="*/ 24 h 171"/>
              <a:gd name="T68" fmla="*/ 19 w 76"/>
              <a:gd name="T69" fmla="*/ 23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171">
                <a:moveTo>
                  <a:pt x="19" y="23"/>
                </a:moveTo>
                <a:lnTo>
                  <a:pt x="16" y="21"/>
                </a:lnTo>
                <a:lnTo>
                  <a:pt x="15" y="18"/>
                </a:lnTo>
                <a:lnTo>
                  <a:pt x="13" y="17"/>
                </a:lnTo>
                <a:lnTo>
                  <a:pt x="13" y="15"/>
                </a:lnTo>
                <a:lnTo>
                  <a:pt x="11" y="12"/>
                </a:lnTo>
                <a:lnTo>
                  <a:pt x="11" y="10"/>
                </a:lnTo>
                <a:lnTo>
                  <a:pt x="11" y="9"/>
                </a:lnTo>
                <a:lnTo>
                  <a:pt x="13" y="6"/>
                </a:lnTo>
                <a:lnTo>
                  <a:pt x="15" y="4"/>
                </a:lnTo>
                <a:lnTo>
                  <a:pt x="19" y="1"/>
                </a:lnTo>
                <a:lnTo>
                  <a:pt x="23" y="0"/>
                </a:lnTo>
                <a:lnTo>
                  <a:pt x="30" y="0"/>
                </a:lnTo>
                <a:lnTo>
                  <a:pt x="37" y="3"/>
                </a:lnTo>
                <a:lnTo>
                  <a:pt x="44" y="5"/>
                </a:lnTo>
                <a:lnTo>
                  <a:pt x="51" y="6"/>
                </a:lnTo>
                <a:lnTo>
                  <a:pt x="59" y="9"/>
                </a:lnTo>
                <a:lnTo>
                  <a:pt x="64" y="13"/>
                </a:lnTo>
                <a:lnTo>
                  <a:pt x="68" y="17"/>
                </a:lnTo>
                <a:lnTo>
                  <a:pt x="72" y="21"/>
                </a:lnTo>
                <a:lnTo>
                  <a:pt x="76" y="23"/>
                </a:lnTo>
                <a:lnTo>
                  <a:pt x="76" y="26"/>
                </a:lnTo>
                <a:lnTo>
                  <a:pt x="76" y="29"/>
                </a:lnTo>
                <a:lnTo>
                  <a:pt x="76" y="34"/>
                </a:lnTo>
                <a:lnTo>
                  <a:pt x="73" y="40"/>
                </a:lnTo>
                <a:lnTo>
                  <a:pt x="72" y="47"/>
                </a:lnTo>
                <a:lnTo>
                  <a:pt x="70" y="55"/>
                </a:lnTo>
                <a:lnTo>
                  <a:pt x="67" y="63"/>
                </a:lnTo>
                <a:lnTo>
                  <a:pt x="64" y="73"/>
                </a:lnTo>
                <a:lnTo>
                  <a:pt x="60" y="83"/>
                </a:lnTo>
                <a:lnTo>
                  <a:pt x="55" y="94"/>
                </a:lnTo>
                <a:lnTo>
                  <a:pt x="51" y="103"/>
                </a:lnTo>
                <a:lnTo>
                  <a:pt x="47" y="112"/>
                </a:lnTo>
                <a:lnTo>
                  <a:pt x="43" y="120"/>
                </a:lnTo>
                <a:lnTo>
                  <a:pt x="38" y="129"/>
                </a:lnTo>
                <a:lnTo>
                  <a:pt x="33" y="137"/>
                </a:lnTo>
                <a:lnTo>
                  <a:pt x="30" y="144"/>
                </a:lnTo>
                <a:lnTo>
                  <a:pt x="26" y="152"/>
                </a:lnTo>
                <a:lnTo>
                  <a:pt x="21" y="158"/>
                </a:lnTo>
                <a:lnTo>
                  <a:pt x="17" y="163"/>
                </a:lnTo>
                <a:lnTo>
                  <a:pt x="14" y="166"/>
                </a:lnTo>
                <a:lnTo>
                  <a:pt x="11" y="169"/>
                </a:lnTo>
                <a:lnTo>
                  <a:pt x="8" y="171"/>
                </a:lnTo>
                <a:lnTo>
                  <a:pt x="4" y="171"/>
                </a:lnTo>
                <a:lnTo>
                  <a:pt x="0" y="171"/>
                </a:lnTo>
                <a:lnTo>
                  <a:pt x="4" y="159"/>
                </a:lnTo>
                <a:lnTo>
                  <a:pt x="7" y="147"/>
                </a:lnTo>
                <a:lnTo>
                  <a:pt x="8" y="136"/>
                </a:lnTo>
                <a:lnTo>
                  <a:pt x="10" y="126"/>
                </a:lnTo>
                <a:lnTo>
                  <a:pt x="13" y="115"/>
                </a:lnTo>
                <a:lnTo>
                  <a:pt x="15" y="107"/>
                </a:lnTo>
                <a:lnTo>
                  <a:pt x="16" y="98"/>
                </a:lnTo>
                <a:lnTo>
                  <a:pt x="17" y="90"/>
                </a:lnTo>
                <a:lnTo>
                  <a:pt x="20" y="83"/>
                </a:lnTo>
                <a:lnTo>
                  <a:pt x="21" y="77"/>
                </a:lnTo>
                <a:lnTo>
                  <a:pt x="22" y="70"/>
                </a:lnTo>
                <a:lnTo>
                  <a:pt x="23" y="64"/>
                </a:lnTo>
                <a:lnTo>
                  <a:pt x="25" y="60"/>
                </a:lnTo>
                <a:lnTo>
                  <a:pt x="26" y="56"/>
                </a:lnTo>
                <a:lnTo>
                  <a:pt x="26" y="52"/>
                </a:lnTo>
                <a:lnTo>
                  <a:pt x="27" y="50"/>
                </a:lnTo>
                <a:lnTo>
                  <a:pt x="26" y="44"/>
                </a:lnTo>
                <a:lnTo>
                  <a:pt x="26" y="39"/>
                </a:lnTo>
                <a:lnTo>
                  <a:pt x="26" y="35"/>
                </a:lnTo>
                <a:lnTo>
                  <a:pt x="25" y="32"/>
                </a:lnTo>
                <a:lnTo>
                  <a:pt x="23" y="29"/>
                </a:lnTo>
                <a:lnTo>
                  <a:pt x="22" y="27"/>
                </a:lnTo>
                <a:lnTo>
                  <a:pt x="20" y="24"/>
                </a:lnTo>
                <a:lnTo>
                  <a:pt x="19" y="23"/>
                </a:lnTo>
                <a:lnTo>
                  <a:pt x="19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17"/>
          <p:cNvSpPr>
            <a:spLocks/>
          </p:cNvSpPr>
          <p:nvPr/>
        </p:nvSpPr>
        <p:spPr bwMode="auto">
          <a:xfrm>
            <a:off x="1984757" y="2062089"/>
            <a:ext cx="972794" cy="206589"/>
          </a:xfrm>
          <a:custGeom>
            <a:avLst/>
            <a:gdLst>
              <a:gd name="T0" fmla="*/ 48 w 372"/>
              <a:gd name="T1" fmla="*/ 49 h 79"/>
              <a:gd name="T2" fmla="*/ 70 w 372"/>
              <a:gd name="T3" fmla="*/ 45 h 79"/>
              <a:gd name="T4" fmla="*/ 93 w 372"/>
              <a:gd name="T5" fmla="*/ 42 h 79"/>
              <a:gd name="T6" fmla="*/ 119 w 372"/>
              <a:gd name="T7" fmla="*/ 38 h 79"/>
              <a:gd name="T8" fmla="*/ 161 w 372"/>
              <a:gd name="T9" fmla="*/ 31 h 79"/>
              <a:gd name="T10" fmla="*/ 203 w 372"/>
              <a:gd name="T11" fmla="*/ 22 h 79"/>
              <a:gd name="T12" fmla="*/ 234 w 372"/>
              <a:gd name="T13" fmla="*/ 15 h 79"/>
              <a:gd name="T14" fmla="*/ 257 w 372"/>
              <a:gd name="T15" fmla="*/ 10 h 79"/>
              <a:gd name="T16" fmla="*/ 270 w 372"/>
              <a:gd name="T17" fmla="*/ 8 h 79"/>
              <a:gd name="T18" fmla="*/ 284 w 372"/>
              <a:gd name="T19" fmla="*/ 5 h 79"/>
              <a:gd name="T20" fmla="*/ 294 w 372"/>
              <a:gd name="T21" fmla="*/ 4 h 79"/>
              <a:gd name="T22" fmla="*/ 309 w 372"/>
              <a:gd name="T23" fmla="*/ 1 h 79"/>
              <a:gd name="T24" fmla="*/ 324 w 372"/>
              <a:gd name="T25" fmla="*/ 0 h 79"/>
              <a:gd name="T26" fmla="*/ 334 w 372"/>
              <a:gd name="T27" fmla="*/ 0 h 79"/>
              <a:gd name="T28" fmla="*/ 344 w 372"/>
              <a:gd name="T29" fmla="*/ 1 h 79"/>
              <a:gd name="T30" fmla="*/ 355 w 372"/>
              <a:gd name="T31" fmla="*/ 5 h 79"/>
              <a:gd name="T32" fmla="*/ 365 w 372"/>
              <a:gd name="T33" fmla="*/ 14 h 79"/>
              <a:gd name="T34" fmla="*/ 371 w 372"/>
              <a:gd name="T35" fmla="*/ 21 h 79"/>
              <a:gd name="T36" fmla="*/ 372 w 372"/>
              <a:gd name="T37" fmla="*/ 26 h 79"/>
              <a:gd name="T38" fmla="*/ 371 w 372"/>
              <a:gd name="T39" fmla="*/ 29 h 79"/>
              <a:gd name="T40" fmla="*/ 368 w 372"/>
              <a:gd name="T41" fmla="*/ 31 h 79"/>
              <a:gd name="T42" fmla="*/ 364 w 372"/>
              <a:gd name="T43" fmla="*/ 32 h 79"/>
              <a:gd name="T44" fmla="*/ 359 w 372"/>
              <a:gd name="T45" fmla="*/ 32 h 79"/>
              <a:gd name="T46" fmla="*/ 354 w 372"/>
              <a:gd name="T47" fmla="*/ 33 h 79"/>
              <a:gd name="T48" fmla="*/ 347 w 372"/>
              <a:gd name="T49" fmla="*/ 33 h 79"/>
              <a:gd name="T50" fmla="*/ 338 w 372"/>
              <a:gd name="T51" fmla="*/ 34 h 79"/>
              <a:gd name="T52" fmla="*/ 327 w 372"/>
              <a:gd name="T53" fmla="*/ 34 h 79"/>
              <a:gd name="T54" fmla="*/ 313 w 372"/>
              <a:gd name="T55" fmla="*/ 35 h 79"/>
              <a:gd name="T56" fmla="*/ 298 w 372"/>
              <a:gd name="T57" fmla="*/ 37 h 79"/>
              <a:gd name="T58" fmla="*/ 280 w 372"/>
              <a:gd name="T59" fmla="*/ 38 h 79"/>
              <a:gd name="T60" fmla="*/ 229 w 372"/>
              <a:gd name="T61" fmla="*/ 43 h 79"/>
              <a:gd name="T62" fmla="*/ 151 w 372"/>
              <a:gd name="T63" fmla="*/ 55 h 79"/>
              <a:gd name="T64" fmla="*/ 103 w 372"/>
              <a:gd name="T65" fmla="*/ 63 h 79"/>
              <a:gd name="T66" fmla="*/ 86 w 372"/>
              <a:gd name="T67" fmla="*/ 67 h 79"/>
              <a:gd name="T68" fmla="*/ 71 w 372"/>
              <a:gd name="T69" fmla="*/ 71 h 79"/>
              <a:gd name="T70" fmla="*/ 58 w 372"/>
              <a:gd name="T71" fmla="*/ 73 h 79"/>
              <a:gd name="T72" fmla="*/ 47 w 372"/>
              <a:gd name="T73" fmla="*/ 75 h 79"/>
              <a:gd name="T74" fmla="*/ 38 w 372"/>
              <a:gd name="T75" fmla="*/ 77 h 79"/>
              <a:gd name="T76" fmla="*/ 32 w 372"/>
              <a:gd name="T77" fmla="*/ 78 h 79"/>
              <a:gd name="T78" fmla="*/ 29 w 372"/>
              <a:gd name="T79" fmla="*/ 78 h 79"/>
              <a:gd name="T80" fmla="*/ 25 w 372"/>
              <a:gd name="T81" fmla="*/ 78 h 79"/>
              <a:gd name="T82" fmla="*/ 20 w 372"/>
              <a:gd name="T83" fmla="*/ 77 h 79"/>
              <a:gd name="T84" fmla="*/ 17 w 372"/>
              <a:gd name="T85" fmla="*/ 74 h 79"/>
              <a:gd name="T86" fmla="*/ 12 w 372"/>
              <a:gd name="T87" fmla="*/ 69 h 79"/>
              <a:gd name="T88" fmla="*/ 7 w 372"/>
              <a:gd name="T89" fmla="*/ 65 h 79"/>
              <a:gd name="T90" fmla="*/ 2 w 372"/>
              <a:gd name="T91" fmla="*/ 60 h 79"/>
              <a:gd name="T92" fmla="*/ 1 w 372"/>
              <a:gd name="T93" fmla="*/ 56 h 79"/>
              <a:gd name="T94" fmla="*/ 1 w 372"/>
              <a:gd name="T95" fmla="*/ 54 h 79"/>
              <a:gd name="T96" fmla="*/ 2 w 372"/>
              <a:gd name="T97" fmla="*/ 52 h 79"/>
              <a:gd name="T98" fmla="*/ 8 w 372"/>
              <a:gd name="T99" fmla="*/ 52 h 79"/>
              <a:gd name="T100" fmla="*/ 18 w 372"/>
              <a:gd name="T101" fmla="*/ 52 h 79"/>
              <a:gd name="T102" fmla="*/ 30 w 372"/>
              <a:gd name="T103" fmla="*/ 51 h 79"/>
              <a:gd name="T104" fmla="*/ 38 w 372"/>
              <a:gd name="T105" fmla="*/ 5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2" h="79">
                <a:moveTo>
                  <a:pt x="38" y="50"/>
                </a:moveTo>
                <a:lnTo>
                  <a:pt x="48" y="49"/>
                </a:lnTo>
                <a:lnTo>
                  <a:pt x="59" y="48"/>
                </a:lnTo>
                <a:lnTo>
                  <a:pt x="70" y="45"/>
                </a:lnTo>
                <a:lnTo>
                  <a:pt x="81" y="44"/>
                </a:lnTo>
                <a:lnTo>
                  <a:pt x="93" y="42"/>
                </a:lnTo>
                <a:lnTo>
                  <a:pt x="105" y="39"/>
                </a:lnTo>
                <a:lnTo>
                  <a:pt x="119" y="38"/>
                </a:lnTo>
                <a:lnTo>
                  <a:pt x="133" y="35"/>
                </a:lnTo>
                <a:lnTo>
                  <a:pt x="161" y="31"/>
                </a:lnTo>
                <a:lnTo>
                  <a:pt x="189" y="25"/>
                </a:lnTo>
                <a:lnTo>
                  <a:pt x="203" y="22"/>
                </a:lnTo>
                <a:lnTo>
                  <a:pt x="218" y="18"/>
                </a:lnTo>
                <a:lnTo>
                  <a:pt x="234" y="15"/>
                </a:lnTo>
                <a:lnTo>
                  <a:pt x="250" y="12"/>
                </a:lnTo>
                <a:lnTo>
                  <a:pt x="257" y="10"/>
                </a:lnTo>
                <a:lnTo>
                  <a:pt x="264" y="9"/>
                </a:lnTo>
                <a:lnTo>
                  <a:pt x="270" y="8"/>
                </a:lnTo>
                <a:lnTo>
                  <a:pt x="277" y="6"/>
                </a:lnTo>
                <a:lnTo>
                  <a:pt x="284" y="5"/>
                </a:lnTo>
                <a:lnTo>
                  <a:pt x="288" y="5"/>
                </a:lnTo>
                <a:lnTo>
                  <a:pt x="294" y="4"/>
                </a:lnTo>
                <a:lnTo>
                  <a:pt x="299" y="3"/>
                </a:lnTo>
                <a:lnTo>
                  <a:pt x="309" y="1"/>
                </a:lnTo>
                <a:lnTo>
                  <a:pt x="316" y="1"/>
                </a:lnTo>
                <a:lnTo>
                  <a:pt x="324" y="0"/>
                </a:lnTo>
                <a:lnTo>
                  <a:pt x="330" y="0"/>
                </a:lnTo>
                <a:lnTo>
                  <a:pt x="334" y="0"/>
                </a:lnTo>
                <a:lnTo>
                  <a:pt x="339" y="1"/>
                </a:lnTo>
                <a:lnTo>
                  <a:pt x="344" y="1"/>
                </a:lnTo>
                <a:lnTo>
                  <a:pt x="348" y="3"/>
                </a:lnTo>
                <a:lnTo>
                  <a:pt x="355" y="5"/>
                </a:lnTo>
                <a:lnTo>
                  <a:pt x="361" y="9"/>
                </a:lnTo>
                <a:lnTo>
                  <a:pt x="365" y="14"/>
                </a:lnTo>
                <a:lnTo>
                  <a:pt x="368" y="17"/>
                </a:lnTo>
                <a:lnTo>
                  <a:pt x="371" y="21"/>
                </a:lnTo>
                <a:lnTo>
                  <a:pt x="372" y="23"/>
                </a:lnTo>
                <a:lnTo>
                  <a:pt x="372" y="26"/>
                </a:lnTo>
                <a:lnTo>
                  <a:pt x="372" y="27"/>
                </a:lnTo>
                <a:lnTo>
                  <a:pt x="371" y="29"/>
                </a:lnTo>
                <a:lnTo>
                  <a:pt x="370" y="31"/>
                </a:lnTo>
                <a:lnTo>
                  <a:pt x="368" y="31"/>
                </a:lnTo>
                <a:lnTo>
                  <a:pt x="366" y="32"/>
                </a:lnTo>
                <a:lnTo>
                  <a:pt x="364" y="32"/>
                </a:lnTo>
                <a:lnTo>
                  <a:pt x="361" y="32"/>
                </a:lnTo>
                <a:lnTo>
                  <a:pt x="359" y="32"/>
                </a:lnTo>
                <a:lnTo>
                  <a:pt x="356" y="33"/>
                </a:lnTo>
                <a:lnTo>
                  <a:pt x="354" y="33"/>
                </a:lnTo>
                <a:lnTo>
                  <a:pt x="350" y="33"/>
                </a:lnTo>
                <a:lnTo>
                  <a:pt x="347" y="33"/>
                </a:lnTo>
                <a:lnTo>
                  <a:pt x="343" y="33"/>
                </a:lnTo>
                <a:lnTo>
                  <a:pt x="338" y="34"/>
                </a:lnTo>
                <a:lnTo>
                  <a:pt x="332" y="34"/>
                </a:lnTo>
                <a:lnTo>
                  <a:pt x="327" y="34"/>
                </a:lnTo>
                <a:lnTo>
                  <a:pt x="320" y="35"/>
                </a:lnTo>
                <a:lnTo>
                  <a:pt x="313" y="35"/>
                </a:lnTo>
                <a:lnTo>
                  <a:pt x="305" y="35"/>
                </a:lnTo>
                <a:lnTo>
                  <a:pt x="298" y="37"/>
                </a:lnTo>
                <a:lnTo>
                  <a:pt x="288" y="37"/>
                </a:lnTo>
                <a:lnTo>
                  <a:pt x="280" y="38"/>
                </a:lnTo>
                <a:lnTo>
                  <a:pt x="270" y="38"/>
                </a:lnTo>
                <a:lnTo>
                  <a:pt x="229" y="43"/>
                </a:lnTo>
                <a:lnTo>
                  <a:pt x="190" y="49"/>
                </a:lnTo>
                <a:lnTo>
                  <a:pt x="151" y="55"/>
                </a:lnTo>
                <a:lnTo>
                  <a:pt x="112" y="61"/>
                </a:lnTo>
                <a:lnTo>
                  <a:pt x="103" y="63"/>
                </a:lnTo>
                <a:lnTo>
                  <a:pt x="94" y="66"/>
                </a:lnTo>
                <a:lnTo>
                  <a:pt x="86" y="67"/>
                </a:lnTo>
                <a:lnTo>
                  <a:pt x="78" y="69"/>
                </a:lnTo>
                <a:lnTo>
                  <a:pt x="71" y="71"/>
                </a:lnTo>
                <a:lnTo>
                  <a:pt x="64" y="72"/>
                </a:lnTo>
                <a:lnTo>
                  <a:pt x="58" y="73"/>
                </a:lnTo>
                <a:lnTo>
                  <a:pt x="53" y="74"/>
                </a:lnTo>
                <a:lnTo>
                  <a:pt x="47" y="75"/>
                </a:lnTo>
                <a:lnTo>
                  <a:pt x="43" y="77"/>
                </a:lnTo>
                <a:lnTo>
                  <a:pt x="38" y="77"/>
                </a:lnTo>
                <a:lnTo>
                  <a:pt x="36" y="78"/>
                </a:lnTo>
                <a:lnTo>
                  <a:pt x="32" y="78"/>
                </a:lnTo>
                <a:lnTo>
                  <a:pt x="30" y="78"/>
                </a:lnTo>
                <a:lnTo>
                  <a:pt x="29" y="78"/>
                </a:lnTo>
                <a:lnTo>
                  <a:pt x="26" y="79"/>
                </a:lnTo>
                <a:lnTo>
                  <a:pt x="25" y="78"/>
                </a:lnTo>
                <a:lnTo>
                  <a:pt x="23" y="78"/>
                </a:lnTo>
                <a:lnTo>
                  <a:pt x="20" y="77"/>
                </a:lnTo>
                <a:lnTo>
                  <a:pt x="18" y="75"/>
                </a:lnTo>
                <a:lnTo>
                  <a:pt x="17" y="74"/>
                </a:lnTo>
                <a:lnTo>
                  <a:pt x="14" y="73"/>
                </a:lnTo>
                <a:lnTo>
                  <a:pt x="12" y="69"/>
                </a:lnTo>
                <a:lnTo>
                  <a:pt x="9" y="67"/>
                </a:lnTo>
                <a:lnTo>
                  <a:pt x="7" y="65"/>
                </a:lnTo>
                <a:lnTo>
                  <a:pt x="4" y="61"/>
                </a:lnTo>
                <a:lnTo>
                  <a:pt x="2" y="60"/>
                </a:lnTo>
                <a:lnTo>
                  <a:pt x="1" y="57"/>
                </a:lnTo>
                <a:lnTo>
                  <a:pt x="1" y="56"/>
                </a:lnTo>
                <a:lnTo>
                  <a:pt x="0" y="55"/>
                </a:lnTo>
                <a:lnTo>
                  <a:pt x="1" y="54"/>
                </a:lnTo>
                <a:lnTo>
                  <a:pt x="1" y="52"/>
                </a:lnTo>
                <a:lnTo>
                  <a:pt x="2" y="52"/>
                </a:lnTo>
                <a:lnTo>
                  <a:pt x="4" y="52"/>
                </a:lnTo>
                <a:lnTo>
                  <a:pt x="8" y="52"/>
                </a:lnTo>
                <a:lnTo>
                  <a:pt x="12" y="52"/>
                </a:lnTo>
                <a:lnTo>
                  <a:pt x="18" y="52"/>
                </a:lnTo>
                <a:lnTo>
                  <a:pt x="23" y="51"/>
                </a:lnTo>
                <a:lnTo>
                  <a:pt x="30" y="51"/>
                </a:lnTo>
                <a:lnTo>
                  <a:pt x="38" y="50"/>
                </a:lnTo>
                <a:lnTo>
                  <a:pt x="38" y="5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20"/>
          <p:cNvSpPr>
            <a:spLocks/>
          </p:cNvSpPr>
          <p:nvPr/>
        </p:nvSpPr>
        <p:spPr bwMode="auto">
          <a:xfrm>
            <a:off x="2107665" y="2564176"/>
            <a:ext cx="253660" cy="65377"/>
          </a:xfrm>
          <a:custGeom>
            <a:avLst/>
            <a:gdLst>
              <a:gd name="T0" fmla="*/ 0 w 97"/>
              <a:gd name="T1" fmla="*/ 8 h 25"/>
              <a:gd name="T2" fmla="*/ 11 w 97"/>
              <a:gd name="T3" fmla="*/ 6 h 25"/>
              <a:gd name="T4" fmla="*/ 22 w 97"/>
              <a:gd name="T5" fmla="*/ 5 h 25"/>
              <a:gd name="T6" fmla="*/ 34 w 97"/>
              <a:gd name="T7" fmla="*/ 2 h 25"/>
              <a:gd name="T8" fmla="*/ 45 w 97"/>
              <a:gd name="T9" fmla="*/ 1 h 25"/>
              <a:gd name="T10" fmla="*/ 57 w 97"/>
              <a:gd name="T11" fmla="*/ 1 h 25"/>
              <a:gd name="T12" fmla="*/ 70 w 97"/>
              <a:gd name="T13" fmla="*/ 0 h 25"/>
              <a:gd name="T14" fmla="*/ 84 w 97"/>
              <a:gd name="T15" fmla="*/ 0 h 25"/>
              <a:gd name="T16" fmla="*/ 97 w 97"/>
              <a:gd name="T17" fmla="*/ 0 h 25"/>
              <a:gd name="T18" fmla="*/ 97 w 97"/>
              <a:gd name="T19" fmla="*/ 13 h 25"/>
              <a:gd name="T20" fmla="*/ 6 w 97"/>
              <a:gd name="T21" fmla="*/ 25 h 25"/>
              <a:gd name="T22" fmla="*/ 0 w 97"/>
              <a:gd name="T23" fmla="*/ 8 h 25"/>
              <a:gd name="T24" fmla="*/ 0 w 97"/>
              <a:gd name="T25" fmla="*/ 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" h="25">
                <a:moveTo>
                  <a:pt x="0" y="8"/>
                </a:moveTo>
                <a:lnTo>
                  <a:pt x="11" y="6"/>
                </a:lnTo>
                <a:lnTo>
                  <a:pt x="22" y="5"/>
                </a:lnTo>
                <a:lnTo>
                  <a:pt x="34" y="2"/>
                </a:lnTo>
                <a:lnTo>
                  <a:pt x="45" y="1"/>
                </a:lnTo>
                <a:lnTo>
                  <a:pt x="57" y="1"/>
                </a:lnTo>
                <a:lnTo>
                  <a:pt x="70" y="0"/>
                </a:lnTo>
                <a:lnTo>
                  <a:pt x="84" y="0"/>
                </a:lnTo>
                <a:lnTo>
                  <a:pt x="97" y="0"/>
                </a:lnTo>
                <a:lnTo>
                  <a:pt x="97" y="13"/>
                </a:lnTo>
                <a:lnTo>
                  <a:pt x="6" y="25"/>
                </a:lnTo>
                <a:lnTo>
                  <a:pt x="0" y="8"/>
                </a:lnTo>
                <a:lnTo>
                  <a:pt x="0" y="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1"/>
          <p:cNvSpPr>
            <a:spLocks/>
          </p:cNvSpPr>
          <p:nvPr/>
        </p:nvSpPr>
        <p:spPr bwMode="auto">
          <a:xfrm>
            <a:off x="2479001" y="2368047"/>
            <a:ext cx="120292" cy="222279"/>
          </a:xfrm>
          <a:custGeom>
            <a:avLst/>
            <a:gdLst>
              <a:gd name="T0" fmla="*/ 27 w 46"/>
              <a:gd name="T1" fmla="*/ 0 h 85"/>
              <a:gd name="T2" fmla="*/ 29 w 46"/>
              <a:gd name="T3" fmla="*/ 11 h 85"/>
              <a:gd name="T4" fmla="*/ 33 w 46"/>
              <a:gd name="T5" fmla="*/ 22 h 85"/>
              <a:gd name="T6" fmla="*/ 35 w 46"/>
              <a:gd name="T7" fmla="*/ 33 h 85"/>
              <a:gd name="T8" fmla="*/ 39 w 46"/>
              <a:gd name="T9" fmla="*/ 43 h 85"/>
              <a:gd name="T10" fmla="*/ 41 w 46"/>
              <a:gd name="T11" fmla="*/ 53 h 85"/>
              <a:gd name="T12" fmla="*/ 44 w 46"/>
              <a:gd name="T13" fmla="*/ 64 h 85"/>
              <a:gd name="T14" fmla="*/ 45 w 46"/>
              <a:gd name="T15" fmla="*/ 74 h 85"/>
              <a:gd name="T16" fmla="*/ 46 w 46"/>
              <a:gd name="T17" fmla="*/ 83 h 85"/>
              <a:gd name="T18" fmla="*/ 45 w 46"/>
              <a:gd name="T19" fmla="*/ 83 h 85"/>
              <a:gd name="T20" fmla="*/ 44 w 46"/>
              <a:gd name="T21" fmla="*/ 85 h 85"/>
              <a:gd name="T22" fmla="*/ 41 w 46"/>
              <a:gd name="T23" fmla="*/ 85 h 85"/>
              <a:gd name="T24" fmla="*/ 40 w 46"/>
              <a:gd name="T25" fmla="*/ 85 h 85"/>
              <a:gd name="T26" fmla="*/ 37 w 46"/>
              <a:gd name="T27" fmla="*/ 83 h 85"/>
              <a:gd name="T28" fmla="*/ 36 w 46"/>
              <a:gd name="T29" fmla="*/ 82 h 85"/>
              <a:gd name="T30" fmla="*/ 34 w 46"/>
              <a:gd name="T31" fmla="*/ 81 h 85"/>
              <a:gd name="T32" fmla="*/ 31 w 46"/>
              <a:gd name="T33" fmla="*/ 79 h 85"/>
              <a:gd name="T34" fmla="*/ 30 w 46"/>
              <a:gd name="T35" fmla="*/ 77 h 85"/>
              <a:gd name="T36" fmla="*/ 28 w 46"/>
              <a:gd name="T37" fmla="*/ 75 h 85"/>
              <a:gd name="T38" fmla="*/ 25 w 46"/>
              <a:gd name="T39" fmla="*/ 71 h 85"/>
              <a:gd name="T40" fmla="*/ 23 w 46"/>
              <a:gd name="T41" fmla="*/ 68 h 85"/>
              <a:gd name="T42" fmla="*/ 22 w 46"/>
              <a:gd name="T43" fmla="*/ 64 h 85"/>
              <a:gd name="T44" fmla="*/ 19 w 46"/>
              <a:gd name="T45" fmla="*/ 60 h 85"/>
              <a:gd name="T46" fmla="*/ 17 w 46"/>
              <a:gd name="T47" fmla="*/ 56 h 85"/>
              <a:gd name="T48" fmla="*/ 14 w 46"/>
              <a:gd name="T49" fmla="*/ 51 h 85"/>
              <a:gd name="T50" fmla="*/ 11 w 46"/>
              <a:gd name="T51" fmla="*/ 42 h 85"/>
              <a:gd name="T52" fmla="*/ 7 w 46"/>
              <a:gd name="T53" fmla="*/ 34 h 85"/>
              <a:gd name="T54" fmla="*/ 5 w 46"/>
              <a:gd name="T55" fmla="*/ 26 h 85"/>
              <a:gd name="T56" fmla="*/ 2 w 46"/>
              <a:gd name="T57" fmla="*/ 19 h 85"/>
              <a:gd name="T58" fmla="*/ 1 w 46"/>
              <a:gd name="T59" fmla="*/ 14 h 85"/>
              <a:gd name="T60" fmla="*/ 0 w 46"/>
              <a:gd name="T61" fmla="*/ 9 h 85"/>
              <a:gd name="T62" fmla="*/ 0 w 46"/>
              <a:gd name="T63" fmla="*/ 8 h 85"/>
              <a:gd name="T64" fmla="*/ 0 w 46"/>
              <a:gd name="T65" fmla="*/ 7 h 85"/>
              <a:gd name="T66" fmla="*/ 0 w 46"/>
              <a:gd name="T67" fmla="*/ 6 h 85"/>
              <a:gd name="T68" fmla="*/ 1 w 46"/>
              <a:gd name="T69" fmla="*/ 5 h 85"/>
              <a:gd name="T70" fmla="*/ 1 w 46"/>
              <a:gd name="T71" fmla="*/ 3 h 85"/>
              <a:gd name="T72" fmla="*/ 2 w 46"/>
              <a:gd name="T73" fmla="*/ 3 h 85"/>
              <a:gd name="T74" fmla="*/ 5 w 46"/>
              <a:gd name="T75" fmla="*/ 2 h 85"/>
              <a:gd name="T76" fmla="*/ 7 w 46"/>
              <a:gd name="T77" fmla="*/ 1 h 85"/>
              <a:gd name="T78" fmla="*/ 11 w 46"/>
              <a:gd name="T79" fmla="*/ 0 h 85"/>
              <a:gd name="T80" fmla="*/ 16 w 46"/>
              <a:gd name="T81" fmla="*/ 0 h 85"/>
              <a:gd name="T82" fmla="*/ 21 w 46"/>
              <a:gd name="T83" fmla="*/ 0 h 85"/>
              <a:gd name="T84" fmla="*/ 27 w 46"/>
              <a:gd name="T85" fmla="*/ 0 h 85"/>
              <a:gd name="T86" fmla="*/ 27 w 46"/>
              <a:gd name="T87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" h="85">
                <a:moveTo>
                  <a:pt x="27" y="0"/>
                </a:moveTo>
                <a:lnTo>
                  <a:pt x="29" y="11"/>
                </a:lnTo>
                <a:lnTo>
                  <a:pt x="33" y="22"/>
                </a:lnTo>
                <a:lnTo>
                  <a:pt x="35" y="33"/>
                </a:lnTo>
                <a:lnTo>
                  <a:pt x="39" y="43"/>
                </a:lnTo>
                <a:lnTo>
                  <a:pt x="41" y="53"/>
                </a:lnTo>
                <a:lnTo>
                  <a:pt x="44" y="64"/>
                </a:lnTo>
                <a:lnTo>
                  <a:pt x="45" y="74"/>
                </a:lnTo>
                <a:lnTo>
                  <a:pt x="46" y="83"/>
                </a:lnTo>
                <a:lnTo>
                  <a:pt x="45" y="83"/>
                </a:lnTo>
                <a:lnTo>
                  <a:pt x="44" y="85"/>
                </a:lnTo>
                <a:lnTo>
                  <a:pt x="41" y="85"/>
                </a:lnTo>
                <a:lnTo>
                  <a:pt x="40" y="85"/>
                </a:lnTo>
                <a:lnTo>
                  <a:pt x="37" y="83"/>
                </a:lnTo>
                <a:lnTo>
                  <a:pt x="36" y="82"/>
                </a:lnTo>
                <a:lnTo>
                  <a:pt x="34" y="81"/>
                </a:lnTo>
                <a:lnTo>
                  <a:pt x="31" y="79"/>
                </a:lnTo>
                <a:lnTo>
                  <a:pt x="30" y="77"/>
                </a:lnTo>
                <a:lnTo>
                  <a:pt x="28" y="75"/>
                </a:lnTo>
                <a:lnTo>
                  <a:pt x="25" y="71"/>
                </a:lnTo>
                <a:lnTo>
                  <a:pt x="23" y="68"/>
                </a:lnTo>
                <a:lnTo>
                  <a:pt x="22" y="64"/>
                </a:lnTo>
                <a:lnTo>
                  <a:pt x="19" y="60"/>
                </a:lnTo>
                <a:lnTo>
                  <a:pt x="17" y="56"/>
                </a:lnTo>
                <a:lnTo>
                  <a:pt x="14" y="51"/>
                </a:lnTo>
                <a:lnTo>
                  <a:pt x="11" y="42"/>
                </a:lnTo>
                <a:lnTo>
                  <a:pt x="7" y="34"/>
                </a:lnTo>
                <a:lnTo>
                  <a:pt x="5" y="26"/>
                </a:lnTo>
                <a:lnTo>
                  <a:pt x="2" y="19"/>
                </a:lnTo>
                <a:lnTo>
                  <a:pt x="1" y="14"/>
                </a:lnTo>
                <a:lnTo>
                  <a:pt x="0" y="9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2" y="3"/>
                </a:lnTo>
                <a:lnTo>
                  <a:pt x="5" y="2"/>
                </a:lnTo>
                <a:lnTo>
                  <a:pt x="7" y="1"/>
                </a:lnTo>
                <a:lnTo>
                  <a:pt x="11" y="0"/>
                </a:lnTo>
                <a:lnTo>
                  <a:pt x="16" y="0"/>
                </a:lnTo>
                <a:lnTo>
                  <a:pt x="21" y="0"/>
                </a:lnTo>
                <a:lnTo>
                  <a:pt x="27" y="0"/>
                </a:lnTo>
                <a:lnTo>
                  <a:pt x="27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23"/>
          <p:cNvSpPr>
            <a:spLocks/>
          </p:cNvSpPr>
          <p:nvPr/>
        </p:nvSpPr>
        <p:spPr bwMode="auto">
          <a:xfrm>
            <a:off x="2554836" y="2501415"/>
            <a:ext cx="264120" cy="67991"/>
          </a:xfrm>
          <a:custGeom>
            <a:avLst/>
            <a:gdLst>
              <a:gd name="T0" fmla="*/ 0 w 101"/>
              <a:gd name="T1" fmla="*/ 9 h 26"/>
              <a:gd name="T2" fmla="*/ 13 w 101"/>
              <a:gd name="T3" fmla="*/ 7 h 26"/>
              <a:gd name="T4" fmla="*/ 25 w 101"/>
              <a:gd name="T5" fmla="*/ 5 h 26"/>
              <a:gd name="T6" fmla="*/ 38 w 101"/>
              <a:gd name="T7" fmla="*/ 3 h 26"/>
              <a:gd name="T8" fmla="*/ 47 w 101"/>
              <a:gd name="T9" fmla="*/ 2 h 26"/>
              <a:gd name="T10" fmla="*/ 57 w 101"/>
              <a:gd name="T11" fmla="*/ 1 h 26"/>
              <a:gd name="T12" fmla="*/ 64 w 101"/>
              <a:gd name="T13" fmla="*/ 1 h 26"/>
              <a:gd name="T14" fmla="*/ 72 w 101"/>
              <a:gd name="T15" fmla="*/ 1 h 26"/>
              <a:gd name="T16" fmla="*/ 78 w 101"/>
              <a:gd name="T17" fmla="*/ 0 h 26"/>
              <a:gd name="T18" fmla="*/ 83 w 101"/>
              <a:gd name="T19" fmla="*/ 1 h 26"/>
              <a:gd name="T20" fmla="*/ 87 w 101"/>
              <a:gd name="T21" fmla="*/ 1 h 26"/>
              <a:gd name="T22" fmla="*/ 91 w 101"/>
              <a:gd name="T23" fmla="*/ 1 h 26"/>
              <a:gd name="T24" fmla="*/ 95 w 101"/>
              <a:gd name="T25" fmla="*/ 2 h 26"/>
              <a:gd name="T26" fmla="*/ 97 w 101"/>
              <a:gd name="T27" fmla="*/ 3 h 26"/>
              <a:gd name="T28" fmla="*/ 98 w 101"/>
              <a:gd name="T29" fmla="*/ 6 h 26"/>
              <a:gd name="T30" fmla="*/ 99 w 101"/>
              <a:gd name="T31" fmla="*/ 7 h 26"/>
              <a:gd name="T32" fmla="*/ 101 w 101"/>
              <a:gd name="T33" fmla="*/ 9 h 26"/>
              <a:gd name="T34" fmla="*/ 101 w 101"/>
              <a:gd name="T35" fmla="*/ 13 h 26"/>
              <a:gd name="T36" fmla="*/ 99 w 101"/>
              <a:gd name="T37" fmla="*/ 15 h 26"/>
              <a:gd name="T38" fmla="*/ 99 w 101"/>
              <a:gd name="T39" fmla="*/ 17 h 26"/>
              <a:gd name="T40" fmla="*/ 97 w 101"/>
              <a:gd name="T41" fmla="*/ 18 h 26"/>
              <a:gd name="T42" fmla="*/ 97 w 101"/>
              <a:gd name="T43" fmla="*/ 18 h 26"/>
              <a:gd name="T44" fmla="*/ 95 w 101"/>
              <a:gd name="T45" fmla="*/ 19 h 26"/>
              <a:gd name="T46" fmla="*/ 92 w 101"/>
              <a:gd name="T47" fmla="*/ 19 h 26"/>
              <a:gd name="T48" fmla="*/ 90 w 101"/>
              <a:gd name="T49" fmla="*/ 20 h 26"/>
              <a:gd name="T50" fmla="*/ 86 w 101"/>
              <a:gd name="T51" fmla="*/ 20 h 26"/>
              <a:gd name="T52" fmla="*/ 83 w 101"/>
              <a:gd name="T53" fmla="*/ 20 h 26"/>
              <a:gd name="T54" fmla="*/ 76 w 101"/>
              <a:gd name="T55" fmla="*/ 22 h 26"/>
              <a:gd name="T56" fmla="*/ 72 w 101"/>
              <a:gd name="T57" fmla="*/ 22 h 26"/>
              <a:gd name="T58" fmla="*/ 66 w 101"/>
              <a:gd name="T59" fmla="*/ 23 h 26"/>
              <a:gd name="T60" fmla="*/ 58 w 101"/>
              <a:gd name="T61" fmla="*/ 23 h 26"/>
              <a:gd name="T62" fmla="*/ 50 w 101"/>
              <a:gd name="T63" fmla="*/ 24 h 26"/>
              <a:gd name="T64" fmla="*/ 41 w 101"/>
              <a:gd name="T65" fmla="*/ 24 h 26"/>
              <a:gd name="T66" fmla="*/ 33 w 101"/>
              <a:gd name="T67" fmla="*/ 25 h 26"/>
              <a:gd name="T68" fmla="*/ 22 w 101"/>
              <a:gd name="T69" fmla="*/ 25 h 26"/>
              <a:gd name="T70" fmla="*/ 12 w 101"/>
              <a:gd name="T71" fmla="*/ 25 h 26"/>
              <a:gd name="T72" fmla="*/ 0 w 101"/>
              <a:gd name="T73" fmla="*/ 26 h 26"/>
              <a:gd name="T74" fmla="*/ 0 w 101"/>
              <a:gd name="T75" fmla="*/ 9 h 26"/>
              <a:gd name="T76" fmla="*/ 0 w 101"/>
              <a:gd name="T77" fmla="*/ 9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" h="26">
                <a:moveTo>
                  <a:pt x="0" y="9"/>
                </a:moveTo>
                <a:lnTo>
                  <a:pt x="13" y="7"/>
                </a:lnTo>
                <a:lnTo>
                  <a:pt x="25" y="5"/>
                </a:lnTo>
                <a:lnTo>
                  <a:pt x="38" y="3"/>
                </a:lnTo>
                <a:lnTo>
                  <a:pt x="47" y="2"/>
                </a:lnTo>
                <a:lnTo>
                  <a:pt x="57" y="1"/>
                </a:lnTo>
                <a:lnTo>
                  <a:pt x="64" y="1"/>
                </a:lnTo>
                <a:lnTo>
                  <a:pt x="72" y="1"/>
                </a:lnTo>
                <a:lnTo>
                  <a:pt x="78" y="0"/>
                </a:lnTo>
                <a:lnTo>
                  <a:pt x="83" y="1"/>
                </a:lnTo>
                <a:lnTo>
                  <a:pt x="87" y="1"/>
                </a:lnTo>
                <a:lnTo>
                  <a:pt x="91" y="1"/>
                </a:lnTo>
                <a:lnTo>
                  <a:pt x="95" y="2"/>
                </a:lnTo>
                <a:lnTo>
                  <a:pt x="97" y="3"/>
                </a:lnTo>
                <a:lnTo>
                  <a:pt x="98" y="6"/>
                </a:lnTo>
                <a:lnTo>
                  <a:pt x="99" y="7"/>
                </a:lnTo>
                <a:lnTo>
                  <a:pt x="101" y="9"/>
                </a:lnTo>
                <a:lnTo>
                  <a:pt x="101" y="13"/>
                </a:lnTo>
                <a:lnTo>
                  <a:pt x="99" y="15"/>
                </a:lnTo>
                <a:lnTo>
                  <a:pt x="99" y="17"/>
                </a:lnTo>
                <a:lnTo>
                  <a:pt x="97" y="18"/>
                </a:lnTo>
                <a:lnTo>
                  <a:pt x="97" y="18"/>
                </a:lnTo>
                <a:lnTo>
                  <a:pt x="95" y="19"/>
                </a:lnTo>
                <a:lnTo>
                  <a:pt x="92" y="19"/>
                </a:lnTo>
                <a:lnTo>
                  <a:pt x="90" y="20"/>
                </a:lnTo>
                <a:lnTo>
                  <a:pt x="86" y="20"/>
                </a:lnTo>
                <a:lnTo>
                  <a:pt x="83" y="20"/>
                </a:lnTo>
                <a:lnTo>
                  <a:pt x="76" y="22"/>
                </a:lnTo>
                <a:lnTo>
                  <a:pt x="72" y="22"/>
                </a:lnTo>
                <a:lnTo>
                  <a:pt x="66" y="23"/>
                </a:lnTo>
                <a:lnTo>
                  <a:pt x="58" y="23"/>
                </a:lnTo>
                <a:lnTo>
                  <a:pt x="50" y="24"/>
                </a:lnTo>
                <a:lnTo>
                  <a:pt x="41" y="24"/>
                </a:lnTo>
                <a:lnTo>
                  <a:pt x="33" y="25"/>
                </a:lnTo>
                <a:lnTo>
                  <a:pt x="22" y="25"/>
                </a:lnTo>
                <a:lnTo>
                  <a:pt x="12" y="25"/>
                </a:lnTo>
                <a:lnTo>
                  <a:pt x="0" y="26"/>
                </a:lnTo>
                <a:lnTo>
                  <a:pt x="0" y="9"/>
                </a:lnTo>
                <a:lnTo>
                  <a:pt x="0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24"/>
          <p:cNvSpPr>
            <a:spLocks/>
          </p:cNvSpPr>
          <p:nvPr/>
        </p:nvSpPr>
        <p:spPr bwMode="auto">
          <a:xfrm>
            <a:off x="1979527" y="2681852"/>
            <a:ext cx="337341" cy="334725"/>
          </a:xfrm>
          <a:custGeom>
            <a:avLst/>
            <a:gdLst>
              <a:gd name="T0" fmla="*/ 8 w 129"/>
              <a:gd name="T1" fmla="*/ 118 h 128"/>
              <a:gd name="T2" fmla="*/ 21 w 129"/>
              <a:gd name="T3" fmla="*/ 104 h 128"/>
              <a:gd name="T4" fmla="*/ 33 w 129"/>
              <a:gd name="T5" fmla="*/ 91 h 128"/>
              <a:gd name="T6" fmla="*/ 44 w 129"/>
              <a:gd name="T7" fmla="*/ 80 h 128"/>
              <a:gd name="T8" fmla="*/ 54 w 129"/>
              <a:gd name="T9" fmla="*/ 70 h 128"/>
              <a:gd name="T10" fmla="*/ 61 w 129"/>
              <a:gd name="T11" fmla="*/ 61 h 128"/>
              <a:gd name="T12" fmla="*/ 68 w 129"/>
              <a:gd name="T13" fmla="*/ 53 h 128"/>
              <a:gd name="T14" fmla="*/ 73 w 129"/>
              <a:gd name="T15" fmla="*/ 47 h 128"/>
              <a:gd name="T16" fmla="*/ 78 w 129"/>
              <a:gd name="T17" fmla="*/ 39 h 128"/>
              <a:gd name="T18" fmla="*/ 82 w 129"/>
              <a:gd name="T19" fmla="*/ 30 h 128"/>
              <a:gd name="T20" fmla="*/ 84 w 129"/>
              <a:gd name="T21" fmla="*/ 23 h 128"/>
              <a:gd name="T22" fmla="*/ 84 w 129"/>
              <a:gd name="T23" fmla="*/ 18 h 128"/>
              <a:gd name="T24" fmla="*/ 82 w 129"/>
              <a:gd name="T25" fmla="*/ 13 h 128"/>
              <a:gd name="T26" fmla="*/ 82 w 129"/>
              <a:gd name="T27" fmla="*/ 8 h 128"/>
              <a:gd name="T28" fmla="*/ 82 w 129"/>
              <a:gd name="T29" fmla="*/ 5 h 128"/>
              <a:gd name="T30" fmla="*/ 84 w 129"/>
              <a:gd name="T31" fmla="*/ 2 h 128"/>
              <a:gd name="T32" fmla="*/ 88 w 129"/>
              <a:gd name="T33" fmla="*/ 0 h 128"/>
              <a:gd name="T34" fmla="*/ 90 w 129"/>
              <a:gd name="T35" fmla="*/ 0 h 128"/>
              <a:gd name="T36" fmla="*/ 97 w 129"/>
              <a:gd name="T37" fmla="*/ 1 h 128"/>
              <a:gd name="T38" fmla="*/ 110 w 129"/>
              <a:gd name="T39" fmla="*/ 6 h 128"/>
              <a:gd name="T40" fmla="*/ 119 w 129"/>
              <a:gd name="T41" fmla="*/ 12 h 128"/>
              <a:gd name="T42" fmla="*/ 125 w 129"/>
              <a:gd name="T43" fmla="*/ 19 h 128"/>
              <a:gd name="T44" fmla="*/ 128 w 129"/>
              <a:gd name="T45" fmla="*/ 28 h 128"/>
              <a:gd name="T46" fmla="*/ 129 w 129"/>
              <a:gd name="T47" fmla="*/ 35 h 128"/>
              <a:gd name="T48" fmla="*/ 127 w 129"/>
              <a:gd name="T49" fmla="*/ 40 h 128"/>
              <a:gd name="T50" fmla="*/ 122 w 129"/>
              <a:gd name="T51" fmla="*/ 47 h 128"/>
              <a:gd name="T52" fmla="*/ 113 w 129"/>
              <a:gd name="T53" fmla="*/ 54 h 128"/>
              <a:gd name="T54" fmla="*/ 104 w 129"/>
              <a:gd name="T55" fmla="*/ 64 h 128"/>
              <a:gd name="T56" fmla="*/ 90 w 129"/>
              <a:gd name="T57" fmla="*/ 75 h 128"/>
              <a:gd name="T58" fmla="*/ 76 w 129"/>
              <a:gd name="T59" fmla="*/ 87 h 128"/>
              <a:gd name="T60" fmla="*/ 59 w 129"/>
              <a:gd name="T61" fmla="*/ 101 h 128"/>
              <a:gd name="T62" fmla="*/ 44 w 129"/>
              <a:gd name="T63" fmla="*/ 112 h 128"/>
              <a:gd name="T64" fmla="*/ 36 w 129"/>
              <a:gd name="T65" fmla="*/ 118 h 128"/>
              <a:gd name="T66" fmla="*/ 27 w 129"/>
              <a:gd name="T67" fmla="*/ 122 h 128"/>
              <a:gd name="T68" fmla="*/ 20 w 129"/>
              <a:gd name="T69" fmla="*/ 126 h 128"/>
              <a:gd name="T70" fmla="*/ 14 w 129"/>
              <a:gd name="T71" fmla="*/ 128 h 128"/>
              <a:gd name="T72" fmla="*/ 9 w 129"/>
              <a:gd name="T73" fmla="*/ 128 h 128"/>
              <a:gd name="T74" fmla="*/ 4 w 129"/>
              <a:gd name="T75" fmla="*/ 128 h 128"/>
              <a:gd name="T76" fmla="*/ 2 w 129"/>
              <a:gd name="T77" fmla="*/ 126 h 128"/>
              <a:gd name="T78" fmla="*/ 0 w 129"/>
              <a:gd name="T79" fmla="*/ 1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9" h="128">
                <a:moveTo>
                  <a:pt x="0" y="125"/>
                </a:moveTo>
                <a:lnTo>
                  <a:pt x="8" y="118"/>
                </a:lnTo>
                <a:lnTo>
                  <a:pt x="15" y="110"/>
                </a:lnTo>
                <a:lnTo>
                  <a:pt x="21" y="104"/>
                </a:lnTo>
                <a:lnTo>
                  <a:pt x="27" y="97"/>
                </a:lnTo>
                <a:lnTo>
                  <a:pt x="33" y="91"/>
                </a:lnTo>
                <a:lnTo>
                  <a:pt x="39" y="85"/>
                </a:lnTo>
                <a:lnTo>
                  <a:pt x="44" y="80"/>
                </a:lnTo>
                <a:lnTo>
                  <a:pt x="49" y="75"/>
                </a:lnTo>
                <a:lnTo>
                  <a:pt x="54" y="70"/>
                </a:lnTo>
                <a:lnTo>
                  <a:pt x="57" y="65"/>
                </a:lnTo>
                <a:lnTo>
                  <a:pt x="61" y="61"/>
                </a:lnTo>
                <a:lnTo>
                  <a:pt x="65" y="57"/>
                </a:lnTo>
                <a:lnTo>
                  <a:pt x="68" y="53"/>
                </a:lnTo>
                <a:lnTo>
                  <a:pt x="71" y="50"/>
                </a:lnTo>
                <a:lnTo>
                  <a:pt x="73" y="47"/>
                </a:lnTo>
                <a:lnTo>
                  <a:pt x="74" y="44"/>
                </a:lnTo>
                <a:lnTo>
                  <a:pt x="78" y="39"/>
                </a:lnTo>
                <a:lnTo>
                  <a:pt x="79" y="34"/>
                </a:lnTo>
                <a:lnTo>
                  <a:pt x="82" y="30"/>
                </a:lnTo>
                <a:lnTo>
                  <a:pt x="83" y="27"/>
                </a:lnTo>
                <a:lnTo>
                  <a:pt x="84" y="23"/>
                </a:lnTo>
                <a:lnTo>
                  <a:pt x="84" y="21"/>
                </a:lnTo>
                <a:lnTo>
                  <a:pt x="84" y="18"/>
                </a:lnTo>
                <a:lnTo>
                  <a:pt x="83" y="16"/>
                </a:lnTo>
                <a:lnTo>
                  <a:pt x="82" y="13"/>
                </a:lnTo>
                <a:lnTo>
                  <a:pt x="82" y="11"/>
                </a:lnTo>
                <a:lnTo>
                  <a:pt x="82" y="8"/>
                </a:lnTo>
                <a:lnTo>
                  <a:pt x="82" y="7"/>
                </a:lnTo>
                <a:lnTo>
                  <a:pt x="82" y="5"/>
                </a:lnTo>
                <a:lnTo>
                  <a:pt x="83" y="4"/>
                </a:lnTo>
                <a:lnTo>
                  <a:pt x="84" y="2"/>
                </a:lnTo>
                <a:lnTo>
                  <a:pt x="87" y="1"/>
                </a:lnTo>
                <a:lnTo>
                  <a:pt x="88" y="0"/>
                </a:lnTo>
                <a:lnTo>
                  <a:pt x="89" y="0"/>
                </a:lnTo>
                <a:lnTo>
                  <a:pt x="90" y="0"/>
                </a:lnTo>
                <a:lnTo>
                  <a:pt x="93" y="0"/>
                </a:lnTo>
                <a:lnTo>
                  <a:pt x="97" y="1"/>
                </a:lnTo>
                <a:lnTo>
                  <a:pt x="104" y="4"/>
                </a:lnTo>
                <a:lnTo>
                  <a:pt x="110" y="6"/>
                </a:lnTo>
                <a:lnTo>
                  <a:pt x="114" y="10"/>
                </a:lnTo>
                <a:lnTo>
                  <a:pt x="119" y="12"/>
                </a:lnTo>
                <a:lnTo>
                  <a:pt x="123" y="16"/>
                </a:lnTo>
                <a:lnTo>
                  <a:pt x="125" y="19"/>
                </a:lnTo>
                <a:lnTo>
                  <a:pt x="127" y="24"/>
                </a:lnTo>
                <a:lnTo>
                  <a:pt x="128" y="28"/>
                </a:lnTo>
                <a:lnTo>
                  <a:pt x="129" y="33"/>
                </a:lnTo>
                <a:lnTo>
                  <a:pt x="129" y="35"/>
                </a:lnTo>
                <a:lnTo>
                  <a:pt x="128" y="37"/>
                </a:lnTo>
                <a:lnTo>
                  <a:pt x="127" y="40"/>
                </a:lnTo>
                <a:lnTo>
                  <a:pt x="124" y="44"/>
                </a:lnTo>
                <a:lnTo>
                  <a:pt x="122" y="47"/>
                </a:lnTo>
                <a:lnTo>
                  <a:pt x="118" y="51"/>
                </a:lnTo>
                <a:lnTo>
                  <a:pt x="113" y="54"/>
                </a:lnTo>
                <a:lnTo>
                  <a:pt x="108" y="58"/>
                </a:lnTo>
                <a:lnTo>
                  <a:pt x="104" y="64"/>
                </a:lnTo>
                <a:lnTo>
                  <a:pt x="97" y="69"/>
                </a:lnTo>
                <a:lnTo>
                  <a:pt x="90" y="75"/>
                </a:lnTo>
                <a:lnTo>
                  <a:pt x="83" y="81"/>
                </a:lnTo>
                <a:lnTo>
                  <a:pt x="76" y="87"/>
                </a:lnTo>
                <a:lnTo>
                  <a:pt x="67" y="93"/>
                </a:lnTo>
                <a:lnTo>
                  <a:pt x="59" y="101"/>
                </a:lnTo>
                <a:lnTo>
                  <a:pt x="49" y="108"/>
                </a:lnTo>
                <a:lnTo>
                  <a:pt x="44" y="112"/>
                </a:lnTo>
                <a:lnTo>
                  <a:pt x="39" y="115"/>
                </a:lnTo>
                <a:lnTo>
                  <a:pt x="36" y="118"/>
                </a:lnTo>
                <a:lnTo>
                  <a:pt x="31" y="120"/>
                </a:lnTo>
                <a:lnTo>
                  <a:pt x="27" y="122"/>
                </a:lnTo>
                <a:lnTo>
                  <a:pt x="23" y="125"/>
                </a:lnTo>
                <a:lnTo>
                  <a:pt x="20" y="126"/>
                </a:lnTo>
                <a:lnTo>
                  <a:pt x="17" y="127"/>
                </a:lnTo>
                <a:lnTo>
                  <a:pt x="14" y="128"/>
                </a:lnTo>
                <a:lnTo>
                  <a:pt x="11" y="128"/>
                </a:lnTo>
                <a:lnTo>
                  <a:pt x="9" y="128"/>
                </a:lnTo>
                <a:lnTo>
                  <a:pt x="6" y="128"/>
                </a:lnTo>
                <a:lnTo>
                  <a:pt x="4" y="128"/>
                </a:lnTo>
                <a:lnTo>
                  <a:pt x="3" y="127"/>
                </a:lnTo>
                <a:lnTo>
                  <a:pt x="2" y="126"/>
                </a:lnTo>
                <a:lnTo>
                  <a:pt x="0" y="125"/>
                </a:lnTo>
                <a:lnTo>
                  <a:pt x="0" y="1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25"/>
          <p:cNvSpPr>
            <a:spLocks/>
          </p:cNvSpPr>
          <p:nvPr/>
        </p:nvSpPr>
        <p:spPr bwMode="auto">
          <a:xfrm>
            <a:off x="2128585" y="2864905"/>
            <a:ext cx="122908" cy="891729"/>
          </a:xfrm>
          <a:custGeom>
            <a:avLst/>
            <a:gdLst>
              <a:gd name="T0" fmla="*/ 4 w 47"/>
              <a:gd name="T1" fmla="*/ 248 h 341"/>
              <a:gd name="T2" fmla="*/ 6 w 47"/>
              <a:gd name="T3" fmla="*/ 232 h 341"/>
              <a:gd name="T4" fmla="*/ 9 w 47"/>
              <a:gd name="T5" fmla="*/ 213 h 341"/>
              <a:gd name="T6" fmla="*/ 11 w 47"/>
              <a:gd name="T7" fmla="*/ 191 h 341"/>
              <a:gd name="T8" fmla="*/ 13 w 47"/>
              <a:gd name="T9" fmla="*/ 174 h 341"/>
              <a:gd name="T10" fmla="*/ 13 w 47"/>
              <a:gd name="T11" fmla="*/ 159 h 341"/>
              <a:gd name="T12" fmla="*/ 14 w 47"/>
              <a:gd name="T13" fmla="*/ 142 h 341"/>
              <a:gd name="T14" fmla="*/ 14 w 47"/>
              <a:gd name="T15" fmla="*/ 123 h 341"/>
              <a:gd name="T16" fmla="*/ 15 w 47"/>
              <a:gd name="T17" fmla="*/ 100 h 341"/>
              <a:gd name="T18" fmla="*/ 15 w 47"/>
              <a:gd name="T19" fmla="*/ 75 h 341"/>
              <a:gd name="T20" fmla="*/ 15 w 47"/>
              <a:gd name="T21" fmla="*/ 48 h 341"/>
              <a:gd name="T22" fmla="*/ 15 w 47"/>
              <a:gd name="T23" fmla="*/ 16 h 341"/>
              <a:gd name="T24" fmla="*/ 21 w 47"/>
              <a:gd name="T25" fmla="*/ 4 h 341"/>
              <a:gd name="T26" fmla="*/ 31 w 47"/>
              <a:gd name="T27" fmla="*/ 10 h 341"/>
              <a:gd name="T28" fmla="*/ 38 w 47"/>
              <a:gd name="T29" fmla="*/ 16 h 341"/>
              <a:gd name="T30" fmla="*/ 42 w 47"/>
              <a:gd name="T31" fmla="*/ 21 h 341"/>
              <a:gd name="T32" fmla="*/ 44 w 47"/>
              <a:gd name="T33" fmla="*/ 26 h 341"/>
              <a:gd name="T34" fmla="*/ 44 w 47"/>
              <a:gd name="T35" fmla="*/ 32 h 341"/>
              <a:gd name="T36" fmla="*/ 45 w 47"/>
              <a:gd name="T37" fmla="*/ 40 h 341"/>
              <a:gd name="T38" fmla="*/ 45 w 47"/>
              <a:gd name="T39" fmla="*/ 52 h 341"/>
              <a:gd name="T40" fmla="*/ 45 w 47"/>
              <a:gd name="T41" fmla="*/ 68 h 341"/>
              <a:gd name="T42" fmla="*/ 47 w 47"/>
              <a:gd name="T43" fmla="*/ 86 h 341"/>
              <a:gd name="T44" fmla="*/ 47 w 47"/>
              <a:gd name="T45" fmla="*/ 107 h 341"/>
              <a:gd name="T46" fmla="*/ 47 w 47"/>
              <a:gd name="T47" fmla="*/ 131 h 341"/>
              <a:gd name="T48" fmla="*/ 45 w 47"/>
              <a:gd name="T49" fmla="*/ 158 h 341"/>
              <a:gd name="T50" fmla="*/ 44 w 47"/>
              <a:gd name="T51" fmla="*/ 183 h 341"/>
              <a:gd name="T52" fmla="*/ 43 w 47"/>
              <a:gd name="T53" fmla="*/ 207 h 341"/>
              <a:gd name="T54" fmla="*/ 42 w 47"/>
              <a:gd name="T55" fmla="*/ 227 h 341"/>
              <a:gd name="T56" fmla="*/ 40 w 47"/>
              <a:gd name="T57" fmla="*/ 247 h 341"/>
              <a:gd name="T58" fmla="*/ 39 w 47"/>
              <a:gd name="T59" fmla="*/ 265 h 341"/>
              <a:gd name="T60" fmla="*/ 38 w 47"/>
              <a:gd name="T61" fmla="*/ 279 h 341"/>
              <a:gd name="T62" fmla="*/ 36 w 47"/>
              <a:gd name="T63" fmla="*/ 293 h 341"/>
              <a:gd name="T64" fmla="*/ 33 w 47"/>
              <a:gd name="T65" fmla="*/ 304 h 341"/>
              <a:gd name="T66" fmla="*/ 32 w 47"/>
              <a:gd name="T67" fmla="*/ 313 h 341"/>
              <a:gd name="T68" fmla="*/ 30 w 47"/>
              <a:gd name="T69" fmla="*/ 321 h 341"/>
              <a:gd name="T70" fmla="*/ 28 w 47"/>
              <a:gd name="T71" fmla="*/ 328 h 341"/>
              <a:gd name="T72" fmla="*/ 27 w 47"/>
              <a:gd name="T73" fmla="*/ 333 h 341"/>
              <a:gd name="T74" fmla="*/ 26 w 47"/>
              <a:gd name="T75" fmla="*/ 338 h 341"/>
              <a:gd name="T76" fmla="*/ 25 w 47"/>
              <a:gd name="T77" fmla="*/ 340 h 341"/>
              <a:gd name="T78" fmla="*/ 23 w 47"/>
              <a:gd name="T79" fmla="*/ 341 h 341"/>
              <a:gd name="T80" fmla="*/ 22 w 47"/>
              <a:gd name="T81" fmla="*/ 341 h 341"/>
              <a:gd name="T82" fmla="*/ 19 w 47"/>
              <a:gd name="T83" fmla="*/ 338 h 341"/>
              <a:gd name="T84" fmla="*/ 15 w 47"/>
              <a:gd name="T85" fmla="*/ 332 h 341"/>
              <a:gd name="T86" fmla="*/ 11 w 47"/>
              <a:gd name="T87" fmla="*/ 323 h 341"/>
              <a:gd name="T88" fmla="*/ 6 w 47"/>
              <a:gd name="T89" fmla="*/ 312 h 341"/>
              <a:gd name="T90" fmla="*/ 4 w 47"/>
              <a:gd name="T91" fmla="*/ 301 h 341"/>
              <a:gd name="T92" fmla="*/ 2 w 47"/>
              <a:gd name="T93" fmla="*/ 293 h 341"/>
              <a:gd name="T94" fmla="*/ 0 w 47"/>
              <a:gd name="T95" fmla="*/ 288 h 341"/>
              <a:gd name="T96" fmla="*/ 0 w 47"/>
              <a:gd name="T97" fmla="*/ 285 h 341"/>
              <a:gd name="T98" fmla="*/ 0 w 47"/>
              <a:gd name="T99" fmla="*/ 279 h 341"/>
              <a:gd name="T100" fmla="*/ 2 w 47"/>
              <a:gd name="T101" fmla="*/ 272 h 341"/>
              <a:gd name="T102" fmla="*/ 3 w 47"/>
              <a:gd name="T103" fmla="*/ 261 h 341"/>
              <a:gd name="T104" fmla="*/ 3 w 47"/>
              <a:gd name="T105" fmla="*/ 255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7" h="341">
                <a:moveTo>
                  <a:pt x="3" y="255"/>
                </a:moveTo>
                <a:lnTo>
                  <a:pt x="4" y="248"/>
                </a:lnTo>
                <a:lnTo>
                  <a:pt x="5" y="241"/>
                </a:lnTo>
                <a:lnTo>
                  <a:pt x="6" y="232"/>
                </a:lnTo>
                <a:lnTo>
                  <a:pt x="8" y="222"/>
                </a:lnTo>
                <a:lnTo>
                  <a:pt x="9" y="213"/>
                </a:lnTo>
                <a:lnTo>
                  <a:pt x="10" y="202"/>
                </a:lnTo>
                <a:lnTo>
                  <a:pt x="11" y="191"/>
                </a:lnTo>
                <a:lnTo>
                  <a:pt x="11" y="180"/>
                </a:lnTo>
                <a:lnTo>
                  <a:pt x="13" y="174"/>
                </a:lnTo>
                <a:lnTo>
                  <a:pt x="13" y="166"/>
                </a:lnTo>
                <a:lnTo>
                  <a:pt x="13" y="159"/>
                </a:lnTo>
                <a:lnTo>
                  <a:pt x="14" y="151"/>
                </a:lnTo>
                <a:lnTo>
                  <a:pt x="14" y="142"/>
                </a:lnTo>
                <a:lnTo>
                  <a:pt x="14" y="133"/>
                </a:lnTo>
                <a:lnTo>
                  <a:pt x="14" y="123"/>
                </a:lnTo>
                <a:lnTo>
                  <a:pt x="14" y="112"/>
                </a:lnTo>
                <a:lnTo>
                  <a:pt x="15" y="100"/>
                </a:lnTo>
                <a:lnTo>
                  <a:pt x="15" y="88"/>
                </a:lnTo>
                <a:lnTo>
                  <a:pt x="15" y="75"/>
                </a:lnTo>
                <a:lnTo>
                  <a:pt x="15" y="61"/>
                </a:lnTo>
                <a:lnTo>
                  <a:pt x="15" y="48"/>
                </a:lnTo>
                <a:lnTo>
                  <a:pt x="15" y="32"/>
                </a:lnTo>
                <a:lnTo>
                  <a:pt x="15" y="16"/>
                </a:lnTo>
                <a:lnTo>
                  <a:pt x="15" y="0"/>
                </a:lnTo>
                <a:lnTo>
                  <a:pt x="21" y="4"/>
                </a:lnTo>
                <a:lnTo>
                  <a:pt x="26" y="6"/>
                </a:lnTo>
                <a:lnTo>
                  <a:pt x="31" y="10"/>
                </a:lnTo>
                <a:lnTo>
                  <a:pt x="34" y="12"/>
                </a:lnTo>
                <a:lnTo>
                  <a:pt x="38" y="16"/>
                </a:lnTo>
                <a:lnTo>
                  <a:pt x="40" y="18"/>
                </a:lnTo>
                <a:lnTo>
                  <a:pt x="42" y="21"/>
                </a:lnTo>
                <a:lnTo>
                  <a:pt x="43" y="23"/>
                </a:lnTo>
                <a:lnTo>
                  <a:pt x="44" y="26"/>
                </a:lnTo>
                <a:lnTo>
                  <a:pt x="44" y="28"/>
                </a:lnTo>
                <a:lnTo>
                  <a:pt x="44" y="32"/>
                </a:lnTo>
                <a:lnTo>
                  <a:pt x="45" y="35"/>
                </a:lnTo>
                <a:lnTo>
                  <a:pt x="45" y="40"/>
                </a:lnTo>
                <a:lnTo>
                  <a:pt x="45" y="46"/>
                </a:lnTo>
                <a:lnTo>
                  <a:pt x="45" y="52"/>
                </a:lnTo>
                <a:lnTo>
                  <a:pt x="45" y="60"/>
                </a:lnTo>
                <a:lnTo>
                  <a:pt x="45" y="68"/>
                </a:lnTo>
                <a:lnTo>
                  <a:pt x="47" y="77"/>
                </a:lnTo>
                <a:lnTo>
                  <a:pt x="47" y="86"/>
                </a:lnTo>
                <a:lnTo>
                  <a:pt x="47" y="96"/>
                </a:lnTo>
                <a:lnTo>
                  <a:pt x="47" y="107"/>
                </a:lnTo>
                <a:lnTo>
                  <a:pt x="47" y="119"/>
                </a:lnTo>
                <a:lnTo>
                  <a:pt x="47" y="131"/>
                </a:lnTo>
                <a:lnTo>
                  <a:pt x="47" y="145"/>
                </a:lnTo>
                <a:lnTo>
                  <a:pt x="45" y="158"/>
                </a:lnTo>
                <a:lnTo>
                  <a:pt x="45" y="171"/>
                </a:lnTo>
                <a:lnTo>
                  <a:pt x="44" y="183"/>
                </a:lnTo>
                <a:lnTo>
                  <a:pt x="44" y="196"/>
                </a:lnTo>
                <a:lnTo>
                  <a:pt x="43" y="207"/>
                </a:lnTo>
                <a:lnTo>
                  <a:pt x="43" y="217"/>
                </a:lnTo>
                <a:lnTo>
                  <a:pt x="42" y="227"/>
                </a:lnTo>
                <a:lnTo>
                  <a:pt x="42" y="238"/>
                </a:lnTo>
                <a:lnTo>
                  <a:pt x="40" y="247"/>
                </a:lnTo>
                <a:lnTo>
                  <a:pt x="40" y="256"/>
                </a:lnTo>
                <a:lnTo>
                  <a:pt x="39" y="265"/>
                </a:lnTo>
                <a:lnTo>
                  <a:pt x="38" y="272"/>
                </a:lnTo>
                <a:lnTo>
                  <a:pt x="38" y="279"/>
                </a:lnTo>
                <a:lnTo>
                  <a:pt x="37" y="287"/>
                </a:lnTo>
                <a:lnTo>
                  <a:pt x="36" y="293"/>
                </a:lnTo>
                <a:lnTo>
                  <a:pt x="34" y="298"/>
                </a:lnTo>
                <a:lnTo>
                  <a:pt x="33" y="304"/>
                </a:lnTo>
                <a:lnTo>
                  <a:pt x="33" y="308"/>
                </a:lnTo>
                <a:lnTo>
                  <a:pt x="32" y="313"/>
                </a:lnTo>
                <a:lnTo>
                  <a:pt x="31" y="317"/>
                </a:lnTo>
                <a:lnTo>
                  <a:pt x="30" y="321"/>
                </a:lnTo>
                <a:lnTo>
                  <a:pt x="30" y="324"/>
                </a:lnTo>
                <a:lnTo>
                  <a:pt x="28" y="328"/>
                </a:lnTo>
                <a:lnTo>
                  <a:pt x="28" y="330"/>
                </a:lnTo>
                <a:lnTo>
                  <a:pt x="27" y="333"/>
                </a:lnTo>
                <a:lnTo>
                  <a:pt x="27" y="335"/>
                </a:lnTo>
                <a:lnTo>
                  <a:pt x="26" y="338"/>
                </a:lnTo>
                <a:lnTo>
                  <a:pt x="26" y="339"/>
                </a:lnTo>
                <a:lnTo>
                  <a:pt x="25" y="340"/>
                </a:lnTo>
                <a:lnTo>
                  <a:pt x="25" y="341"/>
                </a:lnTo>
                <a:lnTo>
                  <a:pt x="23" y="341"/>
                </a:lnTo>
                <a:lnTo>
                  <a:pt x="23" y="341"/>
                </a:lnTo>
                <a:lnTo>
                  <a:pt x="22" y="341"/>
                </a:lnTo>
                <a:lnTo>
                  <a:pt x="21" y="340"/>
                </a:lnTo>
                <a:lnTo>
                  <a:pt x="19" y="338"/>
                </a:lnTo>
                <a:lnTo>
                  <a:pt x="17" y="335"/>
                </a:lnTo>
                <a:lnTo>
                  <a:pt x="15" y="332"/>
                </a:lnTo>
                <a:lnTo>
                  <a:pt x="13" y="328"/>
                </a:lnTo>
                <a:lnTo>
                  <a:pt x="11" y="323"/>
                </a:lnTo>
                <a:lnTo>
                  <a:pt x="9" y="318"/>
                </a:lnTo>
                <a:lnTo>
                  <a:pt x="6" y="312"/>
                </a:lnTo>
                <a:lnTo>
                  <a:pt x="5" y="306"/>
                </a:lnTo>
                <a:lnTo>
                  <a:pt x="4" y="301"/>
                </a:lnTo>
                <a:lnTo>
                  <a:pt x="3" y="296"/>
                </a:lnTo>
                <a:lnTo>
                  <a:pt x="2" y="293"/>
                </a:lnTo>
                <a:lnTo>
                  <a:pt x="0" y="290"/>
                </a:lnTo>
                <a:lnTo>
                  <a:pt x="0" y="288"/>
                </a:lnTo>
                <a:lnTo>
                  <a:pt x="0" y="287"/>
                </a:lnTo>
                <a:lnTo>
                  <a:pt x="0" y="285"/>
                </a:lnTo>
                <a:lnTo>
                  <a:pt x="0" y="283"/>
                </a:lnTo>
                <a:lnTo>
                  <a:pt x="0" y="279"/>
                </a:lnTo>
                <a:lnTo>
                  <a:pt x="0" y="276"/>
                </a:lnTo>
                <a:lnTo>
                  <a:pt x="2" y="272"/>
                </a:lnTo>
                <a:lnTo>
                  <a:pt x="2" y="266"/>
                </a:lnTo>
                <a:lnTo>
                  <a:pt x="3" y="261"/>
                </a:lnTo>
                <a:lnTo>
                  <a:pt x="3" y="255"/>
                </a:lnTo>
                <a:lnTo>
                  <a:pt x="3" y="25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26"/>
          <p:cNvSpPr>
            <a:spLocks/>
          </p:cNvSpPr>
          <p:nvPr/>
        </p:nvSpPr>
        <p:spPr bwMode="auto">
          <a:xfrm>
            <a:off x="2450234" y="2624321"/>
            <a:ext cx="149058" cy="120292"/>
          </a:xfrm>
          <a:custGeom>
            <a:avLst/>
            <a:gdLst>
              <a:gd name="T0" fmla="*/ 0 w 57"/>
              <a:gd name="T1" fmla="*/ 5 h 46"/>
              <a:gd name="T2" fmla="*/ 2 w 57"/>
              <a:gd name="T3" fmla="*/ 4 h 46"/>
              <a:gd name="T4" fmla="*/ 5 w 57"/>
              <a:gd name="T5" fmla="*/ 1 h 46"/>
              <a:gd name="T6" fmla="*/ 7 w 57"/>
              <a:gd name="T7" fmla="*/ 0 h 46"/>
              <a:gd name="T8" fmla="*/ 10 w 57"/>
              <a:gd name="T9" fmla="*/ 0 h 46"/>
              <a:gd name="T10" fmla="*/ 12 w 57"/>
              <a:gd name="T11" fmla="*/ 0 h 46"/>
              <a:gd name="T12" fmla="*/ 15 w 57"/>
              <a:gd name="T13" fmla="*/ 0 h 46"/>
              <a:gd name="T14" fmla="*/ 21 w 57"/>
              <a:gd name="T15" fmla="*/ 0 h 46"/>
              <a:gd name="T16" fmla="*/ 28 w 57"/>
              <a:gd name="T17" fmla="*/ 1 h 46"/>
              <a:gd name="T18" fmla="*/ 35 w 57"/>
              <a:gd name="T19" fmla="*/ 4 h 46"/>
              <a:gd name="T20" fmla="*/ 44 w 57"/>
              <a:gd name="T21" fmla="*/ 5 h 46"/>
              <a:gd name="T22" fmla="*/ 46 w 57"/>
              <a:gd name="T23" fmla="*/ 7 h 46"/>
              <a:gd name="T24" fmla="*/ 48 w 57"/>
              <a:gd name="T25" fmla="*/ 10 h 46"/>
              <a:gd name="T26" fmla="*/ 51 w 57"/>
              <a:gd name="T27" fmla="*/ 13 h 46"/>
              <a:gd name="T28" fmla="*/ 53 w 57"/>
              <a:gd name="T29" fmla="*/ 17 h 46"/>
              <a:gd name="T30" fmla="*/ 55 w 57"/>
              <a:gd name="T31" fmla="*/ 21 h 46"/>
              <a:gd name="T32" fmla="*/ 57 w 57"/>
              <a:gd name="T33" fmla="*/ 24 h 46"/>
              <a:gd name="T34" fmla="*/ 57 w 57"/>
              <a:gd name="T35" fmla="*/ 29 h 46"/>
              <a:gd name="T36" fmla="*/ 57 w 57"/>
              <a:gd name="T37" fmla="*/ 34 h 46"/>
              <a:gd name="T38" fmla="*/ 57 w 57"/>
              <a:gd name="T39" fmla="*/ 36 h 46"/>
              <a:gd name="T40" fmla="*/ 57 w 57"/>
              <a:gd name="T41" fmla="*/ 39 h 46"/>
              <a:gd name="T42" fmla="*/ 57 w 57"/>
              <a:gd name="T43" fmla="*/ 41 h 46"/>
              <a:gd name="T44" fmla="*/ 56 w 57"/>
              <a:gd name="T45" fmla="*/ 43 h 46"/>
              <a:gd name="T46" fmla="*/ 55 w 57"/>
              <a:gd name="T47" fmla="*/ 44 h 46"/>
              <a:gd name="T48" fmla="*/ 53 w 57"/>
              <a:gd name="T49" fmla="*/ 45 h 46"/>
              <a:gd name="T50" fmla="*/ 51 w 57"/>
              <a:gd name="T51" fmla="*/ 46 h 46"/>
              <a:gd name="T52" fmla="*/ 48 w 57"/>
              <a:gd name="T53" fmla="*/ 46 h 46"/>
              <a:gd name="T54" fmla="*/ 44 w 57"/>
              <a:gd name="T55" fmla="*/ 45 h 46"/>
              <a:gd name="T56" fmla="*/ 40 w 57"/>
              <a:gd name="T57" fmla="*/ 43 h 46"/>
              <a:gd name="T58" fmla="*/ 34 w 57"/>
              <a:gd name="T59" fmla="*/ 40 h 46"/>
              <a:gd name="T60" fmla="*/ 29 w 57"/>
              <a:gd name="T61" fmla="*/ 36 h 46"/>
              <a:gd name="T62" fmla="*/ 23 w 57"/>
              <a:gd name="T63" fmla="*/ 34 h 46"/>
              <a:gd name="T64" fmla="*/ 18 w 57"/>
              <a:gd name="T65" fmla="*/ 32 h 46"/>
              <a:gd name="T66" fmla="*/ 15 w 57"/>
              <a:gd name="T67" fmla="*/ 28 h 46"/>
              <a:gd name="T68" fmla="*/ 12 w 57"/>
              <a:gd name="T69" fmla="*/ 26 h 46"/>
              <a:gd name="T70" fmla="*/ 10 w 57"/>
              <a:gd name="T71" fmla="*/ 23 h 46"/>
              <a:gd name="T72" fmla="*/ 7 w 57"/>
              <a:gd name="T73" fmla="*/ 19 h 46"/>
              <a:gd name="T74" fmla="*/ 6 w 57"/>
              <a:gd name="T75" fmla="*/ 17 h 46"/>
              <a:gd name="T76" fmla="*/ 4 w 57"/>
              <a:gd name="T77" fmla="*/ 13 h 46"/>
              <a:gd name="T78" fmla="*/ 2 w 57"/>
              <a:gd name="T79" fmla="*/ 10 h 46"/>
              <a:gd name="T80" fmla="*/ 1 w 57"/>
              <a:gd name="T81" fmla="*/ 7 h 46"/>
              <a:gd name="T82" fmla="*/ 0 w 57"/>
              <a:gd name="T83" fmla="*/ 5 h 46"/>
              <a:gd name="T84" fmla="*/ 0 w 57"/>
              <a:gd name="T85" fmla="*/ 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46">
                <a:moveTo>
                  <a:pt x="0" y="5"/>
                </a:moveTo>
                <a:lnTo>
                  <a:pt x="2" y="4"/>
                </a:lnTo>
                <a:lnTo>
                  <a:pt x="5" y="1"/>
                </a:lnTo>
                <a:lnTo>
                  <a:pt x="7" y="0"/>
                </a:lnTo>
                <a:lnTo>
                  <a:pt x="10" y="0"/>
                </a:lnTo>
                <a:lnTo>
                  <a:pt x="12" y="0"/>
                </a:lnTo>
                <a:lnTo>
                  <a:pt x="15" y="0"/>
                </a:lnTo>
                <a:lnTo>
                  <a:pt x="21" y="0"/>
                </a:lnTo>
                <a:lnTo>
                  <a:pt x="28" y="1"/>
                </a:lnTo>
                <a:lnTo>
                  <a:pt x="35" y="4"/>
                </a:lnTo>
                <a:lnTo>
                  <a:pt x="44" y="5"/>
                </a:lnTo>
                <a:lnTo>
                  <a:pt x="46" y="7"/>
                </a:lnTo>
                <a:lnTo>
                  <a:pt x="48" y="10"/>
                </a:lnTo>
                <a:lnTo>
                  <a:pt x="51" y="13"/>
                </a:lnTo>
                <a:lnTo>
                  <a:pt x="53" y="17"/>
                </a:lnTo>
                <a:lnTo>
                  <a:pt x="55" y="21"/>
                </a:lnTo>
                <a:lnTo>
                  <a:pt x="57" y="24"/>
                </a:lnTo>
                <a:lnTo>
                  <a:pt x="57" y="29"/>
                </a:lnTo>
                <a:lnTo>
                  <a:pt x="57" y="34"/>
                </a:lnTo>
                <a:lnTo>
                  <a:pt x="57" y="36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5" y="44"/>
                </a:lnTo>
                <a:lnTo>
                  <a:pt x="53" y="45"/>
                </a:lnTo>
                <a:lnTo>
                  <a:pt x="51" y="46"/>
                </a:lnTo>
                <a:lnTo>
                  <a:pt x="48" y="46"/>
                </a:lnTo>
                <a:lnTo>
                  <a:pt x="44" y="45"/>
                </a:lnTo>
                <a:lnTo>
                  <a:pt x="40" y="43"/>
                </a:lnTo>
                <a:lnTo>
                  <a:pt x="34" y="40"/>
                </a:lnTo>
                <a:lnTo>
                  <a:pt x="29" y="36"/>
                </a:lnTo>
                <a:lnTo>
                  <a:pt x="23" y="34"/>
                </a:lnTo>
                <a:lnTo>
                  <a:pt x="18" y="32"/>
                </a:lnTo>
                <a:lnTo>
                  <a:pt x="15" y="28"/>
                </a:lnTo>
                <a:lnTo>
                  <a:pt x="12" y="26"/>
                </a:lnTo>
                <a:lnTo>
                  <a:pt x="10" y="23"/>
                </a:lnTo>
                <a:lnTo>
                  <a:pt x="7" y="19"/>
                </a:lnTo>
                <a:lnTo>
                  <a:pt x="6" y="17"/>
                </a:lnTo>
                <a:lnTo>
                  <a:pt x="4" y="13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27"/>
          <p:cNvSpPr>
            <a:spLocks/>
          </p:cNvSpPr>
          <p:nvPr/>
        </p:nvSpPr>
        <p:spPr bwMode="auto">
          <a:xfrm>
            <a:off x="2301178" y="2708002"/>
            <a:ext cx="562234" cy="156902"/>
          </a:xfrm>
          <a:custGeom>
            <a:avLst/>
            <a:gdLst>
              <a:gd name="T0" fmla="*/ 11 w 215"/>
              <a:gd name="T1" fmla="*/ 43 h 60"/>
              <a:gd name="T2" fmla="*/ 31 w 215"/>
              <a:gd name="T3" fmla="*/ 37 h 60"/>
              <a:gd name="T4" fmla="*/ 51 w 215"/>
              <a:gd name="T5" fmla="*/ 32 h 60"/>
              <a:gd name="T6" fmla="*/ 69 w 215"/>
              <a:gd name="T7" fmla="*/ 27 h 60"/>
              <a:gd name="T8" fmla="*/ 85 w 215"/>
              <a:gd name="T9" fmla="*/ 23 h 60"/>
              <a:gd name="T10" fmla="*/ 101 w 215"/>
              <a:gd name="T11" fmla="*/ 19 h 60"/>
              <a:gd name="T12" fmla="*/ 115 w 215"/>
              <a:gd name="T13" fmla="*/ 15 h 60"/>
              <a:gd name="T14" fmla="*/ 127 w 215"/>
              <a:gd name="T15" fmla="*/ 12 h 60"/>
              <a:gd name="T16" fmla="*/ 138 w 215"/>
              <a:gd name="T17" fmla="*/ 9 h 60"/>
              <a:gd name="T18" fmla="*/ 149 w 215"/>
              <a:gd name="T19" fmla="*/ 7 h 60"/>
              <a:gd name="T20" fmla="*/ 158 w 215"/>
              <a:gd name="T21" fmla="*/ 4 h 60"/>
              <a:gd name="T22" fmla="*/ 165 w 215"/>
              <a:gd name="T23" fmla="*/ 3 h 60"/>
              <a:gd name="T24" fmla="*/ 171 w 215"/>
              <a:gd name="T25" fmla="*/ 2 h 60"/>
              <a:gd name="T26" fmla="*/ 176 w 215"/>
              <a:gd name="T27" fmla="*/ 1 h 60"/>
              <a:gd name="T28" fmla="*/ 180 w 215"/>
              <a:gd name="T29" fmla="*/ 0 h 60"/>
              <a:gd name="T30" fmla="*/ 182 w 215"/>
              <a:gd name="T31" fmla="*/ 0 h 60"/>
              <a:gd name="T32" fmla="*/ 187 w 215"/>
              <a:gd name="T33" fmla="*/ 0 h 60"/>
              <a:gd name="T34" fmla="*/ 196 w 215"/>
              <a:gd name="T35" fmla="*/ 1 h 60"/>
              <a:gd name="T36" fmla="*/ 206 w 215"/>
              <a:gd name="T37" fmla="*/ 3 h 60"/>
              <a:gd name="T38" fmla="*/ 210 w 215"/>
              <a:gd name="T39" fmla="*/ 6 h 60"/>
              <a:gd name="T40" fmla="*/ 213 w 215"/>
              <a:gd name="T41" fmla="*/ 8 h 60"/>
              <a:gd name="T42" fmla="*/ 215 w 215"/>
              <a:gd name="T43" fmla="*/ 9 h 60"/>
              <a:gd name="T44" fmla="*/ 215 w 215"/>
              <a:gd name="T45" fmla="*/ 12 h 60"/>
              <a:gd name="T46" fmla="*/ 213 w 215"/>
              <a:gd name="T47" fmla="*/ 14 h 60"/>
              <a:gd name="T48" fmla="*/ 210 w 215"/>
              <a:gd name="T49" fmla="*/ 17 h 60"/>
              <a:gd name="T50" fmla="*/ 206 w 215"/>
              <a:gd name="T51" fmla="*/ 19 h 60"/>
              <a:gd name="T52" fmla="*/ 201 w 215"/>
              <a:gd name="T53" fmla="*/ 20 h 60"/>
              <a:gd name="T54" fmla="*/ 196 w 215"/>
              <a:gd name="T55" fmla="*/ 21 h 60"/>
              <a:gd name="T56" fmla="*/ 189 w 215"/>
              <a:gd name="T57" fmla="*/ 24 h 60"/>
              <a:gd name="T58" fmla="*/ 180 w 215"/>
              <a:gd name="T59" fmla="*/ 26 h 60"/>
              <a:gd name="T60" fmla="*/ 169 w 215"/>
              <a:gd name="T61" fmla="*/ 30 h 60"/>
              <a:gd name="T62" fmla="*/ 155 w 215"/>
              <a:gd name="T63" fmla="*/ 32 h 60"/>
              <a:gd name="T64" fmla="*/ 139 w 215"/>
              <a:gd name="T65" fmla="*/ 36 h 60"/>
              <a:gd name="T66" fmla="*/ 121 w 215"/>
              <a:gd name="T67" fmla="*/ 41 h 60"/>
              <a:gd name="T68" fmla="*/ 102 w 215"/>
              <a:gd name="T69" fmla="*/ 46 h 60"/>
              <a:gd name="T70" fmla="*/ 84 w 215"/>
              <a:gd name="T71" fmla="*/ 51 h 60"/>
              <a:gd name="T72" fmla="*/ 68 w 215"/>
              <a:gd name="T73" fmla="*/ 54 h 60"/>
              <a:gd name="T74" fmla="*/ 53 w 215"/>
              <a:gd name="T75" fmla="*/ 57 h 60"/>
              <a:gd name="T76" fmla="*/ 42 w 215"/>
              <a:gd name="T77" fmla="*/ 59 h 60"/>
              <a:gd name="T78" fmla="*/ 33 w 215"/>
              <a:gd name="T79" fmla="*/ 60 h 60"/>
              <a:gd name="T80" fmla="*/ 25 w 215"/>
              <a:gd name="T81" fmla="*/ 60 h 60"/>
              <a:gd name="T82" fmla="*/ 22 w 215"/>
              <a:gd name="T83" fmla="*/ 60 h 60"/>
              <a:gd name="T84" fmla="*/ 14 w 215"/>
              <a:gd name="T85" fmla="*/ 58 h 60"/>
              <a:gd name="T86" fmla="*/ 7 w 215"/>
              <a:gd name="T87" fmla="*/ 53 h 60"/>
              <a:gd name="T88" fmla="*/ 2 w 215"/>
              <a:gd name="T89" fmla="*/ 48 h 60"/>
              <a:gd name="T90" fmla="*/ 0 w 215"/>
              <a:gd name="T91" fmla="*/ 46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5" h="60">
                <a:moveTo>
                  <a:pt x="0" y="46"/>
                </a:moveTo>
                <a:lnTo>
                  <a:pt x="11" y="43"/>
                </a:lnTo>
                <a:lnTo>
                  <a:pt x="22" y="40"/>
                </a:lnTo>
                <a:lnTo>
                  <a:pt x="31" y="37"/>
                </a:lnTo>
                <a:lnTo>
                  <a:pt x="41" y="35"/>
                </a:lnTo>
                <a:lnTo>
                  <a:pt x="51" y="32"/>
                </a:lnTo>
                <a:lnTo>
                  <a:pt x="59" y="30"/>
                </a:lnTo>
                <a:lnTo>
                  <a:pt x="69" y="27"/>
                </a:lnTo>
                <a:lnTo>
                  <a:pt x="78" y="25"/>
                </a:lnTo>
                <a:lnTo>
                  <a:pt x="85" y="23"/>
                </a:lnTo>
                <a:lnTo>
                  <a:pt x="93" y="20"/>
                </a:lnTo>
                <a:lnTo>
                  <a:pt x="101" y="19"/>
                </a:lnTo>
                <a:lnTo>
                  <a:pt x="108" y="17"/>
                </a:lnTo>
                <a:lnTo>
                  <a:pt x="115" y="15"/>
                </a:lnTo>
                <a:lnTo>
                  <a:pt x="121" y="13"/>
                </a:lnTo>
                <a:lnTo>
                  <a:pt x="127" y="12"/>
                </a:lnTo>
                <a:lnTo>
                  <a:pt x="133" y="11"/>
                </a:lnTo>
                <a:lnTo>
                  <a:pt x="138" y="9"/>
                </a:lnTo>
                <a:lnTo>
                  <a:pt x="144" y="8"/>
                </a:lnTo>
                <a:lnTo>
                  <a:pt x="149" y="7"/>
                </a:lnTo>
                <a:lnTo>
                  <a:pt x="154" y="6"/>
                </a:lnTo>
                <a:lnTo>
                  <a:pt x="158" y="4"/>
                </a:lnTo>
                <a:lnTo>
                  <a:pt x="161" y="3"/>
                </a:lnTo>
                <a:lnTo>
                  <a:pt x="165" y="3"/>
                </a:lnTo>
                <a:lnTo>
                  <a:pt x="169" y="2"/>
                </a:lnTo>
                <a:lnTo>
                  <a:pt x="171" y="2"/>
                </a:lnTo>
                <a:lnTo>
                  <a:pt x="173" y="1"/>
                </a:lnTo>
                <a:lnTo>
                  <a:pt x="176" y="1"/>
                </a:lnTo>
                <a:lnTo>
                  <a:pt x="178" y="0"/>
                </a:lnTo>
                <a:lnTo>
                  <a:pt x="180" y="0"/>
                </a:lnTo>
                <a:lnTo>
                  <a:pt x="181" y="0"/>
                </a:lnTo>
                <a:lnTo>
                  <a:pt x="182" y="0"/>
                </a:lnTo>
                <a:lnTo>
                  <a:pt x="183" y="0"/>
                </a:lnTo>
                <a:lnTo>
                  <a:pt x="187" y="0"/>
                </a:lnTo>
                <a:lnTo>
                  <a:pt x="192" y="0"/>
                </a:lnTo>
                <a:lnTo>
                  <a:pt x="196" y="1"/>
                </a:lnTo>
                <a:lnTo>
                  <a:pt x="203" y="2"/>
                </a:lnTo>
                <a:lnTo>
                  <a:pt x="206" y="3"/>
                </a:lnTo>
                <a:lnTo>
                  <a:pt x="209" y="4"/>
                </a:lnTo>
                <a:lnTo>
                  <a:pt x="210" y="6"/>
                </a:lnTo>
                <a:lnTo>
                  <a:pt x="212" y="7"/>
                </a:lnTo>
                <a:lnTo>
                  <a:pt x="213" y="8"/>
                </a:lnTo>
                <a:lnTo>
                  <a:pt x="213" y="9"/>
                </a:lnTo>
                <a:lnTo>
                  <a:pt x="215" y="9"/>
                </a:lnTo>
                <a:lnTo>
                  <a:pt x="215" y="11"/>
                </a:lnTo>
                <a:lnTo>
                  <a:pt x="215" y="12"/>
                </a:lnTo>
                <a:lnTo>
                  <a:pt x="213" y="13"/>
                </a:lnTo>
                <a:lnTo>
                  <a:pt x="213" y="14"/>
                </a:lnTo>
                <a:lnTo>
                  <a:pt x="212" y="15"/>
                </a:lnTo>
                <a:lnTo>
                  <a:pt x="210" y="17"/>
                </a:lnTo>
                <a:lnTo>
                  <a:pt x="209" y="18"/>
                </a:lnTo>
                <a:lnTo>
                  <a:pt x="206" y="19"/>
                </a:lnTo>
                <a:lnTo>
                  <a:pt x="203" y="20"/>
                </a:lnTo>
                <a:lnTo>
                  <a:pt x="201" y="20"/>
                </a:lnTo>
                <a:lnTo>
                  <a:pt x="199" y="21"/>
                </a:lnTo>
                <a:lnTo>
                  <a:pt x="196" y="21"/>
                </a:lnTo>
                <a:lnTo>
                  <a:pt x="193" y="23"/>
                </a:lnTo>
                <a:lnTo>
                  <a:pt x="189" y="24"/>
                </a:lnTo>
                <a:lnTo>
                  <a:pt x="184" y="25"/>
                </a:lnTo>
                <a:lnTo>
                  <a:pt x="180" y="26"/>
                </a:lnTo>
                <a:lnTo>
                  <a:pt x="175" y="27"/>
                </a:lnTo>
                <a:lnTo>
                  <a:pt x="169" y="30"/>
                </a:lnTo>
                <a:lnTo>
                  <a:pt x="163" y="31"/>
                </a:lnTo>
                <a:lnTo>
                  <a:pt x="155" y="32"/>
                </a:lnTo>
                <a:lnTo>
                  <a:pt x="148" y="35"/>
                </a:lnTo>
                <a:lnTo>
                  <a:pt x="139" y="36"/>
                </a:lnTo>
                <a:lnTo>
                  <a:pt x="131" y="38"/>
                </a:lnTo>
                <a:lnTo>
                  <a:pt x="121" y="41"/>
                </a:lnTo>
                <a:lnTo>
                  <a:pt x="112" y="43"/>
                </a:lnTo>
                <a:lnTo>
                  <a:pt x="102" y="46"/>
                </a:lnTo>
                <a:lnTo>
                  <a:pt x="92" y="48"/>
                </a:lnTo>
                <a:lnTo>
                  <a:pt x="84" y="51"/>
                </a:lnTo>
                <a:lnTo>
                  <a:pt x="75" y="52"/>
                </a:lnTo>
                <a:lnTo>
                  <a:pt x="68" y="54"/>
                </a:lnTo>
                <a:lnTo>
                  <a:pt x="61" y="55"/>
                </a:lnTo>
                <a:lnTo>
                  <a:pt x="53" y="57"/>
                </a:lnTo>
                <a:lnTo>
                  <a:pt x="47" y="58"/>
                </a:lnTo>
                <a:lnTo>
                  <a:pt x="42" y="59"/>
                </a:lnTo>
                <a:lnTo>
                  <a:pt x="38" y="60"/>
                </a:lnTo>
                <a:lnTo>
                  <a:pt x="33" y="60"/>
                </a:lnTo>
                <a:lnTo>
                  <a:pt x="29" y="60"/>
                </a:lnTo>
                <a:lnTo>
                  <a:pt x="25" y="60"/>
                </a:lnTo>
                <a:lnTo>
                  <a:pt x="23" y="60"/>
                </a:lnTo>
                <a:lnTo>
                  <a:pt x="22" y="60"/>
                </a:lnTo>
                <a:lnTo>
                  <a:pt x="21" y="60"/>
                </a:lnTo>
                <a:lnTo>
                  <a:pt x="14" y="58"/>
                </a:lnTo>
                <a:lnTo>
                  <a:pt x="8" y="55"/>
                </a:lnTo>
                <a:lnTo>
                  <a:pt x="7" y="53"/>
                </a:lnTo>
                <a:lnTo>
                  <a:pt x="5" y="52"/>
                </a:lnTo>
                <a:lnTo>
                  <a:pt x="2" y="48"/>
                </a:lnTo>
                <a:lnTo>
                  <a:pt x="0" y="46"/>
                </a:lnTo>
                <a:lnTo>
                  <a:pt x="0" y="4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28"/>
          <p:cNvSpPr>
            <a:spLocks/>
          </p:cNvSpPr>
          <p:nvPr/>
        </p:nvSpPr>
        <p:spPr bwMode="auto">
          <a:xfrm>
            <a:off x="2515611" y="2789069"/>
            <a:ext cx="83681" cy="583155"/>
          </a:xfrm>
          <a:custGeom>
            <a:avLst/>
            <a:gdLst>
              <a:gd name="T0" fmla="*/ 0 w 32"/>
              <a:gd name="T1" fmla="*/ 223 h 223"/>
              <a:gd name="T2" fmla="*/ 0 w 32"/>
              <a:gd name="T3" fmla="*/ 0 h 223"/>
              <a:gd name="T4" fmla="*/ 32 w 32"/>
              <a:gd name="T5" fmla="*/ 0 h 223"/>
              <a:gd name="T6" fmla="*/ 32 w 32"/>
              <a:gd name="T7" fmla="*/ 6 h 223"/>
              <a:gd name="T8" fmla="*/ 32 w 32"/>
              <a:gd name="T9" fmla="*/ 13 h 223"/>
              <a:gd name="T10" fmla="*/ 32 w 32"/>
              <a:gd name="T11" fmla="*/ 22 h 223"/>
              <a:gd name="T12" fmla="*/ 32 w 32"/>
              <a:gd name="T13" fmla="*/ 32 h 223"/>
              <a:gd name="T14" fmla="*/ 32 w 32"/>
              <a:gd name="T15" fmla="*/ 43 h 223"/>
              <a:gd name="T16" fmla="*/ 32 w 32"/>
              <a:gd name="T17" fmla="*/ 54 h 223"/>
              <a:gd name="T18" fmla="*/ 32 w 32"/>
              <a:gd name="T19" fmla="*/ 66 h 223"/>
              <a:gd name="T20" fmla="*/ 32 w 32"/>
              <a:gd name="T21" fmla="*/ 79 h 223"/>
              <a:gd name="T22" fmla="*/ 32 w 32"/>
              <a:gd name="T23" fmla="*/ 94 h 223"/>
              <a:gd name="T24" fmla="*/ 32 w 32"/>
              <a:gd name="T25" fmla="*/ 108 h 223"/>
              <a:gd name="T26" fmla="*/ 32 w 32"/>
              <a:gd name="T27" fmla="*/ 125 h 223"/>
              <a:gd name="T28" fmla="*/ 31 w 32"/>
              <a:gd name="T29" fmla="*/ 142 h 223"/>
              <a:gd name="T30" fmla="*/ 31 w 32"/>
              <a:gd name="T31" fmla="*/ 162 h 223"/>
              <a:gd name="T32" fmla="*/ 31 w 32"/>
              <a:gd name="T33" fmla="*/ 181 h 223"/>
              <a:gd name="T34" fmla="*/ 30 w 32"/>
              <a:gd name="T35" fmla="*/ 202 h 223"/>
              <a:gd name="T36" fmla="*/ 30 w 32"/>
              <a:gd name="T37" fmla="*/ 223 h 223"/>
              <a:gd name="T38" fmla="*/ 0 w 32"/>
              <a:gd name="T39" fmla="*/ 223 h 223"/>
              <a:gd name="T40" fmla="*/ 0 w 32"/>
              <a:gd name="T41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" h="223">
                <a:moveTo>
                  <a:pt x="0" y="223"/>
                </a:moveTo>
                <a:lnTo>
                  <a:pt x="0" y="0"/>
                </a:lnTo>
                <a:lnTo>
                  <a:pt x="32" y="0"/>
                </a:lnTo>
                <a:lnTo>
                  <a:pt x="32" y="6"/>
                </a:lnTo>
                <a:lnTo>
                  <a:pt x="32" y="13"/>
                </a:lnTo>
                <a:lnTo>
                  <a:pt x="32" y="22"/>
                </a:lnTo>
                <a:lnTo>
                  <a:pt x="32" y="32"/>
                </a:lnTo>
                <a:lnTo>
                  <a:pt x="32" y="43"/>
                </a:lnTo>
                <a:lnTo>
                  <a:pt x="32" y="54"/>
                </a:lnTo>
                <a:lnTo>
                  <a:pt x="32" y="66"/>
                </a:lnTo>
                <a:lnTo>
                  <a:pt x="32" y="79"/>
                </a:lnTo>
                <a:lnTo>
                  <a:pt x="32" y="94"/>
                </a:lnTo>
                <a:lnTo>
                  <a:pt x="32" y="108"/>
                </a:lnTo>
                <a:lnTo>
                  <a:pt x="32" y="125"/>
                </a:lnTo>
                <a:lnTo>
                  <a:pt x="31" y="142"/>
                </a:lnTo>
                <a:lnTo>
                  <a:pt x="31" y="162"/>
                </a:lnTo>
                <a:lnTo>
                  <a:pt x="31" y="181"/>
                </a:lnTo>
                <a:lnTo>
                  <a:pt x="30" y="202"/>
                </a:lnTo>
                <a:lnTo>
                  <a:pt x="30" y="223"/>
                </a:lnTo>
                <a:lnTo>
                  <a:pt x="0" y="223"/>
                </a:lnTo>
                <a:lnTo>
                  <a:pt x="0" y="2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29"/>
          <p:cNvSpPr>
            <a:spLocks/>
          </p:cNvSpPr>
          <p:nvPr/>
        </p:nvSpPr>
        <p:spPr bwMode="auto">
          <a:xfrm>
            <a:off x="2316868" y="2904131"/>
            <a:ext cx="502087" cy="125522"/>
          </a:xfrm>
          <a:custGeom>
            <a:avLst/>
            <a:gdLst>
              <a:gd name="T0" fmla="*/ 120 w 192"/>
              <a:gd name="T1" fmla="*/ 34 h 48"/>
              <a:gd name="T2" fmla="*/ 96 w 192"/>
              <a:gd name="T3" fmla="*/ 37 h 48"/>
              <a:gd name="T4" fmla="*/ 76 w 192"/>
              <a:gd name="T5" fmla="*/ 40 h 48"/>
              <a:gd name="T6" fmla="*/ 63 w 192"/>
              <a:gd name="T7" fmla="*/ 41 h 48"/>
              <a:gd name="T8" fmla="*/ 57 w 192"/>
              <a:gd name="T9" fmla="*/ 42 h 48"/>
              <a:gd name="T10" fmla="*/ 49 w 192"/>
              <a:gd name="T11" fmla="*/ 45 h 48"/>
              <a:gd name="T12" fmla="*/ 40 w 192"/>
              <a:gd name="T13" fmla="*/ 46 h 48"/>
              <a:gd name="T14" fmla="*/ 34 w 192"/>
              <a:gd name="T15" fmla="*/ 47 h 48"/>
              <a:gd name="T16" fmla="*/ 29 w 192"/>
              <a:gd name="T17" fmla="*/ 48 h 48"/>
              <a:gd name="T18" fmla="*/ 25 w 192"/>
              <a:gd name="T19" fmla="*/ 48 h 48"/>
              <a:gd name="T20" fmla="*/ 17 w 192"/>
              <a:gd name="T21" fmla="*/ 45 h 48"/>
              <a:gd name="T22" fmla="*/ 8 w 192"/>
              <a:gd name="T23" fmla="*/ 42 h 48"/>
              <a:gd name="T24" fmla="*/ 4 w 192"/>
              <a:gd name="T25" fmla="*/ 40 h 48"/>
              <a:gd name="T26" fmla="*/ 1 w 192"/>
              <a:gd name="T27" fmla="*/ 37 h 48"/>
              <a:gd name="T28" fmla="*/ 0 w 192"/>
              <a:gd name="T29" fmla="*/ 35 h 48"/>
              <a:gd name="T30" fmla="*/ 18 w 192"/>
              <a:gd name="T31" fmla="*/ 30 h 48"/>
              <a:gd name="T32" fmla="*/ 51 w 192"/>
              <a:gd name="T33" fmla="*/ 23 h 48"/>
              <a:gd name="T34" fmla="*/ 81 w 192"/>
              <a:gd name="T35" fmla="*/ 16 h 48"/>
              <a:gd name="T36" fmla="*/ 107 w 192"/>
              <a:gd name="T37" fmla="*/ 11 h 48"/>
              <a:gd name="T38" fmla="*/ 127 w 192"/>
              <a:gd name="T39" fmla="*/ 6 h 48"/>
              <a:gd name="T40" fmla="*/ 146 w 192"/>
              <a:gd name="T41" fmla="*/ 2 h 48"/>
              <a:gd name="T42" fmla="*/ 159 w 192"/>
              <a:gd name="T43" fmla="*/ 1 h 48"/>
              <a:gd name="T44" fmla="*/ 169 w 192"/>
              <a:gd name="T45" fmla="*/ 0 h 48"/>
              <a:gd name="T46" fmla="*/ 176 w 192"/>
              <a:gd name="T47" fmla="*/ 1 h 48"/>
              <a:gd name="T48" fmla="*/ 184 w 192"/>
              <a:gd name="T49" fmla="*/ 3 h 48"/>
              <a:gd name="T50" fmla="*/ 189 w 192"/>
              <a:gd name="T51" fmla="*/ 6 h 48"/>
              <a:gd name="T52" fmla="*/ 190 w 192"/>
              <a:gd name="T53" fmla="*/ 10 h 48"/>
              <a:gd name="T54" fmla="*/ 190 w 192"/>
              <a:gd name="T55" fmla="*/ 12 h 48"/>
              <a:gd name="T56" fmla="*/ 189 w 192"/>
              <a:gd name="T57" fmla="*/ 14 h 48"/>
              <a:gd name="T58" fmla="*/ 186 w 192"/>
              <a:gd name="T59" fmla="*/ 17 h 48"/>
              <a:gd name="T60" fmla="*/ 180 w 192"/>
              <a:gd name="T61" fmla="*/ 19 h 48"/>
              <a:gd name="T62" fmla="*/ 172 w 192"/>
              <a:gd name="T63" fmla="*/ 22 h 48"/>
              <a:gd name="T64" fmla="*/ 164 w 192"/>
              <a:gd name="T65" fmla="*/ 24 h 48"/>
              <a:gd name="T66" fmla="*/ 153 w 192"/>
              <a:gd name="T67" fmla="*/ 27 h 48"/>
              <a:gd name="T68" fmla="*/ 141 w 192"/>
              <a:gd name="T69" fmla="*/ 30 h 48"/>
              <a:gd name="T70" fmla="*/ 135 w 192"/>
              <a:gd name="T71" fmla="*/ 3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" h="48">
                <a:moveTo>
                  <a:pt x="135" y="31"/>
                </a:moveTo>
                <a:lnTo>
                  <a:pt x="120" y="34"/>
                </a:lnTo>
                <a:lnTo>
                  <a:pt x="108" y="35"/>
                </a:lnTo>
                <a:lnTo>
                  <a:pt x="96" y="37"/>
                </a:lnTo>
                <a:lnTo>
                  <a:pt x="86" y="39"/>
                </a:lnTo>
                <a:lnTo>
                  <a:pt x="76" y="40"/>
                </a:lnTo>
                <a:lnTo>
                  <a:pt x="68" y="41"/>
                </a:lnTo>
                <a:lnTo>
                  <a:pt x="63" y="41"/>
                </a:lnTo>
                <a:lnTo>
                  <a:pt x="61" y="42"/>
                </a:lnTo>
                <a:lnTo>
                  <a:pt x="57" y="42"/>
                </a:lnTo>
                <a:lnTo>
                  <a:pt x="55" y="43"/>
                </a:lnTo>
                <a:lnTo>
                  <a:pt x="49" y="45"/>
                </a:lnTo>
                <a:lnTo>
                  <a:pt x="45" y="45"/>
                </a:lnTo>
                <a:lnTo>
                  <a:pt x="40" y="46"/>
                </a:lnTo>
                <a:lnTo>
                  <a:pt x="36" y="47"/>
                </a:lnTo>
                <a:lnTo>
                  <a:pt x="34" y="47"/>
                </a:lnTo>
                <a:lnTo>
                  <a:pt x="32" y="48"/>
                </a:lnTo>
                <a:lnTo>
                  <a:pt x="29" y="48"/>
                </a:lnTo>
                <a:lnTo>
                  <a:pt x="28" y="48"/>
                </a:lnTo>
                <a:lnTo>
                  <a:pt x="25" y="48"/>
                </a:lnTo>
                <a:lnTo>
                  <a:pt x="22" y="47"/>
                </a:lnTo>
                <a:lnTo>
                  <a:pt x="17" y="45"/>
                </a:lnTo>
                <a:lnTo>
                  <a:pt x="11" y="43"/>
                </a:lnTo>
                <a:lnTo>
                  <a:pt x="8" y="42"/>
                </a:lnTo>
                <a:lnTo>
                  <a:pt x="6" y="41"/>
                </a:lnTo>
                <a:lnTo>
                  <a:pt x="4" y="40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8" y="30"/>
                </a:lnTo>
                <a:lnTo>
                  <a:pt x="35" y="27"/>
                </a:lnTo>
                <a:lnTo>
                  <a:pt x="51" y="23"/>
                </a:lnTo>
                <a:lnTo>
                  <a:pt x="67" y="19"/>
                </a:lnTo>
                <a:lnTo>
                  <a:pt x="81" y="16"/>
                </a:lnTo>
                <a:lnTo>
                  <a:pt x="95" y="13"/>
                </a:lnTo>
                <a:lnTo>
                  <a:pt x="107" y="11"/>
                </a:lnTo>
                <a:lnTo>
                  <a:pt x="118" y="8"/>
                </a:lnTo>
                <a:lnTo>
                  <a:pt x="127" y="6"/>
                </a:lnTo>
                <a:lnTo>
                  <a:pt x="137" y="5"/>
                </a:lnTo>
                <a:lnTo>
                  <a:pt x="146" y="2"/>
                </a:lnTo>
                <a:lnTo>
                  <a:pt x="153" y="2"/>
                </a:lnTo>
                <a:lnTo>
                  <a:pt x="159" y="1"/>
                </a:lnTo>
                <a:lnTo>
                  <a:pt x="164" y="0"/>
                </a:lnTo>
                <a:lnTo>
                  <a:pt x="169" y="0"/>
                </a:lnTo>
                <a:lnTo>
                  <a:pt x="171" y="0"/>
                </a:lnTo>
                <a:lnTo>
                  <a:pt x="176" y="1"/>
                </a:lnTo>
                <a:lnTo>
                  <a:pt x="181" y="2"/>
                </a:lnTo>
                <a:lnTo>
                  <a:pt x="184" y="3"/>
                </a:lnTo>
                <a:lnTo>
                  <a:pt x="187" y="5"/>
                </a:lnTo>
                <a:lnTo>
                  <a:pt x="189" y="6"/>
                </a:lnTo>
                <a:lnTo>
                  <a:pt x="190" y="7"/>
                </a:lnTo>
                <a:lnTo>
                  <a:pt x="190" y="10"/>
                </a:lnTo>
                <a:lnTo>
                  <a:pt x="192" y="11"/>
                </a:lnTo>
                <a:lnTo>
                  <a:pt x="190" y="12"/>
                </a:lnTo>
                <a:lnTo>
                  <a:pt x="190" y="13"/>
                </a:lnTo>
                <a:lnTo>
                  <a:pt x="189" y="14"/>
                </a:lnTo>
                <a:lnTo>
                  <a:pt x="188" y="16"/>
                </a:lnTo>
                <a:lnTo>
                  <a:pt x="186" y="17"/>
                </a:lnTo>
                <a:lnTo>
                  <a:pt x="183" y="18"/>
                </a:lnTo>
                <a:lnTo>
                  <a:pt x="180" y="19"/>
                </a:lnTo>
                <a:lnTo>
                  <a:pt x="177" y="20"/>
                </a:lnTo>
                <a:lnTo>
                  <a:pt x="172" y="22"/>
                </a:lnTo>
                <a:lnTo>
                  <a:pt x="169" y="23"/>
                </a:lnTo>
                <a:lnTo>
                  <a:pt x="164" y="24"/>
                </a:lnTo>
                <a:lnTo>
                  <a:pt x="159" y="25"/>
                </a:lnTo>
                <a:lnTo>
                  <a:pt x="153" y="27"/>
                </a:lnTo>
                <a:lnTo>
                  <a:pt x="147" y="28"/>
                </a:lnTo>
                <a:lnTo>
                  <a:pt x="141" y="30"/>
                </a:lnTo>
                <a:lnTo>
                  <a:pt x="135" y="31"/>
                </a:lnTo>
                <a:lnTo>
                  <a:pt x="135" y="3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130"/>
          <p:cNvSpPr>
            <a:spLocks/>
          </p:cNvSpPr>
          <p:nvPr/>
        </p:nvSpPr>
        <p:spPr bwMode="auto">
          <a:xfrm>
            <a:off x="2316868" y="3089798"/>
            <a:ext cx="502087" cy="138598"/>
          </a:xfrm>
          <a:custGeom>
            <a:avLst/>
            <a:gdLst>
              <a:gd name="T0" fmla="*/ 18 w 192"/>
              <a:gd name="T1" fmla="*/ 53 h 53"/>
              <a:gd name="T2" fmla="*/ 13 w 192"/>
              <a:gd name="T3" fmla="*/ 50 h 53"/>
              <a:gd name="T4" fmla="*/ 8 w 192"/>
              <a:gd name="T5" fmla="*/ 47 h 53"/>
              <a:gd name="T6" fmla="*/ 2 w 192"/>
              <a:gd name="T7" fmla="*/ 42 h 53"/>
              <a:gd name="T8" fmla="*/ 4 w 192"/>
              <a:gd name="T9" fmla="*/ 37 h 53"/>
              <a:gd name="T10" fmla="*/ 12 w 192"/>
              <a:gd name="T11" fmla="*/ 33 h 53"/>
              <a:gd name="T12" fmla="*/ 23 w 192"/>
              <a:gd name="T13" fmla="*/ 31 h 53"/>
              <a:gd name="T14" fmla="*/ 40 w 192"/>
              <a:gd name="T15" fmla="*/ 26 h 53"/>
              <a:gd name="T16" fmla="*/ 67 w 192"/>
              <a:gd name="T17" fmla="*/ 19 h 53"/>
              <a:gd name="T18" fmla="*/ 97 w 192"/>
              <a:gd name="T19" fmla="*/ 13 h 53"/>
              <a:gd name="T20" fmla="*/ 112 w 192"/>
              <a:gd name="T21" fmla="*/ 9 h 53"/>
              <a:gd name="T22" fmla="*/ 125 w 192"/>
              <a:gd name="T23" fmla="*/ 6 h 53"/>
              <a:gd name="T24" fmla="*/ 137 w 192"/>
              <a:gd name="T25" fmla="*/ 5 h 53"/>
              <a:gd name="T26" fmla="*/ 147 w 192"/>
              <a:gd name="T27" fmla="*/ 3 h 53"/>
              <a:gd name="T28" fmla="*/ 154 w 192"/>
              <a:gd name="T29" fmla="*/ 2 h 53"/>
              <a:gd name="T30" fmla="*/ 161 w 192"/>
              <a:gd name="T31" fmla="*/ 2 h 53"/>
              <a:gd name="T32" fmla="*/ 165 w 192"/>
              <a:gd name="T33" fmla="*/ 2 h 53"/>
              <a:gd name="T34" fmla="*/ 169 w 192"/>
              <a:gd name="T35" fmla="*/ 0 h 53"/>
              <a:gd name="T36" fmla="*/ 175 w 192"/>
              <a:gd name="T37" fmla="*/ 3 h 53"/>
              <a:gd name="T38" fmla="*/ 186 w 192"/>
              <a:gd name="T39" fmla="*/ 10 h 53"/>
              <a:gd name="T40" fmla="*/ 190 w 192"/>
              <a:gd name="T41" fmla="*/ 14 h 53"/>
              <a:gd name="T42" fmla="*/ 192 w 192"/>
              <a:gd name="T43" fmla="*/ 16 h 53"/>
              <a:gd name="T44" fmla="*/ 192 w 192"/>
              <a:gd name="T45" fmla="*/ 19 h 53"/>
              <a:gd name="T46" fmla="*/ 188 w 192"/>
              <a:gd name="T47" fmla="*/ 21 h 53"/>
              <a:gd name="T48" fmla="*/ 186 w 192"/>
              <a:gd name="T49" fmla="*/ 22 h 53"/>
              <a:gd name="T50" fmla="*/ 180 w 192"/>
              <a:gd name="T51" fmla="*/ 23 h 53"/>
              <a:gd name="T52" fmla="*/ 172 w 192"/>
              <a:gd name="T53" fmla="*/ 26 h 53"/>
              <a:gd name="T54" fmla="*/ 163 w 192"/>
              <a:gd name="T55" fmla="*/ 27 h 53"/>
              <a:gd name="T56" fmla="*/ 152 w 192"/>
              <a:gd name="T57" fmla="*/ 30 h 53"/>
              <a:gd name="T58" fmla="*/ 138 w 192"/>
              <a:gd name="T59" fmla="*/ 32 h 53"/>
              <a:gd name="T60" fmla="*/ 123 w 192"/>
              <a:gd name="T61" fmla="*/ 36 h 53"/>
              <a:gd name="T62" fmla="*/ 106 w 192"/>
              <a:gd name="T63" fmla="*/ 38 h 53"/>
              <a:gd name="T64" fmla="*/ 87 w 192"/>
              <a:gd name="T65" fmla="*/ 42 h 53"/>
              <a:gd name="T66" fmla="*/ 72 w 192"/>
              <a:gd name="T67" fmla="*/ 44 h 53"/>
              <a:gd name="T68" fmla="*/ 57 w 192"/>
              <a:gd name="T69" fmla="*/ 47 h 53"/>
              <a:gd name="T70" fmla="*/ 46 w 192"/>
              <a:gd name="T71" fmla="*/ 49 h 53"/>
              <a:gd name="T72" fmla="*/ 36 w 192"/>
              <a:gd name="T73" fmla="*/ 51 h 53"/>
              <a:gd name="T74" fmla="*/ 28 w 192"/>
              <a:gd name="T75" fmla="*/ 53 h 53"/>
              <a:gd name="T76" fmla="*/ 23 w 192"/>
              <a:gd name="T77" fmla="*/ 53 h 53"/>
              <a:gd name="T78" fmla="*/ 19 w 192"/>
              <a:gd name="T7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2" h="53">
                <a:moveTo>
                  <a:pt x="19" y="53"/>
                </a:moveTo>
                <a:lnTo>
                  <a:pt x="18" y="53"/>
                </a:lnTo>
                <a:lnTo>
                  <a:pt x="16" y="51"/>
                </a:lnTo>
                <a:lnTo>
                  <a:pt x="13" y="50"/>
                </a:lnTo>
                <a:lnTo>
                  <a:pt x="11" y="49"/>
                </a:lnTo>
                <a:lnTo>
                  <a:pt x="8" y="47"/>
                </a:lnTo>
                <a:lnTo>
                  <a:pt x="6" y="44"/>
                </a:lnTo>
                <a:lnTo>
                  <a:pt x="2" y="42"/>
                </a:lnTo>
                <a:lnTo>
                  <a:pt x="0" y="38"/>
                </a:lnTo>
                <a:lnTo>
                  <a:pt x="4" y="37"/>
                </a:lnTo>
                <a:lnTo>
                  <a:pt x="8" y="36"/>
                </a:lnTo>
                <a:lnTo>
                  <a:pt x="12" y="33"/>
                </a:lnTo>
                <a:lnTo>
                  <a:pt x="17" y="32"/>
                </a:lnTo>
                <a:lnTo>
                  <a:pt x="23" y="31"/>
                </a:lnTo>
                <a:lnTo>
                  <a:pt x="28" y="28"/>
                </a:lnTo>
                <a:lnTo>
                  <a:pt x="40" y="26"/>
                </a:lnTo>
                <a:lnTo>
                  <a:pt x="52" y="22"/>
                </a:lnTo>
                <a:lnTo>
                  <a:pt x="67" y="19"/>
                </a:lnTo>
                <a:lnTo>
                  <a:pt x="81" y="16"/>
                </a:lnTo>
                <a:lnTo>
                  <a:pt x="97" y="13"/>
                </a:lnTo>
                <a:lnTo>
                  <a:pt x="104" y="11"/>
                </a:lnTo>
                <a:lnTo>
                  <a:pt x="112" y="9"/>
                </a:lnTo>
                <a:lnTo>
                  <a:pt x="119" y="8"/>
                </a:lnTo>
                <a:lnTo>
                  <a:pt x="125" y="6"/>
                </a:lnTo>
                <a:lnTo>
                  <a:pt x="131" y="6"/>
                </a:lnTo>
                <a:lnTo>
                  <a:pt x="137" y="5"/>
                </a:lnTo>
                <a:lnTo>
                  <a:pt x="142" y="4"/>
                </a:lnTo>
                <a:lnTo>
                  <a:pt x="147" y="3"/>
                </a:lnTo>
                <a:lnTo>
                  <a:pt x="150" y="3"/>
                </a:lnTo>
                <a:lnTo>
                  <a:pt x="154" y="2"/>
                </a:lnTo>
                <a:lnTo>
                  <a:pt x="158" y="2"/>
                </a:lnTo>
                <a:lnTo>
                  <a:pt x="161" y="2"/>
                </a:lnTo>
                <a:lnTo>
                  <a:pt x="164" y="2"/>
                </a:lnTo>
                <a:lnTo>
                  <a:pt x="165" y="2"/>
                </a:lnTo>
                <a:lnTo>
                  <a:pt x="167" y="0"/>
                </a:lnTo>
                <a:lnTo>
                  <a:pt x="169" y="0"/>
                </a:lnTo>
                <a:lnTo>
                  <a:pt x="171" y="2"/>
                </a:lnTo>
                <a:lnTo>
                  <a:pt x="175" y="3"/>
                </a:lnTo>
                <a:lnTo>
                  <a:pt x="180" y="5"/>
                </a:lnTo>
                <a:lnTo>
                  <a:pt x="186" y="10"/>
                </a:lnTo>
                <a:lnTo>
                  <a:pt x="188" y="11"/>
                </a:lnTo>
                <a:lnTo>
                  <a:pt x="190" y="14"/>
                </a:lnTo>
                <a:lnTo>
                  <a:pt x="192" y="15"/>
                </a:lnTo>
                <a:lnTo>
                  <a:pt x="192" y="16"/>
                </a:lnTo>
                <a:lnTo>
                  <a:pt x="192" y="17"/>
                </a:lnTo>
                <a:lnTo>
                  <a:pt x="192" y="19"/>
                </a:lnTo>
                <a:lnTo>
                  <a:pt x="190" y="20"/>
                </a:lnTo>
                <a:lnTo>
                  <a:pt x="188" y="21"/>
                </a:lnTo>
                <a:lnTo>
                  <a:pt x="187" y="22"/>
                </a:lnTo>
                <a:lnTo>
                  <a:pt x="186" y="22"/>
                </a:lnTo>
                <a:lnTo>
                  <a:pt x="183" y="23"/>
                </a:lnTo>
                <a:lnTo>
                  <a:pt x="180" y="23"/>
                </a:lnTo>
                <a:lnTo>
                  <a:pt x="176" y="25"/>
                </a:lnTo>
                <a:lnTo>
                  <a:pt x="172" y="26"/>
                </a:lnTo>
                <a:lnTo>
                  <a:pt x="167" y="27"/>
                </a:lnTo>
                <a:lnTo>
                  <a:pt x="163" y="27"/>
                </a:lnTo>
                <a:lnTo>
                  <a:pt x="158" y="28"/>
                </a:lnTo>
                <a:lnTo>
                  <a:pt x="152" y="30"/>
                </a:lnTo>
                <a:lnTo>
                  <a:pt x="146" y="31"/>
                </a:lnTo>
                <a:lnTo>
                  <a:pt x="138" y="32"/>
                </a:lnTo>
                <a:lnTo>
                  <a:pt x="131" y="34"/>
                </a:lnTo>
                <a:lnTo>
                  <a:pt x="123" y="36"/>
                </a:lnTo>
                <a:lnTo>
                  <a:pt x="114" y="37"/>
                </a:lnTo>
                <a:lnTo>
                  <a:pt x="106" y="38"/>
                </a:lnTo>
                <a:lnTo>
                  <a:pt x="96" y="40"/>
                </a:lnTo>
                <a:lnTo>
                  <a:pt x="87" y="42"/>
                </a:lnTo>
                <a:lnTo>
                  <a:pt x="79" y="43"/>
                </a:lnTo>
                <a:lnTo>
                  <a:pt x="72" y="44"/>
                </a:lnTo>
                <a:lnTo>
                  <a:pt x="64" y="45"/>
                </a:lnTo>
                <a:lnTo>
                  <a:pt x="57" y="47"/>
                </a:lnTo>
                <a:lnTo>
                  <a:pt x="51" y="48"/>
                </a:lnTo>
                <a:lnTo>
                  <a:pt x="46" y="49"/>
                </a:lnTo>
                <a:lnTo>
                  <a:pt x="40" y="50"/>
                </a:lnTo>
                <a:lnTo>
                  <a:pt x="36" y="51"/>
                </a:lnTo>
                <a:lnTo>
                  <a:pt x="32" y="51"/>
                </a:lnTo>
                <a:lnTo>
                  <a:pt x="28" y="53"/>
                </a:lnTo>
                <a:lnTo>
                  <a:pt x="25" y="53"/>
                </a:lnTo>
                <a:lnTo>
                  <a:pt x="23" y="53"/>
                </a:lnTo>
                <a:lnTo>
                  <a:pt x="21" y="53"/>
                </a:lnTo>
                <a:lnTo>
                  <a:pt x="19" y="53"/>
                </a:lnTo>
                <a:lnTo>
                  <a:pt x="19" y="5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31"/>
          <p:cNvSpPr>
            <a:spLocks/>
          </p:cNvSpPr>
          <p:nvPr/>
        </p:nvSpPr>
        <p:spPr bwMode="auto">
          <a:xfrm>
            <a:off x="2217497" y="3288541"/>
            <a:ext cx="839428" cy="143828"/>
          </a:xfrm>
          <a:custGeom>
            <a:avLst/>
            <a:gdLst>
              <a:gd name="T0" fmla="*/ 191 w 321"/>
              <a:gd name="T1" fmla="*/ 8 h 55"/>
              <a:gd name="T2" fmla="*/ 214 w 321"/>
              <a:gd name="T3" fmla="*/ 4 h 55"/>
              <a:gd name="T4" fmla="*/ 235 w 321"/>
              <a:gd name="T5" fmla="*/ 1 h 55"/>
              <a:gd name="T6" fmla="*/ 253 w 321"/>
              <a:gd name="T7" fmla="*/ 0 h 55"/>
              <a:gd name="T8" fmla="*/ 267 w 321"/>
              <a:gd name="T9" fmla="*/ 0 h 55"/>
              <a:gd name="T10" fmla="*/ 281 w 321"/>
              <a:gd name="T11" fmla="*/ 1 h 55"/>
              <a:gd name="T12" fmla="*/ 293 w 321"/>
              <a:gd name="T13" fmla="*/ 4 h 55"/>
              <a:gd name="T14" fmla="*/ 303 w 321"/>
              <a:gd name="T15" fmla="*/ 8 h 55"/>
              <a:gd name="T16" fmla="*/ 310 w 321"/>
              <a:gd name="T17" fmla="*/ 14 h 55"/>
              <a:gd name="T18" fmla="*/ 315 w 321"/>
              <a:gd name="T19" fmla="*/ 19 h 55"/>
              <a:gd name="T20" fmla="*/ 318 w 321"/>
              <a:gd name="T21" fmla="*/ 23 h 55"/>
              <a:gd name="T22" fmla="*/ 321 w 321"/>
              <a:gd name="T23" fmla="*/ 25 h 55"/>
              <a:gd name="T24" fmla="*/ 321 w 321"/>
              <a:gd name="T25" fmla="*/ 29 h 55"/>
              <a:gd name="T26" fmla="*/ 319 w 321"/>
              <a:gd name="T27" fmla="*/ 32 h 55"/>
              <a:gd name="T28" fmla="*/ 317 w 321"/>
              <a:gd name="T29" fmla="*/ 35 h 55"/>
              <a:gd name="T30" fmla="*/ 315 w 321"/>
              <a:gd name="T31" fmla="*/ 36 h 55"/>
              <a:gd name="T32" fmla="*/ 310 w 321"/>
              <a:gd name="T33" fmla="*/ 37 h 55"/>
              <a:gd name="T34" fmla="*/ 303 w 321"/>
              <a:gd name="T35" fmla="*/ 37 h 55"/>
              <a:gd name="T36" fmla="*/ 294 w 321"/>
              <a:gd name="T37" fmla="*/ 37 h 55"/>
              <a:gd name="T38" fmla="*/ 284 w 321"/>
              <a:gd name="T39" fmla="*/ 37 h 55"/>
              <a:gd name="T40" fmla="*/ 272 w 321"/>
              <a:gd name="T41" fmla="*/ 37 h 55"/>
              <a:gd name="T42" fmla="*/ 259 w 321"/>
              <a:gd name="T43" fmla="*/ 37 h 55"/>
              <a:gd name="T44" fmla="*/ 221 w 321"/>
              <a:gd name="T45" fmla="*/ 38 h 55"/>
              <a:gd name="T46" fmla="*/ 157 w 321"/>
              <a:gd name="T47" fmla="*/ 42 h 55"/>
              <a:gd name="T48" fmla="*/ 107 w 321"/>
              <a:gd name="T49" fmla="*/ 48 h 55"/>
              <a:gd name="T50" fmla="*/ 74 w 321"/>
              <a:gd name="T51" fmla="*/ 52 h 55"/>
              <a:gd name="T52" fmla="*/ 44 w 321"/>
              <a:gd name="T53" fmla="*/ 54 h 55"/>
              <a:gd name="T54" fmla="*/ 15 w 321"/>
              <a:gd name="T55" fmla="*/ 55 h 55"/>
              <a:gd name="T56" fmla="*/ 0 w 321"/>
              <a:gd name="T57" fmla="*/ 37 h 55"/>
              <a:gd name="T58" fmla="*/ 32 w 321"/>
              <a:gd name="T59" fmla="*/ 35 h 55"/>
              <a:gd name="T60" fmla="*/ 60 w 321"/>
              <a:gd name="T61" fmla="*/ 31 h 55"/>
              <a:gd name="T62" fmla="*/ 87 w 321"/>
              <a:gd name="T63" fmla="*/ 28 h 55"/>
              <a:gd name="T64" fmla="*/ 110 w 321"/>
              <a:gd name="T65" fmla="*/ 25 h 55"/>
              <a:gd name="T66" fmla="*/ 130 w 321"/>
              <a:gd name="T67" fmla="*/ 21 h 55"/>
              <a:gd name="T68" fmla="*/ 148 w 321"/>
              <a:gd name="T69" fmla="*/ 18 h 55"/>
              <a:gd name="T70" fmla="*/ 164 w 321"/>
              <a:gd name="T71" fmla="*/ 15 h 55"/>
              <a:gd name="T72" fmla="*/ 178 w 321"/>
              <a:gd name="T73" fmla="*/ 1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1" h="55">
                <a:moveTo>
                  <a:pt x="178" y="12"/>
                </a:moveTo>
                <a:lnTo>
                  <a:pt x="191" y="8"/>
                </a:lnTo>
                <a:lnTo>
                  <a:pt x="202" y="6"/>
                </a:lnTo>
                <a:lnTo>
                  <a:pt x="214" y="4"/>
                </a:lnTo>
                <a:lnTo>
                  <a:pt x="225" y="2"/>
                </a:lnTo>
                <a:lnTo>
                  <a:pt x="235" y="1"/>
                </a:lnTo>
                <a:lnTo>
                  <a:pt x="244" y="1"/>
                </a:lnTo>
                <a:lnTo>
                  <a:pt x="253" y="0"/>
                </a:lnTo>
                <a:lnTo>
                  <a:pt x="261" y="0"/>
                </a:lnTo>
                <a:lnTo>
                  <a:pt x="267" y="0"/>
                </a:lnTo>
                <a:lnTo>
                  <a:pt x="275" y="1"/>
                </a:lnTo>
                <a:lnTo>
                  <a:pt x="281" y="1"/>
                </a:lnTo>
                <a:lnTo>
                  <a:pt x="287" y="2"/>
                </a:lnTo>
                <a:lnTo>
                  <a:pt x="293" y="4"/>
                </a:lnTo>
                <a:lnTo>
                  <a:pt x="298" y="6"/>
                </a:lnTo>
                <a:lnTo>
                  <a:pt x="303" y="8"/>
                </a:lnTo>
                <a:lnTo>
                  <a:pt x="306" y="12"/>
                </a:lnTo>
                <a:lnTo>
                  <a:pt x="310" y="14"/>
                </a:lnTo>
                <a:lnTo>
                  <a:pt x="312" y="17"/>
                </a:lnTo>
                <a:lnTo>
                  <a:pt x="315" y="19"/>
                </a:lnTo>
                <a:lnTo>
                  <a:pt x="317" y="21"/>
                </a:lnTo>
                <a:lnTo>
                  <a:pt x="318" y="23"/>
                </a:lnTo>
                <a:lnTo>
                  <a:pt x="319" y="24"/>
                </a:lnTo>
                <a:lnTo>
                  <a:pt x="321" y="25"/>
                </a:lnTo>
                <a:lnTo>
                  <a:pt x="321" y="26"/>
                </a:lnTo>
                <a:lnTo>
                  <a:pt x="321" y="29"/>
                </a:lnTo>
                <a:lnTo>
                  <a:pt x="321" y="30"/>
                </a:lnTo>
                <a:lnTo>
                  <a:pt x="319" y="32"/>
                </a:lnTo>
                <a:lnTo>
                  <a:pt x="318" y="35"/>
                </a:lnTo>
                <a:lnTo>
                  <a:pt x="317" y="35"/>
                </a:lnTo>
                <a:lnTo>
                  <a:pt x="316" y="36"/>
                </a:lnTo>
                <a:lnTo>
                  <a:pt x="315" y="36"/>
                </a:lnTo>
                <a:lnTo>
                  <a:pt x="312" y="36"/>
                </a:lnTo>
                <a:lnTo>
                  <a:pt x="310" y="37"/>
                </a:lnTo>
                <a:lnTo>
                  <a:pt x="306" y="37"/>
                </a:lnTo>
                <a:lnTo>
                  <a:pt x="303" y="37"/>
                </a:lnTo>
                <a:lnTo>
                  <a:pt x="299" y="37"/>
                </a:lnTo>
                <a:lnTo>
                  <a:pt x="294" y="37"/>
                </a:lnTo>
                <a:lnTo>
                  <a:pt x="289" y="37"/>
                </a:lnTo>
                <a:lnTo>
                  <a:pt x="284" y="37"/>
                </a:lnTo>
                <a:lnTo>
                  <a:pt x="278" y="37"/>
                </a:lnTo>
                <a:lnTo>
                  <a:pt x="272" y="37"/>
                </a:lnTo>
                <a:lnTo>
                  <a:pt x="266" y="37"/>
                </a:lnTo>
                <a:lnTo>
                  <a:pt x="259" y="37"/>
                </a:lnTo>
                <a:lnTo>
                  <a:pt x="252" y="37"/>
                </a:lnTo>
                <a:lnTo>
                  <a:pt x="221" y="38"/>
                </a:lnTo>
                <a:lnTo>
                  <a:pt x="190" y="40"/>
                </a:lnTo>
                <a:lnTo>
                  <a:pt x="157" y="42"/>
                </a:lnTo>
                <a:lnTo>
                  <a:pt x="123" y="46"/>
                </a:lnTo>
                <a:lnTo>
                  <a:pt x="107" y="48"/>
                </a:lnTo>
                <a:lnTo>
                  <a:pt x="90" y="51"/>
                </a:lnTo>
                <a:lnTo>
                  <a:pt x="74" y="52"/>
                </a:lnTo>
                <a:lnTo>
                  <a:pt x="59" y="53"/>
                </a:lnTo>
                <a:lnTo>
                  <a:pt x="44" y="54"/>
                </a:lnTo>
                <a:lnTo>
                  <a:pt x="30" y="54"/>
                </a:lnTo>
                <a:lnTo>
                  <a:pt x="15" y="55"/>
                </a:lnTo>
                <a:lnTo>
                  <a:pt x="0" y="55"/>
                </a:lnTo>
                <a:lnTo>
                  <a:pt x="0" y="37"/>
                </a:lnTo>
                <a:lnTo>
                  <a:pt x="16" y="36"/>
                </a:lnTo>
                <a:lnTo>
                  <a:pt x="32" y="35"/>
                </a:lnTo>
                <a:lnTo>
                  <a:pt x="46" y="32"/>
                </a:lnTo>
                <a:lnTo>
                  <a:pt x="60" y="31"/>
                </a:lnTo>
                <a:lnTo>
                  <a:pt x="73" y="30"/>
                </a:lnTo>
                <a:lnTo>
                  <a:pt x="87" y="28"/>
                </a:lnTo>
                <a:lnTo>
                  <a:pt x="99" y="26"/>
                </a:lnTo>
                <a:lnTo>
                  <a:pt x="110" y="25"/>
                </a:lnTo>
                <a:lnTo>
                  <a:pt x="121" y="23"/>
                </a:lnTo>
                <a:lnTo>
                  <a:pt x="130" y="21"/>
                </a:lnTo>
                <a:lnTo>
                  <a:pt x="140" y="20"/>
                </a:lnTo>
                <a:lnTo>
                  <a:pt x="148" y="18"/>
                </a:lnTo>
                <a:lnTo>
                  <a:pt x="157" y="17"/>
                </a:lnTo>
                <a:lnTo>
                  <a:pt x="164" y="15"/>
                </a:lnTo>
                <a:lnTo>
                  <a:pt x="171" y="13"/>
                </a:lnTo>
                <a:lnTo>
                  <a:pt x="178" y="12"/>
                </a:lnTo>
                <a:lnTo>
                  <a:pt x="178" y="1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任意多边形 45"/>
          <p:cNvSpPr>
            <a:spLocks/>
          </p:cNvSpPr>
          <p:nvPr/>
        </p:nvSpPr>
        <p:spPr bwMode="auto">
          <a:xfrm>
            <a:off x="2735274" y="2387925"/>
            <a:ext cx="121334" cy="137024"/>
          </a:xfrm>
          <a:custGeom>
            <a:avLst/>
            <a:gdLst>
              <a:gd name="connsiteX0" fmla="*/ 121334 w 121334"/>
              <a:gd name="connsiteY0" fmla="*/ 0 h 137024"/>
              <a:gd name="connsiteX1" fmla="*/ 120292 w 121334"/>
              <a:gd name="connsiteY1" fmla="*/ 1042 h 137024"/>
              <a:gd name="connsiteX2" fmla="*/ 115062 w 121334"/>
              <a:gd name="connsiteY2" fmla="*/ 8887 h 137024"/>
              <a:gd name="connsiteX3" fmla="*/ 104602 w 121334"/>
              <a:gd name="connsiteY3" fmla="*/ 14118 h 137024"/>
              <a:gd name="connsiteX4" fmla="*/ 99372 w 121334"/>
              <a:gd name="connsiteY4" fmla="*/ 24578 h 137024"/>
              <a:gd name="connsiteX5" fmla="*/ 91527 w 121334"/>
              <a:gd name="connsiteY5" fmla="*/ 29808 h 137024"/>
              <a:gd name="connsiteX6" fmla="*/ 86296 w 121334"/>
              <a:gd name="connsiteY6" fmla="*/ 42883 h 137024"/>
              <a:gd name="connsiteX7" fmla="*/ 83681 w 121334"/>
              <a:gd name="connsiteY7" fmla="*/ 55958 h 137024"/>
              <a:gd name="connsiteX8" fmla="*/ 75836 w 121334"/>
              <a:gd name="connsiteY8" fmla="*/ 71648 h 137024"/>
              <a:gd name="connsiteX9" fmla="*/ 70606 w 121334"/>
              <a:gd name="connsiteY9" fmla="*/ 89954 h 137024"/>
              <a:gd name="connsiteX10" fmla="*/ 62761 w 121334"/>
              <a:gd name="connsiteY10" fmla="*/ 113489 h 137024"/>
              <a:gd name="connsiteX11" fmla="*/ 60146 w 121334"/>
              <a:gd name="connsiteY11" fmla="*/ 137024 h 137024"/>
              <a:gd name="connsiteX12" fmla="*/ 0 w 121334"/>
              <a:gd name="connsiteY12" fmla="*/ 137024 h 137024"/>
              <a:gd name="connsiteX13" fmla="*/ 0 w 121334"/>
              <a:gd name="connsiteY13" fmla="*/ 121334 h 137024"/>
              <a:gd name="connsiteX14" fmla="*/ 2615 w 121334"/>
              <a:gd name="connsiteY14" fmla="*/ 105644 h 137024"/>
              <a:gd name="connsiteX15" fmla="*/ 2615 w 121334"/>
              <a:gd name="connsiteY15" fmla="*/ 92569 h 137024"/>
              <a:gd name="connsiteX16" fmla="*/ 2615 w 121334"/>
              <a:gd name="connsiteY16" fmla="*/ 82108 h 137024"/>
              <a:gd name="connsiteX17" fmla="*/ 7845 w 121334"/>
              <a:gd name="connsiteY17" fmla="*/ 71648 h 137024"/>
              <a:gd name="connsiteX18" fmla="*/ 7845 w 121334"/>
              <a:gd name="connsiteY18" fmla="*/ 58573 h 137024"/>
              <a:gd name="connsiteX19" fmla="*/ 7845 w 121334"/>
              <a:gd name="connsiteY19" fmla="*/ 48113 h 137024"/>
              <a:gd name="connsiteX20" fmla="*/ 10460 w 121334"/>
              <a:gd name="connsiteY20" fmla="*/ 40268 h 137024"/>
              <a:gd name="connsiteX21" fmla="*/ 10460 w 121334"/>
              <a:gd name="connsiteY21" fmla="*/ 32423 h 137024"/>
              <a:gd name="connsiteX22" fmla="*/ 10460 w 121334"/>
              <a:gd name="connsiteY22" fmla="*/ 24578 h 137024"/>
              <a:gd name="connsiteX23" fmla="*/ 10460 w 121334"/>
              <a:gd name="connsiteY23" fmla="*/ 16733 h 137024"/>
              <a:gd name="connsiteX24" fmla="*/ 10460 w 121334"/>
              <a:gd name="connsiteY24" fmla="*/ 16683 h 137024"/>
              <a:gd name="connsiteX25" fmla="*/ 26952 w 121334"/>
              <a:gd name="connsiteY25" fmla="*/ 13913 h 137024"/>
              <a:gd name="connsiteX26" fmla="*/ 55527 w 121334"/>
              <a:gd name="connsiteY26" fmla="*/ 4388 h 137024"/>
              <a:gd name="connsiteX27" fmla="*/ 121334 w 121334"/>
              <a:gd name="connsiteY27" fmla="*/ 0 h 1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334" h="137024">
                <a:moveTo>
                  <a:pt x="121334" y="0"/>
                </a:moveTo>
                <a:lnTo>
                  <a:pt x="120292" y="1042"/>
                </a:lnTo>
                <a:lnTo>
                  <a:pt x="115062" y="8887"/>
                </a:lnTo>
                <a:lnTo>
                  <a:pt x="104602" y="14118"/>
                </a:lnTo>
                <a:lnTo>
                  <a:pt x="99372" y="24578"/>
                </a:lnTo>
                <a:lnTo>
                  <a:pt x="91527" y="29808"/>
                </a:lnTo>
                <a:lnTo>
                  <a:pt x="86296" y="42883"/>
                </a:lnTo>
                <a:lnTo>
                  <a:pt x="83681" y="55958"/>
                </a:lnTo>
                <a:lnTo>
                  <a:pt x="75836" y="71648"/>
                </a:lnTo>
                <a:lnTo>
                  <a:pt x="70606" y="89954"/>
                </a:lnTo>
                <a:lnTo>
                  <a:pt x="62761" y="113489"/>
                </a:lnTo>
                <a:lnTo>
                  <a:pt x="60146" y="137024"/>
                </a:lnTo>
                <a:lnTo>
                  <a:pt x="0" y="137024"/>
                </a:lnTo>
                <a:lnTo>
                  <a:pt x="0" y="121334"/>
                </a:lnTo>
                <a:lnTo>
                  <a:pt x="2615" y="105644"/>
                </a:lnTo>
                <a:lnTo>
                  <a:pt x="2615" y="92569"/>
                </a:lnTo>
                <a:lnTo>
                  <a:pt x="2615" y="82108"/>
                </a:lnTo>
                <a:lnTo>
                  <a:pt x="7845" y="71648"/>
                </a:lnTo>
                <a:lnTo>
                  <a:pt x="7845" y="58573"/>
                </a:lnTo>
                <a:lnTo>
                  <a:pt x="7845" y="48113"/>
                </a:lnTo>
                <a:lnTo>
                  <a:pt x="10460" y="40268"/>
                </a:lnTo>
                <a:lnTo>
                  <a:pt x="10460" y="32423"/>
                </a:lnTo>
                <a:lnTo>
                  <a:pt x="10460" y="24578"/>
                </a:lnTo>
                <a:lnTo>
                  <a:pt x="10460" y="16733"/>
                </a:lnTo>
                <a:lnTo>
                  <a:pt x="10460" y="16683"/>
                </a:lnTo>
                <a:lnTo>
                  <a:pt x="26952" y="13913"/>
                </a:lnTo>
                <a:cubicBezTo>
                  <a:pt x="36797" y="11944"/>
                  <a:pt x="45588" y="5808"/>
                  <a:pt x="55527" y="4388"/>
                </a:cubicBezTo>
                <a:lnTo>
                  <a:pt x="121334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7" name="任意多边形 46"/>
          <p:cNvSpPr>
            <a:spLocks/>
          </p:cNvSpPr>
          <p:nvPr/>
        </p:nvSpPr>
        <p:spPr bwMode="auto">
          <a:xfrm>
            <a:off x="2289030" y="2451896"/>
            <a:ext cx="101011" cy="133200"/>
          </a:xfrm>
          <a:custGeom>
            <a:avLst/>
            <a:gdLst>
              <a:gd name="connsiteX0" fmla="*/ 0 w 101011"/>
              <a:gd name="connsiteY0" fmla="*/ 0 h 133200"/>
              <a:gd name="connsiteX1" fmla="*/ 30284 w 101011"/>
              <a:gd name="connsiteY1" fmla="*/ 2329 h 133200"/>
              <a:gd name="connsiteX2" fmla="*/ 63621 w 101011"/>
              <a:gd name="connsiteY2" fmla="*/ 7092 h 133200"/>
              <a:gd name="connsiteX3" fmla="*/ 101011 w 101011"/>
              <a:gd name="connsiteY3" fmla="*/ 9060 h 133200"/>
              <a:gd name="connsiteX4" fmla="*/ 98445 w 101011"/>
              <a:gd name="connsiteY4" fmla="*/ 12908 h 133200"/>
              <a:gd name="connsiteX5" fmla="*/ 90600 w 101011"/>
              <a:gd name="connsiteY5" fmla="*/ 25983 h 133200"/>
              <a:gd name="connsiteX6" fmla="*/ 82755 w 101011"/>
              <a:gd name="connsiteY6" fmla="*/ 41673 h 133200"/>
              <a:gd name="connsiteX7" fmla="*/ 74909 w 101011"/>
              <a:gd name="connsiteY7" fmla="*/ 62594 h 133200"/>
              <a:gd name="connsiteX8" fmla="*/ 67064 w 101011"/>
              <a:gd name="connsiteY8" fmla="*/ 83514 h 133200"/>
              <a:gd name="connsiteX9" fmla="*/ 59219 w 101011"/>
              <a:gd name="connsiteY9" fmla="*/ 107050 h 133200"/>
              <a:gd name="connsiteX10" fmla="*/ 48759 w 101011"/>
              <a:gd name="connsiteY10" fmla="*/ 133200 h 133200"/>
              <a:gd name="connsiteX11" fmla="*/ 6918 w 101011"/>
              <a:gd name="connsiteY11" fmla="*/ 133200 h 133200"/>
              <a:gd name="connsiteX12" fmla="*/ 6918 w 101011"/>
              <a:gd name="connsiteY12" fmla="*/ 101820 h 133200"/>
              <a:gd name="connsiteX13" fmla="*/ 6918 w 101011"/>
              <a:gd name="connsiteY13" fmla="*/ 88744 h 133200"/>
              <a:gd name="connsiteX14" fmla="*/ 6918 w 101011"/>
              <a:gd name="connsiteY14" fmla="*/ 78284 h 133200"/>
              <a:gd name="connsiteX15" fmla="*/ 6918 w 101011"/>
              <a:gd name="connsiteY15" fmla="*/ 65209 h 133200"/>
              <a:gd name="connsiteX16" fmla="*/ 6918 w 101011"/>
              <a:gd name="connsiteY16" fmla="*/ 52134 h 133200"/>
              <a:gd name="connsiteX17" fmla="*/ 6918 w 101011"/>
              <a:gd name="connsiteY17" fmla="*/ 41673 h 133200"/>
              <a:gd name="connsiteX18" fmla="*/ 1688 w 101011"/>
              <a:gd name="connsiteY18" fmla="*/ 33828 h 133200"/>
              <a:gd name="connsiteX19" fmla="*/ 1688 w 101011"/>
              <a:gd name="connsiteY19" fmla="*/ 23368 h 133200"/>
              <a:gd name="connsiteX20" fmla="*/ 1688 w 101011"/>
              <a:gd name="connsiteY20" fmla="*/ 18138 h 133200"/>
              <a:gd name="connsiteX21" fmla="*/ 1688 w 101011"/>
              <a:gd name="connsiteY21" fmla="*/ 10293 h 133200"/>
              <a:gd name="connsiteX22" fmla="*/ 1688 w 101011"/>
              <a:gd name="connsiteY22" fmla="*/ 5063 h 133200"/>
              <a:gd name="connsiteX23" fmla="*/ 0 w 101011"/>
              <a:gd name="connsiteY23" fmla="*/ 0 h 1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011" h="133200">
                <a:moveTo>
                  <a:pt x="0" y="0"/>
                </a:moveTo>
                <a:lnTo>
                  <a:pt x="30284" y="2329"/>
                </a:lnTo>
                <a:cubicBezTo>
                  <a:pt x="41453" y="3446"/>
                  <a:pt x="52429" y="6231"/>
                  <a:pt x="63621" y="7092"/>
                </a:cubicBezTo>
                <a:lnTo>
                  <a:pt x="101011" y="9060"/>
                </a:lnTo>
                <a:lnTo>
                  <a:pt x="98445" y="12908"/>
                </a:lnTo>
                <a:lnTo>
                  <a:pt x="90600" y="25983"/>
                </a:lnTo>
                <a:lnTo>
                  <a:pt x="82755" y="41673"/>
                </a:lnTo>
                <a:lnTo>
                  <a:pt x="74909" y="62594"/>
                </a:lnTo>
                <a:lnTo>
                  <a:pt x="67064" y="83514"/>
                </a:lnTo>
                <a:lnTo>
                  <a:pt x="59219" y="107050"/>
                </a:lnTo>
                <a:lnTo>
                  <a:pt x="48759" y="133200"/>
                </a:lnTo>
                <a:lnTo>
                  <a:pt x="6918" y="133200"/>
                </a:lnTo>
                <a:lnTo>
                  <a:pt x="6918" y="101820"/>
                </a:lnTo>
                <a:lnTo>
                  <a:pt x="6918" y="88744"/>
                </a:lnTo>
                <a:lnTo>
                  <a:pt x="6918" y="78284"/>
                </a:lnTo>
                <a:lnTo>
                  <a:pt x="6918" y="65209"/>
                </a:lnTo>
                <a:lnTo>
                  <a:pt x="6918" y="52134"/>
                </a:lnTo>
                <a:lnTo>
                  <a:pt x="6918" y="41673"/>
                </a:lnTo>
                <a:lnTo>
                  <a:pt x="1688" y="33828"/>
                </a:lnTo>
                <a:lnTo>
                  <a:pt x="1688" y="23368"/>
                </a:lnTo>
                <a:lnTo>
                  <a:pt x="1688" y="18138"/>
                </a:lnTo>
                <a:lnTo>
                  <a:pt x="1688" y="10293"/>
                </a:lnTo>
                <a:lnTo>
                  <a:pt x="1688" y="5063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8" name="任意多边形 47"/>
          <p:cNvSpPr>
            <a:spLocks/>
          </p:cNvSpPr>
          <p:nvPr/>
        </p:nvSpPr>
        <p:spPr bwMode="auto">
          <a:xfrm>
            <a:off x="2515611" y="2294826"/>
            <a:ext cx="355645" cy="117677"/>
          </a:xfrm>
          <a:custGeom>
            <a:avLst/>
            <a:gdLst>
              <a:gd name="connsiteX0" fmla="*/ 237968 w 355645"/>
              <a:gd name="connsiteY0" fmla="*/ 0 h 117677"/>
              <a:gd name="connsiteX1" fmla="*/ 245814 w 355645"/>
              <a:gd name="connsiteY1" fmla="*/ 0 h 117677"/>
              <a:gd name="connsiteX2" fmla="*/ 251044 w 355645"/>
              <a:gd name="connsiteY2" fmla="*/ 0 h 117677"/>
              <a:gd name="connsiteX3" fmla="*/ 256274 w 355645"/>
              <a:gd name="connsiteY3" fmla="*/ 2615 h 117677"/>
              <a:gd name="connsiteX4" fmla="*/ 266734 w 355645"/>
              <a:gd name="connsiteY4" fmla="*/ 7845 h 117677"/>
              <a:gd name="connsiteX5" fmla="*/ 282424 w 355645"/>
              <a:gd name="connsiteY5" fmla="*/ 15690 h 117677"/>
              <a:gd name="connsiteX6" fmla="*/ 292884 w 355645"/>
              <a:gd name="connsiteY6" fmla="*/ 20920 h 117677"/>
              <a:gd name="connsiteX7" fmla="*/ 303344 w 355645"/>
              <a:gd name="connsiteY7" fmla="*/ 26150 h 117677"/>
              <a:gd name="connsiteX8" fmla="*/ 311190 w 355645"/>
              <a:gd name="connsiteY8" fmla="*/ 33996 h 117677"/>
              <a:gd name="connsiteX9" fmla="*/ 324265 w 355645"/>
              <a:gd name="connsiteY9" fmla="*/ 41841 h 117677"/>
              <a:gd name="connsiteX10" fmla="*/ 332110 w 355645"/>
              <a:gd name="connsiteY10" fmla="*/ 49686 h 117677"/>
              <a:gd name="connsiteX11" fmla="*/ 337340 w 355645"/>
              <a:gd name="connsiteY11" fmla="*/ 57531 h 117677"/>
              <a:gd name="connsiteX12" fmla="*/ 342570 w 355645"/>
              <a:gd name="connsiteY12" fmla="*/ 60146 h 117677"/>
              <a:gd name="connsiteX13" fmla="*/ 350415 w 355645"/>
              <a:gd name="connsiteY13" fmla="*/ 65376 h 117677"/>
              <a:gd name="connsiteX14" fmla="*/ 353030 w 355645"/>
              <a:gd name="connsiteY14" fmla="*/ 70606 h 117677"/>
              <a:gd name="connsiteX15" fmla="*/ 355645 w 355645"/>
              <a:gd name="connsiteY15" fmla="*/ 73221 h 117677"/>
              <a:gd name="connsiteX16" fmla="*/ 355645 w 355645"/>
              <a:gd name="connsiteY16" fmla="*/ 75836 h 117677"/>
              <a:gd name="connsiteX17" fmla="*/ 353030 w 355645"/>
              <a:gd name="connsiteY17" fmla="*/ 78451 h 117677"/>
              <a:gd name="connsiteX18" fmla="*/ 347800 w 355645"/>
              <a:gd name="connsiteY18" fmla="*/ 86296 h 117677"/>
              <a:gd name="connsiteX19" fmla="*/ 340997 w 355645"/>
              <a:gd name="connsiteY19" fmla="*/ 93099 h 117677"/>
              <a:gd name="connsiteX20" fmla="*/ 275190 w 355645"/>
              <a:gd name="connsiteY20" fmla="*/ 97487 h 117677"/>
              <a:gd name="connsiteX21" fmla="*/ 246615 w 355645"/>
              <a:gd name="connsiteY21" fmla="*/ 107012 h 117677"/>
              <a:gd name="connsiteX22" fmla="*/ 230123 w 355645"/>
              <a:gd name="connsiteY22" fmla="*/ 109782 h 117677"/>
              <a:gd name="connsiteX23" fmla="*/ 230123 w 355645"/>
              <a:gd name="connsiteY23" fmla="*/ 107217 h 117677"/>
              <a:gd name="connsiteX24" fmla="*/ 230123 w 355645"/>
              <a:gd name="connsiteY24" fmla="*/ 101986 h 117677"/>
              <a:gd name="connsiteX25" fmla="*/ 230123 w 355645"/>
              <a:gd name="connsiteY25" fmla="*/ 96756 h 117677"/>
              <a:gd name="connsiteX26" fmla="*/ 227508 w 355645"/>
              <a:gd name="connsiteY26" fmla="*/ 94141 h 117677"/>
              <a:gd name="connsiteX27" fmla="*/ 222278 w 355645"/>
              <a:gd name="connsiteY27" fmla="*/ 91526 h 117677"/>
              <a:gd name="connsiteX28" fmla="*/ 219663 w 355645"/>
              <a:gd name="connsiteY28" fmla="*/ 91526 h 117677"/>
              <a:gd name="connsiteX29" fmla="*/ 217048 w 355645"/>
              <a:gd name="connsiteY29" fmla="*/ 91526 h 117677"/>
              <a:gd name="connsiteX30" fmla="*/ 206588 w 355645"/>
              <a:gd name="connsiteY30" fmla="*/ 91526 h 117677"/>
              <a:gd name="connsiteX31" fmla="*/ 201358 w 355645"/>
              <a:gd name="connsiteY31" fmla="*/ 91526 h 117677"/>
              <a:gd name="connsiteX32" fmla="*/ 190898 w 355645"/>
              <a:gd name="connsiteY32" fmla="*/ 91526 h 117677"/>
              <a:gd name="connsiteX33" fmla="*/ 177823 w 355645"/>
              <a:gd name="connsiteY33" fmla="*/ 91526 h 117677"/>
              <a:gd name="connsiteX34" fmla="*/ 167362 w 355645"/>
              <a:gd name="connsiteY34" fmla="*/ 94141 h 117677"/>
              <a:gd name="connsiteX35" fmla="*/ 149057 w 355645"/>
              <a:gd name="connsiteY35" fmla="*/ 94141 h 117677"/>
              <a:gd name="connsiteX36" fmla="*/ 133367 w 355645"/>
              <a:gd name="connsiteY36" fmla="*/ 96756 h 117677"/>
              <a:gd name="connsiteX37" fmla="*/ 117677 w 355645"/>
              <a:gd name="connsiteY37" fmla="*/ 96756 h 117677"/>
              <a:gd name="connsiteX38" fmla="*/ 99372 w 355645"/>
              <a:gd name="connsiteY38" fmla="*/ 101986 h 117677"/>
              <a:gd name="connsiteX39" fmla="*/ 81066 w 355645"/>
              <a:gd name="connsiteY39" fmla="*/ 104601 h 117677"/>
              <a:gd name="connsiteX40" fmla="*/ 57531 w 355645"/>
              <a:gd name="connsiteY40" fmla="*/ 107217 h 117677"/>
              <a:gd name="connsiteX41" fmla="*/ 33996 w 355645"/>
              <a:gd name="connsiteY41" fmla="*/ 115062 h 117677"/>
              <a:gd name="connsiteX42" fmla="*/ 10460 w 355645"/>
              <a:gd name="connsiteY42" fmla="*/ 117677 h 117677"/>
              <a:gd name="connsiteX43" fmla="*/ 0 w 355645"/>
              <a:gd name="connsiteY43" fmla="*/ 73221 h 117677"/>
              <a:gd name="connsiteX44" fmla="*/ 39226 w 355645"/>
              <a:gd name="connsiteY44" fmla="*/ 65376 h 117677"/>
              <a:gd name="connsiteX45" fmla="*/ 73221 w 355645"/>
              <a:gd name="connsiteY45" fmla="*/ 60146 h 117677"/>
              <a:gd name="connsiteX46" fmla="*/ 109832 w 355645"/>
              <a:gd name="connsiteY46" fmla="*/ 52301 h 117677"/>
              <a:gd name="connsiteX47" fmla="*/ 138597 w 355645"/>
              <a:gd name="connsiteY47" fmla="*/ 47071 h 117677"/>
              <a:gd name="connsiteX48" fmla="*/ 149057 w 355645"/>
              <a:gd name="connsiteY48" fmla="*/ 44456 h 117677"/>
              <a:gd name="connsiteX49" fmla="*/ 162132 w 355645"/>
              <a:gd name="connsiteY49" fmla="*/ 44456 h 117677"/>
              <a:gd name="connsiteX50" fmla="*/ 172593 w 355645"/>
              <a:gd name="connsiteY50" fmla="*/ 41841 h 117677"/>
              <a:gd name="connsiteX51" fmla="*/ 183053 w 355645"/>
              <a:gd name="connsiteY51" fmla="*/ 36611 h 117677"/>
              <a:gd name="connsiteX52" fmla="*/ 190898 w 355645"/>
              <a:gd name="connsiteY52" fmla="*/ 31381 h 117677"/>
              <a:gd name="connsiteX53" fmla="*/ 198743 w 355645"/>
              <a:gd name="connsiteY53" fmla="*/ 28766 h 117677"/>
              <a:gd name="connsiteX54" fmla="*/ 203973 w 355645"/>
              <a:gd name="connsiteY54" fmla="*/ 26150 h 117677"/>
              <a:gd name="connsiteX55" fmla="*/ 211818 w 355645"/>
              <a:gd name="connsiteY55" fmla="*/ 18305 h 117677"/>
              <a:gd name="connsiteX56" fmla="*/ 217048 w 355645"/>
              <a:gd name="connsiteY56" fmla="*/ 13075 h 117677"/>
              <a:gd name="connsiteX57" fmla="*/ 222278 w 355645"/>
              <a:gd name="connsiteY57" fmla="*/ 7845 h 117677"/>
              <a:gd name="connsiteX58" fmla="*/ 230123 w 355645"/>
              <a:gd name="connsiteY58" fmla="*/ 5230 h 117677"/>
              <a:gd name="connsiteX59" fmla="*/ 232738 w 355645"/>
              <a:gd name="connsiteY59" fmla="*/ 2615 h 117677"/>
              <a:gd name="connsiteX60" fmla="*/ 237968 w 355645"/>
              <a:gd name="connsiteY60" fmla="*/ 0 h 117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5645" h="117677">
                <a:moveTo>
                  <a:pt x="237968" y="0"/>
                </a:moveTo>
                <a:lnTo>
                  <a:pt x="245814" y="0"/>
                </a:lnTo>
                <a:lnTo>
                  <a:pt x="251044" y="0"/>
                </a:lnTo>
                <a:lnTo>
                  <a:pt x="256274" y="2615"/>
                </a:lnTo>
                <a:lnTo>
                  <a:pt x="266734" y="7845"/>
                </a:lnTo>
                <a:lnTo>
                  <a:pt x="282424" y="15690"/>
                </a:lnTo>
                <a:lnTo>
                  <a:pt x="292884" y="20920"/>
                </a:lnTo>
                <a:lnTo>
                  <a:pt x="303344" y="26150"/>
                </a:lnTo>
                <a:lnTo>
                  <a:pt x="311190" y="33996"/>
                </a:lnTo>
                <a:lnTo>
                  <a:pt x="324265" y="41841"/>
                </a:lnTo>
                <a:lnTo>
                  <a:pt x="332110" y="49686"/>
                </a:lnTo>
                <a:lnTo>
                  <a:pt x="337340" y="57531"/>
                </a:lnTo>
                <a:lnTo>
                  <a:pt x="342570" y="60146"/>
                </a:lnTo>
                <a:lnTo>
                  <a:pt x="350415" y="65376"/>
                </a:lnTo>
                <a:lnTo>
                  <a:pt x="353030" y="70606"/>
                </a:lnTo>
                <a:lnTo>
                  <a:pt x="355645" y="73221"/>
                </a:lnTo>
                <a:lnTo>
                  <a:pt x="355645" y="75836"/>
                </a:lnTo>
                <a:lnTo>
                  <a:pt x="353030" y="78451"/>
                </a:lnTo>
                <a:lnTo>
                  <a:pt x="347800" y="86296"/>
                </a:lnTo>
                <a:lnTo>
                  <a:pt x="340997" y="93099"/>
                </a:lnTo>
                <a:lnTo>
                  <a:pt x="275190" y="97487"/>
                </a:lnTo>
                <a:cubicBezTo>
                  <a:pt x="265251" y="98907"/>
                  <a:pt x="256460" y="105043"/>
                  <a:pt x="246615" y="107012"/>
                </a:cubicBezTo>
                <a:lnTo>
                  <a:pt x="230123" y="109782"/>
                </a:lnTo>
                <a:lnTo>
                  <a:pt x="230123" y="107217"/>
                </a:lnTo>
                <a:lnTo>
                  <a:pt x="230123" y="101986"/>
                </a:lnTo>
                <a:lnTo>
                  <a:pt x="230123" y="96756"/>
                </a:lnTo>
                <a:lnTo>
                  <a:pt x="227508" y="94141"/>
                </a:lnTo>
                <a:lnTo>
                  <a:pt x="222278" y="91526"/>
                </a:lnTo>
                <a:lnTo>
                  <a:pt x="219663" y="91526"/>
                </a:lnTo>
                <a:lnTo>
                  <a:pt x="217048" y="91526"/>
                </a:lnTo>
                <a:lnTo>
                  <a:pt x="206588" y="91526"/>
                </a:lnTo>
                <a:lnTo>
                  <a:pt x="201358" y="91526"/>
                </a:lnTo>
                <a:lnTo>
                  <a:pt x="190898" y="91526"/>
                </a:lnTo>
                <a:lnTo>
                  <a:pt x="177823" y="91526"/>
                </a:lnTo>
                <a:lnTo>
                  <a:pt x="167362" y="94141"/>
                </a:lnTo>
                <a:lnTo>
                  <a:pt x="149057" y="94141"/>
                </a:lnTo>
                <a:lnTo>
                  <a:pt x="133367" y="96756"/>
                </a:lnTo>
                <a:lnTo>
                  <a:pt x="117677" y="96756"/>
                </a:lnTo>
                <a:lnTo>
                  <a:pt x="99372" y="101986"/>
                </a:lnTo>
                <a:lnTo>
                  <a:pt x="81066" y="104601"/>
                </a:lnTo>
                <a:lnTo>
                  <a:pt x="57531" y="107217"/>
                </a:lnTo>
                <a:lnTo>
                  <a:pt x="33996" y="115062"/>
                </a:lnTo>
                <a:lnTo>
                  <a:pt x="10460" y="117677"/>
                </a:lnTo>
                <a:lnTo>
                  <a:pt x="0" y="73221"/>
                </a:lnTo>
                <a:lnTo>
                  <a:pt x="39226" y="65376"/>
                </a:lnTo>
                <a:lnTo>
                  <a:pt x="73221" y="60146"/>
                </a:lnTo>
                <a:lnTo>
                  <a:pt x="109832" y="52301"/>
                </a:lnTo>
                <a:lnTo>
                  <a:pt x="138597" y="47071"/>
                </a:lnTo>
                <a:lnTo>
                  <a:pt x="149057" y="44456"/>
                </a:lnTo>
                <a:lnTo>
                  <a:pt x="162132" y="44456"/>
                </a:lnTo>
                <a:lnTo>
                  <a:pt x="172593" y="41841"/>
                </a:lnTo>
                <a:lnTo>
                  <a:pt x="183053" y="36611"/>
                </a:lnTo>
                <a:lnTo>
                  <a:pt x="190898" y="31381"/>
                </a:lnTo>
                <a:lnTo>
                  <a:pt x="198743" y="28766"/>
                </a:lnTo>
                <a:lnTo>
                  <a:pt x="203973" y="26150"/>
                </a:lnTo>
                <a:lnTo>
                  <a:pt x="211818" y="18305"/>
                </a:lnTo>
                <a:lnTo>
                  <a:pt x="217048" y="13075"/>
                </a:lnTo>
                <a:lnTo>
                  <a:pt x="222278" y="7845"/>
                </a:lnTo>
                <a:lnTo>
                  <a:pt x="230123" y="5230"/>
                </a:lnTo>
                <a:lnTo>
                  <a:pt x="232738" y="2615"/>
                </a:lnTo>
                <a:lnTo>
                  <a:pt x="23796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9" name="任意多边形 48"/>
          <p:cNvSpPr>
            <a:spLocks/>
          </p:cNvSpPr>
          <p:nvPr/>
        </p:nvSpPr>
        <p:spPr bwMode="auto">
          <a:xfrm>
            <a:off x="2076285" y="2368047"/>
            <a:ext cx="334725" cy="96757"/>
          </a:xfrm>
          <a:custGeom>
            <a:avLst/>
            <a:gdLst>
              <a:gd name="connsiteX0" fmla="*/ 201358 w 334725"/>
              <a:gd name="connsiteY0" fmla="*/ 0 h 96757"/>
              <a:gd name="connsiteX1" fmla="*/ 209203 w 334725"/>
              <a:gd name="connsiteY1" fmla="*/ 0 h 96757"/>
              <a:gd name="connsiteX2" fmla="*/ 214433 w 334725"/>
              <a:gd name="connsiteY2" fmla="*/ 0 h 96757"/>
              <a:gd name="connsiteX3" fmla="*/ 222278 w 334725"/>
              <a:gd name="connsiteY3" fmla="*/ 0 h 96757"/>
              <a:gd name="connsiteX4" fmla="*/ 224893 w 334725"/>
              <a:gd name="connsiteY4" fmla="*/ 0 h 96757"/>
              <a:gd name="connsiteX5" fmla="*/ 227509 w 334725"/>
              <a:gd name="connsiteY5" fmla="*/ 0 h 96757"/>
              <a:gd name="connsiteX6" fmla="*/ 235354 w 334725"/>
              <a:gd name="connsiteY6" fmla="*/ 0 h 96757"/>
              <a:gd name="connsiteX7" fmla="*/ 240584 w 334725"/>
              <a:gd name="connsiteY7" fmla="*/ 0 h 96757"/>
              <a:gd name="connsiteX8" fmla="*/ 245814 w 334725"/>
              <a:gd name="connsiteY8" fmla="*/ 2615 h 96757"/>
              <a:gd name="connsiteX9" fmla="*/ 256274 w 334725"/>
              <a:gd name="connsiteY9" fmla="*/ 5230 h 96757"/>
              <a:gd name="connsiteX10" fmla="*/ 266734 w 334725"/>
              <a:gd name="connsiteY10" fmla="*/ 7845 h 96757"/>
              <a:gd name="connsiteX11" fmla="*/ 279809 w 334725"/>
              <a:gd name="connsiteY11" fmla="*/ 7845 h 96757"/>
              <a:gd name="connsiteX12" fmla="*/ 290269 w 334725"/>
              <a:gd name="connsiteY12" fmla="*/ 13075 h 96757"/>
              <a:gd name="connsiteX13" fmla="*/ 303345 w 334725"/>
              <a:gd name="connsiteY13" fmla="*/ 18305 h 96757"/>
              <a:gd name="connsiteX14" fmla="*/ 313805 w 334725"/>
              <a:gd name="connsiteY14" fmla="*/ 23536 h 96757"/>
              <a:gd name="connsiteX15" fmla="*/ 319035 w 334725"/>
              <a:gd name="connsiteY15" fmla="*/ 31381 h 96757"/>
              <a:gd name="connsiteX16" fmla="*/ 326880 w 334725"/>
              <a:gd name="connsiteY16" fmla="*/ 33996 h 96757"/>
              <a:gd name="connsiteX17" fmla="*/ 329495 w 334725"/>
              <a:gd name="connsiteY17" fmla="*/ 41841 h 96757"/>
              <a:gd name="connsiteX18" fmla="*/ 334725 w 334725"/>
              <a:gd name="connsiteY18" fmla="*/ 44456 h 96757"/>
              <a:gd name="connsiteX19" fmla="*/ 334725 w 334725"/>
              <a:gd name="connsiteY19" fmla="*/ 47071 h 96757"/>
              <a:gd name="connsiteX20" fmla="*/ 334725 w 334725"/>
              <a:gd name="connsiteY20" fmla="*/ 49686 h 96757"/>
              <a:gd name="connsiteX21" fmla="*/ 334725 w 334725"/>
              <a:gd name="connsiteY21" fmla="*/ 57531 h 96757"/>
              <a:gd name="connsiteX22" fmla="*/ 332110 w 334725"/>
              <a:gd name="connsiteY22" fmla="*/ 65376 h 96757"/>
              <a:gd name="connsiteX23" fmla="*/ 326880 w 334725"/>
              <a:gd name="connsiteY23" fmla="*/ 75837 h 96757"/>
              <a:gd name="connsiteX24" fmla="*/ 324265 w 334725"/>
              <a:gd name="connsiteY24" fmla="*/ 81067 h 96757"/>
              <a:gd name="connsiteX25" fmla="*/ 316420 w 334725"/>
              <a:gd name="connsiteY25" fmla="*/ 88912 h 96757"/>
              <a:gd name="connsiteX26" fmla="*/ 313756 w 334725"/>
              <a:gd name="connsiteY26" fmla="*/ 92909 h 96757"/>
              <a:gd name="connsiteX27" fmla="*/ 276366 w 334725"/>
              <a:gd name="connsiteY27" fmla="*/ 90941 h 96757"/>
              <a:gd name="connsiteX28" fmla="*/ 243029 w 334725"/>
              <a:gd name="connsiteY28" fmla="*/ 86178 h 96757"/>
              <a:gd name="connsiteX29" fmla="*/ 212745 w 334725"/>
              <a:gd name="connsiteY29" fmla="*/ 83849 h 96757"/>
              <a:gd name="connsiteX30" fmla="*/ 211818 w 334725"/>
              <a:gd name="connsiteY30" fmla="*/ 81067 h 96757"/>
              <a:gd name="connsiteX31" fmla="*/ 211818 w 334725"/>
              <a:gd name="connsiteY31" fmla="*/ 78452 h 96757"/>
              <a:gd name="connsiteX32" fmla="*/ 211818 w 334725"/>
              <a:gd name="connsiteY32" fmla="*/ 75837 h 96757"/>
              <a:gd name="connsiteX33" fmla="*/ 209203 w 334725"/>
              <a:gd name="connsiteY33" fmla="*/ 73221 h 96757"/>
              <a:gd name="connsiteX34" fmla="*/ 206588 w 334725"/>
              <a:gd name="connsiteY34" fmla="*/ 73221 h 96757"/>
              <a:gd name="connsiteX35" fmla="*/ 198743 w 334725"/>
              <a:gd name="connsiteY35" fmla="*/ 73221 h 96757"/>
              <a:gd name="connsiteX36" fmla="*/ 193513 w 334725"/>
              <a:gd name="connsiteY36" fmla="*/ 67991 h 96757"/>
              <a:gd name="connsiteX37" fmla="*/ 185668 w 334725"/>
              <a:gd name="connsiteY37" fmla="*/ 73221 h 96757"/>
              <a:gd name="connsiteX38" fmla="*/ 177823 w 334725"/>
              <a:gd name="connsiteY38" fmla="*/ 73221 h 96757"/>
              <a:gd name="connsiteX39" fmla="*/ 164748 w 334725"/>
              <a:gd name="connsiteY39" fmla="*/ 73221 h 96757"/>
              <a:gd name="connsiteX40" fmla="*/ 151672 w 334725"/>
              <a:gd name="connsiteY40" fmla="*/ 73221 h 96757"/>
              <a:gd name="connsiteX41" fmla="*/ 138597 w 334725"/>
              <a:gd name="connsiteY41" fmla="*/ 75837 h 96757"/>
              <a:gd name="connsiteX42" fmla="*/ 122907 w 334725"/>
              <a:gd name="connsiteY42" fmla="*/ 75837 h 96757"/>
              <a:gd name="connsiteX43" fmla="*/ 107217 w 334725"/>
              <a:gd name="connsiteY43" fmla="*/ 78452 h 96757"/>
              <a:gd name="connsiteX44" fmla="*/ 88911 w 334725"/>
              <a:gd name="connsiteY44" fmla="*/ 81067 h 96757"/>
              <a:gd name="connsiteX45" fmla="*/ 67991 w 334725"/>
              <a:gd name="connsiteY45" fmla="*/ 86297 h 96757"/>
              <a:gd name="connsiteX46" fmla="*/ 47071 w 334725"/>
              <a:gd name="connsiteY46" fmla="*/ 88912 h 96757"/>
              <a:gd name="connsiteX47" fmla="*/ 23535 w 334725"/>
              <a:gd name="connsiteY47" fmla="*/ 91527 h 96757"/>
              <a:gd name="connsiteX48" fmla="*/ 0 w 334725"/>
              <a:gd name="connsiteY48" fmla="*/ 96757 h 96757"/>
              <a:gd name="connsiteX49" fmla="*/ 0 w 334725"/>
              <a:gd name="connsiteY49" fmla="*/ 49686 h 96757"/>
              <a:gd name="connsiteX50" fmla="*/ 23535 w 334725"/>
              <a:gd name="connsiteY50" fmla="*/ 44456 h 96757"/>
              <a:gd name="connsiteX51" fmla="*/ 47071 w 334725"/>
              <a:gd name="connsiteY51" fmla="*/ 36611 h 96757"/>
              <a:gd name="connsiteX52" fmla="*/ 67991 w 334725"/>
              <a:gd name="connsiteY52" fmla="*/ 31381 h 96757"/>
              <a:gd name="connsiteX53" fmla="*/ 91526 w 334725"/>
              <a:gd name="connsiteY53" fmla="*/ 28766 h 96757"/>
              <a:gd name="connsiteX54" fmla="*/ 109832 w 334725"/>
              <a:gd name="connsiteY54" fmla="*/ 20921 h 96757"/>
              <a:gd name="connsiteX55" fmla="*/ 125522 w 334725"/>
              <a:gd name="connsiteY55" fmla="*/ 18305 h 96757"/>
              <a:gd name="connsiteX56" fmla="*/ 141212 w 334725"/>
              <a:gd name="connsiteY56" fmla="*/ 13075 h 96757"/>
              <a:gd name="connsiteX57" fmla="*/ 156902 w 334725"/>
              <a:gd name="connsiteY57" fmla="*/ 7845 h 96757"/>
              <a:gd name="connsiteX58" fmla="*/ 169978 w 334725"/>
              <a:gd name="connsiteY58" fmla="*/ 5230 h 96757"/>
              <a:gd name="connsiteX59" fmla="*/ 183053 w 334725"/>
              <a:gd name="connsiteY59" fmla="*/ 5230 h 96757"/>
              <a:gd name="connsiteX60" fmla="*/ 193513 w 334725"/>
              <a:gd name="connsiteY60" fmla="*/ 2615 h 96757"/>
              <a:gd name="connsiteX61" fmla="*/ 201358 w 334725"/>
              <a:gd name="connsiteY61" fmla="*/ 0 h 96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4725" h="96757">
                <a:moveTo>
                  <a:pt x="201358" y="0"/>
                </a:moveTo>
                <a:lnTo>
                  <a:pt x="209203" y="0"/>
                </a:lnTo>
                <a:lnTo>
                  <a:pt x="214433" y="0"/>
                </a:lnTo>
                <a:lnTo>
                  <a:pt x="222278" y="0"/>
                </a:lnTo>
                <a:lnTo>
                  <a:pt x="224893" y="0"/>
                </a:lnTo>
                <a:lnTo>
                  <a:pt x="227509" y="0"/>
                </a:lnTo>
                <a:lnTo>
                  <a:pt x="235354" y="0"/>
                </a:lnTo>
                <a:lnTo>
                  <a:pt x="240584" y="0"/>
                </a:lnTo>
                <a:lnTo>
                  <a:pt x="245814" y="2615"/>
                </a:lnTo>
                <a:lnTo>
                  <a:pt x="256274" y="5230"/>
                </a:lnTo>
                <a:lnTo>
                  <a:pt x="266734" y="7845"/>
                </a:lnTo>
                <a:lnTo>
                  <a:pt x="279809" y="7845"/>
                </a:lnTo>
                <a:lnTo>
                  <a:pt x="290269" y="13075"/>
                </a:lnTo>
                <a:lnTo>
                  <a:pt x="303345" y="18305"/>
                </a:lnTo>
                <a:lnTo>
                  <a:pt x="313805" y="23536"/>
                </a:lnTo>
                <a:lnTo>
                  <a:pt x="319035" y="31381"/>
                </a:lnTo>
                <a:lnTo>
                  <a:pt x="326880" y="33996"/>
                </a:lnTo>
                <a:lnTo>
                  <a:pt x="329495" y="41841"/>
                </a:lnTo>
                <a:lnTo>
                  <a:pt x="334725" y="44456"/>
                </a:lnTo>
                <a:lnTo>
                  <a:pt x="334725" y="47071"/>
                </a:lnTo>
                <a:lnTo>
                  <a:pt x="334725" y="49686"/>
                </a:lnTo>
                <a:lnTo>
                  <a:pt x="334725" y="57531"/>
                </a:lnTo>
                <a:lnTo>
                  <a:pt x="332110" y="65376"/>
                </a:lnTo>
                <a:lnTo>
                  <a:pt x="326880" y="75837"/>
                </a:lnTo>
                <a:lnTo>
                  <a:pt x="324265" y="81067"/>
                </a:lnTo>
                <a:lnTo>
                  <a:pt x="316420" y="88912"/>
                </a:lnTo>
                <a:lnTo>
                  <a:pt x="313756" y="92909"/>
                </a:lnTo>
                <a:lnTo>
                  <a:pt x="276366" y="90941"/>
                </a:lnTo>
                <a:cubicBezTo>
                  <a:pt x="265174" y="90080"/>
                  <a:pt x="254198" y="87295"/>
                  <a:pt x="243029" y="86178"/>
                </a:cubicBezTo>
                <a:lnTo>
                  <a:pt x="212745" y="83849"/>
                </a:lnTo>
                <a:lnTo>
                  <a:pt x="211818" y="81067"/>
                </a:lnTo>
                <a:lnTo>
                  <a:pt x="211818" y="78452"/>
                </a:lnTo>
                <a:lnTo>
                  <a:pt x="211818" y="75837"/>
                </a:lnTo>
                <a:lnTo>
                  <a:pt x="209203" y="73221"/>
                </a:lnTo>
                <a:lnTo>
                  <a:pt x="206588" y="73221"/>
                </a:lnTo>
                <a:lnTo>
                  <a:pt x="198743" y="73221"/>
                </a:lnTo>
                <a:lnTo>
                  <a:pt x="193513" y="67991"/>
                </a:lnTo>
                <a:lnTo>
                  <a:pt x="185668" y="73221"/>
                </a:lnTo>
                <a:lnTo>
                  <a:pt x="177823" y="73221"/>
                </a:lnTo>
                <a:lnTo>
                  <a:pt x="164748" y="73221"/>
                </a:lnTo>
                <a:lnTo>
                  <a:pt x="151672" y="73221"/>
                </a:lnTo>
                <a:lnTo>
                  <a:pt x="138597" y="75837"/>
                </a:lnTo>
                <a:lnTo>
                  <a:pt x="122907" y="75837"/>
                </a:lnTo>
                <a:lnTo>
                  <a:pt x="107217" y="78452"/>
                </a:lnTo>
                <a:lnTo>
                  <a:pt x="88911" y="81067"/>
                </a:lnTo>
                <a:lnTo>
                  <a:pt x="67991" y="86297"/>
                </a:lnTo>
                <a:lnTo>
                  <a:pt x="47071" y="88912"/>
                </a:lnTo>
                <a:lnTo>
                  <a:pt x="23535" y="91527"/>
                </a:lnTo>
                <a:lnTo>
                  <a:pt x="0" y="96757"/>
                </a:lnTo>
                <a:lnTo>
                  <a:pt x="0" y="49686"/>
                </a:lnTo>
                <a:lnTo>
                  <a:pt x="23535" y="44456"/>
                </a:lnTo>
                <a:lnTo>
                  <a:pt x="47071" y="36611"/>
                </a:lnTo>
                <a:lnTo>
                  <a:pt x="67991" y="31381"/>
                </a:lnTo>
                <a:lnTo>
                  <a:pt x="91526" y="28766"/>
                </a:lnTo>
                <a:lnTo>
                  <a:pt x="109832" y="20921"/>
                </a:lnTo>
                <a:lnTo>
                  <a:pt x="125522" y="18305"/>
                </a:lnTo>
                <a:lnTo>
                  <a:pt x="141212" y="13075"/>
                </a:lnTo>
                <a:lnTo>
                  <a:pt x="156902" y="7845"/>
                </a:lnTo>
                <a:lnTo>
                  <a:pt x="169978" y="5230"/>
                </a:lnTo>
                <a:lnTo>
                  <a:pt x="183053" y="5230"/>
                </a:lnTo>
                <a:lnTo>
                  <a:pt x="193513" y="2615"/>
                </a:lnTo>
                <a:lnTo>
                  <a:pt x="20135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0" name="Freeform 118"/>
          <p:cNvSpPr>
            <a:spLocks/>
          </p:cNvSpPr>
          <p:nvPr/>
        </p:nvSpPr>
        <p:spPr bwMode="auto">
          <a:xfrm>
            <a:off x="2029214" y="2398295"/>
            <a:ext cx="115062" cy="266734"/>
          </a:xfrm>
          <a:custGeom>
            <a:avLst/>
            <a:gdLst>
              <a:gd name="T0" fmla="*/ 4 w 44"/>
              <a:gd name="T1" fmla="*/ 23 h 102"/>
              <a:gd name="T2" fmla="*/ 2 w 44"/>
              <a:gd name="T3" fmla="*/ 18 h 102"/>
              <a:gd name="T4" fmla="*/ 1 w 44"/>
              <a:gd name="T5" fmla="*/ 13 h 102"/>
              <a:gd name="T6" fmla="*/ 1 w 44"/>
              <a:gd name="T7" fmla="*/ 9 h 102"/>
              <a:gd name="T8" fmla="*/ 2 w 44"/>
              <a:gd name="T9" fmla="*/ 5 h 102"/>
              <a:gd name="T10" fmla="*/ 6 w 44"/>
              <a:gd name="T11" fmla="*/ 4 h 102"/>
              <a:gd name="T12" fmla="*/ 11 w 44"/>
              <a:gd name="T13" fmla="*/ 1 h 102"/>
              <a:gd name="T14" fmla="*/ 18 w 44"/>
              <a:gd name="T15" fmla="*/ 1 h 102"/>
              <a:gd name="T16" fmla="*/ 25 w 44"/>
              <a:gd name="T17" fmla="*/ 1 h 102"/>
              <a:gd name="T18" fmla="*/ 31 w 44"/>
              <a:gd name="T19" fmla="*/ 3 h 102"/>
              <a:gd name="T20" fmla="*/ 36 w 44"/>
              <a:gd name="T21" fmla="*/ 5 h 102"/>
              <a:gd name="T22" fmla="*/ 38 w 44"/>
              <a:gd name="T23" fmla="*/ 10 h 102"/>
              <a:gd name="T24" fmla="*/ 38 w 44"/>
              <a:gd name="T25" fmla="*/ 16 h 102"/>
              <a:gd name="T26" fmla="*/ 38 w 44"/>
              <a:gd name="T27" fmla="*/ 23 h 102"/>
              <a:gd name="T28" fmla="*/ 40 w 44"/>
              <a:gd name="T29" fmla="*/ 33 h 102"/>
              <a:gd name="T30" fmla="*/ 41 w 44"/>
              <a:gd name="T31" fmla="*/ 44 h 102"/>
              <a:gd name="T32" fmla="*/ 42 w 44"/>
              <a:gd name="T33" fmla="*/ 57 h 102"/>
              <a:gd name="T34" fmla="*/ 43 w 44"/>
              <a:gd name="T35" fmla="*/ 69 h 102"/>
              <a:gd name="T36" fmla="*/ 44 w 44"/>
              <a:gd name="T37" fmla="*/ 78 h 102"/>
              <a:gd name="T38" fmla="*/ 44 w 44"/>
              <a:gd name="T39" fmla="*/ 83 h 102"/>
              <a:gd name="T40" fmla="*/ 44 w 44"/>
              <a:gd name="T41" fmla="*/ 89 h 102"/>
              <a:gd name="T42" fmla="*/ 43 w 44"/>
              <a:gd name="T43" fmla="*/ 94 h 102"/>
              <a:gd name="T44" fmla="*/ 40 w 44"/>
              <a:gd name="T45" fmla="*/ 98 h 102"/>
              <a:gd name="T46" fmla="*/ 35 w 44"/>
              <a:gd name="T47" fmla="*/ 101 h 102"/>
              <a:gd name="T48" fmla="*/ 31 w 44"/>
              <a:gd name="T49" fmla="*/ 101 h 102"/>
              <a:gd name="T50" fmla="*/ 29 w 44"/>
              <a:gd name="T51" fmla="*/ 97 h 102"/>
              <a:gd name="T52" fmla="*/ 25 w 44"/>
              <a:gd name="T53" fmla="*/ 89 h 102"/>
              <a:gd name="T54" fmla="*/ 23 w 44"/>
              <a:gd name="T55" fmla="*/ 75 h 102"/>
              <a:gd name="T56" fmla="*/ 20 w 44"/>
              <a:gd name="T57" fmla="*/ 60 h 102"/>
              <a:gd name="T58" fmla="*/ 17 w 44"/>
              <a:gd name="T59" fmla="*/ 47 h 102"/>
              <a:gd name="T60" fmla="*/ 13 w 44"/>
              <a:gd name="T61" fmla="*/ 36 h 102"/>
              <a:gd name="T62" fmla="*/ 9 w 44"/>
              <a:gd name="T63" fmla="*/ 29 h 102"/>
              <a:gd name="T64" fmla="*/ 7 w 44"/>
              <a:gd name="T65" fmla="*/ 2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" h="102">
                <a:moveTo>
                  <a:pt x="7" y="27"/>
                </a:moveTo>
                <a:lnTo>
                  <a:pt x="4" y="23"/>
                </a:lnTo>
                <a:lnTo>
                  <a:pt x="3" y="21"/>
                </a:lnTo>
                <a:lnTo>
                  <a:pt x="2" y="18"/>
                </a:lnTo>
                <a:lnTo>
                  <a:pt x="1" y="16"/>
                </a:lnTo>
                <a:lnTo>
                  <a:pt x="1" y="13"/>
                </a:lnTo>
                <a:lnTo>
                  <a:pt x="0" y="11"/>
                </a:lnTo>
                <a:lnTo>
                  <a:pt x="1" y="9"/>
                </a:lnTo>
                <a:lnTo>
                  <a:pt x="1" y="6"/>
                </a:lnTo>
                <a:lnTo>
                  <a:pt x="2" y="5"/>
                </a:lnTo>
                <a:lnTo>
                  <a:pt x="4" y="5"/>
                </a:lnTo>
                <a:lnTo>
                  <a:pt x="6" y="4"/>
                </a:lnTo>
                <a:lnTo>
                  <a:pt x="8" y="3"/>
                </a:lnTo>
                <a:lnTo>
                  <a:pt x="11" y="1"/>
                </a:lnTo>
                <a:lnTo>
                  <a:pt x="14" y="1"/>
                </a:lnTo>
                <a:lnTo>
                  <a:pt x="18" y="1"/>
                </a:lnTo>
                <a:lnTo>
                  <a:pt x="21" y="0"/>
                </a:lnTo>
                <a:lnTo>
                  <a:pt x="25" y="1"/>
                </a:lnTo>
                <a:lnTo>
                  <a:pt x="29" y="1"/>
                </a:lnTo>
                <a:lnTo>
                  <a:pt x="31" y="3"/>
                </a:lnTo>
                <a:lnTo>
                  <a:pt x="34" y="4"/>
                </a:lnTo>
                <a:lnTo>
                  <a:pt x="36" y="5"/>
                </a:lnTo>
                <a:lnTo>
                  <a:pt x="37" y="7"/>
                </a:lnTo>
                <a:lnTo>
                  <a:pt x="38" y="10"/>
                </a:lnTo>
                <a:lnTo>
                  <a:pt x="38" y="12"/>
                </a:lnTo>
                <a:lnTo>
                  <a:pt x="38" y="16"/>
                </a:lnTo>
                <a:lnTo>
                  <a:pt x="38" y="20"/>
                </a:lnTo>
                <a:lnTo>
                  <a:pt x="38" y="23"/>
                </a:lnTo>
                <a:lnTo>
                  <a:pt x="38" y="28"/>
                </a:lnTo>
                <a:lnTo>
                  <a:pt x="40" y="33"/>
                </a:lnTo>
                <a:lnTo>
                  <a:pt x="40" y="38"/>
                </a:lnTo>
                <a:lnTo>
                  <a:pt x="41" y="44"/>
                </a:lnTo>
                <a:lnTo>
                  <a:pt x="41" y="50"/>
                </a:lnTo>
                <a:lnTo>
                  <a:pt x="42" y="57"/>
                </a:lnTo>
                <a:lnTo>
                  <a:pt x="43" y="63"/>
                </a:lnTo>
                <a:lnTo>
                  <a:pt x="43" y="69"/>
                </a:lnTo>
                <a:lnTo>
                  <a:pt x="43" y="74"/>
                </a:lnTo>
                <a:lnTo>
                  <a:pt x="44" y="78"/>
                </a:lnTo>
                <a:lnTo>
                  <a:pt x="44" y="80"/>
                </a:lnTo>
                <a:lnTo>
                  <a:pt x="44" y="83"/>
                </a:lnTo>
                <a:lnTo>
                  <a:pt x="44" y="85"/>
                </a:lnTo>
                <a:lnTo>
                  <a:pt x="44" y="89"/>
                </a:lnTo>
                <a:lnTo>
                  <a:pt x="43" y="91"/>
                </a:lnTo>
                <a:lnTo>
                  <a:pt x="43" y="94"/>
                </a:lnTo>
                <a:lnTo>
                  <a:pt x="41" y="96"/>
                </a:lnTo>
                <a:lnTo>
                  <a:pt x="40" y="98"/>
                </a:lnTo>
                <a:lnTo>
                  <a:pt x="37" y="100"/>
                </a:lnTo>
                <a:lnTo>
                  <a:pt x="35" y="101"/>
                </a:lnTo>
                <a:lnTo>
                  <a:pt x="32" y="102"/>
                </a:lnTo>
                <a:lnTo>
                  <a:pt x="31" y="101"/>
                </a:lnTo>
                <a:lnTo>
                  <a:pt x="30" y="100"/>
                </a:lnTo>
                <a:lnTo>
                  <a:pt x="29" y="97"/>
                </a:lnTo>
                <a:lnTo>
                  <a:pt x="27" y="94"/>
                </a:lnTo>
                <a:lnTo>
                  <a:pt x="25" y="89"/>
                </a:lnTo>
                <a:lnTo>
                  <a:pt x="24" y="83"/>
                </a:lnTo>
                <a:lnTo>
                  <a:pt x="23" y="75"/>
                </a:lnTo>
                <a:lnTo>
                  <a:pt x="21" y="67"/>
                </a:lnTo>
                <a:lnTo>
                  <a:pt x="20" y="60"/>
                </a:lnTo>
                <a:lnTo>
                  <a:pt x="19" y="53"/>
                </a:lnTo>
                <a:lnTo>
                  <a:pt x="17" y="47"/>
                </a:lnTo>
                <a:lnTo>
                  <a:pt x="15" y="41"/>
                </a:lnTo>
                <a:lnTo>
                  <a:pt x="13" y="36"/>
                </a:lnTo>
                <a:lnTo>
                  <a:pt x="12" y="33"/>
                </a:lnTo>
                <a:lnTo>
                  <a:pt x="9" y="29"/>
                </a:lnTo>
                <a:lnTo>
                  <a:pt x="7" y="27"/>
                </a:lnTo>
                <a:lnTo>
                  <a:pt x="7" y="2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77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03648" y="627534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chù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900" y="2337723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上</a:t>
            </a:r>
            <a:r>
              <a:rPr lang="zh-CN" altLang="en-US" smtClean="0"/>
              <a:t>半部分是“玄”，没有草字头。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331640" y="1995686"/>
            <a:ext cx="1594688" cy="1757411"/>
            <a:chOff x="6203950" y="3216275"/>
            <a:chExt cx="933450" cy="1028700"/>
          </a:xfrm>
        </p:grpSpPr>
        <p:sp>
          <p:nvSpPr>
            <p:cNvPr id="9" name="Freeform 166"/>
            <p:cNvSpPr>
              <a:spLocks/>
            </p:cNvSpPr>
            <p:nvPr/>
          </p:nvSpPr>
          <p:spPr bwMode="auto">
            <a:xfrm>
              <a:off x="6378575" y="3876675"/>
              <a:ext cx="101600" cy="323850"/>
            </a:xfrm>
            <a:custGeom>
              <a:avLst/>
              <a:gdLst>
                <a:gd name="T0" fmla="*/ 4 w 64"/>
                <a:gd name="T1" fmla="*/ 19 h 204"/>
                <a:gd name="T2" fmla="*/ 0 w 64"/>
                <a:gd name="T3" fmla="*/ 10 h 204"/>
                <a:gd name="T4" fmla="*/ 0 w 64"/>
                <a:gd name="T5" fmla="*/ 4 h 204"/>
                <a:gd name="T6" fmla="*/ 1 w 64"/>
                <a:gd name="T7" fmla="*/ 0 h 204"/>
                <a:gd name="T8" fmla="*/ 5 w 64"/>
                <a:gd name="T9" fmla="*/ 0 h 204"/>
                <a:gd name="T10" fmla="*/ 7 w 64"/>
                <a:gd name="T11" fmla="*/ 0 h 204"/>
                <a:gd name="T12" fmla="*/ 12 w 64"/>
                <a:gd name="T13" fmla="*/ 1 h 204"/>
                <a:gd name="T14" fmla="*/ 24 w 64"/>
                <a:gd name="T15" fmla="*/ 4 h 204"/>
                <a:gd name="T16" fmla="*/ 40 w 64"/>
                <a:gd name="T17" fmla="*/ 6 h 204"/>
                <a:gd name="T18" fmla="*/ 50 w 64"/>
                <a:gd name="T19" fmla="*/ 17 h 204"/>
                <a:gd name="T20" fmla="*/ 51 w 64"/>
                <a:gd name="T21" fmla="*/ 35 h 204"/>
                <a:gd name="T22" fmla="*/ 52 w 64"/>
                <a:gd name="T23" fmla="*/ 57 h 204"/>
                <a:gd name="T24" fmla="*/ 56 w 64"/>
                <a:gd name="T25" fmla="*/ 81 h 204"/>
                <a:gd name="T26" fmla="*/ 60 w 64"/>
                <a:gd name="T27" fmla="*/ 109 h 204"/>
                <a:gd name="T28" fmla="*/ 61 w 64"/>
                <a:gd name="T29" fmla="*/ 132 h 204"/>
                <a:gd name="T30" fmla="*/ 62 w 64"/>
                <a:gd name="T31" fmla="*/ 143 h 204"/>
                <a:gd name="T32" fmla="*/ 63 w 64"/>
                <a:gd name="T33" fmla="*/ 152 h 204"/>
                <a:gd name="T34" fmla="*/ 63 w 64"/>
                <a:gd name="T35" fmla="*/ 159 h 204"/>
                <a:gd name="T36" fmla="*/ 63 w 64"/>
                <a:gd name="T37" fmla="*/ 165 h 204"/>
                <a:gd name="T38" fmla="*/ 64 w 64"/>
                <a:gd name="T39" fmla="*/ 170 h 204"/>
                <a:gd name="T40" fmla="*/ 63 w 64"/>
                <a:gd name="T41" fmla="*/ 183 h 204"/>
                <a:gd name="T42" fmla="*/ 61 w 64"/>
                <a:gd name="T43" fmla="*/ 197 h 204"/>
                <a:gd name="T44" fmla="*/ 58 w 64"/>
                <a:gd name="T45" fmla="*/ 201 h 204"/>
                <a:gd name="T46" fmla="*/ 55 w 64"/>
                <a:gd name="T47" fmla="*/ 204 h 204"/>
                <a:gd name="T48" fmla="*/ 52 w 64"/>
                <a:gd name="T49" fmla="*/ 204 h 204"/>
                <a:gd name="T50" fmla="*/ 50 w 64"/>
                <a:gd name="T51" fmla="*/ 203 h 204"/>
                <a:gd name="T52" fmla="*/ 47 w 64"/>
                <a:gd name="T53" fmla="*/ 199 h 204"/>
                <a:gd name="T54" fmla="*/ 45 w 64"/>
                <a:gd name="T55" fmla="*/ 194 h 204"/>
                <a:gd name="T56" fmla="*/ 43 w 64"/>
                <a:gd name="T57" fmla="*/ 187 h 204"/>
                <a:gd name="T58" fmla="*/ 40 w 64"/>
                <a:gd name="T59" fmla="*/ 178 h 204"/>
                <a:gd name="T60" fmla="*/ 38 w 64"/>
                <a:gd name="T61" fmla="*/ 167 h 204"/>
                <a:gd name="T62" fmla="*/ 35 w 64"/>
                <a:gd name="T63" fmla="*/ 154 h 204"/>
                <a:gd name="T64" fmla="*/ 33 w 64"/>
                <a:gd name="T65" fmla="*/ 138 h 204"/>
                <a:gd name="T66" fmla="*/ 29 w 64"/>
                <a:gd name="T67" fmla="*/ 121 h 204"/>
                <a:gd name="T68" fmla="*/ 27 w 64"/>
                <a:gd name="T69" fmla="*/ 104 h 204"/>
                <a:gd name="T70" fmla="*/ 23 w 64"/>
                <a:gd name="T71" fmla="*/ 90 h 204"/>
                <a:gd name="T72" fmla="*/ 21 w 64"/>
                <a:gd name="T73" fmla="*/ 75 h 204"/>
                <a:gd name="T74" fmla="*/ 18 w 64"/>
                <a:gd name="T75" fmla="*/ 63 h 204"/>
                <a:gd name="T76" fmla="*/ 16 w 64"/>
                <a:gd name="T77" fmla="*/ 51 h 204"/>
                <a:gd name="T78" fmla="*/ 12 w 64"/>
                <a:gd name="T79" fmla="*/ 41 h 204"/>
                <a:gd name="T80" fmla="*/ 10 w 64"/>
                <a:gd name="T81" fmla="*/ 33 h 204"/>
                <a:gd name="T82" fmla="*/ 6 w 64"/>
                <a:gd name="T83" fmla="*/ 2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" h="204">
                  <a:moveTo>
                    <a:pt x="6" y="26"/>
                  </a:moveTo>
                  <a:lnTo>
                    <a:pt x="4" y="19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32" y="5"/>
                  </a:lnTo>
                  <a:lnTo>
                    <a:pt x="40" y="6"/>
                  </a:lnTo>
                  <a:lnTo>
                    <a:pt x="50" y="9"/>
                  </a:lnTo>
                  <a:lnTo>
                    <a:pt x="50" y="17"/>
                  </a:lnTo>
                  <a:lnTo>
                    <a:pt x="50" y="26"/>
                  </a:lnTo>
                  <a:lnTo>
                    <a:pt x="51" y="35"/>
                  </a:lnTo>
                  <a:lnTo>
                    <a:pt x="51" y="45"/>
                  </a:lnTo>
                  <a:lnTo>
                    <a:pt x="52" y="57"/>
                  </a:lnTo>
                  <a:lnTo>
                    <a:pt x="55" y="69"/>
                  </a:lnTo>
                  <a:lnTo>
                    <a:pt x="56" y="81"/>
                  </a:lnTo>
                  <a:lnTo>
                    <a:pt x="58" y="96"/>
                  </a:lnTo>
                  <a:lnTo>
                    <a:pt x="60" y="109"/>
                  </a:lnTo>
                  <a:lnTo>
                    <a:pt x="60" y="121"/>
                  </a:lnTo>
                  <a:lnTo>
                    <a:pt x="61" y="132"/>
                  </a:lnTo>
                  <a:lnTo>
                    <a:pt x="62" y="137"/>
                  </a:lnTo>
                  <a:lnTo>
                    <a:pt x="62" y="143"/>
                  </a:lnTo>
                  <a:lnTo>
                    <a:pt x="62" y="147"/>
                  </a:lnTo>
                  <a:lnTo>
                    <a:pt x="63" y="152"/>
                  </a:lnTo>
                  <a:lnTo>
                    <a:pt x="63" y="155"/>
                  </a:lnTo>
                  <a:lnTo>
                    <a:pt x="63" y="159"/>
                  </a:lnTo>
                  <a:lnTo>
                    <a:pt x="63" y="163"/>
                  </a:lnTo>
                  <a:lnTo>
                    <a:pt x="63" y="165"/>
                  </a:lnTo>
                  <a:lnTo>
                    <a:pt x="63" y="167"/>
                  </a:lnTo>
                  <a:lnTo>
                    <a:pt x="64" y="170"/>
                  </a:lnTo>
                  <a:lnTo>
                    <a:pt x="63" y="177"/>
                  </a:lnTo>
                  <a:lnTo>
                    <a:pt x="63" y="183"/>
                  </a:lnTo>
                  <a:lnTo>
                    <a:pt x="62" y="191"/>
                  </a:lnTo>
                  <a:lnTo>
                    <a:pt x="61" y="197"/>
                  </a:lnTo>
                  <a:lnTo>
                    <a:pt x="60" y="199"/>
                  </a:lnTo>
                  <a:lnTo>
                    <a:pt x="58" y="201"/>
                  </a:lnTo>
                  <a:lnTo>
                    <a:pt x="57" y="203"/>
                  </a:lnTo>
                  <a:lnTo>
                    <a:pt x="55" y="204"/>
                  </a:lnTo>
                  <a:lnTo>
                    <a:pt x="53" y="204"/>
                  </a:lnTo>
                  <a:lnTo>
                    <a:pt x="52" y="204"/>
                  </a:lnTo>
                  <a:lnTo>
                    <a:pt x="51" y="203"/>
                  </a:lnTo>
                  <a:lnTo>
                    <a:pt x="50" y="203"/>
                  </a:lnTo>
                  <a:lnTo>
                    <a:pt x="49" y="201"/>
                  </a:lnTo>
                  <a:lnTo>
                    <a:pt x="47" y="199"/>
                  </a:lnTo>
                  <a:lnTo>
                    <a:pt x="46" y="197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3" y="187"/>
                  </a:lnTo>
                  <a:lnTo>
                    <a:pt x="41" y="183"/>
                  </a:lnTo>
                  <a:lnTo>
                    <a:pt x="40" y="178"/>
                  </a:lnTo>
                  <a:lnTo>
                    <a:pt x="39" y="172"/>
                  </a:lnTo>
                  <a:lnTo>
                    <a:pt x="38" y="167"/>
                  </a:lnTo>
                  <a:lnTo>
                    <a:pt x="36" y="160"/>
                  </a:lnTo>
                  <a:lnTo>
                    <a:pt x="35" y="154"/>
                  </a:lnTo>
                  <a:lnTo>
                    <a:pt x="34" y="147"/>
                  </a:lnTo>
                  <a:lnTo>
                    <a:pt x="33" y="138"/>
                  </a:lnTo>
                  <a:lnTo>
                    <a:pt x="30" y="130"/>
                  </a:lnTo>
                  <a:lnTo>
                    <a:pt x="29" y="121"/>
                  </a:lnTo>
                  <a:lnTo>
                    <a:pt x="28" y="113"/>
                  </a:lnTo>
                  <a:lnTo>
                    <a:pt x="27" y="104"/>
                  </a:lnTo>
                  <a:lnTo>
                    <a:pt x="24" y="97"/>
                  </a:lnTo>
                  <a:lnTo>
                    <a:pt x="23" y="90"/>
                  </a:lnTo>
                  <a:lnTo>
                    <a:pt x="22" y="83"/>
                  </a:lnTo>
                  <a:lnTo>
                    <a:pt x="21" y="75"/>
                  </a:lnTo>
                  <a:lnTo>
                    <a:pt x="19" y="69"/>
                  </a:lnTo>
                  <a:lnTo>
                    <a:pt x="18" y="63"/>
                  </a:lnTo>
                  <a:lnTo>
                    <a:pt x="17" y="57"/>
                  </a:lnTo>
                  <a:lnTo>
                    <a:pt x="16" y="51"/>
                  </a:lnTo>
                  <a:lnTo>
                    <a:pt x="13" y="46"/>
                  </a:lnTo>
                  <a:lnTo>
                    <a:pt x="12" y="41"/>
                  </a:lnTo>
                  <a:lnTo>
                    <a:pt x="11" y="38"/>
                  </a:lnTo>
                  <a:lnTo>
                    <a:pt x="10" y="33"/>
                  </a:lnTo>
                  <a:lnTo>
                    <a:pt x="9" y="29"/>
                  </a:lnTo>
                  <a:lnTo>
                    <a:pt x="6" y="26"/>
                  </a:lnTo>
                  <a:lnTo>
                    <a:pt x="6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7"/>
            <p:cNvSpPr>
              <a:spLocks/>
            </p:cNvSpPr>
            <p:nvPr/>
          </p:nvSpPr>
          <p:spPr bwMode="auto">
            <a:xfrm>
              <a:off x="6421438" y="3822700"/>
              <a:ext cx="565150" cy="422275"/>
            </a:xfrm>
            <a:custGeom>
              <a:avLst/>
              <a:gdLst>
                <a:gd name="T0" fmla="*/ 308 w 356"/>
                <a:gd name="T1" fmla="*/ 208 h 266"/>
                <a:gd name="T2" fmla="*/ 297 w 356"/>
                <a:gd name="T3" fmla="*/ 231 h 266"/>
                <a:gd name="T4" fmla="*/ 285 w 356"/>
                <a:gd name="T5" fmla="*/ 248 h 266"/>
                <a:gd name="T6" fmla="*/ 274 w 356"/>
                <a:gd name="T7" fmla="*/ 259 h 266"/>
                <a:gd name="T8" fmla="*/ 264 w 356"/>
                <a:gd name="T9" fmla="*/ 265 h 266"/>
                <a:gd name="T10" fmla="*/ 258 w 356"/>
                <a:gd name="T11" fmla="*/ 263 h 266"/>
                <a:gd name="T12" fmla="*/ 253 w 356"/>
                <a:gd name="T13" fmla="*/ 259 h 266"/>
                <a:gd name="T14" fmla="*/ 253 w 356"/>
                <a:gd name="T15" fmla="*/ 249 h 266"/>
                <a:gd name="T16" fmla="*/ 252 w 356"/>
                <a:gd name="T17" fmla="*/ 235 h 266"/>
                <a:gd name="T18" fmla="*/ 240 w 356"/>
                <a:gd name="T19" fmla="*/ 216 h 266"/>
                <a:gd name="T20" fmla="*/ 219 w 356"/>
                <a:gd name="T21" fmla="*/ 191 h 266"/>
                <a:gd name="T22" fmla="*/ 239 w 356"/>
                <a:gd name="T23" fmla="*/ 192 h 266"/>
                <a:gd name="T24" fmla="*/ 251 w 356"/>
                <a:gd name="T25" fmla="*/ 192 h 266"/>
                <a:gd name="T26" fmla="*/ 259 w 356"/>
                <a:gd name="T27" fmla="*/ 189 h 266"/>
                <a:gd name="T28" fmla="*/ 265 w 356"/>
                <a:gd name="T29" fmla="*/ 186 h 266"/>
                <a:gd name="T30" fmla="*/ 272 w 356"/>
                <a:gd name="T31" fmla="*/ 175 h 266"/>
                <a:gd name="T32" fmla="*/ 278 w 356"/>
                <a:gd name="T33" fmla="*/ 158 h 266"/>
                <a:gd name="T34" fmla="*/ 285 w 356"/>
                <a:gd name="T35" fmla="*/ 132 h 266"/>
                <a:gd name="T36" fmla="*/ 291 w 356"/>
                <a:gd name="T37" fmla="*/ 101 h 266"/>
                <a:gd name="T38" fmla="*/ 293 w 356"/>
                <a:gd name="T39" fmla="*/ 69 h 266"/>
                <a:gd name="T40" fmla="*/ 293 w 356"/>
                <a:gd name="T41" fmla="*/ 58 h 266"/>
                <a:gd name="T42" fmla="*/ 292 w 356"/>
                <a:gd name="T43" fmla="*/ 50 h 266"/>
                <a:gd name="T44" fmla="*/ 291 w 356"/>
                <a:gd name="T45" fmla="*/ 44 h 266"/>
                <a:gd name="T46" fmla="*/ 286 w 356"/>
                <a:gd name="T47" fmla="*/ 39 h 266"/>
                <a:gd name="T48" fmla="*/ 276 w 356"/>
                <a:gd name="T49" fmla="*/ 35 h 266"/>
                <a:gd name="T50" fmla="*/ 263 w 356"/>
                <a:gd name="T51" fmla="*/ 34 h 266"/>
                <a:gd name="T52" fmla="*/ 242 w 356"/>
                <a:gd name="T53" fmla="*/ 35 h 266"/>
                <a:gd name="T54" fmla="*/ 215 w 356"/>
                <a:gd name="T55" fmla="*/ 39 h 266"/>
                <a:gd name="T56" fmla="*/ 184 w 356"/>
                <a:gd name="T57" fmla="*/ 44 h 266"/>
                <a:gd name="T58" fmla="*/ 159 w 356"/>
                <a:gd name="T59" fmla="*/ 47 h 266"/>
                <a:gd name="T60" fmla="*/ 127 w 356"/>
                <a:gd name="T61" fmla="*/ 51 h 266"/>
                <a:gd name="T62" fmla="*/ 91 w 356"/>
                <a:gd name="T63" fmla="*/ 56 h 266"/>
                <a:gd name="T64" fmla="*/ 48 w 356"/>
                <a:gd name="T65" fmla="*/ 61 h 266"/>
                <a:gd name="T66" fmla="*/ 0 w 356"/>
                <a:gd name="T67" fmla="*/ 66 h 266"/>
                <a:gd name="T68" fmla="*/ 37 w 356"/>
                <a:gd name="T69" fmla="*/ 38 h 266"/>
                <a:gd name="T70" fmla="*/ 88 w 356"/>
                <a:gd name="T71" fmla="*/ 30 h 266"/>
                <a:gd name="T72" fmla="*/ 132 w 356"/>
                <a:gd name="T73" fmla="*/ 23 h 266"/>
                <a:gd name="T74" fmla="*/ 168 w 356"/>
                <a:gd name="T75" fmla="*/ 18 h 266"/>
                <a:gd name="T76" fmla="*/ 196 w 356"/>
                <a:gd name="T77" fmla="*/ 15 h 266"/>
                <a:gd name="T78" fmla="*/ 217 w 356"/>
                <a:gd name="T79" fmla="*/ 13 h 266"/>
                <a:gd name="T80" fmla="*/ 234 w 356"/>
                <a:gd name="T81" fmla="*/ 11 h 266"/>
                <a:gd name="T82" fmla="*/ 247 w 356"/>
                <a:gd name="T83" fmla="*/ 10 h 266"/>
                <a:gd name="T84" fmla="*/ 258 w 356"/>
                <a:gd name="T85" fmla="*/ 7 h 266"/>
                <a:gd name="T86" fmla="*/ 264 w 356"/>
                <a:gd name="T87" fmla="*/ 5 h 266"/>
                <a:gd name="T88" fmla="*/ 268 w 356"/>
                <a:gd name="T89" fmla="*/ 2 h 266"/>
                <a:gd name="T90" fmla="*/ 274 w 356"/>
                <a:gd name="T91" fmla="*/ 0 h 266"/>
                <a:gd name="T92" fmla="*/ 284 w 356"/>
                <a:gd name="T93" fmla="*/ 0 h 266"/>
                <a:gd name="T94" fmla="*/ 299 w 356"/>
                <a:gd name="T95" fmla="*/ 4 h 266"/>
                <a:gd name="T96" fmla="*/ 315 w 356"/>
                <a:gd name="T97" fmla="*/ 10 h 266"/>
                <a:gd name="T98" fmla="*/ 342 w 356"/>
                <a:gd name="T99" fmla="*/ 27 h 266"/>
                <a:gd name="T100" fmla="*/ 352 w 356"/>
                <a:gd name="T101" fmla="*/ 38 h 266"/>
                <a:gd name="T102" fmla="*/ 356 w 356"/>
                <a:gd name="T103" fmla="*/ 46 h 266"/>
                <a:gd name="T104" fmla="*/ 354 w 356"/>
                <a:gd name="T105" fmla="*/ 57 h 266"/>
                <a:gd name="T106" fmla="*/ 346 w 356"/>
                <a:gd name="T107" fmla="*/ 66 h 266"/>
                <a:gd name="T108" fmla="*/ 339 w 356"/>
                <a:gd name="T109" fmla="*/ 78 h 266"/>
                <a:gd name="T110" fmla="*/ 335 w 356"/>
                <a:gd name="T111" fmla="*/ 98 h 266"/>
                <a:gd name="T112" fmla="*/ 331 w 356"/>
                <a:gd name="T113" fmla="*/ 126 h 266"/>
                <a:gd name="T114" fmla="*/ 320 w 356"/>
                <a:gd name="T115" fmla="*/ 1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6" h="266">
                  <a:moveTo>
                    <a:pt x="314" y="187"/>
                  </a:moveTo>
                  <a:lnTo>
                    <a:pt x="310" y="198"/>
                  </a:lnTo>
                  <a:lnTo>
                    <a:pt x="308" y="208"/>
                  </a:lnTo>
                  <a:lnTo>
                    <a:pt x="304" y="216"/>
                  </a:lnTo>
                  <a:lnTo>
                    <a:pt x="301" y="225"/>
                  </a:lnTo>
                  <a:lnTo>
                    <a:pt x="297" y="231"/>
                  </a:lnTo>
                  <a:lnTo>
                    <a:pt x="293" y="238"/>
                  </a:lnTo>
                  <a:lnTo>
                    <a:pt x="290" y="243"/>
                  </a:lnTo>
                  <a:lnTo>
                    <a:pt x="285" y="248"/>
                  </a:lnTo>
                  <a:lnTo>
                    <a:pt x="281" y="252"/>
                  </a:lnTo>
                  <a:lnTo>
                    <a:pt x="278" y="256"/>
                  </a:lnTo>
                  <a:lnTo>
                    <a:pt x="274" y="259"/>
                  </a:lnTo>
                  <a:lnTo>
                    <a:pt x="270" y="261"/>
                  </a:lnTo>
                  <a:lnTo>
                    <a:pt x="267" y="263"/>
                  </a:lnTo>
                  <a:lnTo>
                    <a:pt x="264" y="265"/>
                  </a:lnTo>
                  <a:lnTo>
                    <a:pt x="262" y="265"/>
                  </a:lnTo>
                  <a:lnTo>
                    <a:pt x="259" y="266"/>
                  </a:lnTo>
                  <a:lnTo>
                    <a:pt x="258" y="263"/>
                  </a:lnTo>
                  <a:lnTo>
                    <a:pt x="256" y="262"/>
                  </a:lnTo>
                  <a:lnTo>
                    <a:pt x="255" y="261"/>
                  </a:lnTo>
                  <a:lnTo>
                    <a:pt x="253" y="259"/>
                  </a:lnTo>
                  <a:lnTo>
                    <a:pt x="253" y="256"/>
                  </a:lnTo>
                  <a:lnTo>
                    <a:pt x="253" y="252"/>
                  </a:lnTo>
                  <a:lnTo>
                    <a:pt x="253" y="249"/>
                  </a:lnTo>
                  <a:lnTo>
                    <a:pt x="253" y="245"/>
                  </a:lnTo>
                  <a:lnTo>
                    <a:pt x="253" y="240"/>
                  </a:lnTo>
                  <a:lnTo>
                    <a:pt x="252" y="235"/>
                  </a:lnTo>
                  <a:lnTo>
                    <a:pt x="248" y="229"/>
                  </a:lnTo>
                  <a:lnTo>
                    <a:pt x="245" y="223"/>
                  </a:lnTo>
                  <a:lnTo>
                    <a:pt x="240" y="216"/>
                  </a:lnTo>
                  <a:lnTo>
                    <a:pt x="234" y="208"/>
                  </a:lnTo>
                  <a:lnTo>
                    <a:pt x="228" y="199"/>
                  </a:lnTo>
                  <a:lnTo>
                    <a:pt x="219" y="191"/>
                  </a:lnTo>
                  <a:lnTo>
                    <a:pt x="227" y="191"/>
                  </a:lnTo>
                  <a:lnTo>
                    <a:pt x="233" y="192"/>
                  </a:lnTo>
                  <a:lnTo>
                    <a:pt x="239" y="192"/>
                  </a:lnTo>
                  <a:lnTo>
                    <a:pt x="244" y="192"/>
                  </a:lnTo>
                  <a:lnTo>
                    <a:pt x="247" y="192"/>
                  </a:lnTo>
                  <a:lnTo>
                    <a:pt x="251" y="192"/>
                  </a:lnTo>
                  <a:lnTo>
                    <a:pt x="255" y="191"/>
                  </a:lnTo>
                  <a:lnTo>
                    <a:pt x="257" y="191"/>
                  </a:lnTo>
                  <a:lnTo>
                    <a:pt x="259" y="189"/>
                  </a:lnTo>
                  <a:lnTo>
                    <a:pt x="261" y="189"/>
                  </a:lnTo>
                  <a:lnTo>
                    <a:pt x="263" y="187"/>
                  </a:lnTo>
                  <a:lnTo>
                    <a:pt x="265" y="186"/>
                  </a:lnTo>
                  <a:lnTo>
                    <a:pt x="268" y="182"/>
                  </a:lnTo>
                  <a:lnTo>
                    <a:pt x="269" y="180"/>
                  </a:lnTo>
                  <a:lnTo>
                    <a:pt x="272" y="175"/>
                  </a:lnTo>
                  <a:lnTo>
                    <a:pt x="274" y="170"/>
                  </a:lnTo>
                  <a:lnTo>
                    <a:pt x="276" y="164"/>
                  </a:lnTo>
                  <a:lnTo>
                    <a:pt x="278" y="158"/>
                  </a:lnTo>
                  <a:lnTo>
                    <a:pt x="280" y="149"/>
                  </a:lnTo>
                  <a:lnTo>
                    <a:pt x="282" y="142"/>
                  </a:lnTo>
                  <a:lnTo>
                    <a:pt x="285" y="132"/>
                  </a:lnTo>
                  <a:lnTo>
                    <a:pt x="287" y="123"/>
                  </a:lnTo>
                  <a:lnTo>
                    <a:pt x="289" y="112"/>
                  </a:lnTo>
                  <a:lnTo>
                    <a:pt x="291" y="101"/>
                  </a:lnTo>
                  <a:lnTo>
                    <a:pt x="292" y="89"/>
                  </a:lnTo>
                  <a:lnTo>
                    <a:pt x="292" y="79"/>
                  </a:lnTo>
                  <a:lnTo>
                    <a:pt x="293" y="69"/>
                  </a:lnTo>
                  <a:lnTo>
                    <a:pt x="293" y="66"/>
                  </a:lnTo>
                  <a:lnTo>
                    <a:pt x="293" y="62"/>
                  </a:lnTo>
                  <a:lnTo>
                    <a:pt x="293" y="58"/>
                  </a:lnTo>
                  <a:lnTo>
                    <a:pt x="293" y="55"/>
                  </a:lnTo>
                  <a:lnTo>
                    <a:pt x="293" y="52"/>
                  </a:lnTo>
                  <a:lnTo>
                    <a:pt x="292" y="50"/>
                  </a:lnTo>
                  <a:lnTo>
                    <a:pt x="292" y="47"/>
                  </a:lnTo>
                  <a:lnTo>
                    <a:pt x="292" y="45"/>
                  </a:lnTo>
                  <a:lnTo>
                    <a:pt x="291" y="44"/>
                  </a:lnTo>
                  <a:lnTo>
                    <a:pt x="291" y="43"/>
                  </a:lnTo>
                  <a:lnTo>
                    <a:pt x="289" y="40"/>
                  </a:lnTo>
                  <a:lnTo>
                    <a:pt x="286" y="39"/>
                  </a:lnTo>
                  <a:lnTo>
                    <a:pt x="284" y="38"/>
                  </a:lnTo>
                  <a:lnTo>
                    <a:pt x="280" y="36"/>
                  </a:lnTo>
                  <a:lnTo>
                    <a:pt x="276" y="35"/>
                  </a:lnTo>
                  <a:lnTo>
                    <a:pt x="272" y="34"/>
                  </a:lnTo>
                  <a:lnTo>
                    <a:pt x="268" y="34"/>
                  </a:lnTo>
                  <a:lnTo>
                    <a:pt x="263" y="34"/>
                  </a:lnTo>
                  <a:lnTo>
                    <a:pt x="257" y="34"/>
                  </a:lnTo>
                  <a:lnTo>
                    <a:pt x="250" y="34"/>
                  </a:lnTo>
                  <a:lnTo>
                    <a:pt x="242" y="35"/>
                  </a:lnTo>
                  <a:lnTo>
                    <a:pt x="234" y="36"/>
                  </a:lnTo>
                  <a:lnTo>
                    <a:pt x="225" y="38"/>
                  </a:lnTo>
                  <a:lnTo>
                    <a:pt x="215" y="39"/>
                  </a:lnTo>
                  <a:lnTo>
                    <a:pt x="204" y="40"/>
                  </a:lnTo>
                  <a:lnTo>
                    <a:pt x="191" y="43"/>
                  </a:lnTo>
                  <a:lnTo>
                    <a:pt x="184" y="44"/>
                  </a:lnTo>
                  <a:lnTo>
                    <a:pt x="176" y="45"/>
                  </a:lnTo>
                  <a:lnTo>
                    <a:pt x="167" y="46"/>
                  </a:lnTo>
                  <a:lnTo>
                    <a:pt x="159" y="47"/>
                  </a:lnTo>
                  <a:lnTo>
                    <a:pt x="149" y="49"/>
                  </a:lnTo>
                  <a:lnTo>
                    <a:pt x="138" y="50"/>
                  </a:lnTo>
                  <a:lnTo>
                    <a:pt x="127" y="51"/>
                  </a:lnTo>
                  <a:lnTo>
                    <a:pt x="116" y="53"/>
                  </a:lnTo>
                  <a:lnTo>
                    <a:pt x="103" y="55"/>
                  </a:lnTo>
                  <a:lnTo>
                    <a:pt x="91" y="56"/>
                  </a:lnTo>
                  <a:lnTo>
                    <a:pt x="77" y="57"/>
                  </a:lnTo>
                  <a:lnTo>
                    <a:pt x="63" y="60"/>
                  </a:lnTo>
                  <a:lnTo>
                    <a:pt x="48" y="61"/>
                  </a:lnTo>
                  <a:lnTo>
                    <a:pt x="33" y="62"/>
                  </a:lnTo>
                  <a:lnTo>
                    <a:pt x="17" y="64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19" y="40"/>
                  </a:lnTo>
                  <a:lnTo>
                    <a:pt x="37" y="38"/>
                  </a:lnTo>
                  <a:lnTo>
                    <a:pt x="56" y="34"/>
                  </a:lnTo>
                  <a:lnTo>
                    <a:pt x="73" y="32"/>
                  </a:lnTo>
                  <a:lnTo>
                    <a:pt x="88" y="30"/>
                  </a:lnTo>
                  <a:lnTo>
                    <a:pt x="104" y="28"/>
                  </a:lnTo>
                  <a:lnTo>
                    <a:pt x="119" y="26"/>
                  </a:lnTo>
                  <a:lnTo>
                    <a:pt x="132" y="23"/>
                  </a:lnTo>
                  <a:lnTo>
                    <a:pt x="145" y="22"/>
                  </a:lnTo>
                  <a:lnTo>
                    <a:pt x="157" y="21"/>
                  </a:lnTo>
                  <a:lnTo>
                    <a:pt x="168" y="18"/>
                  </a:lnTo>
                  <a:lnTo>
                    <a:pt x="178" y="17"/>
                  </a:lnTo>
                  <a:lnTo>
                    <a:pt x="188" y="16"/>
                  </a:lnTo>
                  <a:lnTo>
                    <a:pt x="196" y="15"/>
                  </a:lnTo>
                  <a:lnTo>
                    <a:pt x="204" y="15"/>
                  </a:lnTo>
                  <a:lnTo>
                    <a:pt x="211" y="13"/>
                  </a:lnTo>
                  <a:lnTo>
                    <a:pt x="217" y="13"/>
                  </a:lnTo>
                  <a:lnTo>
                    <a:pt x="223" y="12"/>
                  </a:lnTo>
                  <a:lnTo>
                    <a:pt x="229" y="12"/>
                  </a:lnTo>
                  <a:lnTo>
                    <a:pt x="234" y="11"/>
                  </a:lnTo>
                  <a:lnTo>
                    <a:pt x="239" y="11"/>
                  </a:lnTo>
                  <a:lnTo>
                    <a:pt x="244" y="10"/>
                  </a:lnTo>
                  <a:lnTo>
                    <a:pt x="247" y="10"/>
                  </a:lnTo>
                  <a:lnTo>
                    <a:pt x="251" y="9"/>
                  </a:lnTo>
                  <a:lnTo>
                    <a:pt x="255" y="9"/>
                  </a:lnTo>
                  <a:lnTo>
                    <a:pt x="258" y="7"/>
                  </a:lnTo>
                  <a:lnTo>
                    <a:pt x="261" y="6"/>
                  </a:lnTo>
                  <a:lnTo>
                    <a:pt x="263" y="6"/>
                  </a:lnTo>
                  <a:lnTo>
                    <a:pt x="264" y="5"/>
                  </a:lnTo>
                  <a:lnTo>
                    <a:pt x="267" y="4"/>
                  </a:lnTo>
                  <a:lnTo>
                    <a:pt x="268" y="4"/>
                  </a:lnTo>
                  <a:lnTo>
                    <a:pt x="268" y="2"/>
                  </a:lnTo>
                  <a:lnTo>
                    <a:pt x="269" y="1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6" y="0"/>
                  </a:lnTo>
                  <a:lnTo>
                    <a:pt x="280" y="0"/>
                  </a:lnTo>
                  <a:lnTo>
                    <a:pt x="284" y="0"/>
                  </a:lnTo>
                  <a:lnTo>
                    <a:pt x="289" y="1"/>
                  </a:lnTo>
                  <a:lnTo>
                    <a:pt x="293" y="2"/>
                  </a:lnTo>
                  <a:lnTo>
                    <a:pt x="299" y="4"/>
                  </a:lnTo>
                  <a:lnTo>
                    <a:pt x="304" y="5"/>
                  </a:lnTo>
                  <a:lnTo>
                    <a:pt x="310" y="7"/>
                  </a:lnTo>
                  <a:lnTo>
                    <a:pt x="315" y="10"/>
                  </a:lnTo>
                  <a:lnTo>
                    <a:pt x="326" y="16"/>
                  </a:lnTo>
                  <a:lnTo>
                    <a:pt x="337" y="22"/>
                  </a:lnTo>
                  <a:lnTo>
                    <a:pt x="342" y="27"/>
                  </a:lnTo>
                  <a:lnTo>
                    <a:pt x="346" y="30"/>
                  </a:lnTo>
                  <a:lnTo>
                    <a:pt x="349" y="34"/>
                  </a:lnTo>
                  <a:lnTo>
                    <a:pt x="352" y="38"/>
                  </a:lnTo>
                  <a:lnTo>
                    <a:pt x="354" y="40"/>
                  </a:lnTo>
                  <a:lnTo>
                    <a:pt x="355" y="44"/>
                  </a:lnTo>
                  <a:lnTo>
                    <a:pt x="356" y="46"/>
                  </a:lnTo>
                  <a:lnTo>
                    <a:pt x="356" y="49"/>
                  </a:lnTo>
                  <a:lnTo>
                    <a:pt x="356" y="52"/>
                  </a:lnTo>
                  <a:lnTo>
                    <a:pt x="354" y="57"/>
                  </a:lnTo>
                  <a:lnTo>
                    <a:pt x="352" y="60"/>
                  </a:lnTo>
                  <a:lnTo>
                    <a:pt x="348" y="63"/>
                  </a:lnTo>
                  <a:lnTo>
                    <a:pt x="346" y="66"/>
                  </a:lnTo>
                  <a:lnTo>
                    <a:pt x="344" y="69"/>
                  </a:lnTo>
                  <a:lnTo>
                    <a:pt x="342" y="73"/>
                  </a:lnTo>
                  <a:lnTo>
                    <a:pt x="339" y="78"/>
                  </a:lnTo>
                  <a:lnTo>
                    <a:pt x="338" y="84"/>
                  </a:lnTo>
                  <a:lnTo>
                    <a:pt x="337" y="90"/>
                  </a:lnTo>
                  <a:lnTo>
                    <a:pt x="335" y="98"/>
                  </a:lnTo>
                  <a:lnTo>
                    <a:pt x="333" y="106"/>
                  </a:lnTo>
                  <a:lnTo>
                    <a:pt x="332" y="115"/>
                  </a:lnTo>
                  <a:lnTo>
                    <a:pt x="331" y="126"/>
                  </a:lnTo>
                  <a:lnTo>
                    <a:pt x="329" y="136"/>
                  </a:lnTo>
                  <a:lnTo>
                    <a:pt x="326" y="146"/>
                  </a:lnTo>
                  <a:lnTo>
                    <a:pt x="320" y="166"/>
                  </a:lnTo>
                  <a:lnTo>
                    <a:pt x="314" y="187"/>
                  </a:lnTo>
                  <a:lnTo>
                    <a:pt x="314" y="18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68"/>
            <p:cNvSpPr>
              <a:spLocks/>
            </p:cNvSpPr>
            <p:nvPr/>
          </p:nvSpPr>
          <p:spPr bwMode="auto">
            <a:xfrm>
              <a:off x="6624638" y="3867150"/>
              <a:ext cx="50800" cy="258763"/>
            </a:xfrm>
            <a:custGeom>
              <a:avLst/>
              <a:gdLst>
                <a:gd name="T0" fmla="*/ 32 w 32"/>
                <a:gd name="T1" fmla="*/ 0 h 163"/>
                <a:gd name="T2" fmla="*/ 32 w 32"/>
                <a:gd name="T3" fmla="*/ 163 h 163"/>
                <a:gd name="T4" fmla="*/ 0 w 32"/>
                <a:gd name="T5" fmla="*/ 163 h 163"/>
                <a:gd name="T6" fmla="*/ 0 w 32"/>
                <a:gd name="T7" fmla="*/ 8 h 163"/>
                <a:gd name="T8" fmla="*/ 32 w 32"/>
                <a:gd name="T9" fmla="*/ 0 h 163"/>
                <a:gd name="T10" fmla="*/ 32 w 32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3">
                  <a:moveTo>
                    <a:pt x="32" y="0"/>
                  </a:moveTo>
                  <a:lnTo>
                    <a:pt x="32" y="163"/>
                  </a:lnTo>
                  <a:lnTo>
                    <a:pt x="0" y="163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9"/>
            <p:cNvSpPr>
              <a:spLocks/>
            </p:cNvSpPr>
            <p:nvPr/>
          </p:nvSpPr>
          <p:spPr bwMode="auto">
            <a:xfrm>
              <a:off x="6529388" y="3949700"/>
              <a:ext cx="257175" cy="68263"/>
            </a:xfrm>
            <a:custGeom>
              <a:avLst/>
              <a:gdLst>
                <a:gd name="T0" fmla="*/ 68 w 162"/>
                <a:gd name="T1" fmla="*/ 10 h 43"/>
                <a:gd name="T2" fmla="*/ 82 w 162"/>
                <a:gd name="T3" fmla="*/ 7 h 43"/>
                <a:gd name="T4" fmla="*/ 96 w 162"/>
                <a:gd name="T5" fmla="*/ 5 h 43"/>
                <a:gd name="T6" fmla="*/ 106 w 162"/>
                <a:gd name="T7" fmla="*/ 4 h 43"/>
                <a:gd name="T8" fmla="*/ 116 w 162"/>
                <a:gd name="T9" fmla="*/ 1 h 43"/>
                <a:gd name="T10" fmla="*/ 125 w 162"/>
                <a:gd name="T11" fmla="*/ 1 h 43"/>
                <a:gd name="T12" fmla="*/ 131 w 162"/>
                <a:gd name="T13" fmla="*/ 0 h 43"/>
                <a:gd name="T14" fmla="*/ 136 w 162"/>
                <a:gd name="T15" fmla="*/ 0 h 43"/>
                <a:gd name="T16" fmla="*/ 144 w 162"/>
                <a:gd name="T17" fmla="*/ 0 h 43"/>
                <a:gd name="T18" fmla="*/ 155 w 162"/>
                <a:gd name="T19" fmla="*/ 4 h 43"/>
                <a:gd name="T20" fmla="*/ 162 w 162"/>
                <a:gd name="T21" fmla="*/ 9 h 43"/>
                <a:gd name="T22" fmla="*/ 162 w 162"/>
                <a:gd name="T23" fmla="*/ 12 h 43"/>
                <a:gd name="T24" fmla="*/ 159 w 162"/>
                <a:gd name="T25" fmla="*/ 17 h 43"/>
                <a:gd name="T26" fmla="*/ 150 w 162"/>
                <a:gd name="T27" fmla="*/ 21 h 43"/>
                <a:gd name="T28" fmla="*/ 140 w 162"/>
                <a:gd name="T29" fmla="*/ 26 h 43"/>
                <a:gd name="T30" fmla="*/ 126 w 162"/>
                <a:gd name="T31" fmla="*/ 29 h 43"/>
                <a:gd name="T32" fmla="*/ 109 w 162"/>
                <a:gd name="T33" fmla="*/ 33 h 43"/>
                <a:gd name="T34" fmla="*/ 88 w 162"/>
                <a:gd name="T35" fmla="*/ 37 h 43"/>
                <a:gd name="T36" fmla="*/ 66 w 162"/>
                <a:gd name="T37" fmla="*/ 39 h 43"/>
                <a:gd name="T38" fmla="*/ 47 w 162"/>
                <a:gd name="T39" fmla="*/ 41 h 43"/>
                <a:gd name="T40" fmla="*/ 31 w 162"/>
                <a:gd name="T41" fmla="*/ 41 h 43"/>
                <a:gd name="T42" fmla="*/ 22 w 162"/>
                <a:gd name="T43" fmla="*/ 39 h 43"/>
                <a:gd name="T44" fmla="*/ 13 w 162"/>
                <a:gd name="T45" fmla="*/ 37 h 43"/>
                <a:gd name="T46" fmla="*/ 7 w 162"/>
                <a:gd name="T47" fmla="*/ 33 h 43"/>
                <a:gd name="T48" fmla="*/ 2 w 162"/>
                <a:gd name="T49" fmla="*/ 30 h 43"/>
                <a:gd name="T50" fmla="*/ 1 w 162"/>
                <a:gd name="T51" fmla="*/ 27 h 43"/>
                <a:gd name="T52" fmla="*/ 1 w 162"/>
                <a:gd name="T53" fmla="*/ 26 h 43"/>
                <a:gd name="T54" fmla="*/ 2 w 162"/>
                <a:gd name="T55" fmla="*/ 24 h 43"/>
                <a:gd name="T56" fmla="*/ 6 w 162"/>
                <a:gd name="T57" fmla="*/ 23 h 43"/>
                <a:gd name="T58" fmla="*/ 12 w 162"/>
                <a:gd name="T59" fmla="*/ 22 h 43"/>
                <a:gd name="T60" fmla="*/ 19 w 162"/>
                <a:gd name="T61" fmla="*/ 21 h 43"/>
                <a:gd name="T62" fmla="*/ 29 w 162"/>
                <a:gd name="T63" fmla="*/ 18 h 43"/>
                <a:gd name="T64" fmla="*/ 40 w 162"/>
                <a:gd name="T65" fmla="*/ 16 h 43"/>
                <a:gd name="T66" fmla="*/ 53 w 162"/>
                <a:gd name="T67" fmla="*/ 14 h 43"/>
                <a:gd name="T68" fmla="*/ 60 w 162"/>
                <a:gd name="T6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" h="43">
                  <a:moveTo>
                    <a:pt x="60" y="12"/>
                  </a:moveTo>
                  <a:lnTo>
                    <a:pt x="68" y="10"/>
                  </a:lnTo>
                  <a:lnTo>
                    <a:pt x="75" y="9"/>
                  </a:lnTo>
                  <a:lnTo>
                    <a:pt x="82" y="7"/>
                  </a:lnTo>
                  <a:lnTo>
                    <a:pt x="89" y="6"/>
                  </a:lnTo>
                  <a:lnTo>
                    <a:pt x="96" y="5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6" y="1"/>
                  </a:lnTo>
                  <a:lnTo>
                    <a:pt x="120" y="1"/>
                  </a:lnTo>
                  <a:lnTo>
                    <a:pt x="125" y="1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0"/>
                  </a:lnTo>
                  <a:lnTo>
                    <a:pt x="144" y="0"/>
                  </a:lnTo>
                  <a:lnTo>
                    <a:pt x="150" y="1"/>
                  </a:lnTo>
                  <a:lnTo>
                    <a:pt x="155" y="4"/>
                  </a:lnTo>
                  <a:lnTo>
                    <a:pt x="160" y="6"/>
                  </a:lnTo>
                  <a:lnTo>
                    <a:pt x="162" y="9"/>
                  </a:lnTo>
                  <a:lnTo>
                    <a:pt x="162" y="10"/>
                  </a:lnTo>
                  <a:lnTo>
                    <a:pt x="162" y="12"/>
                  </a:lnTo>
                  <a:lnTo>
                    <a:pt x="160" y="15"/>
                  </a:lnTo>
                  <a:lnTo>
                    <a:pt x="159" y="17"/>
                  </a:lnTo>
                  <a:lnTo>
                    <a:pt x="155" y="18"/>
                  </a:lnTo>
                  <a:lnTo>
                    <a:pt x="150" y="21"/>
                  </a:lnTo>
                  <a:lnTo>
                    <a:pt x="145" y="23"/>
                  </a:lnTo>
                  <a:lnTo>
                    <a:pt x="140" y="26"/>
                  </a:lnTo>
                  <a:lnTo>
                    <a:pt x="133" y="28"/>
                  </a:lnTo>
                  <a:lnTo>
                    <a:pt x="126" y="29"/>
                  </a:lnTo>
                  <a:lnTo>
                    <a:pt x="117" y="32"/>
                  </a:lnTo>
                  <a:lnTo>
                    <a:pt x="109" y="33"/>
                  </a:lnTo>
                  <a:lnTo>
                    <a:pt x="99" y="35"/>
                  </a:lnTo>
                  <a:lnTo>
                    <a:pt x="88" y="37"/>
                  </a:lnTo>
                  <a:lnTo>
                    <a:pt x="77" y="38"/>
                  </a:lnTo>
                  <a:lnTo>
                    <a:pt x="66" y="39"/>
                  </a:lnTo>
                  <a:lnTo>
                    <a:pt x="56" y="41"/>
                  </a:lnTo>
                  <a:lnTo>
                    <a:pt x="47" y="41"/>
                  </a:lnTo>
                  <a:lnTo>
                    <a:pt x="39" y="43"/>
                  </a:lnTo>
                  <a:lnTo>
                    <a:pt x="31" y="41"/>
                  </a:lnTo>
                  <a:lnTo>
                    <a:pt x="26" y="41"/>
                  </a:lnTo>
                  <a:lnTo>
                    <a:pt x="22" y="39"/>
                  </a:lnTo>
                  <a:lnTo>
                    <a:pt x="18" y="38"/>
                  </a:lnTo>
                  <a:lnTo>
                    <a:pt x="13" y="37"/>
                  </a:lnTo>
                  <a:lnTo>
                    <a:pt x="9" y="35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2" y="24"/>
                  </a:lnTo>
                  <a:lnTo>
                    <a:pt x="3" y="24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12" y="22"/>
                  </a:lnTo>
                  <a:lnTo>
                    <a:pt x="15" y="21"/>
                  </a:lnTo>
                  <a:lnTo>
                    <a:pt x="19" y="21"/>
                  </a:lnTo>
                  <a:lnTo>
                    <a:pt x="24" y="20"/>
                  </a:lnTo>
                  <a:lnTo>
                    <a:pt x="29" y="18"/>
                  </a:lnTo>
                  <a:lnTo>
                    <a:pt x="34" y="17"/>
                  </a:lnTo>
                  <a:lnTo>
                    <a:pt x="40" y="16"/>
                  </a:lnTo>
                  <a:lnTo>
                    <a:pt x="46" y="15"/>
                  </a:lnTo>
                  <a:lnTo>
                    <a:pt x="53" y="14"/>
                  </a:lnTo>
                  <a:lnTo>
                    <a:pt x="60" y="12"/>
                  </a:lnTo>
                  <a:lnTo>
                    <a:pt x="60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70"/>
            <p:cNvSpPr>
              <a:spLocks/>
            </p:cNvSpPr>
            <p:nvPr/>
          </p:nvSpPr>
          <p:spPr bwMode="auto">
            <a:xfrm>
              <a:off x="6461125" y="4095750"/>
              <a:ext cx="371475" cy="66675"/>
            </a:xfrm>
            <a:custGeom>
              <a:avLst/>
              <a:gdLst>
                <a:gd name="T0" fmla="*/ 0 w 234"/>
                <a:gd name="T1" fmla="*/ 15 h 42"/>
                <a:gd name="T2" fmla="*/ 8 w 234"/>
                <a:gd name="T3" fmla="*/ 14 h 42"/>
                <a:gd name="T4" fmla="*/ 16 w 234"/>
                <a:gd name="T5" fmla="*/ 13 h 42"/>
                <a:gd name="T6" fmla="*/ 26 w 234"/>
                <a:gd name="T7" fmla="*/ 11 h 42"/>
                <a:gd name="T8" fmla="*/ 35 w 234"/>
                <a:gd name="T9" fmla="*/ 11 h 42"/>
                <a:gd name="T10" fmla="*/ 46 w 234"/>
                <a:gd name="T11" fmla="*/ 10 h 42"/>
                <a:gd name="T12" fmla="*/ 57 w 234"/>
                <a:gd name="T13" fmla="*/ 9 h 42"/>
                <a:gd name="T14" fmla="*/ 69 w 234"/>
                <a:gd name="T15" fmla="*/ 8 h 42"/>
                <a:gd name="T16" fmla="*/ 83 w 234"/>
                <a:gd name="T17" fmla="*/ 6 h 42"/>
                <a:gd name="T18" fmla="*/ 96 w 234"/>
                <a:gd name="T19" fmla="*/ 5 h 42"/>
                <a:gd name="T20" fmla="*/ 108 w 234"/>
                <a:gd name="T21" fmla="*/ 4 h 42"/>
                <a:gd name="T22" fmla="*/ 120 w 234"/>
                <a:gd name="T23" fmla="*/ 3 h 42"/>
                <a:gd name="T24" fmla="*/ 132 w 234"/>
                <a:gd name="T25" fmla="*/ 3 h 42"/>
                <a:gd name="T26" fmla="*/ 143 w 234"/>
                <a:gd name="T27" fmla="*/ 2 h 42"/>
                <a:gd name="T28" fmla="*/ 154 w 234"/>
                <a:gd name="T29" fmla="*/ 2 h 42"/>
                <a:gd name="T30" fmla="*/ 165 w 234"/>
                <a:gd name="T31" fmla="*/ 0 h 42"/>
                <a:gd name="T32" fmla="*/ 175 w 234"/>
                <a:gd name="T33" fmla="*/ 0 h 42"/>
                <a:gd name="T34" fmla="*/ 183 w 234"/>
                <a:gd name="T35" fmla="*/ 2 h 42"/>
                <a:gd name="T36" fmla="*/ 193 w 234"/>
                <a:gd name="T37" fmla="*/ 3 h 42"/>
                <a:gd name="T38" fmla="*/ 202 w 234"/>
                <a:gd name="T39" fmla="*/ 4 h 42"/>
                <a:gd name="T40" fmla="*/ 209 w 234"/>
                <a:gd name="T41" fmla="*/ 8 h 42"/>
                <a:gd name="T42" fmla="*/ 216 w 234"/>
                <a:gd name="T43" fmla="*/ 11 h 42"/>
                <a:gd name="T44" fmla="*/ 222 w 234"/>
                <a:gd name="T45" fmla="*/ 15 h 42"/>
                <a:gd name="T46" fmla="*/ 230 w 234"/>
                <a:gd name="T47" fmla="*/ 21 h 42"/>
                <a:gd name="T48" fmla="*/ 234 w 234"/>
                <a:gd name="T49" fmla="*/ 27 h 42"/>
                <a:gd name="T50" fmla="*/ 225 w 234"/>
                <a:gd name="T51" fmla="*/ 27 h 42"/>
                <a:gd name="T52" fmla="*/ 214 w 234"/>
                <a:gd name="T53" fmla="*/ 27 h 42"/>
                <a:gd name="T54" fmla="*/ 203 w 234"/>
                <a:gd name="T55" fmla="*/ 27 h 42"/>
                <a:gd name="T56" fmla="*/ 191 w 234"/>
                <a:gd name="T57" fmla="*/ 27 h 42"/>
                <a:gd name="T58" fmla="*/ 179 w 234"/>
                <a:gd name="T59" fmla="*/ 28 h 42"/>
                <a:gd name="T60" fmla="*/ 165 w 234"/>
                <a:gd name="T61" fmla="*/ 28 h 42"/>
                <a:gd name="T62" fmla="*/ 152 w 234"/>
                <a:gd name="T63" fmla="*/ 29 h 42"/>
                <a:gd name="T64" fmla="*/ 137 w 234"/>
                <a:gd name="T65" fmla="*/ 31 h 42"/>
                <a:gd name="T66" fmla="*/ 123 w 234"/>
                <a:gd name="T67" fmla="*/ 32 h 42"/>
                <a:gd name="T68" fmla="*/ 107 w 234"/>
                <a:gd name="T69" fmla="*/ 33 h 42"/>
                <a:gd name="T70" fmla="*/ 91 w 234"/>
                <a:gd name="T71" fmla="*/ 34 h 42"/>
                <a:gd name="T72" fmla="*/ 74 w 234"/>
                <a:gd name="T73" fmla="*/ 36 h 42"/>
                <a:gd name="T74" fmla="*/ 57 w 234"/>
                <a:gd name="T75" fmla="*/ 37 h 42"/>
                <a:gd name="T76" fmla="*/ 39 w 234"/>
                <a:gd name="T77" fmla="*/ 38 h 42"/>
                <a:gd name="T78" fmla="*/ 20 w 234"/>
                <a:gd name="T79" fmla="*/ 39 h 42"/>
                <a:gd name="T80" fmla="*/ 0 w 234"/>
                <a:gd name="T81" fmla="*/ 42 h 42"/>
                <a:gd name="T82" fmla="*/ 0 w 234"/>
                <a:gd name="T83" fmla="*/ 15 h 42"/>
                <a:gd name="T84" fmla="*/ 0 w 234"/>
                <a:gd name="T85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4" h="42">
                  <a:moveTo>
                    <a:pt x="0" y="15"/>
                  </a:moveTo>
                  <a:lnTo>
                    <a:pt x="8" y="14"/>
                  </a:lnTo>
                  <a:lnTo>
                    <a:pt x="16" y="13"/>
                  </a:lnTo>
                  <a:lnTo>
                    <a:pt x="26" y="11"/>
                  </a:lnTo>
                  <a:lnTo>
                    <a:pt x="35" y="11"/>
                  </a:lnTo>
                  <a:lnTo>
                    <a:pt x="46" y="10"/>
                  </a:lnTo>
                  <a:lnTo>
                    <a:pt x="57" y="9"/>
                  </a:lnTo>
                  <a:lnTo>
                    <a:pt x="69" y="8"/>
                  </a:lnTo>
                  <a:lnTo>
                    <a:pt x="83" y="6"/>
                  </a:lnTo>
                  <a:lnTo>
                    <a:pt x="96" y="5"/>
                  </a:lnTo>
                  <a:lnTo>
                    <a:pt x="108" y="4"/>
                  </a:lnTo>
                  <a:lnTo>
                    <a:pt x="120" y="3"/>
                  </a:lnTo>
                  <a:lnTo>
                    <a:pt x="132" y="3"/>
                  </a:lnTo>
                  <a:lnTo>
                    <a:pt x="143" y="2"/>
                  </a:lnTo>
                  <a:lnTo>
                    <a:pt x="154" y="2"/>
                  </a:lnTo>
                  <a:lnTo>
                    <a:pt x="165" y="0"/>
                  </a:lnTo>
                  <a:lnTo>
                    <a:pt x="175" y="0"/>
                  </a:lnTo>
                  <a:lnTo>
                    <a:pt x="183" y="2"/>
                  </a:lnTo>
                  <a:lnTo>
                    <a:pt x="193" y="3"/>
                  </a:lnTo>
                  <a:lnTo>
                    <a:pt x="202" y="4"/>
                  </a:lnTo>
                  <a:lnTo>
                    <a:pt x="209" y="8"/>
                  </a:lnTo>
                  <a:lnTo>
                    <a:pt x="216" y="11"/>
                  </a:lnTo>
                  <a:lnTo>
                    <a:pt x="222" y="15"/>
                  </a:lnTo>
                  <a:lnTo>
                    <a:pt x="230" y="21"/>
                  </a:lnTo>
                  <a:lnTo>
                    <a:pt x="234" y="27"/>
                  </a:lnTo>
                  <a:lnTo>
                    <a:pt x="225" y="27"/>
                  </a:lnTo>
                  <a:lnTo>
                    <a:pt x="214" y="27"/>
                  </a:lnTo>
                  <a:lnTo>
                    <a:pt x="203" y="27"/>
                  </a:lnTo>
                  <a:lnTo>
                    <a:pt x="191" y="27"/>
                  </a:lnTo>
                  <a:lnTo>
                    <a:pt x="179" y="28"/>
                  </a:lnTo>
                  <a:lnTo>
                    <a:pt x="165" y="28"/>
                  </a:lnTo>
                  <a:lnTo>
                    <a:pt x="152" y="29"/>
                  </a:lnTo>
                  <a:lnTo>
                    <a:pt x="137" y="31"/>
                  </a:lnTo>
                  <a:lnTo>
                    <a:pt x="123" y="32"/>
                  </a:lnTo>
                  <a:lnTo>
                    <a:pt x="107" y="33"/>
                  </a:lnTo>
                  <a:lnTo>
                    <a:pt x="91" y="34"/>
                  </a:lnTo>
                  <a:lnTo>
                    <a:pt x="74" y="36"/>
                  </a:lnTo>
                  <a:lnTo>
                    <a:pt x="57" y="37"/>
                  </a:lnTo>
                  <a:lnTo>
                    <a:pt x="39" y="38"/>
                  </a:lnTo>
                  <a:lnTo>
                    <a:pt x="20" y="39"/>
                  </a:lnTo>
                  <a:lnTo>
                    <a:pt x="0" y="42"/>
                  </a:lnTo>
                  <a:lnTo>
                    <a:pt x="0" y="15"/>
                  </a:lnTo>
                  <a:lnTo>
                    <a:pt x="0" y="1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71"/>
            <p:cNvSpPr>
              <a:spLocks/>
            </p:cNvSpPr>
            <p:nvPr/>
          </p:nvSpPr>
          <p:spPr bwMode="auto">
            <a:xfrm>
              <a:off x="6588125" y="3216275"/>
              <a:ext cx="163513" cy="133350"/>
            </a:xfrm>
            <a:custGeom>
              <a:avLst/>
              <a:gdLst>
                <a:gd name="T0" fmla="*/ 40 w 103"/>
                <a:gd name="T1" fmla="*/ 48 h 84"/>
                <a:gd name="T2" fmla="*/ 31 w 103"/>
                <a:gd name="T3" fmla="*/ 40 h 84"/>
                <a:gd name="T4" fmla="*/ 23 w 103"/>
                <a:gd name="T5" fmla="*/ 33 h 84"/>
                <a:gd name="T6" fmla="*/ 16 w 103"/>
                <a:gd name="T7" fmla="*/ 27 h 84"/>
                <a:gd name="T8" fmla="*/ 11 w 103"/>
                <a:gd name="T9" fmla="*/ 20 h 84"/>
                <a:gd name="T10" fmla="*/ 9 w 103"/>
                <a:gd name="T11" fmla="*/ 18 h 84"/>
                <a:gd name="T12" fmla="*/ 6 w 103"/>
                <a:gd name="T13" fmla="*/ 16 h 84"/>
                <a:gd name="T14" fmla="*/ 4 w 103"/>
                <a:gd name="T15" fmla="*/ 13 h 84"/>
                <a:gd name="T16" fmla="*/ 3 w 103"/>
                <a:gd name="T17" fmla="*/ 11 h 84"/>
                <a:gd name="T18" fmla="*/ 2 w 103"/>
                <a:gd name="T19" fmla="*/ 10 h 84"/>
                <a:gd name="T20" fmla="*/ 2 w 103"/>
                <a:gd name="T21" fmla="*/ 7 h 84"/>
                <a:gd name="T22" fmla="*/ 0 w 103"/>
                <a:gd name="T23" fmla="*/ 6 h 84"/>
                <a:gd name="T24" fmla="*/ 0 w 103"/>
                <a:gd name="T25" fmla="*/ 5 h 84"/>
                <a:gd name="T26" fmla="*/ 0 w 103"/>
                <a:gd name="T27" fmla="*/ 3 h 84"/>
                <a:gd name="T28" fmla="*/ 2 w 103"/>
                <a:gd name="T29" fmla="*/ 3 h 84"/>
                <a:gd name="T30" fmla="*/ 4 w 103"/>
                <a:gd name="T31" fmla="*/ 2 h 84"/>
                <a:gd name="T32" fmla="*/ 6 w 103"/>
                <a:gd name="T33" fmla="*/ 1 h 84"/>
                <a:gd name="T34" fmla="*/ 10 w 103"/>
                <a:gd name="T35" fmla="*/ 0 h 84"/>
                <a:gd name="T36" fmla="*/ 14 w 103"/>
                <a:gd name="T37" fmla="*/ 0 h 84"/>
                <a:gd name="T38" fmla="*/ 19 w 103"/>
                <a:gd name="T39" fmla="*/ 0 h 84"/>
                <a:gd name="T40" fmla="*/ 23 w 103"/>
                <a:gd name="T41" fmla="*/ 0 h 84"/>
                <a:gd name="T42" fmla="*/ 28 w 103"/>
                <a:gd name="T43" fmla="*/ 0 h 84"/>
                <a:gd name="T44" fmla="*/ 34 w 103"/>
                <a:gd name="T45" fmla="*/ 0 h 84"/>
                <a:gd name="T46" fmla="*/ 42 w 103"/>
                <a:gd name="T47" fmla="*/ 1 h 84"/>
                <a:gd name="T48" fmla="*/ 48 w 103"/>
                <a:gd name="T49" fmla="*/ 3 h 84"/>
                <a:gd name="T50" fmla="*/ 55 w 103"/>
                <a:gd name="T51" fmla="*/ 5 h 84"/>
                <a:gd name="T52" fmla="*/ 62 w 103"/>
                <a:gd name="T53" fmla="*/ 7 h 84"/>
                <a:gd name="T54" fmla="*/ 69 w 103"/>
                <a:gd name="T55" fmla="*/ 11 h 84"/>
                <a:gd name="T56" fmla="*/ 78 w 103"/>
                <a:gd name="T57" fmla="*/ 13 h 84"/>
                <a:gd name="T58" fmla="*/ 84 w 103"/>
                <a:gd name="T59" fmla="*/ 18 h 84"/>
                <a:gd name="T60" fmla="*/ 90 w 103"/>
                <a:gd name="T61" fmla="*/ 23 h 84"/>
                <a:gd name="T62" fmla="*/ 95 w 103"/>
                <a:gd name="T63" fmla="*/ 28 h 84"/>
                <a:gd name="T64" fmla="*/ 99 w 103"/>
                <a:gd name="T65" fmla="*/ 34 h 84"/>
                <a:gd name="T66" fmla="*/ 101 w 103"/>
                <a:gd name="T67" fmla="*/ 39 h 84"/>
                <a:gd name="T68" fmla="*/ 103 w 103"/>
                <a:gd name="T69" fmla="*/ 45 h 84"/>
                <a:gd name="T70" fmla="*/ 103 w 103"/>
                <a:gd name="T71" fmla="*/ 51 h 84"/>
                <a:gd name="T72" fmla="*/ 103 w 103"/>
                <a:gd name="T73" fmla="*/ 57 h 84"/>
                <a:gd name="T74" fmla="*/ 102 w 103"/>
                <a:gd name="T75" fmla="*/ 63 h 84"/>
                <a:gd name="T76" fmla="*/ 101 w 103"/>
                <a:gd name="T77" fmla="*/ 69 h 84"/>
                <a:gd name="T78" fmla="*/ 99 w 103"/>
                <a:gd name="T79" fmla="*/ 73 h 84"/>
                <a:gd name="T80" fmla="*/ 97 w 103"/>
                <a:gd name="T81" fmla="*/ 76 h 84"/>
                <a:gd name="T82" fmla="*/ 95 w 103"/>
                <a:gd name="T83" fmla="*/ 80 h 84"/>
                <a:gd name="T84" fmla="*/ 93 w 103"/>
                <a:gd name="T85" fmla="*/ 81 h 84"/>
                <a:gd name="T86" fmla="*/ 91 w 103"/>
                <a:gd name="T87" fmla="*/ 82 h 84"/>
                <a:gd name="T88" fmla="*/ 89 w 103"/>
                <a:gd name="T89" fmla="*/ 84 h 84"/>
                <a:gd name="T90" fmla="*/ 86 w 103"/>
                <a:gd name="T91" fmla="*/ 82 h 84"/>
                <a:gd name="T92" fmla="*/ 83 w 103"/>
                <a:gd name="T93" fmla="*/ 81 h 84"/>
                <a:gd name="T94" fmla="*/ 78 w 103"/>
                <a:gd name="T95" fmla="*/ 79 h 84"/>
                <a:gd name="T96" fmla="*/ 72 w 103"/>
                <a:gd name="T97" fmla="*/ 75 h 84"/>
                <a:gd name="T98" fmla="*/ 66 w 103"/>
                <a:gd name="T99" fmla="*/ 70 h 84"/>
                <a:gd name="T100" fmla="*/ 57 w 103"/>
                <a:gd name="T101" fmla="*/ 64 h 84"/>
                <a:gd name="T102" fmla="*/ 49 w 103"/>
                <a:gd name="T103" fmla="*/ 57 h 84"/>
                <a:gd name="T104" fmla="*/ 40 w 103"/>
                <a:gd name="T105" fmla="*/ 48 h 84"/>
                <a:gd name="T106" fmla="*/ 40 w 103"/>
                <a:gd name="T107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84">
                  <a:moveTo>
                    <a:pt x="40" y="48"/>
                  </a:moveTo>
                  <a:lnTo>
                    <a:pt x="31" y="40"/>
                  </a:lnTo>
                  <a:lnTo>
                    <a:pt x="23" y="33"/>
                  </a:lnTo>
                  <a:lnTo>
                    <a:pt x="16" y="27"/>
                  </a:lnTo>
                  <a:lnTo>
                    <a:pt x="11" y="20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42" y="1"/>
                  </a:lnTo>
                  <a:lnTo>
                    <a:pt x="48" y="3"/>
                  </a:lnTo>
                  <a:lnTo>
                    <a:pt x="55" y="5"/>
                  </a:lnTo>
                  <a:lnTo>
                    <a:pt x="62" y="7"/>
                  </a:lnTo>
                  <a:lnTo>
                    <a:pt x="69" y="11"/>
                  </a:lnTo>
                  <a:lnTo>
                    <a:pt x="78" y="13"/>
                  </a:lnTo>
                  <a:lnTo>
                    <a:pt x="84" y="18"/>
                  </a:lnTo>
                  <a:lnTo>
                    <a:pt x="90" y="23"/>
                  </a:lnTo>
                  <a:lnTo>
                    <a:pt x="95" y="28"/>
                  </a:lnTo>
                  <a:lnTo>
                    <a:pt x="99" y="34"/>
                  </a:lnTo>
                  <a:lnTo>
                    <a:pt x="101" y="39"/>
                  </a:lnTo>
                  <a:lnTo>
                    <a:pt x="103" y="45"/>
                  </a:lnTo>
                  <a:lnTo>
                    <a:pt x="103" y="51"/>
                  </a:lnTo>
                  <a:lnTo>
                    <a:pt x="103" y="57"/>
                  </a:lnTo>
                  <a:lnTo>
                    <a:pt x="102" y="63"/>
                  </a:lnTo>
                  <a:lnTo>
                    <a:pt x="101" y="69"/>
                  </a:lnTo>
                  <a:lnTo>
                    <a:pt x="99" y="73"/>
                  </a:lnTo>
                  <a:lnTo>
                    <a:pt x="97" y="76"/>
                  </a:lnTo>
                  <a:lnTo>
                    <a:pt x="95" y="80"/>
                  </a:lnTo>
                  <a:lnTo>
                    <a:pt x="93" y="81"/>
                  </a:lnTo>
                  <a:lnTo>
                    <a:pt x="91" y="82"/>
                  </a:lnTo>
                  <a:lnTo>
                    <a:pt x="89" y="84"/>
                  </a:lnTo>
                  <a:lnTo>
                    <a:pt x="86" y="82"/>
                  </a:lnTo>
                  <a:lnTo>
                    <a:pt x="83" y="81"/>
                  </a:lnTo>
                  <a:lnTo>
                    <a:pt x="78" y="79"/>
                  </a:lnTo>
                  <a:lnTo>
                    <a:pt x="72" y="75"/>
                  </a:lnTo>
                  <a:lnTo>
                    <a:pt x="66" y="70"/>
                  </a:lnTo>
                  <a:lnTo>
                    <a:pt x="57" y="64"/>
                  </a:lnTo>
                  <a:lnTo>
                    <a:pt x="49" y="57"/>
                  </a:lnTo>
                  <a:lnTo>
                    <a:pt x="40" y="48"/>
                  </a:lnTo>
                  <a:lnTo>
                    <a:pt x="40" y="4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2"/>
            <p:cNvSpPr>
              <a:spLocks/>
            </p:cNvSpPr>
            <p:nvPr/>
          </p:nvSpPr>
          <p:spPr bwMode="auto">
            <a:xfrm>
              <a:off x="6203950" y="3352800"/>
              <a:ext cx="933450" cy="152400"/>
            </a:xfrm>
            <a:custGeom>
              <a:avLst/>
              <a:gdLst>
                <a:gd name="T0" fmla="*/ 586 w 588"/>
                <a:gd name="T1" fmla="*/ 41 h 96"/>
                <a:gd name="T2" fmla="*/ 577 w 588"/>
                <a:gd name="T3" fmla="*/ 44 h 96"/>
                <a:gd name="T4" fmla="*/ 561 w 588"/>
                <a:gd name="T5" fmla="*/ 45 h 96"/>
                <a:gd name="T6" fmla="*/ 541 w 588"/>
                <a:gd name="T7" fmla="*/ 46 h 96"/>
                <a:gd name="T8" fmla="*/ 513 w 588"/>
                <a:gd name="T9" fmla="*/ 46 h 96"/>
                <a:gd name="T10" fmla="*/ 479 w 588"/>
                <a:gd name="T11" fmla="*/ 46 h 96"/>
                <a:gd name="T12" fmla="*/ 438 w 588"/>
                <a:gd name="T13" fmla="*/ 47 h 96"/>
                <a:gd name="T14" fmla="*/ 392 w 588"/>
                <a:gd name="T15" fmla="*/ 51 h 96"/>
                <a:gd name="T16" fmla="*/ 339 w 588"/>
                <a:gd name="T17" fmla="*/ 56 h 96"/>
                <a:gd name="T18" fmla="*/ 282 w 588"/>
                <a:gd name="T19" fmla="*/ 62 h 96"/>
                <a:gd name="T20" fmla="*/ 219 w 588"/>
                <a:gd name="T21" fmla="*/ 69 h 96"/>
                <a:gd name="T22" fmla="*/ 188 w 588"/>
                <a:gd name="T23" fmla="*/ 74 h 96"/>
                <a:gd name="T24" fmla="*/ 160 w 588"/>
                <a:gd name="T25" fmla="*/ 79 h 96"/>
                <a:gd name="T26" fmla="*/ 134 w 588"/>
                <a:gd name="T27" fmla="*/ 83 h 96"/>
                <a:gd name="T28" fmla="*/ 111 w 588"/>
                <a:gd name="T29" fmla="*/ 85 h 96"/>
                <a:gd name="T30" fmla="*/ 92 w 588"/>
                <a:gd name="T31" fmla="*/ 89 h 96"/>
                <a:gd name="T32" fmla="*/ 76 w 588"/>
                <a:gd name="T33" fmla="*/ 91 h 96"/>
                <a:gd name="T34" fmla="*/ 62 w 588"/>
                <a:gd name="T35" fmla="*/ 92 h 96"/>
                <a:gd name="T36" fmla="*/ 51 w 588"/>
                <a:gd name="T37" fmla="*/ 93 h 96"/>
                <a:gd name="T38" fmla="*/ 43 w 588"/>
                <a:gd name="T39" fmla="*/ 95 h 96"/>
                <a:gd name="T40" fmla="*/ 38 w 588"/>
                <a:gd name="T41" fmla="*/ 96 h 96"/>
                <a:gd name="T42" fmla="*/ 35 w 588"/>
                <a:gd name="T43" fmla="*/ 95 h 96"/>
                <a:gd name="T44" fmla="*/ 26 w 588"/>
                <a:gd name="T45" fmla="*/ 91 h 96"/>
                <a:gd name="T46" fmla="*/ 15 w 588"/>
                <a:gd name="T47" fmla="*/ 83 h 96"/>
                <a:gd name="T48" fmla="*/ 6 w 588"/>
                <a:gd name="T49" fmla="*/ 74 h 96"/>
                <a:gd name="T50" fmla="*/ 2 w 588"/>
                <a:gd name="T51" fmla="*/ 69 h 96"/>
                <a:gd name="T52" fmla="*/ 0 w 588"/>
                <a:gd name="T53" fmla="*/ 66 h 96"/>
                <a:gd name="T54" fmla="*/ 2 w 588"/>
                <a:gd name="T55" fmla="*/ 63 h 96"/>
                <a:gd name="T56" fmla="*/ 6 w 588"/>
                <a:gd name="T57" fmla="*/ 61 h 96"/>
                <a:gd name="T58" fmla="*/ 13 w 588"/>
                <a:gd name="T59" fmla="*/ 61 h 96"/>
                <a:gd name="T60" fmla="*/ 26 w 588"/>
                <a:gd name="T61" fmla="*/ 59 h 96"/>
                <a:gd name="T62" fmla="*/ 47 w 588"/>
                <a:gd name="T63" fmla="*/ 58 h 96"/>
                <a:gd name="T64" fmla="*/ 76 w 588"/>
                <a:gd name="T65" fmla="*/ 55 h 96"/>
                <a:gd name="T66" fmla="*/ 114 w 588"/>
                <a:gd name="T67" fmla="*/ 51 h 96"/>
                <a:gd name="T68" fmla="*/ 160 w 588"/>
                <a:gd name="T69" fmla="*/ 46 h 96"/>
                <a:gd name="T70" fmla="*/ 252 w 588"/>
                <a:gd name="T71" fmla="*/ 35 h 96"/>
                <a:gd name="T72" fmla="*/ 337 w 588"/>
                <a:gd name="T73" fmla="*/ 23 h 96"/>
                <a:gd name="T74" fmla="*/ 400 w 588"/>
                <a:gd name="T75" fmla="*/ 13 h 96"/>
                <a:gd name="T76" fmla="*/ 433 w 588"/>
                <a:gd name="T77" fmla="*/ 8 h 96"/>
                <a:gd name="T78" fmla="*/ 461 w 588"/>
                <a:gd name="T79" fmla="*/ 5 h 96"/>
                <a:gd name="T80" fmla="*/ 485 w 588"/>
                <a:gd name="T81" fmla="*/ 2 h 96"/>
                <a:gd name="T82" fmla="*/ 504 w 588"/>
                <a:gd name="T83" fmla="*/ 0 h 96"/>
                <a:gd name="T84" fmla="*/ 519 w 588"/>
                <a:gd name="T85" fmla="*/ 0 h 96"/>
                <a:gd name="T86" fmla="*/ 543 w 588"/>
                <a:gd name="T87" fmla="*/ 2 h 96"/>
                <a:gd name="T88" fmla="*/ 563 w 588"/>
                <a:gd name="T89" fmla="*/ 8 h 96"/>
                <a:gd name="T90" fmla="*/ 577 w 588"/>
                <a:gd name="T91" fmla="*/ 18 h 96"/>
                <a:gd name="T92" fmla="*/ 586 w 588"/>
                <a:gd name="T93" fmla="*/ 30 h 96"/>
                <a:gd name="T94" fmla="*/ 588 w 588"/>
                <a:gd name="T95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88" h="96">
                  <a:moveTo>
                    <a:pt x="588" y="40"/>
                  </a:moveTo>
                  <a:lnTo>
                    <a:pt x="587" y="41"/>
                  </a:lnTo>
                  <a:lnTo>
                    <a:pt x="586" y="41"/>
                  </a:lnTo>
                  <a:lnTo>
                    <a:pt x="583" y="42"/>
                  </a:lnTo>
                  <a:lnTo>
                    <a:pt x="581" y="42"/>
                  </a:lnTo>
                  <a:lnTo>
                    <a:pt x="577" y="44"/>
                  </a:lnTo>
                  <a:lnTo>
                    <a:pt x="572" y="44"/>
                  </a:lnTo>
                  <a:lnTo>
                    <a:pt x="567" y="44"/>
                  </a:lnTo>
                  <a:lnTo>
                    <a:pt x="561" y="45"/>
                  </a:lnTo>
                  <a:lnTo>
                    <a:pt x="555" y="45"/>
                  </a:lnTo>
                  <a:lnTo>
                    <a:pt x="548" y="45"/>
                  </a:lnTo>
                  <a:lnTo>
                    <a:pt x="541" y="46"/>
                  </a:lnTo>
                  <a:lnTo>
                    <a:pt x="532" y="46"/>
                  </a:lnTo>
                  <a:lnTo>
                    <a:pt x="523" y="46"/>
                  </a:lnTo>
                  <a:lnTo>
                    <a:pt x="513" y="46"/>
                  </a:lnTo>
                  <a:lnTo>
                    <a:pt x="502" y="46"/>
                  </a:lnTo>
                  <a:lnTo>
                    <a:pt x="491" y="46"/>
                  </a:lnTo>
                  <a:lnTo>
                    <a:pt x="479" y="46"/>
                  </a:lnTo>
                  <a:lnTo>
                    <a:pt x="466" y="46"/>
                  </a:lnTo>
                  <a:lnTo>
                    <a:pt x="451" y="47"/>
                  </a:lnTo>
                  <a:lnTo>
                    <a:pt x="438" y="47"/>
                  </a:lnTo>
                  <a:lnTo>
                    <a:pt x="422" y="49"/>
                  </a:lnTo>
                  <a:lnTo>
                    <a:pt x="407" y="50"/>
                  </a:lnTo>
                  <a:lnTo>
                    <a:pt x="392" y="51"/>
                  </a:lnTo>
                  <a:lnTo>
                    <a:pt x="375" y="52"/>
                  </a:lnTo>
                  <a:lnTo>
                    <a:pt x="358" y="53"/>
                  </a:lnTo>
                  <a:lnTo>
                    <a:pt x="339" y="56"/>
                  </a:lnTo>
                  <a:lnTo>
                    <a:pt x="321" y="57"/>
                  </a:lnTo>
                  <a:lnTo>
                    <a:pt x="302" y="59"/>
                  </a:lnTo>
                  <a:lnTo>
                    <a:pt x="282" y="62"/>
                  </a:lnTo>
                  <a:lnTo>
                    <a:pt x="262" y="64"/>
                  </a:lnTo>
                  <a:lnTo>
                    <a:pt x="241" y="67"/>
                  </a:lnTo>
                  <a:lnTo>
                    <a:pt x="219" y="69"/>
                  </a:lnTo>
                  <a:lnTo>
                    <a:pt x="208" y="72"/>
                  </a:lnTo>
                  <a:lnTo>
                    <a:pt x="199" y="73"/>
                  </a:lnTo>
                  <a:lnTo>
                    <a:pt x="188" y="74"/>
                  </a:lnTo>
                  <a:lnTo>
                    <a:pt x="178" y="75"/>
                  </a:lnTo>
                  <a:lnTo>
                    <a:pt x="168" y="78"/>
                  </a:lnTo>
                  <a:lnTo>
                    <a:pt x="160" y="79"/>
                  </a:lnTo>
                  <a:lnTo>
                    <a:pt x="151" y="80"/>
                  </a:lnTo>
                  <a:lnTo>
                    <a:pt x="143" y="81"/>
                  </a:lnTo>
                  <a:lnTo>
                    <a:pt x="134" y="83"/>
                  </a:lnTo>
                  <a:lnTo>
                    <a:pt x="126" y="84"/>
                  </a:lnTo>
                  <a:lnTo>
                    <a:pt x="119" y="85"/>
                  </a:lnTo>
                  <a:lnTo>
                    <a:pt x="111" y="85"/>
                  </a:lnTo>
                  <a:lnTo>
                    <a:pt x="105" y="86"/>
                  </a:lnTo>
                  <a:lnTo>
                    <a:pt x="98" y="87"/>
                  </a:lnTo>
                  <a:lnTo>
                    <a:pt x="92" y="89"/>
                  </a:lnTo>
                  <a:lnTo>
                    <a:pt x="86" y="89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0" y="91"/>
                  </a:lnTo>
                  <a:lnTo>
                    <a:pt x="66" y="92"/>
                  </a:lnTo>
                  <a:lnTo>
                    <a:pt x="62" y="92"/>
                  </a:lnTo>
                  <a:lnTo>
                    <a:pt x="58" y="93"/>
                  </a:lnTo>
                  <a:lnTo>
                    <a:pt x="54" y="93"/>
                  </a:lnTo>
                  <a:lnTo>
                    <a:pt x="51" y="93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3" y="95"/>
                  </a:lnTo>
                  <a:lnTo>
                    <a:pt x="41" y="95"/>
                  </a:lnTo>
                  <a:lnTo>
                    <a:pt x="40" y="95"/>
                  </a:lnTo>
                  <a:lnTo>
                    <a:pt x="38" y="96"/>
                  </a:lnTo>
                  <a:lnTo>
                    <a:pt x="37" y="96"/>
                  </a:lnTo>
                  <a:lnTo>
                    <a:pt x="36" y="96"/>
                  </a:lnTo>
                  <a:lnTo>
                    <a:pt x="35" y="95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6" y="91"/>
                  </a:lnTo>
                  <a:lnTo>
                    <a:pt x="23" y="89"/>
                  </a:lnTo>
                  <a:lnTo>
                    <a:pt x="19" y="86"/>
                  </a:lnTo>
                  <a:lnTo>
                    <a:pt x="15" y="83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6" y="74"/>
                  </a:lnTo>
                  <a:lnTo>
                    <a:pt x="4" y="73"/>
                  </a:lnTo>
                  <a:lnTo>
                    <a:pt x="3" y="70"/>
                  </a:lnTo>
                  <a:lnTo>
                    <a:pt x="2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2" y="63"/>
                  </a:lnTo>
                  <a:lnTo>
                    <a:pt x="3" y="62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8" y="61"/>
                  </a:lnTo>
                  <a:lnTo>
                    <a:pt x="11" y="61"/>
                  </a:lnTo>
                  <a:lnTo>
                    <a:pt x="13" y="61"/>
                  </a:lnTo>
                  <a:lnTo>
                    <a:pt x="17" y="61"/>
                  </a:lnTo>
                  <a:lnTo>
                    <a:pt x="21" y="61"/>
                  </a:lnTo>
                  <a:lnTo>
                    <a:pt x="26" y="59"/>
                  </a:lnTo>
                  <a:lnTo>
                    <a:pt x="32" y="59"/>
                  </a:lnTo>
                  <a:lnTo>
                    <a:pt x="40" y="58"/>
                  </a:lnTo>
                  <a:lnTo>
                    <a:pt x="47" y="58"/>
                  </a:lnTo>
                  <a:lnTo>
                    <a:pt x="57" y="57"/>
                  </a:lnTo>
                  <a:lnTo>
                    <a:pt x="66" y="56"/>
                  </a:lnTo>
                  <a:lnTo>
                    <a:pt x="76" y="55"/>
                  </a:lnTo>
                  <a:lnTo>
                    <a:pt x="88" y="53"/>
                  </a:lnTo>
                  <a:lnTo>
                    <a:pt x="100" y="52"/>
                  </a:lnTo>
                  <a:lnTo>
                    <a:pt x="114" y="51"/>
                  </a:lnTo>
                  <a:lnTo>
                    <a:pt x="128" y="50"/>
                  </a:lnTo>
                  <a:lnTo>
                    <a:pt x="143" y="47"/>
                  </a:lnTo>
                  <a:lnTo>
                    <a:pt x="160" y="46"/>
                  </a:lnTo>
                  <a:lnTo>
                    <a:pt x="191" y="42"/>
                  </a:lnTo>
                  <a:lnTo>
                    <a:pt x="222" y="39"/>
                  </a:lnTo>
                  <a:lnTo>
                    <a:pt x="252" y="35"/>
                  </a:lnTo>
                  <a:lnTo>
                    <a:pt x="281" y="32"/>
                  </a:lnTo>
                  <a:lnTo>
                    <a:pt x="309" y="28"/>
                  </a:lnTo>
                  <a:lnTo>
                    <a:pt x="337" y="23"/>
                  </a:lnTo>
                  <a:lnTo>
                    <a:pt x="362" y="19"/>
                  </a:lnTo>
                  <a:lnTo>
                    <a:pt x="388" y="15"/>
                  </a:lnTo>
                  <a:lnTo>
                    <a:pt x="400" y="13"/>
                  </a:lnTo>
                  <a:lnTo>
                    <a:pt x="411" y="11"/>
                  </a:lnTo>
                  <a:lnTo>
                    <a:pt x="423" y="10"/>
                  </a:lnTo>
                  <a:lnTo>
                    <a:pt x="433" y="8"/>
                  </a:lnTo>
                  <a:lnTo>
                    <a:pt x="443" y="7"/>
                  </a:lnTo>
                  <a:lnTo>
                    <a:pt x="452" y="6"/>
                  </a:lnTo>
                  <a:lnTo>
                    <a:pt x="461" y="5"/>
                  </a:lnTo>
                  <a:lnTo>
                    <a:pt x="469" y="4"/>
                  </a:lnTo>
                  <a:lnTo>
                    <a:pt x="478" y="4"/>
                  </a:lnTo>
                  <a:lnTo>
                    <a:pt x="485" y="2"/>
                  </a:lnTo>
                  <a:lnTo>
                    <a:pt x="492" y="1"/>
                  </a:lnTo>
                  <a:lnTo>
                    <a:pt x="498" y="1"/>
                  </a:lnTo>
                  <a:lnTo>
                    <a:pt x="504" y="0"/>
                  </a:lnTo>
                  <a:lnTo>
                    <a:pt x="510" y="0"/>
                  </a:lnTo>
                  <a:lnTo>
                    <a:pt x="515" y="0"/>
                  </a:lnTo>
                  <a:lnTo>
                    <a:pt x="519" y="0"/>
                  </a:lnTo>
                  <a:lnTo>
                    <a:pt x="527" y="0"/>
                  </a:lnTo>
                  <a:lnTo>
                    <a:pt x="536" y="1"/>
                  </a:lnTo>
                  <a:lnTo>
                    <a:pt x="543" y="2"/>
                  </a:lnTo>
                  <a:lnTo>
                    <a:pt x="549" y="4"/>
                  </a:lnTo>
                  <a:lnTo>
                    <a:pt x="557" y="6"/>
                  </a:lnTo>
                  <a:lnTo>
                    <a:pt x="563" y="8"/>
                  </a:lnTo>
                  <a:lnTo>
                    <a:pt x="569" y="11"/>
                  </a:lnTo>
                  <a:lnTo>
                    <a:pt x="574" y="15"/>
                  </a:lnTo>
                  <a:lnTo>
                    <a:pt x="577" y="18"/>
                  </a:lnTo>
                  <a:lnTo>
                    <a:pt x="581" y="23"/>
                  </a:lnTo>
                  <a:lnTo>
                    <a:pt x="584" y="27"/>
                  </a:lnTo>
                  <a:lnTo>
                    <a:pt x="586" y="30"/>
                  </a:lnTo>
                  <a:lnTo>
                    <a:pt x="588" y="33"/>
                  </a:lnTo>
                  <a:lnTo>
                    <a:pt x="588" y="35"/>
                  </a:lnTo>
                  <a:lnTo>
                    <a:pt x="588" y="39"/>
                  </a:lnTo>
                  <a:lnTo>
                    <a:pt x="588" y="40"/>
                  </a:lnTo>
                  <a:lnTo>
                    <a:pt x="588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3"/>
            <p:cNvSpPr>
              <a:spLocks/>
            </p:cNvSpPr>
            <p:nvPr/>
          </p:nvSpPr>
          <p:spPr bwMode="auto">
            <a:xfrm>
              <a:off x="6434138" y="3468688"/>
              <a:ext cx="434975" cy="350838"/>
            </a:xfrm>
            <a:custGeom>
              <a:avLst/>
              <a:gdLst>
                <a:gd name="T0" fmla="*/ 88 w 274"/>
                <a:gd name="T1" fmla="*/ 162 h 221"/>
                <a:gd name="T2" fmla="*/ 75 w 274"/>
                <a:gd name="T3" fmla="*/ 170 h 221"/>
                <a:gd name="T4" fmla="*/ 72 w 274"/>
                <a:gd name="T5" fmla="*/ 173 h 221"/>
                <a:gd name="T6" fmla="*/ 71 w 274"/>
                <a:gd name="T7" fmla="*/ 176 h 221"/>
                <a:gd name="T8" fmla="*/ 74 w 274"/>
                <a:gd name="T9" fmla="*/ 177 h 221"/>
                <a:gd name="T10" fmla="*/ 82 w 274"/>
                <a:gd name="T11" fmla="*/ 176 h 221"/>
                <a:gd name="T12" fmla="*/ 96 w 274"/>
                <a:gd name="T13" fmla="*/ 175 h 221"/>
                <a:gd name="T14" fmla="*/ 114 w 274"/>
                <a:gd name="T15" fmla="*/ 171 h 221"/>
                <a:gd name="T16" fmla="*/ 140 w 274"/>
                <a:gd name="T17" fmla="*/ 167 h 221"/>
                <a:gd name="T18" fmla="*/ 170 w 274"/>
                <a:gd name="T19" fmla="*/ 162 h 221"/>
                <a:gd name="T20" fmla="*/ 198 w 274"/>
                <a:gd name="T21" fmla="*/ 159 h 221"/>
                <a:gd name="T22" fmla="*/ 221 w 274"/>
                <a:gd name="T23" fmla="*/ 155 h 221"/>
                <a:gd name="T24" fmla="*/ 240 w 274"/>
                <a:gd name="T25" fmla="*/ 151 h 221"/>
                <a:gd name="T26" fmla="*/ 255 w 274"/>
                <a:gd name="T27" fmla="*/ 150 h 221"/>
                <a:gd name="T28" fmla="*/ 266 w 274"/>
                <a:gd name="T29" fmla="*/ 150 h 221"/>
                <a:gd name="T30" fmla="*/ 266 w 274"/>
                <a:gd name="T31" fmla="*/ 173 h 221"/>
                <a:gd name="T32" fmla="*/ 249 w 274"/>
                <a:gd name="T33" fmla="*/ 175 h 221"/>
                <a:gd name="T34" fmla="*/ 227 w 274"/>
                <a:gd name="T35" fmla="*/ 177 h 221"/>
                <a:gd name="T36" fmla="*/ 200 w 274"/>
                <a:gd name="T37" fmla="*/ 181 h 221"/>
                <a:gd name="T38" fmla="*/ 169 w 274"/>
                <a:gd name="T39" fmla="*/ 187 h 221"/>
                <a:gd name="T40" fmla="*/ 134 w 274"/>
                <a:gd name="T41" fmla="*/ 193 h 221"/>
                <a:gd name="T42" fmla="*/ 102 w 274"/>
                <a:gd name="T43" fmla="*/ 199 h 221"/>
                <a:gd name="T44" fmla="*/ 78 w 274"/>
                <a:gd name="T45" fmla="*/ 204 h 221"/>
                <a:gd name="T46" fmla="*/ 58 w 274"/>
                <a:gd name="T47" fmla="*/ 209 h 221"/>
                <a:gd name="T48" fmla="*/ 46 w 274"/>
                <a:gd name="T49" fmla="*/ 211 h 221"/>
                <a:gd name="T50" fmla="*/ 40 w 274"/>
                <a:gd name="T51" fmla="*/ 213 h 221"/>
                <a:gd name="T52" fmla="*/ 34 w 274"/>
                <a:gd name="T53" fmla="*/ 218 h 221"/>
                <a:gd name="T54" fmla="*/ 27 w 274"/>
                <a:gd name="T55" fmla="*/ 221 h 221"/>
                <a:gd name="T56" fmla="*/ 21 w 274"/>
                <a:gd name="T57" fmla="*/ 219 h 221"/>
                <a:gd name="T58" fmla="*/ 15 w 274"/>
                <a:gd name="T59" fmla="*/ 215 h 221"/>
                <a:gd name="T60" fmla="*/ 10 w 274"/>
                <a:gd name="T61" fmla="*/ 206 h 221"/>
                <a:gd name="T62" fmla="*/ 3 w 274"/>
                <a:gd name="T63" fmla="*/ 189 h 221"/>
                <a:gd name="T64" fmla="*/ 0 w 274"/>
                <a:gd name="T65" fmla="*/ 183 h 221"/>
                <a:gd name="T66" fmla="*/ 1 w 274"/>
                <a:gd name="T67" fmla="*/ 179 h 221"/>
                <a:gd name="T68" fmla="*/ 8 w 274"/>
                <a:gd name="T69" fmla="*/ 175 h 221"/>
                <a:gd name="T70" fmla="*/ 20 w 274"/>
                <a:gd name="T71" fmla="*/ 170 h 221"/>
                <a:gd name="T72" fmla="*/ 40 w 274"/>
                <a:gd name="T73" fmla="*/ 162 h 221"/>
                <a:gd name="T74" fmla="*/ 63 w 274"/>
                <a:gd name="T75" fmla="*/ 150 h 221"/>
                <a:gd name="T76" fmla="*/ 82 w 274"/>
                <a:gd name="T77" fmla="*/ 138 h 221"/>
                <a:gd name="T78" fmla="*/ 108 w 274"/>
                <a:gd name="T79" fmla="*/ 120 h 221"/>
                <a:gd name="T80" fmla="*/ 146 w 274"/>
                <a:gd name="T81" fmla="*/ 92 h 221"/>
                <a:gd name="T82" fmla="*/ 179 w 274"/>
                <a:gd name="T83" fmla="*/ 67 h 221"/>
                <a:gd name="T84" fmla="*/ 205 w 274"/>
                <a:gd name="T85" fmla="*/ 41 h 221"/>
                <a:gd name="T86" fmla="*/ 215 w 274"/>
                <a:gd name="T87" fmla="*/ 31 h 221"/>
                <a:gd name="T88" fmla="*/ 222 w 274"/>
                <a:gd name="T89" fmla="*/ 23 h 221"/>
                <a:gd name="T90" fmla="*/ 226 w 274"/>
                <a:gd name="T91" fmla="*/ 17 h 221"/>
                <a:gd name="T92" fmla="*/ 226 w 274"/>
                <a:gd name="T93" fmla="*/ 11 h 221"/>
                <a:gd name="T94" fmla="*/ 225 w 274"/>
                <a:gd name="T95" fmla="*/ 6 h 221"/>
                <a:gd name="T96" fmla="*/ 228 w 274"/>
                <a:gd name="T97" fmla="*/ 1 h 221"/>
                <a:gd name="T98" fmla="*/ 233 w 274"/>
                <a:gd name="T99" fmla="*/ 0 h 221"/>
                <a:gd name="T100" fmla="*/ 239 w 274"/>
                <a:gd name="T101" fmla="*/ 3 h 221"/>
                <a:gd name="T102" fmla="*/ 250 w 274"/>
                <a:gd name="T103" fmla="*/ 11 h 221"/>
                <a:gd name="T104" fmla="*/ 262 w 274"/>
                <a:gd name="T105" fmla="*/ 22 h 221"/>
                <a:gd name="T106" fmla="*/ 268 w 274"/>
                <a:gd name="T107" fmla="*/ 33 h 221"/>
                <a:gd name="T108" fmla="*/ 268 w 274"/>
                <a:gd name="T109" fmla="*/ 40 h 221"/>
                <a:gd name="T110" fmla="*/ 265 w 274"/>
                <a:gd name="T111" fmla="*/ 45 h 221"/>
                <a:gd name="T112" fmla="*/ 257 w 274"/>
                <a:gd name="T113" fmla="*/ 51 h 221"/>
                <a:gd name="T114" fmla="*/ 247 w 274"/>
                <a:gd name="T115" fmla="*/ 60 h 221"/>
                <a:gd name="T116" fmla="*/ 231 w 274"/>
                <a:gd name="T117" fmla="*/ 71 h 221"/>
                <a:gd name="T118" fmla="*/ 211 w 274"/>
                <a:gd name="T119" fmla="*/ 85 h 221"/>
                <a:gd name="T120" fmla="*/ 173 w 274"/>
                <a:gd name="T121" fmla="*/ 108 h 221"/>
                <a:gd name="T122" fmla="*/ 135 w 274"/>
                <a:gd name="T123" fmla="*/ 133 h 221"/>
                <a:gd name="T124" fmla="*/ 103 w 274"/>
                <a:gd name="T125" fmla="*/ 15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21">
                  <a:moveTo>
                    <a:pt x="103" y="153"/>
                  </a:moveTo>
                  <a:lnTo>
                    <a:pt x="95" y="158"/>
                  </a:lnTo>
                  <a:lnTo>
                    <a:pt x="88" y="162"/>
                  </a:lnTo>
                  <a:lnTo>
                    <a:pt x="83" y="166"/>
                  </a:lnTo>
                  <a:lnTo>
                    <a:pt x="78" y="168"/>
                  </a:lnTo>
                  <a:lnTo>
                    <a:pt x="75" y="170"/>
                  </a:lnTo>
                  <a:lnTo>
                    <a:pt x="74" y="171"/>
                  </a:lnTo>
                  <a:lnTo>
                    <a:pt x="73" y="172"/>
                  </a:lnTo>
                  <a:lnTo>
                    <a:pt x="72" y="173"/>
                  </a:lnTo>
                  <a:lnTo>
                    <a:pt x="72" y="173"/>
                  </a:lnTo>
                  <a:lnTo>
                    <a:pt x="71" y="175"/>
                  </a:lnTo>
                  <a:lnTo>
                    <a:pt x="71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4" y="177"/>
                  </a:lnTo>
                  <a:lnTo>
                    <a:pt x="75" y="177"/>
                  </a:lnTo>
                  <a:lnTo>
                    <a:pt x="79" y="177"/>
                  </a:lnTo>
                  <a:lnTo>
                    <a:pt x="82" y="176"/>
                  </a:lnTo>
                  <a:lnTo>
                    <a:pt x="86" y="176"/>
                  </a:lnTo>
                  <a:lnTo>
                    <a:pt x="90" y="176"/>
                  </a:lnTo>
                  <a:lnTo>
                    <a:pt x="96" y="175"/>
                  </a:lnTo>
                  <a:lnTo>
                    <a:pt x="101" y="173"/>
                  </a:lnTo>
                  <a:lnTo>
                    <a:pt x="108" y="172"/>
                  </a:lnTo>
                  <a:lnTo>
                    <a:pt x="114" y="171"/>
                  </a:lnTo>
                  <a:lnTo>
                    <a:pt x="123" y="170"/>
                  </a:lnTo>
                  <a:lnTo>
                    <a:pt x="131" y="168"/>
                  </a:lnTo>
                  <a:lnTo>
                    <a:pt x="140" y="167"/>
                  </a:lnTo>
                  <a:lnTo>
                    <a:pt x="149" y="166"/>
                  </a:lnTo>
                  <a:lnTo>
                    <a:pt x="160" y="165"/>
                  </a:lnTo>
                  <a:lnTo>
                    <a:pt x="170" y="162"/>
                  </a:lnTo>
                  <a:lnTo>
                    <a:pt x="180" y="161"/>
                  </a:lnTo>
                  <a:lnTo>
                    <a:pt x="188" y="160"/>
                  </a:lnTo>
                  <a:lnTo>
                    <a:pt x="198" y="159"/>
                  </a:lnTo>
                  <a:lnTo>
                    <a:pt x="205" y="158"/>
                  </a:lnTo>
                  <a:lnTo>
                    <a:pt x="214" y="156"/>
                  </a:lnTo>
                  <a:lnTo>
                    <a:pt x="221" y="155"/>
                  </a:lnTo>
                  <a:lnTo>
                    <a:pt x="228" y="154"/>
                  </a:lnTo>
                  <a:lnTo>
                    <a:pt x="234" y="153"/>
                  </a:lnTo>
                  <a:lnTo>
                    <a:pt x="240" y="151"/>
                  </a:lnTo>
                  <a:lnTo>
                    <a:pt x="245" y="151"/>
                  </a:lnTo>
                  <a:lnTo>
                    <a:pt x="251" y="150"/>
                  </a:lnTo>
                  <a:lnTo>
                    <a:pt x="255" y="150"/>
                  </a:lnTo>
                  <a:lnTo>
                    <a:pt x="260" y="150"/>
                  </a:lnTo>
                  <a:lnTo>
                    <a:pt x="262" y="150"/>
                  </a:lnTo>
                  <a:lnTo>
                    <a:pt x="266" y="150"/>
                  </a:lnTo>
                  <a:lnTo>
                    <a:pt x="274" y="173"/>
                  </a:lnTo>
                  <a:lnTo>
                    <a:pt x="271" y="173"/>
                  </a:lnTo>
                  <a:lnTo>
                    <a:pt x="266" y="173"/>
                  </a:lnTo>
                  <a:lnTo>
                    <a:pt x="261" y="173"/>
                  </a:lnTo>
                  <a:lnTo>
                    <a:pt x="255" y="175"/>
                  </a:lnTo>
                  <a:lnTo>
                    <a:pt x="249" y="175"/>
                  </a:lnTo>
                  <a:lnTo>
                    <a:pt x="243" y="176"/>
                  </a:lnTo>
                  <a:lnTo>
                    <a:pt x="236" y="176"/>
                  </a:lnTo>
                  <a:lnTo>
                    <a:pt x="227" y="177"/>
                  </a:lnTo>
                  <a:lnTo>
                    <a:pt x="219" y="178"/>
                  </a:lnTo>
                  <a:lnTo>
                    <a:pt x="210" y="179"/>
                  </a:lnTo>
                  <a:lnTo>
                    <a:pt x="200" y="181"/>
                  </a:lnTo>
                  <a:lnTo>
                    <a:pt x="191" y="183"/>
                  </a:lnTo>
                  <a:lnTo>
                    <a:pt x="180" y="184"/>
                  </a:lnTo>
                  <a:lnTo>
                    <a:pt x="169" y="187"/>
                  </a:lnTo>
                  <a:lnTo>
                    <a:pt x="158" y="188"/>
                  </a:lnTo>
                  <a:lnTo>
                    <a:pt x="146" y="190"/>
                  </a:lnTo>
                  <a:lnTo>
                    <a:pt x="134" y="193"/>
                  </a:lnTo>
                  <a:lnTo>
                    <a:pt x="123" y="195"/>
                  </a:lnTo>
                  <a:lnTo>
                    <a:pt x="112" y="196"/>
                  </a:lnTo>
                  <a:lnTo>
                    <a:pt x="102" y="199"/>
                  </a:lnTo>
                  <a:lnTo>
                    <a:pt x="94" y="200"/>
                  </a:lnTo>
                  <a:lnTo>
                    <a:pt x="85" y="202"/>
                  </a:lnTo>
                  <a:lnTo>
                    <a:pt x="78" y="204"/>
                  </a:lnTo>
                  <a:lnTo>
                    <a:pt x="71" y="205"/>
                  </a:lnTo>
                  <a:lnTo>
                    <a:pt x="65" y="206"/>
                  </a:lnTo>
                  <a:lnTo>
                    <a:pt x="58" y="209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6" y="211"/>
                  </a:lnTo>
                  <a:lnTo>
                    <a:pt x="44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38" y="216"/>
                  </a:lnTo>
                  <a:lnTo>
                    <a:pt x="35" y="217"/>
                  </a:lnTo>
                  <a:lnTo>
                    <a:pt x="34" y="218"/>
                  </a:lnTo>
                  <a:lnTo>
                    <a:pt x="32" y="219"/>
                  </a:lnTo>
                  <a:lnTo>
                    <a:pt x="29" y="221"/>
                  </a:lnTo>
                  <a:lnTo>
                    <a:pt x="27" y="221"/>
                  </a:lnTo>
                  <a:lnTo>
                    <a:pt x="26" y="219"/>
                  </a:lnTo>
                  <a:lnTo>
                    <a:pt x="23" y="219"/>
                  </a:lnTo>
                  <a:lnTo>
                    <a:pt x="21" y="219"/>
                  </a:lnTo>
                  <a:lnTo>
                    <a:pt x="18" y="218"/>
                  </a:lnTo>
                  <a:lnTo>
                    <a:pt x="17" y="217"/>
                  </a:lnTo>
                  <a:lnTo>
                    <a:pt x="15" y="215"/>
                  </a:lnTo>
                  <a:lnTo>
                    <a:pt x="12" y="212"/>
                  </a:lnTo>
                  <a:lnTo>
                    <a:pt x="11" y="210"/>
                  </a:lnTo>
                  <a:lnTo>
                    <a:pt x="10" y="206"/>
                  </a:lnTo>
                  <a:lnTo>
                    <a:pt x="9" y="202"/>
                  </a:lnTo>
                  <a:lnTo>
                    <a:pt x="5" y="195"/>
                  </a:lnTo>
                  <a:lnTo>
                    <a:pt x="3" y="189"/>
                  </a:lnTo>
                  <a:lnTo>
                    <a:pt x="1" y="187"/>
                  </a:lnTo>
                  <a:lnTo>
                    <a:pt x="0" y="184"/>
                  </a:lnTo>
                  <a:lnTo>
                    <a:pt x="0" y="183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1" y="179"/>
                  </a:lnTo>
                  <a:lnTo>
                    <a:pt x="3" y="177"/>
                  </a:lnTo>
                  <a:lnTo>
                    <a:pt x="5" y="176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5" y="171"/>
                  </a:lnTo>
                  <a:lnTo>
                    <a:pt x="20" y="170"/>
                  </a:lnTo>
                  <a:lnTo>
                    <a:pt x="26" y="168"/>
                  </a:lnTo>
                  <a:lnTo>
                    <a:pt x="33" y="166"/>
                  </a:lnTo>
                  <a:lnTo>
                    <a:pt x="40" y="162"/>
                  </a:lnTo>
                  <a:lnTo>
                    <a:pt x="49" y="159"/>
                  </a:lnTo>
                  <a:lnTo>
                    <a:pt x="58" y="153"/>
                  </a:lnTo>
                  <a:lnTo>
                    <a:pt x="63" y="150"/>
                  </a:lnTo>
                  <a:lnTo>
                    <a:pt x="69" y="147"/>
                  </a:lnTo>
                  <a:lnTo>
                    <a:pt x="75" y="143"/>
                  </a:lnTo>
                  <a:lnTo>
                    <a:pt x="82" y="138"/>
                  </a:lnTo>
                  <a:lnTo>
                    <a:pt x="88" y="134"/>
                  </a:lnTo>
                  <a:lnTo>
                    <a:pt x="95" y="130"/>
                  </a:lnTo>
                  <a:lnTo>
                    <a:pt x="108" y="120"/>
                  </a:lnTo>
                  <a:lnTo>
                    <a:pt x="122" y="110"/>
                  </a:lnTo>
                  <a:lnTo>
                    <a:pt x="134" y="102"/>
                  </a:lnTo>
                  <a:lnTo>
                    <a:pt x="146" y="92"/>
                  </a:lnTo>
                  <a:lnTo>
                    <a:pt x="158" y="84"/>
                  </a:lnTo>
                  <a:lnTo>
                    <a:pt x="169" y="75"/>
                  </a:lnTo>
                  <a:lnTo>
                    <a:pt x="179" y="67"/>
                  </a:lnTo>
                  <a:lnTo>
                    <a:pt x="188" y="57"/>
                  </a:lnTo>
                  <a:lnTo>
                    <a:pt x="198" y="48"/>
                  </a:lnTo>
                  <a:lnTo>
                    <a:pt x="205" y="41"/>
                  </a:lnTo>
                  <a:lnTo>
                    <a:pt x="209" y="37"/>
                  </a:lnTo>
                  <a:lnTo>
                    <a:pt x="213" y="35"/>
                  </a:lnTo>
                  <a:lnTo>
                    <a:pt x="215" y="31"/>
                  </a:lnTo>
                  <a:lnTo>
                    <a:pt x="217" y="29"/>
                  </a:lnTo>
                  <a:lnTo>
                    <a:pt x="220" y="25"/>
                  </a:lnTo>
                  <a:lnTo>
                    <a:pt x="222" y="23"/>
                  </a:lnTo>
                  <a:lnTo>
                    <a:pt x="223" y="20"/>
                  </a:lnTo>
                  <a:lnTo>
                    <a:pt x="225" y="18"/>
                  </a:lnTo>
                  <a:lnTo>
                    <a:pt x="226" y="17"/>
                  </a:lnTo>
                  <a:lnTo>
                    <a:pt x="226" y="14"/>
                  </a:lnTo>
                  <a:lnTo>
                    <a:pt x="226" y="13"/>
                  </a:lnTo>
                  <a:lnTo>
                    <a:pt x="226" y="11"/>
                  </a:lnTo>
                  <a:lnTo>
                    <a:pt x="225" y="8"/>
                  </a:lnTo>
                  <a:lnTo>
                    <a:pt x="225" y="7"/>
                  </a:lnTo>
                  <a:lnTo>
                    <a:pt x="225" y="6"/>
                  </a:lnTo>
                  <a:lnTo>
                    <a:pt x="226" y="5"/>
                  </a:lnTo>
                  <a:lnTo>
                    <a:pt x="227" y="2"/>
                  </a:lnTo>
                  <a:lnTo>
                    <a:pt x="228" y="1"/>
                  </a:lnTo>
                  <a:lnTo>
                    <a:pt x="230" y="1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7" y="1"/>
                  </a:lnTo>
                  <a:lnTo>
                    <a:pt x="239" y="3"/>
                  </a:lnTo>
                  <a:lnTo>
                    <a:pt x="243" y="6"/>
                  </a:lnTo>
                  <a:lnTo>
                    <a:pt x="247" y="8"/>
                  </a:lnTo>
                  <a:lnTo>
                    <a:pt x="250" y="11"/>
                  </a:lnTo>
                  <a:lnTo>
                    <a:pt x="255" y="14"/>
                  </a:lnTo>
                  <a:lnTo>
                    <a:pt x="259" y="18"/>
                  </a:lnTo>
                  <a:lnTo>
                    <a:pt x="262" y="22"/>
                  </a:lnTo>
                  <a:lnTo>
                    <a:pt x="265" y="25"/>
                  </a:lnTo>
                  <a:lnTo>
                    <a:pt x="267" y="29"/>
                  </a:lnTo>
                  <a:lnTo>
                    <a:pt x="268" y="33"/>
                  </a:lnTo>
                  <a:lnTo>
                    <a:pt x="270" y="35"/>
                  </a:lnTo>
                  <a:lnTo>
                    <a:pt x="270" y="37"/>
                  </a:lnTo>
                  <a:lnTo>
                    <a:pt x="268" y="40"/>
                  </a:lnTo>
                  <a:lnTo>
                    <a:pt x="268" y="41"/>
                  </a:lnTo>
                  <a:lnTo>
                    <a:pt x="267" y="42"/>
                  </a:lnTo>
                  <a:lnTo>
                    <a:pt x="265" y="45"/>
                  </a:lnTo>
                  <a:lnTo>
                    <a:pt x="264" y="46"/>
                  </a:lnTo>
                  <a:lnTo>
                    <a:pt x="261" y="48"/>
                  </a:lnTo>
                  <a:lnTo>
                    <a:pt x="257" y="51"/>
                  </a:lnTo>
                  <a:lnTo>
                    <a:pt x="255" y="53"/>
                  </a:lnTo>
                  <a:lnTo>
                    <a:pt x="250" y="57"/>
                  </a:lnTo>
                  <a:lnTo>
                    <a:pt x="247" y="60"/>
                  </a:lnTo>
                  <a:lnTo>
                    <a:pt x="242" y="63"/>
                  </a:lnTo>
                  <a:lnTo>
                    <a:pt x="237" y="67"/>
                  </a:lnTo>
                  <a:lnTo>
                    <a:pt x="231" y="71"/>
                  </a:lnTo>
                  <a:lnTo>
                    <a:pt x="225" y="75"/>
                  </a:lnTo>
                  <a:lnTo>
                    <a:pt x="217" y="80"/>
                  </a:lnTo>
                  <a:lnTo>
                    <a:pt x="211" y="85"/>
                  </a:lnTo>
                  <a:lnTo>
                    <a:pt x="203" y="90"/>
                  </a:lnTo>
                  <a:lnTo>
                    <a:pt x="187" y="99"/>
                  </a:lnTo>
                  <a:lnTo>
                    <a:pt x="173" y="108"/>
                  </a:lnTo>
                  <a:lnTo>
                    <a:pt x="159" y="116"/>
                  </a:lnTo>
                  <a:lnTo>
                    <a:pt x="147" y="125"/>
                  </a:lnTo>
                  <a:lnTo>
                    <a:pt x="135" y="133"/>
                  </a:lnTo>
                  <a:lnTo>
                    <a:pt x="124" y="141"/>
                  </a:lnTo>
                  <a:lnTo>
                    <a:pt x="113" y="147"/>
                  </a:lnTo>
                  <a:lnTo>
                    <a:pt x="103" y="153"/>
                  </a:lnTo>
                  <a:lnTo>
                    <a:pt x="103" y="1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4"/>
            <p:cNvSpPr>
              <a:spLocks/>
            </p:cNvSpPr>
            <p:nvPr/>
          </p:nvSpPr>
          <p:spPr bwMode="auto">
            <a:xfrm>
              <a:off x="6783388" y="3649663"/>
              <a:ext cx="128588" cy="134938"/>
            </a:xfrm>
            <a:custGeom>
              <a:avLst/>
              <a:gdLst>
                <a:gd name="T0" fmla="*/ 57 w 81"/>
                <a:gd name="T1" fmla="*/ 22 h 85"/>
                <a:gd name="T2" fmla="*/ 62 w 81"/>
                <a:gd name="T3" fmla="*/ 24 h 85"/>
                <a:gd name="T4" fmla="*/ 67 w 81"/>
                <a:gd name="T5" fmla="*/ 29 h 85"/>
                <a:gd name="T6" fmla="*/ 70 w 81"/>
                <a:gd name="T7" fmla="*/ 33 h 85"/>
                <a:gd name="T8" fmla="*/ 73 w 81"/>
                <a:gd name="T9" fmla="*/ 36 h 85"/>
                <a:gd name="T10" fmla="*/ 75 w 81"/>
                <a:gd name="T11" fmla="*/ 41 h 85"/>
                <a:gd name="T12" fmla="*/ 78 w 81"/>
                <a:gd name="T13" fmla="*/ 46 h 85"/>
                <a:gd name="T14" fmla="*/ 79 w 81"/>
                <a:gd name="T15" fmla="*/ 51 h 85"/>
                <a:gd name="T16" fmla="*/ 80 w 81"/>
                <a:gd name="T17" fmla="*/ 56 h 85"/>
                <a:gd name="T18" fmla="*/ 81 w 81"/>
                <a:gd name="T19" fmla="*/ 62 h 85"/>
                <a:gd name="T20" fmla="*/ 81 w 81"/>
                <a:gd name="T21" fmla="*/ 65 h 85"/>
                <a:gd name="T22" fmla="*/ 81 w 81"/>
                <a:gd name="T23" fmla="*/ 70 h 85"/>
                <a:gd name="T24" fmla="*/ 81 w 81"/>
                <a:gd name="T25" fmla="*/ 74 h 85"/>
                <a:gd name="T26" fmla="*/ 80 w 81"/>
                <a:gd name="T27" fmla="*/ 76 h 85"/>
                <a:gd name="T28" fmla="*/ 79 w 81"/>
                <a:gd name="T29" fmla="*/ 79 h 85"/>
                <a:gd name="T30" fmla="*/ 79 w 81"/>
                <a:gd name="T31" fmla="*/ 81 h 85"/>
                <a:gd name="T32" fmla="*/ 78 w 81"/>
                <a:gd name="T33" fmla="*/ 82 h 85"/>
                <a:gd name="T34" fmla="*/ 75 w 81"/>
                <a:gd name="T35" fmla="*/ 84 h 85"/>
                <a:gd name="T36" fmla="*/ 73 w 81"/>
                <a:gd name="T37" fmla="*/ 85 h 85"/>
                <a:gd name="T38" fmla="*/ 69 w 81"/>
                <a:gd name="T39" fmla="*/ 85 h 85"/>
                <a:gd name="T40" fmla="*/ 67 w 81"/>
                <a:gd name="T41" fmla="*/ 85 h 85"/>
                <a:gd name="T42" fmla="*/ 63 w 81"/>
                <a:gd name="T43" fmla="*/ 82 h 85"/>
                <a:gd name="T44" fmla="*/ 59 w 81"/>
                <a:gd name="T45" fmla="*/ 80 h 85"/>
                <a:gd name="T46" fmla="*/ 56 w 81"/>
                <a:gd name="T47" fmla="*/ 78 h 85"/>
                <a:gd name="T48" fmla="*/ 52 w 81"/>
                <a:gd name="T49" fmla="*/ 74 h 85"/>
                <a:gd name="T50" fmla="*/ 46 w 81"/>
                <a:gd name="T51" fmla="*/ 70 h 85"/>
                <a:gd name="T52" fmla="*/ 41 w 81"/>
                <a:gd name="T53" fmla="*/ 65 h 85"/>
                <a:gd name="T54" fmla="*/ 36 w 81"/>
                <a:gd name="T55" fmla="*/ 62 h 85"/>
                <a:gd name="T56" fmla="*/ 31 w 81"/>
                <a:gd name="T57" fmla="*/ 57 h 85"/>
                <a:gd name="T58" fmla="*/ 28 w 81"/>
                <a:gd name="T59" fmla="*/ 51 h 85"/>
                <a:gd name="T60" fmla="*/ 23 w 81"/>
                <a:gd name="T61" fmla="*/ 46 h 85"/>
                <a:gd name="T62" fmla="*/ 19 w 81"/>
                <a:gd name="T63" fmla="*/ 40 h 85"/>
                <a:gd name="T64" fmla="*/ 14 w 81"/>
                <a:gd name="T65" fmla="*/ 33 h 85"/>
                <a:gd name="T66" fmla="*/ 11 w 81"/>
                <a:gd name="T67" fmla="*/ 28 h 85"/>
                <a:gd name="T68" fmla="*/ 7 w 81"/>
                <a:gd name="T69" fmla="*/ 23 h 85"/>
                <a:gd name="T70" fmla="*/ 5 w 81"/>
                <a:gd name="T71" fmla="*/ 18 h 85"/>
                <a:gd name="T72" fmla="*/ 2 w 81"/>
                <a:gd name="T73" fmla="*/ 14 h 85"/>
                <a:gd name="T74" fmla="*/ 0 w 81"/>
                <a:gd name="T75" fmla="*/ 11 h 85"/>
                <a:gd name="T76" fmla="*/ 0 w 81"/>
                <a:gd name="T77" fmla="*/ 7 h 85"/>
                <a:gd name="T78" fmla="*/ 0 w 81"/>
                <a:gd name="T79" fmla="*/ 6 h 85"/>
                <a:gd name="T80" fmla="*/ 0 w 81"/>
                <a:gd name="T81" fmla="*/ 4 h 85"/>
                <a:gd name="T82" fmla="*/ 0 w 81"/>
                <a:gd name="T83" fmla="*/ 4 h 85"/>
                <a:gd name="T84" fmla="*/ 1 w 81"/>
                <a:gd name="T85" fmla="*/ 2 h 85"/>
                <a:gd name="T86" fmla="*/ 2 w 81"/>
                <a:gd name="T87" fmla="*/ 1 h 85"/>
                <a:gd name="T88" fmla="*/ 5 w 81"/>
                <a:gd name="T89" fmla="*/ 0 h 85"/>
                <a:gd name="T90" fmla="*/ 7 w 81"/>
                <a:gd name="T91" fmla="*/ 0 h 85"/>
                <a:gd name="T92" fmla="*/ 11 w 81"/>
                <a:gd name="T93" fmla="*/ 0 h 85"/>
                <a:gd name="T94" fmla="*/ 16 w 81"/>
                <a:gd name="T95" fmla="*/ 0 h 85"/>
                <a:gd name="T96" fmla="*/ 20 w 81"/>
                <a:gd name="T97" fmla="*/ 1 h 85"/>
                <a:gd name="T98" fmla="*/ 25 w 81"/>
                <a:gd name="T99" fmla="*/ 2 h 85"/>
                <a:gd name="T100" fmla="*/ 30 w 81"/>
                <a:gd name="T101" fmla="*/ 5 h 85"/>
                <a:gd name="T102" fmla="*/ 35 w 81"/>
                <a:gd name="T103" fmla="*/ 6 h 85"/>
                <a:gd name="T104" fmla="*/ 40 w 81"/>
                <a:gd name="T105" fmla="*/ 10 h 85"/>
                <a:gd name="T106" fmla="*/ 48 w 81"/>
                <a:gd name="T107" fmla="*/ 14 h 85"/>
                <a:gd name="T108" fmla="*/ 57 w 81"/>
                <a:gd name="T109" fmla="*/ 22 h 85"/>
                <a:gd name="T110" fmla="*/ 57 w 81"/>
                <a:gd name="T111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85">
                  <a:moveTo>
                    <a:pt x="57" y="22"/>
                  </a:moveTo>
                  <a:lnTo>
                    <a:pt x="62" y="24"/>
                  </a:lnTo>
                  <a:lnTo>
                    <a:pt x="67" y="29"/>
                  </a:lnTo>
                  <a:lnTo>
                    <a:pt x="70" y="33"/>
                  </a:lnTo>
                  <a:lnTo>
                    <a:pt x="73" y="36"/>
                  </a:lnTo>
                  <a:lnTo>
                    <a:pt x="75" y="41"/>
                  </a:lnTo>
                  <a:lnTo>
                    <a:pt x="78" y="46"/>
                  </a:lnTo>
                  <a:lnTo>
                    <a:pt x="79" y="51"/>
                  </a:lnTo>
                  <a:lnTo>
                    <a:pt x="80" y="56"/>
                  </a:lnTo>
                  <a:lnTo>
                    <a:pt x="81" y="62"/>
                  </a:lnTo>
                  <a:lnTo>
                    <a:pt x="81" y="65"/>
                  </a:lnTo>
                  <a:lnTo>
                    <a:pt x="81" y="70"/>
                  </a:lnTo>
                  <a:lnTo>
                    <a:pt x="81" y="74"/>
                  </a:lnTo>
                  <a:lnTo>
                    <a:pt x="80" y="76"/>
                  </a:lnTo>
                  <a:lnTo>
                    <a:pt x="79" y="79"/>
                  </a:lnTo>
                  <a:lnTo>
                    <a:pt x="79" y="81"/>
                  </a:lnTo>
                  <a:lnTo>
                    <a:pt x="78" y="82"/>
                  </a:lnTo>
                  <a:lnTo>
                    <a:pt x="75" y="84"/>
                  </a:lnTo>
                  <a:lnTo>
                    <a:pt x="73" y="85"/>
                  </a:lnTo>
                  <a:lnTo>
                    <a:pt x="69" y="85"/>
                  </a:lnTo>
                  <a:lnTo>
                    <a:pt x="67" y="85"/>
                  </a:lnTo>
                  <a:lnTo>
                    <a:pt x="63" y="82"/>
                  </a:lnTo>
                  <a:lnTo>
                    <a:pt x="59" y="80"/>
                  </a:lnTo>
                  <a:lnTo>
                    <a:pt x="56" y="78"/>
                  </a:lnTo>
                  <a:lnTo>
                    <a:pt x="52" y="74"/>
                  </a:lnTo>
                  <a:lnTo>
                    <a:pt x="46" y="70"/>
                  </a:lnTo>
                  <a:lnTo>
                    <a:pt x="41" y="65"/>
                  </a:lnTo>
                  <a:lnTo>
                    <a:pt x="36" y="62"/>
                  </a:lnTo>
                  <a:lnTo>
                    <a:pt x="31" y="57"/>
                  </a:lnTo>
                  <a:lnTo>
                    <a:pt x="28" y="51"/>
                  </a:lnTo>
                  <a:lnTo>
                    <a:pt x="23" y="46"/>
                  </a:lnTo>
                  <a:lnTo>
                    <a:pt x="19" y="40"/>
                  </a:lnTo>
                  <a:lnTo>
                    <a:pt x="14" y="33"/>
                  </a:lnTo>
                  <a:lnTo>
                    <a:pt x="11" y="28"/>
                  </a:lnTo>
                  <a:lnTo>
                    <a:pt x="7" y="23"/>
                  </a:lnTo>
                  <a:lnTo>
                    <a:pt x="5" y="1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5" y="6"/>
                  </a:lnTo>
                  <a:lnTo>
                    <a:pt x="40" y="10"/>
                  </a:lnTo>
                  <a:lnTo>
                    <a:pt x="48" y="14"/>
                  </a:lnTo>
                  <a:lnTo>
                    <a:pt x="57" y="22"/>
                  </a:lnTo>
                  <a:lnTo>
                    <a:pt x="57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5"/>
            <p:cNvSpPr>
              <a:spLocks/>
            </p:cNvSpPr>
            <p:nvPr/>
          </p:nvSpPr>
          <p:spPr bwMode="auto">
            <a:xfrm>
              <a:off x="6434138" y="3413125"/>
              <a:ext cx="341313" cy="225425"/>
            </a:xfrm>
            <a:custGeom>
              <a:avLst/>
              <a:gdLst>
                <a:gd name="T0" fmla="*/ 156 w 215"/>
                <a:gd name="T1" fmla="*/ 8 h 142"/>
                <a:gd name="T2" fmla="*/ 162 w 215"/>
                <a:gd name="T3" fmla="*/ 21 h 142"/>
                <a:gd name="T4" fmla="*/ 166 w 215"/>
                <a:gd name="T5" fmla="*/ 30 h 142"/>
                <a:gd name="T6" fmla="*/ 169 w 215"/>
                <a:gd name="T7" fmla="*/ 36 h 142"/>
                <a:gd name="T8" fmla="*/ 169 w 215"/>
                <a:gd name="T9" fmla="*/ 38 h 142"/>
                <a:gd name="T10" fmla="*/ 168 w 215"/>
                <a:gd name="T11" fmla="*/ 40 h 142"/>
                <a:gd name="T12" fmla="*/ 164 w 215"/>
                <a:gd name="T13" fmla="*/ 42 h 142"/>
                <a:gd name="T14" fmla="*/ 160 w 215"/>
                <a:gd name="T15" fmla="*/ 46 h 142"/>
                <a:gd name="T16" fmla="*/ 156 w 215"/>
                <a:gd name="T17" fmla="*/ 49 h 142"/>
                <a:gd name="T18" fmla="*/ 148 w 215"/>
                <a:gd name="T19" fmla="*/ 53 h 142"/>
                <a:gd name="T20" fmla="*/ 141 w 215"/>
                <a:gd name="T21" fmla="*/ 58 h 142"/>
                <a:gd name="T22" fmla="*/ 131 w 215"/>
                <a:gd name="T23" fmla="*/ 64 h 142"/>
                <a:gd name="T24" fmla="*/ 120 w 215"/>
                <a:gd name="T25" fmla="*/ 70 h 142"/>
                <a:gd name="T26" fmla="*/ 112 w 215"/>
                <a:gd name="T27" fmla="*/ 75 h 142"/>
                <a:gd name="T28" fmla="*/ 105 w 215"/>
                <a:gd name="T29" fmla="*/ 80 h 142"/>
                <a:gd name="T30" fmla="*/ 99 w 215"/>
                <a:gd name="T31" fmla="*/ 85 h 142"/>
                <a:gd name="T32" fmla="*/ 94 w 215"/>
                <a:gd name="T33" fmla="*/ 88 h 142"/>
                <a:gd name="T34" fmla="*/ 90 w 215"/>
                <a:gd name="T35" fmla="*/ 91 h 142"/>
                <a:gd name="T36" fmla="*/ 89 w 215"/>
                <a:gd name="T37" fmla="*/ 93 h 142"/>
                <a:gd name="T38" fmla="*/ 89 w 215"/>
                <a:gd name="T39" fmla="*/ 94 h 142"/>
                <a:gd name="T40" fmla="*/ 90 w 215"/>
                <a:gd name="T41" fmla="*/ 95 h 142"/>
                <a:gd name="T42" fmla="*/ 94 w 215"/>
                <a:gd name="T43" fmla="*/ 97 h 142"/>
                <a:gd name="T44" fmla="*/ 102 w 215"/>
                <a:gd name="T45" fmla="*/ 97 h 142"/>
                <a:gd name="T46" fmla="*/ 114 w 215"/>
                <a:gd name="T47" fmla="*/ 97 h 142"/>
                <a:gd name="T48" fmla="*/ 130 w 215"/>
                <a:gd name="T49" fmla="*/ 97 h 142"/>
                <a:gd name="T50" fmla="*/ 149 w 215"/>
                <a:gd name="T51" fmla="*/ 95 h 142"/>
                <a:gd name="T52" fmla="*/ 173 w 215"/>
                <a:gd name="T53" fmla="*/ 95 h 142"/>
                <a:gd name="T54" fmla="*/ 199 w 215"/>
                <a:gd name="T55" fmla="*/ 93 h 142"/>
                <a:gd name="T56" fmla="*/ 211 w 215"/>
                <a:gd name="T57" fmla="*/ 98 h 142"/>
                <a:gd name="T58" fmla="*/ 204 w 215"/>
                <a:gd name="T59" fmla="*/ 106 h 142"/>
                <a:gd name="T60" fmla="*/ 193 w 215"/>
                <a:gd name="T61" fmla="*/ 112 h 142"/>
                <a:gd name="T62" fmla="*/ 180 w 215"/>
                <a:gd name="T63" fmla="*/ 115 h 142"/>
                <a:gd name="T64" fmla="*/ 163 w 215"/>
                <a:gd name="T65" fmla="*/ 116 h 142"/>
                <a:gd name="T66" fmla="*/ 142 w 215"/>
                <a:gd name="T67" fmla="*/ 117 h 142"/>
                <a:gd name="T68" fmla="*/ 119 w 215"/>
                <a:gd name="T69" fmla="*/ 121 h 142"/>
                <a:gd name="T70" fmla="*/ 92 w 215"/>
                <a:gd name="T71" fmla="*/ 127 h 142"/>
                <a:gd name="T72" fmla="*/ 69 w 215"/>
                <a:gd name="T73" fmla="*/ 132 h 142"/>
                <a:gd name="T74" fmla="*/ 55 w 215"/>
                <a:gd name="T75" fmla="*/ 136 h 142"/>
                <a:gd name="T76" fmla="*/ 43 w 215"/>
                <a:gd name="T77" fmla="*/ 138 h 142"/>
                <a:gd name="T78" fmla="*/ 33 w 215"/>
                <a:gd name="T79" fmla="*/ 140 h 142"/>
                <a:gd name="T80" fmla="*/ 25 w 215"/>
                <a:gd name="T81" fmla="*/ 142 h 142"/>
                <a:gd name="T82" fmla="*/ 17 w 215"/>
                <a:gd name="T83" fmla="*/ 142 h 142"/>
                <a:gd name="T84" fmla="*/ 12 w 215"/>
                <a:gd name="T85" fmla="*/ 140 h 142"/>
                <a:gd name="T86" fmla="*/ 10 w 215"/>
                <a:gd name="T87" fmla="*/ 139 h 142"/>
                <a:gd name="T88" fmla="*/ 5 w 215"/>
                <a:gd name="T89" fmla="*/ 134 h 142"/>
                <a:gd name="T90" fmla="*/ 0 w 215"/>
                <a:gd name="T91" fmla="*/ 125 h 142"/>
                <a:gd name="T92" fmla="*/ 0 w 215"/>
                <a:gd name="T93" fmla="*/ 115 h 142"/>
                <a:gd name="T94" fmla="*/ 4 w 215"/>
                <a:gd name="T95" fmla="*/ 110 h 142"/>
                <a:gd name="T96" fmla="*/ 11 w 215"/>
                <a:gd name="T97" fmla="*/ 105 h 142"/>
                <a:gd name="T98" fmla="*/ 22 w 215"/>
                <a:gd name="T99" fmla="*/ 100 h 142"/>
                <a:gd name="T100" fmla="*/ 32 w 215"/>
                <a:gd name="T101" fmla="*/ 97 h 142"/>
                <a:gd name="T102" fmla="*/ 40 w 215"/>
                <a:gd name="T103" fmla="*/ 93 h 142"/>
                <a:gd name="T104" fmla="*/ 51 w 215"/>
                <a:gd name="T105" fmla="*/ 86 h 142"/>
                <a:gd name="T106" fmla="*/ 65 w 215"/>
                <a:gd name="T107" fmla="*/ 76 h 142"/>
                <a:gd name="T108" fmla="*/ 80 w 215"/>
                <a:gd name="T109" fmla="*/ 64 h 142"/>
                <a:gd name="T110" fmla="*/ 97 w 215"/>
                <a:gd name="T111" fmla="*/ 49 h 142"/>
                <a:gd name="T112" fmla="*/ 118 w 215"/>
                <a:gd name="T113" fmla="*/ 31 h 142"/>
                <a:gd name="T114" fmla="*/ 140 w 215"/>
                <a:gd name="T115" fmla="*/ 11 h 142"/>
                <a:gd name="T116" fmla="*/ 152 w 215"/>
                <a:gd name="T1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5" h="142">
                  <a:moveTo>
                    <a:pt x="152" y="0"/>
                  </a:moveTo>
                  <a:lnTo>
                    <a:pt x="156" y="8"/>
                  </a:lnTo>
                  <a:lnTo>
                    <a:pt x="159" y="15"/>
                  </a:lnTo>
                  <a:lnTo>
                    <a:pt x="162" y="21"/>
                  </a:lnTo>
                  <a:lnTo>
                    <a:pt x="164" y="26"/>
                  </a:lnTo>
                  <a:lnTo>
                    <a:pt x="166" y="30"/>
                  </a:lnTo>
                  <a:lnTo>
                    <a:pt x="168" y="34"/>
                  </a:lnTo>
                  <a:lnTo>
                    <a:pt x="169" y="36"/>
                  </a:lnTo>
                  <a:lnTo>
                    <a:pt x="169" y="37"/>
                  </a:lnTo>
                  <a:lnTo>
                    <a:pt x="169" y="38"/>
                  </a:lnTo>
                  <a:lnTo>
                    <a:pt x="168" y="38"/>
                  </a:lnTo>
                  <a:lnTo>
                    <a:pt x="168" y="40"/>
                  </a:lnTo>
                  <a:lnTo>
                    <a:pt x="166" y="41"/>
                  </a:lnTo>
                  <a:lnTo>
                    <a:pt x="164" y="42"/>
                  </a:lnTo>
                  <a:lnTo>
                    <a:pt x="163" y="43"/>
                  </a:lnTo>
                  <a:lnTo>
                    <a:pt x="160" y="46"/>
                  </a:lnTo>
                  <a:lnTo>
                    <a:pt x="158" y="47"/>
                  </a:lnTo>
                  <a:lnTo>
                    <a:pt x="156" y="49"/>
                  </a:lnTo>
                  <a:lnTo>
                    <a:pt x="152" y="52"/>
                  </a:lnTo>
                  <a:lnTo>
                    <a:pt x="148" y="53"/>
                  </a:lnTo>
                  <a:lnTo>
                    <a:pt x="145" y="55"/>
                  </a:lnTo>
                  <a:lnTo>
                    <a:pt x="141" y="58"/>
                  </a:lnTo>
                  <a:lnTo>
                    <a:pt x="136" y="60"/>
                  </a:lnTo>
                  <a:lnTo>
                    <a:pt x="131" y="64"/>
                  </a:lnTo>
                  <a:lnTo>
                    <a:pt x="126" y="66"/>
                  </a:lnTo>
                  <a:lnTo>
                    <a:pt x="120" y="70"/>
                  </a:lnTo>
                  <a:lnTo>
                    <a:pt x="116" y="72"/>
                  </a:lnTo>
                  <a:lnTo>
                    <a:pt x="112" y="75"/>
                  </a:lnTo>
                  <a:lnTo>
                    <a:pt x="108" y="77"/>
                  </a:lnTo>
                  <a:lnTo>
                    <a:pt x="105" y="80"/>
                  </a:lnTo>
                  <a:lnTo>
                    <a:pt x="101" y="82"/>
                  </a:lnTo>
                  <a:lnTo>
                    <a:pt x="99" y="85"/>
                  </a:lnTo>
                  <a:lnTo>
                    <a:pt x="96" y="86"/>
                  </a:lnTo>
                  <a:lnTo>
                    <a:pt x="94" y="88"/>
                  </a:lnTo>
                  <a:lnTo>
                    <a:pt x="91" y="89"/>
                  </a:lnTo>
                  <a:lnTo>
                    <a:pt x="90" y="91"/>
                  </a:lnTo>
                  <a:lnTo>
                    <a:pt x="89" y="92"/>
                  </a:lnTo>
                  <a:lnTo>
                    <a:pt x="89" y="93"/>
                  </a:lnTo>
                  <a:lnTo>
                    <a:pt x="89" y="94"/>
                  </a:lnTo>
                  <a:lnTo>
                    <a:pt x="89" y="94"/>
                  </a:lnTo>
                  <a:lnTo>
                    <a:pt x="89" y="95"/>
                  </a:lnTo>
                  <a:lnTo>
                    <a:pt x="90" y="95"/>
                  </a:lnTo>
                  <a:lnTo>
                    <a:pt x="91" y="95"/>
                  </a:lnTo>
                  <a:lnTo>
                    <a:pt x="94" y="97"/>
                  </a:lnTo>
                  <a:lnTo>
                    <a:pt x="97" y="97"/>
                  </a:lnTo>
                  <a:lnTo>
                    <a:pt x="102" y="97"/>
                  </a:lnTo>
                  <a:lnTo>
                    <a:pt x="108" y="97"/>
                  </a:lnTo>
                  <a:lnTo>
                    <a:pt x="114" y="97"/>
                  </a:lnTo>
                  <a:lnTo>
                    <a:pt x="122" y="97"/>
                  </a:lnTo>
                  <a:lnTo>
                    <a:pt x="130" y="97"/>
                  </a:lnTo>
                  <a:lnTo>
                    <a:pt x="139" y="97"/>
                  </a:lnTo>
                  <a:lnTo>
                    <a:pt x="149" y="95"/>
                  </a:lnTo>
                  <a:lnTo>
                    <a:pt x="160" y="95"/>
                  </a:lnTo>
                  <a:lnTo>
                    <a:pt x="173" y="95"/>
                  </a:lnTo>
                  <a:lnTo>
                    <a:pt x="186" y="94"/>
                  </a:lnTo>
                  <a:lnTo>
                    <a:pt x="199" y="93"/>
                  </a:lnTo>
                  <a:lnTo>
                    <a:pt x="215" y="92"/>
                  </a:lnTo>
                  <a:lnTo>
                    <a:pt x="211" y="98"/>
                  </a:lnTo>
                  <a:lnTo>
                    <a:pt x="209" y="102"/>
                  </a:lnTo>
                  <a:lnTo>
                    <a:pt x="204" y="106"/>
                  </a:lnTo>
                  <a:lnTo>
                    <a:pt x="199" y="109"/>
                  </a:lnTo>
                  <a:lnTo>
                    <a:pt x="193" y="112"/>
                  </a:lnTo>
                  <a:lnTo>
                    <a:pt x="187" y="114"/>
                  </a:lnTo>
                  <a:lnTo>
                    <a:pt x="180" y="115"/>
                  </a:lnTo>
                  <a:lnTo>
                    <a:pt x="171" y="115"/>
                  </a:lnTo>
                  <a:lnTo>
                    <a:pt x="163" y="116"/>
                  </a:lnTo>
                  <a:lnTo>
                    <a:pt x="153" y="116"/>
                  </a:lnTo>
                  <a:lnTo>
                    <a:pt x="142" y="117"/>
                  </a:lnTo>
                  <a:lnTo>
                    <a:pt x="131" y="120"/>
                  </a:lnTo>
                  <a:lnTo>
                    <a:pt x="119" y="121"/>
                  </a:lnTo>
                  <a:lnTo>
                    <a:pt x="106" y="123"/>
                  </a:lnTo>
                  <a:lnTo>
                    <a:pt x="92" y="127"/>
                  </a:lnTo>
                  <a:lnTo>
                    <a:pt x="78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5" y="136"/>
                  </a:lnTo>
                  <a:lnTo>
                    <a:pt x="49" y="137"/>
                  </a:lnTo>
                  <a:lnTo>
                    <a:pt x="43" y="138"/>
                  </a:lnTo>
                  <a:lnTo>
                    <a:pt x="38" y="139"/>
                  </a:lnTo>
                  <a:lnTo>
                    <a:pt x="33" y="140"/>
                  </a:lnTo>
                  <a:lnTo>
                    <a:pt x="28" y="140"/>
                  </a:lnTo>
                  <a:lnTo>
                    <a:pt x="25" y="142"/>
                  </a:lnTo>
                  <a:lnTo>
                    <a:pt x="21" y="142"/>
                  </a:lnTo>
                  <a:lnTo>
                    <a:pt x="17" y="142"/>
                  </a:lnTo>
                  <a:lnTo>
                    <a:pt x="15" y="142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0" y="139"/>
                  </a:lnTo>
                  <a:lnTo>
                    <a:pt x="9" y="138"/>
                  </a:lnTo>
                  <a:lnTo>
                    <a:pt x="5" y="134"/>
                  </a:lnTo>
                  <a:lnTo>
                    <a:pt x="3" y="129"/>
                  </a:lnTo>
                  <a:lnTo>
                    <a:pt x="0" y="125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1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11" y="105"/>
                  </a:lnTo>
                  <a:lnTo>
                    <a:pt x="16" y="103"/>
                  </a:lnTo>
                  <a:lnTo>
                    <a:pt x="22" y="100"/>
                  </a:lnTo>
                  <a:lnTo>
                    <a:pt x="29" y="98"/>
                  </a:lnTo>
                  <a:lnTo>
                    <a:pt x="32" y="97"/>
                  </a:lnTo>
                  <a:lnTo>
                    <a:pt x="37" y="95"/>
                  </a:lnTo>
                  <a:lnTo>
                    <a:pt x="40" y="93"/>
                  </a:lnTo>
                  <a:lnTo>
                    <a:pt x="46" y="89"/>
                  </a:lnTo>
                  <a:lnTo>
                    <a:pt x="51" y="86"/>
                  </a:lnTo>
                  <a:lnTo>
                    <a:pt x="58" y="82"/>
                  </a:lnTo>
                  <a:lnTo>
                    <a:pt x="65" y="76"/>
                  </a:lnTo>
                  <a:lnTo>
                    <a:pt x="72" y="71"/>
                  </a:lnTo>
                  <a:lnTo>
                    <a:pt x="80" y="64"/>
                  </a:lnTo>
                  <a:lnTo>
                    <a:pt x="89" y="57"/>
                  </a:lnTo>
                  <a:lnTo>
                    <a:pt x="97" y="49"/>
                  </a:lnTo>
                  <a:lnTo>
                    <a:pt x="107" y="41"/>
                  </a:lnTo>
                  <a:lnTo>
                    <a:pt x="118" y="31"/>
                  </a:lnTo>
                  <a:lnTo>
                    <a:pt x="129" y="21"/>
                  </a:lnTo>
                  <a:lnTo>
                    <a:pt x="140" y="11"/>
                  </a:lnTo>
                  <a:lnTo>
                    <a:pt x="152" y="0"/>
                  </a:lnTo>
                  <a:lnTo>
                    <a:pt x="15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Freeform 171"/>
          <p:cNvSpPr>
            <a:spLocks/>
          </p:cNvSpPr>
          <p:nvPr/>
        </p:nvSpPr>
        <p:spPr bwMode="auto">
          <a:xfrm>
            <a:off x="1987957" y="1995686"/>
            <a:ext cx="279342" cy="227813"/>
          </a:xfrm>
          <a:custGeom>
            <a:avLst/>
            <a:gdLst>
              <a:gd name="T0" fmla="*/ 40 w 103"/>
              <a:gd name="T1" fmla="*/ 48 h 84"/>
              <a:gd name="T2" fmla="*/ 31 w 103"/>
              <a:gd name="T3" fmla="*/ 40 h 84"/>
              <a:gd name="T4" fmla="*/ 23 w 103"/>
              <a:gd name="T5" fmla="*/ 33 h 84"/>
              <a:gd name="T6" fmla="*/ 16 w 103"/>
              <a:gd name="T7" fmla="*/ 27 h 84"/>
              <a:gd name="T8" fmla="*/ 11 w 103"/>
              <a:gd name="T9" fmla="*/ 20 h 84"/>
              <a:gd name="T10" fmla="*/ 9 w 103"/>
              <a:gd name="T11" fmla="*/ 18 h 84"/>
              <a:gd name="T12" fmla="*/ 6 w 103"/>
              <a:gd name="T13" fmla="*/ 16 h 84"/>
              <a:gd name="T14" fmla="*/ 4 w 103"/>
              <a:gd name="T15" fmla="*/ 13 h 84"/>
              <a:gd name="T16" fmla="*/ 3 w 103"/>
              <a:gd name="T17" fmla="*/ 11 h 84"/>
              <a:gd name="T18" fmla="*/ 2 w 103"/>
              <a:gd name="T19" fmla="*/ 10 h 84"/>
              <a:gd name="T20" fmla="*/ 2 w 103"/>
              <a:gd name="T21" fmla="*/ 7 h 84"/>
              <a:gd name="T22" fmla="*/ 0 w 103"/>
              <a:gd name="T23" fmla="*/ 6 h 84"/>
              <a:gd name="T24" fmla="*/ 0 w 103"/>
              <a:gd name="T25" fmla="*/ 5 h 84"/>
              <a:gd name="T26" fmla="*/ 0 w 103"/>
              <a:gd name="T27" fmla="*/ 3 h 84"/>
              <a:gd name="T28" fmla="*/ 2 w 103"/>
              <a:gd name="T29" fmla="*/ 3 h 84"/>
              <a:gd name="T30" fmla="*/ 4 w 103"/>
              <a:gd name="T31" fmla="*/ 2 h 84"/>
              <a:gd name="T32" fmla="*/ 6 w 103"/>
              <a:gd name="T33" fmla="*/ 1 h 84"/>
              <a:gd name="T34" fmla="*/ 10 w 103"/>
              <a:gd name="T35" fmla="*/ 0 h 84"/>
              <a:gd name="T36" fmla="*/ 14 w 103"/>
              <a:gd name="T37" fmla="*/ 0 h 84"/>
              <a:gd name="T38" fmla="*/ 19 w 103"/>
              <a:gd name="T39" fmla="*/ 0 h 84"/>
              <a:gd name="T40" fmla="*/ 23 w 103"/>
              <a:gd name="T41" fmla="*/ 0 h 84"/>
              <a:gd name="T42" fmla="*/ 28 w 103"/>
              <a:gd name="T43" fmla="*/ 0 h 84"/>
              <a:gd name="T44" fmla="*/ 34 w 103"/>
              <a:gd name="T45" fmla="*/ 0 h 84"/>
              <a:gd name="T46" fmla="*/ 42 w 103"/>
              <a:gd name="T47" fmla="*/ 1 h 84"/>
              <a:gd name="T48" fmla="*/ 48 w 103"/>
              <a:gd name="T49" fmla="*/ 3 h 84"/>
              <a:gd name="T50" fmla="*/ 55 w 103"/>
              <a:gd name="T51" fmla="*/ 5 h 84"/>
              <a:gd name="T52" fmla="*/ 62 w 103"/>
              <a:gd name="T53" fmla="*/ 7 h 84"/>
              <a:gd name="T54" fmla="*/ 69 w 103"/>
              <a:gd name="T55" fmla="*/ 11 h 84"/>
              <a:gd name="T56" fmla="*/ 78 w 103"/>
              <a:gd name="T57" fmla="*/ 13 h 84"/>
              <a:gd name="T58" fmla="*/ 84 w 103"/>
              <a:gd name="T59" fmla="*/ 18 h 84"/>
              <a:gd name="T60" fmla="*/ 90 w 103"/>
              <a:gd name="T61" fmla="*/ 23 h 84"/>
              <a:gd name="T62" fmla="*/ 95 w 103"/>
              <a:gd name="T63" fmla="*/ 28 h 84"/>
              <a:gd name="T64" fmla="*/ 99 w 103"/>
              <a:gd name="T65" fmla="*/ 34 h 84"/>
              <a:gd name="T66" fmla="*/ 101 w 103"/>
              <a:gd name="T67" fmla="*/ 39 h 84"/>
              <a:gd name="T68" fmla="*/ 103 w 103"/>
              <a:gd name="T69" fmla="*/ 45 h 84"/>
              <a:gd name="T70" fmla="*/ 103 w 103"/>
              <a:gd name="T71" fmla="*/ 51 h 84"/>
              <a:gd name="T72" fmla="*/ 103 w 103"/>
              <a:gd name="T73" fmla="*/ 57 h 84"/>
              <a:gd name="T74" fmla="*/ 102 w 103"/>
              <a:gd name="T75" fmla="*/ 63 h 84"/>
              <a:gd name="T76" fmla="*/ 101 w 103"/>
              <a:gd name="T77" fmla="*/ 69 h 84"/>
              <a:gd name="T78" fmla="*/ 99 w 103"/>
              <a:gd name="T79" fmla="*/ 73 h 84"/>
              <a:gd name="T80" fmla="*/ 97 w 103"/>
              <a:gd name="T81" fmla="*/ 76 h 84"/>
              <a:gd name="T82" fmla="*/ 95 w 103"/>
              <a:gd name="T83" fmla="*/ 80 h 84"/>
              <a:gd name="T84" fmla="*/ 93 w 103"/>
              <a:gd name="T85" fmla="*/ 81 h 84"/>
              <a:gd name="T86" fmla="*/ 91 w 103"/>
              <a:gd name="T87" fmla="*/ 82 h 84"/>
              <a:gd name="T88" fmla="*/ 89 w 103"/>
              <a:gd name="T89" fmla="*/ 84 h 84"/>
              <a:gd name="T90" fmla="*/ 86 w 103"/>
              <a:gd name="T91" fmla="*/ 82 h 84"/>
              <a:gd name="T92" fmla="*/ 83 w 103"/>
              <a:gd name="T93" fmla="*/ 81 h 84"/>
              <a:gd name="T94" fmla="*/ 78 w 103"/>
              <a:gd name="T95" fmla="*/ 79 h 84"/>
              <a:gd name="T96" fmla="*/ 72 w 103"/>
              <a:gd name="T97" fmla="*/ 75 h 84"/>
              <a:gd name="T98" fmla="*/ 66 w 103"/>
              <a:gd name="T99" fmla="*/ 70 h 84"/>
              <a:gd name="T100" fmla="*/ 57 w 103"/>
              <a:gd name="T101" fmla="*/ 64 h 84"/>
              <a:gd name="T102" fmla="*/ 49 w 103"/>
              <a:gd name="T103" fmla="*/ 57 h 84"/>
              <a:gd name="T104" fmla="*/ 40 w 103"/>
              <a:gd name="T105" fmla="*/ 48 h 84"/>
              <a:gd name="T106" fmla="*/ 40 w 103"/>
              <a:gd name="T107" fmla="*/ 4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3" h="84">
                <a:moveTo>
                  <a:pt x="40" y="48"/>
                </a:moveTo>
                <a:lnTo>
                  <a:pt x="31" y="40"/>
                </a:lnTo>
                <a:lnTo>
                  <a:pt x="23" y="33"/>
                </a:lnTo>
                <a:lnTo>
                  <a:pt x="16" y="27"/>
                </a:lnTo>
                <a:lnTo>
                  <a:pt x="11" y="20"/>
                </a:lnTo>
                <a:lnTo>
                  <a:pt x="9" y="18"/>
                </a:lnTo>
                <a:lnTo>
                  <a:pt x="6" y="16"/>
                </a:lnTo>
                <a:lnTo>
                  <a:pt x="4" y="13"/>
                </a:lnTo>
                <a:lnTo>
                  <a:pt x="3" y="11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5"/>
                </a:lnTo>
                <a:lnTo>
                  <a:pt x="0" y="3"/>
                </a:lnTo>
                <a:lnTo>
                  <a:pt x="2" y="3"/>
                </a:lnTo>
                <a:lnTo>
                  <a:pt x="4" y="2"/>
                </a:lnTo>
                <a:lnTo>
                  <a:pt x="6" y="1"/>
                </a:lnTo>
                <a:lnTo>
                  <a:pt x="10" y="0"/>
                </a:lnTo>
                <a:lnTo>
                  <a:pt x="14" y="0"/>
                </a:lnTo>
                <a:lnTo>
                  <a:pt x="19" y="0"/>
                </a:lnTo>
                <a:lnTo>
                  <a:pt x="23" y="0"/>
                </a:lnTo>
                <a:lnTo>
                  <a:pt x="28" y="0"/>
                </a:lnTo>
                <a:lnTo>
                  <a:pt x="34" y="0"/>
                </a:lnTo>
                <a:lnTo>
                  <a:pt x="42" y="1"/>
                </a:lnTo>
                <a:lnTo>
                  <a:pt x="48" y="3"/>
                </a:lnTo>
                <a:lnTo>
                  <a:pt x="55" y="5"/>
                </a:lnTo>
                <a:lnTo>
                  <a:pt x="62" y="7"/>
                </a:lnTo>
                <a:lnTo>
                  <a:pt x="69" y="11"/>
                </a:lnTo>
                <a:lnTo>
                  <a:pt x="78" y="13"/>
                </a:lnTo>
                <a:lnTo>
                  <a:pt x="84" y="18"/>
                </a:lnTo>
                <a:lnTo>
                  <a:pt x="90" y="23"/>
                </a:lnTo>
                <a:lnTo>
                  <a:pt x="95" y="28"/>
                </a:lnTo>
                <a:lnTo>
                  <a:pt x="99" y="34"/>
                </a:lnTo>
                <a:lnTo>
                  <a:pt x="101" y="39"/>
                </a:lnTo>
                <a:lnTo>
                  <a:pt x="103" y="45"/>
                </a:lnTo>
                <a:lnTo>
                  <a:pt x="103" y="51"/>
                </a:lnTo>
                <a:lnTo>
                  <a:pt x="103" y="57"/>
                </a:lnTo>
                <a:lnTo>
                  <a:pt x="102" y="63"/>
                </a:lnTo>
                <a:lnTo>
                  <a:pt x="101" y="69"/>
                </a:lnTo>
                <a:lnTo>
                  <a:pt x="99" y="73"/>
                </a:lnTo>
                <a:lnTo>
                  <a:pt x="97" y="76"/>
                </a:lnTo>
                <a:lnTo>
                  <a:pt x="95" y="80"/>
                </a:lnTo>
                <a:lnTo>
                  <a:pt x="93" y="81"/>
                </a:lnTo>
                <a:lnTo>
                  <a:pt x="91" y="82"/>
                </a:lnTo>
                <a:lnTo>
                  <a:pt x="89" y="84"/>
                </a:lnTo>
                <a:lnTo>
                  <a:pt x="86" y="82"/>
                </a:lnTo>
                <a:lnTo>
                  <a:pt x="83" y="81"/>
                </a:lnTo>
                <a:lnTo>
                  <a:pt x="78" y="79"/>
                </a:lnTo>
                <a:lnTo>
                  <a:pt x="72" y="75"/>
                </a:lnTo>
                <a:lnTo>
                  <a:pt x="66" y="70"/>
                </a:lnTo>
                <a:lnTo>
                  <a:pt x="57" y="64"/>
                </a:lnTo>
                <a:lnTo>
                  <a:pt x="49" y="57"/>
                </a:lnTo>
                <a:lnTo>
                  <a:pt x="40" y="48"/>
                </a:lnTo>
                <a:lnTo>
                  <a:pt x="40" y="4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2"/>
          <p:cNvSpPr>
            <a:spLocks/>
          </p:cNvSpPr>
          <p:nvPr/>
        </p:nvSpPr>
        <p:spPr bwMode="auto">
          <a:xfrm>
            <a:off x="1331640" y="2228923"/>
            <a:ext cx="1594688" cy="260357"/>
          </a:xfrm>
          <a:custGeom>
            <a:avLst/>
            <a:gdLst>
              <a:gd name="T0" fmla="*/ 586 w 588"/>
              <a:gd name="T1" fmla="*/ 41 h 96"/>
              <a:gd name="T2" fmla="*/ 577 w 588"/>
              <a:gd name="T3" fmla="*/ 44 h 96"/>
              <a:gd name="T4" fmla="*/ 561 w 588"/>
              <a:gd name="T5" fmla="*/ 45 h 96"/>
              <a:gd name="T6" fmla="*/ 541 w 588"/>
              <a:gd name="T7" fmla="*/ 46 h 96"/>
              <a:gd name="T8" fmla="*/ 513 w 588"/>
              <a:gd name="T9" fmla="*/ 46 h 96"/>
              <a:gd name="T10" fmla="*/ 479 w 588"/>
              <a:gd name="T11" fmla="*/ 46 h 96"/>
              <a:gd name="T12" fmla="*/ 438 w 588"/>
              <a:gd name="T13" fmla="*/ 47 h 96"/>
              <a:gd name="T14" fmla="*/ 392 w 588"/>
              <a:gd name="T15" fmla="*/ 51 h 96"/>
              <a:gd name="T16" fmla="*/ 339 w 588"/>
              <a:gd name="T17" fmla="*/ 56 h 96"/>
              <a:gd name="T18" fmla="*/ 282 w 588"/>
              <a:gd name="T19" fmla="*/ 62 h 96"/>
              <a:gd name="T20" fmla="*/ 219 w 588"/>
              <a:gd name="T21" fmla="*/ 69 h 96"/>
              <a:gd name="T22" fmla="*/ 188 w 588"/>
              <a:gd name="T23" fmla="*/ 74 h 96"/>
              <a:gd name="T24" fmla="*/ 160 w 588"/>
              <a:gd name="T25" fmla="*/ 79 h 96"/>
              <a:gd name="T26" fmla="*/ 134 w 588"/>
              <a:gd name="T27" fmla="*/ 83 h 96"/>
              <a:gd name="T28" fmla="*/ 111 w 588"/>
              <a:gd name="T29" fmla="*/ 85 h 96"/>
              <a:gd name="T30" fmla="*/ 92 w 588"/>
              <a:gd name="T31" fmla="*/ 89 h 96"/>
              <a:gd name="T32" fmla="*/ 76 w 588"/>
              <a:gd name="T33" fmla="*/ 91 h 96"/>
              <a:gd name="T34" fmla="*/ 62 w 588"/>
              <a:gd name="T35" fmla="*/ 92 h 96"/>
              <a:gd name="T36" fmla="*/ 51 w 588"/>
              <a:gd name="T37" fmla="*/ 93 h 96"/>
              <a:gd name="T38" fmla="*/ 43 w 588"/>
              <a:gd name="T39" fmla="*/ 95 h 96"/>
              <a:gd name="T40" fmla="*/ 38 w 588"/>
              <a:gd name="T41" fmla="*/ 96 h 96"/>
              <a:gd name="T42" fmla="*/ 35 w 588"/>
              <a:gd name="T43" fmla="*/ 95 h 96"/>
              <a:gd name="T44" fmla="*/ 26 w 588"/>
              <a:gd name="T45" fmla="*/ 91 h 96"/>
              <a:gd name="T46" fmla="*/ 15 w 588"/>
              <a:gd name="T47" fmla="*/ 83 h 96"/>
              <a:gd name="T48" fmla="*/ 6 w 588"/>
              <a:gd name="T49" fmla="*/ 74 h 96"/>
              <a:gd name="T50" fmla="*/ 2 w 588"/>
              <a:gd name="T51" fmla="*/ 69 h 96"/>
              <a:gd name="T52" fmla="*/ 0 w 588"/>
              <a:gd name="T53" fmla="*/ 66 h 96"/>
              <a:gd name="T54" fmla="*/ 2 w 588"/>
              <a:gd name="T55" fmla="*/ 63 h 96"/>
              <a:gd name="T56" fmla="*/ 6 w 588"/>
              <a:gd name="T57" fmla="*/ 61 h 96"/>
              <a:gd name="T58" fmla="*/ 13 w 588"/>
              <a:gd name="T59" fmla="*/ 61 h 96"/>
              <a:gd name="T60" fmla="*/ 26 w 588"/>
              <a:gd name="T61" fmla="*/ 59 h 96"/>
              <a:gd name="T62" fmla="*/ 47 w 588"/>
              <a:gd name="T63" fmla="*/ 58 h 96"/>
              <a:gd name="T64" fmla="*/ 76 w 588"/>
              <a:gd name="T65" fmla="*/ 55 h 96"/>
              <a:gd name="T66" fmla="*/ 114 w 588"/>
              <a:gd name="T67" fmla="*/ 51 h 96"/>
              <a:gd name="T68" fmla="*/ 160 w 588"/>
              <a:gd name="T69" fmla="*/ 46 h 96"/>
              <a:gd name="T70" fmla="*/ 252 w 588"/>
              <a:gd name="T71" fmla="*/ 35 h 96"/>
              <a:gd name="T72" fmla="*/ 337 w 588"/>
              <a:gd name="T73" fmla="*/ 23 h 96"/>
              <a:gd name="T74" fmla="*/ 400 w 588"/>
              <a:gd name="T75" fmla="*/ 13 h 96"/>
              <a:gd name="T76" fmla="*/ 433 w 588"/>
              <a:gd name="T77" fmla="*/ 8 h 96"/>
              <a:gd name="T78" fmla="*/ 461 w 588"/>
              <a:gd name="T79" fmla="*/ 5 h 96"/>
              <a:gd name="T80" fmla="*/ 485 w 588"/>
              <a:gd name="T81" fmla="*/ 2 h 96"/>
              <a:gd name="T82" fmla="*/ 504 w 588"/>
              <a:gd name="T83" fmla="*/ 0 h 96"/>
              <a:gd name="T84" fmla="*/ 519 w 588"/>
              <a:gd name="T85" fmla="*/ 0 h 96"/>
              <a:gd name="T86" fmla="*/ 543 w 588"/>
              <a:gd name="T87" fmla="*/ 2 h 96"/>
              <a:gd name="T88" fmla="*/ 563 w 588"/>
              <a:gd name="T89" fmla="*/ 8 h 96"/>
              <a:gd name="T90" fmla="*/ 577 w 588"/>
              <a:gd name="T91" fmla="*/ 18 h 96"/>
              <a:gd name="T92" fmla="*/ 586 w 588"/>
              <a:gd name="T93" fmla="*/ 30 h 96"/>
              <a:gd name="T94" fmla="*/ 588 w 588"/>
              <a:gd name="T95" fmla="*/ 3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88" h="96">
                <a:moveTo>
                  <a:pt x="588" y="40"/>
                </a:moveTo>
                <a:lnTo>
                  <a:pt x="587" y="41"/>
                </a:lnTo>
                <a:lnTo>
                  <a:pt x="586" y="41"/>
                </a:lnTo>
                <a:lnTo>
                  <a:pt x="583" y="42"/>
                </a:lnTo>
                <a:lnTo>
                  <a:pt x="581" y="42"/>
                </a:lnTo>
                <a:lnTo>
                  <a:pt x="577" y="44"/>
                </a:lnTo>
                <a:lnTo>
                  <a:pt x="572" y="44"/>
                </a:lnTo>
                <a:lnTo>
                  <a:pt x="567" y="44"/>
                </a:lnTo>
                <a:lnTo>
                  <a:pt x="561" y="45"/>
                </a:lnTo>
                <a:lnTo>
                  <a:pt x="555" y="45"/>
                </a:lnTo>
                <a:lnTo>
                  <a:pt x="548" y="45"/>
                </a:lnTo>
                <a:lnTo>
                  <a:pt x="541" y="46"/>
                </a:lnTo>
                <a:lnTo>
                  <a:pt x="532" y="46"/>
                </a:lnTo>
                <a:lnTo>
                  <a:pt x="523" y="46"/>
                </a:lnTo>
                <a:lnTo>
                  <a:pt x="513" y="46"/>
                </a:lnTo>
                <a:lnTo>
                  <a:pt x="502" y="46"/>
                </a:lnTo>
                <a:lnTo>
                  <a:pt x="491" y="46"/>
                </a:lnTo>
                <a:lnTo>
                  <a:pt x="479" y="46"/>
                </a:lnTo>
                <a:lnTo>
                  <a:pt x="466" y="46"/>
                </a:lnTo>
                <a:lnTo>
                  <a:pt x="451" y="47"/>
                </a:lnTo>
                <a:lnTo>
                  <a:pt x="438" y="47"/>
                </a:lnTo>
                <a:lnTo>
                  <a:pt x="422" y="49"/>
                </a:lnTo>
                <a:lnTo>
                  <a:pt x="407" y="50"/>
                </a:lnTo>
                <a:lnTo>
                  <a:pt x="392" y="51"/>
                </a:lnTo>
                <a:lnTo>
                  <a:pt x="375" y="52"/>
                </a:lnTo>
                <a:lnTo>
                  <a:pt x="358" y="53"/>
                </a:lnTo>
                <a:lnTo>
                  <a:pt x="339" y="56"/>
                </a:lnTo>
                <a:lnTo>
                  <a:pt x="321" y="57"/>
                </a:lnTo>
                <a:lnTo>
                  <a:pt x="302" y="59"/>
                </a:lnTo>
                <a:lnTo>
                  <a:pt x="282" y="62"/>
                </a:lnTo>
                <a:lnTo>
                  <a:pt x="262" y="64"/>
                </a:lnTo>
                <a:lnTo>
                  <a:pt x="241" y="67"/>
                </a:lnTo>
                <a:lnTo>
                  <a:pt x="219" y="69"/>
                </a:lnTo>
                <a:lnTo>
                  <a:pt x="208" y="72"/>
                </a:lnTo>
                <a:lnTo>
                  <a:pt x="199" y="73"/>
                </a:lnTo>
                <a:lnTo>
                  <a:pt x="188" y="74"/>
                </a:lnTo>
                <a:lnTo>
                  <a:pt x="178" y="75"/>
                </a:lnTo>
                <a:lnTo>
                  <a:pt x="168" y="78"/>
                </a:lnTo>
                <a:lnTo>
                  <a:pt x="160" y="79"/>
                </a:lnTo>
                <a:lnTo>
                  <a:pt x="151" y="80"/>
                </a:lnTo>
                <a:lnTo>
                  <a:pt x="143" y="81"/>
                </a:lnTo>
                <a:lnTo>
                  <a:pt x="134" y="83"/>
                </a:lnTo>
                <a:lnTo>
                  <a:pt x="126" y="84"/>
                </a:lnTo>
                <a:lnTo>
                  <a:pt x="119" y="85"/>
                </a:lnTo>
                <a:lnTo>
                  <a:pt x="111" y="85"/>
                </a:lnTo>
                <a:lnTo>
                  <a:pt x="105" y="86"/>
                </a:lnTo>
                <a:lnTo>
                  <a:pt x="98" y="87"/>
                </a:lnTo>
                <a:lnTo>
                  <a:pt x="92" y="89"/>
                </a:lnTo>
                <a:lnTo>
                  <a:pt x="86" y="89"/>
                </a:lnTo>
                <a:lnTo>
                  <a:pt x="81" y="90"/>
                </a:lnTo>
                <a:lnTo>
                  <a:pt x="76" y="91"/>
                </a:lnTo>
                <a:lnTo>
                  <a:pt x="70" y="91"/>
                </a:lnTo>
                <a:lnTo>
                  <a:pt x="66" y="92"/>
                </a:lnTo>
                <a:lnTo>
                  <a:pt x="62" y="92"/>
                </a:lnTo>
                <a:lnTo>
                  <a:pt x="58" y="93"/>
                </a:lnTo>
                <a:lnTo>
                  <a:pt x="54" y="93"/>
                </a:lnTo>
                <a:lnTo>
                  <a:pt x="51" y="93"/>
                </a:lnTo>
                <a:lnTo>
                  <a:pt x="48" y="95"/>
                </a:lnTo>
                <a:lnTo>
                  <a:pt x="46" y="95"/>
                </a:lnTo>
                <a:lnTo>
                  <a:pt x="43" y="95"/>
                </a:lnTo>
                <a:lnTo>
                  <a:pt x="41" y="95"/>
                </a:lnTo>
                <a:lnTo>
                  <a:pt x="40" y="95"/>
                </a:lnTo>
                <a:lnTo>
                  <a:pt x="38" y="96"/>
                </a:lnTo>
                <a:lnTo>
                  <a:pt x="37" y="96"/>
                </a:lnTo>
                <a:lnTo>
                  <a:pt x="36" y="96"/>
                </a:lnTo>
                <a:lnTo>
                  <a:pt x="35" y="95"/>
                </a:lnTo>
                <a:lnTo>
                  <a:pt x="31" y="95"/>
                </a:lnTo>
                <a:lnTo>
                  <a:pt x="29" y="93"/>
                </a:lnTo>
                <a:lnTo>
                  <a:pt x="26" y="91"/>
                </a:lnTo>
                <a:lnTo>
                  <a:pt x="23" y="89"/>
                </a:lnTo>
                <a:lnTo>
                  <a:pt x="19" y="86"/>
                </a:lnTo>
                <a:lnTo>
                  <a:pt x="15" y="83"/>
                </a:lnTo>
                <a:lnTo>
                  <a:pt x="11" y="78"/>
                </a:lnTo>
                <a:lnTo>
                  <a:pt x="8" y="76"/>
                </a:lnTo>
                <a:lnTo>
                  <a:pt x="6" y="74"/>
                </a:lnTo>
                <a:lnTo>
                  <a:pt x="4" y="73"/>
                </a:lnTo>
                <a:lnTo>
                  <a:pt x="3" y="70"/>
                </a:lnTo>
                <a:lnTo>
                  <a:pt x="2" y="69"/>
                </a:lnTo>
                <a:lnTo>
                  <a:pt x="1" y="68"/>
                </a:lnTo>
                <a:lnTo>
                  <a:pt x="1" y="67"/>
                </a:lnTo>
                <a:lnTo>
                  <a:pt x="0" y="66"/>
                </a:lnTo>
                <a:lnTo>
                  <a:pt x="1" y="64"/>
                </a:lnTo>
                <a:lnTo>
                  <a:pt x="1" y="63"/>
                </a:lnTo>
                <a:lnTo>
                  <a:pt x="2" y="63"/>
                </a:lnTo>
                <a:lnTo>
                  <a:pt x="3" y="62"/>
                </a:lnTo>
                <a:lnTo>
                  <a:pt x="4" y="62"/>
                </a:lnTo>
                <a:lnTo>
                  <a:pt x="6" y="61"/>
                </a:lnTo>
                <a:lnTo>
                  <a:pt x="8" y="61"/>
                </a:lnTo>
                <a:lnTo>
                  <a:pt x="11" y="61"/>
                </a:lnTo>
                <a:lnTo>
                  <a:pt x="13" y="61"/>
                </a:lnTo>
                <a:lnTo>
                  <a:pt x="17" y="61"/>
                </a:lnTo>
                <a:lnTo>
                  <a:pt x="21" y="61"/>
                </a:lnTo>
                <a:lnTo>
                  <a:pt x="26" y="59"/>
                </a:lnTo>
                <a:lnTo>
                  <a:pt x="32" y="59"/>
                </a:lnTo>
                <a:lnTo>
                  <a:pt x="40" y="58"/>
                </a:lnTo>
                <a:lnTo>
                  <a:pt x="47" y="58"/>
                </a:lnTo>
                <a:lnTo>
                  <a:pt x="57" y="57"/>
                </a:lnTo>
                <a:lnTo>
                  <a:pt x="66" y="56"/>
                </a:lnTo>
                <a:lnTo>
                  <a:pt x="76" y="55"/>
                </a:lnTo>
                <a:lnTo>
                  <a:pt x="88" y="53"/>
                </a:lnTo>
                <a:lnTo>
                  <a:pt x="100" y="52"/>
                </a:lnTo>
                <a:lnTo>
                  <a:pt x="114" y="51"/>
                </a:lnTo>
                <a:lnTo>
                  <a:pt x="128" y="50"/>
                </a:lnTo>
                <a:lnTo>
                  <a:pt x="143" y="47"/>
                </a:lnTo>
                <a:lnTo>
                  <a:pt x="160" y="46"/>
                </a:lnTo>
                <a:lnTo>
                  <a:pt x="191" y="42"/>
                </a:lnTo>
                <a:lnTo>
                  <a:pt x="222" y="39"/>
                </a:lnTo>
                <a:lnTo>
                  <a:pt x="252" y="35"/>
                </a:lnTo>
                <a:lnTo>
                  <a:pt x="281" y="32"/>
                </a:lnTo>
                <a:lnTo>
                  <a:pt x="309" y="28"/>
                </a:lnTo>
                <a:lnTo>
                  <a:pt x="337" y="23"/>
                </a:lnTo>
                <a:lnTo>
                  <a:pt x="362" y="19"/>
                </a:lnTo>
                <a:lnTo>
                  <a:pt x="388" y="15"/>
                </a:lnTo>
                <a:lnTo>
                  <a:pt x="400" y="13"/>
                </a:lnTo>
                <a:lnTo>
                  <a:pt x="411" y="11"/>
                </a:lnTo>
                <a:lnTo>
                  <a:pt x="423" y="10"/>
                </a:lnTo>
                <a:lnTo>
                  <a:pt x="433" y="8"/>
                </a:lnTo>
                <a:lnTo>
                  <a:pt x="443" y="7"/>
                </a:lnTo>
                <a:lnTo>
                  <a:pt x="452" y="6"/>
                </a:lnTo>
                <a:lnTo>
                  <a:pt x="461" y="5"/>
                </a:lnTo>
                <a:lnTo>
                  <a:pt x="469" y="4"/>
                </a:lnTo>
                <a:lnTo>
                  <a:pt x="478" y="4"/>
                </a:lnTo>
                <a:lnTo>
                  <a:pt x="485" y="2"/>
                </a:lnTo>
                <a:lnTo>
                  <a:pt x="492" y="1"/>
                </a:lnTo>
                <a:lnTo>
                  <a:pt x="498" y="1"/>
                </a:lnTo>
                <a:lnTo>
                  <a:pt x="504" y="0"/>
                </a:lnTo>
                <a:lnTo>
                  <a:pt x="510" y="0"/>
                </a:lnTo>
                <a:lnTo>
                  <a:pt x="515" y="0"/>
                </a:lnTo>
                <a:lnTo>
                  <a:pt x="519" y="0"/>
                </a:lnTo>
                <a:lnTo>
                  <a:pt x="527" y="0"/>
                </a:lnTo>
                <a:lnTo>
                  <a:pt x="536" y="1"/>
                </a:lnTo>
                <a:lnTo>
                  <a:pt x="543" y="2"/>
                </a:lnTo>
                <a:lnTo>
                  <a:pt x="549" y="4"/>
                </a:lnTo>
                <a:lnTo>
                  <a:pt x="557" y="6"/>
                </a:lnTo>
                <a:lnTo>
                  <a:pt x="563" y="8"/>
                </a:lnTo>
                <a:lnTo>
                  <a:pt x="569" y="11"/>
                </a:lnTo>
                <a:lnTo>
                  <a:pt x="574" y="15"/>
                </a:lnTo>
                <a:lnTo>
                  <a:pt x="577" y="18"/>
                </a:lnTo>
                <a:lnTo>
                  <a:pt x="581" y="23"/>
                </a:lnTo>
                <a:lnTo>
                  <a:pt x="584" y="27"/>
                </a:lnTo>
                <a:lnTo>
                  <a:pt x="586" y="30"/>
                </a:lnTo>
                <a:lnTo>
                  <a:pt x="588" y="33"/>
                </a:lnTo>
                <a:lnTo>
                  <a:pt x="588" y="35"/>
                </a:lnTo>
                <a:lnTo>
                  <a:pt x="588" y="39"/>
                </a:lnTo>
                <a:lnTo>
                  <a:pt x="588" y="40"/>
                </a:lnTo>
                <a:lnTo>
                  <a:pt x="588" y="4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74"/>
          <p:cNvSpPr>
            <a:spLocks/>
          </p:cNvSpPr>
          <p:nvPr/>
        </p:nvSpPr>
        <p:spPr bwMode="auto">
          <a:xfrm>
            <a:off x="2321541" y="2736078"/>
            <a:ext cx="219677" cy="230525"/>
          </a:xfrm>
          <a:custGeom>
            <a:avLst/>
            <a:gdLst>
              <a:gd name="T0" fmla="*/ 57 w 81"/>
              <a:gd name="T1" fmla="*/ 22 h 85"/>
              <a:gd name="T2" fmla="*/ 62 w 81"/>
              <a:gd name="T3" fmla="*/ 24 h 85"/>
              <a:gd name="T4" fmla="*/ 67 w 81"/>
              <a:gd name="T5" fmla="*/ 29 h 85"/>
              <a:gd name="T6" fmla="*/ 70 w 81"/>
              <a:gd name="T7" fmla="*/ 33 h 85"/>
              <a:gd name="T8" fmla="*/ 73 w 81"/>
              <a:gd name="T9" fmla="*/ 36 h 85"/>
              <a:gd name="T10" fmla="*/ 75 w 81"/>
              <a:gd name="T11" fmla="*/ 41 h 85"/>
              <a:gd name="T12" fmla="*/ 78 w 81"/>
              <a:gd name="T13" fmla="*/ 46 h 85"/>
              <a:gd name="T14" fmla="*/ 79 w 81"/>
              <a:gd name="T15" fmla="*/ 51 h 85"/>
              <a:gd name="T16" fmla="*/ 80 w 81"/>
              <a:gd name="T17" fmla="*/ 56 h 85"/>
              <a:gd name="T18" fmla="*/ 81 w 81"/>
              <a:gd name="T19" fmla="*/ 62 h 85"/>
              <a:gd name="T20" fmla="*/ 81 w 81"/>
              <a:gd name="T21" fmla="*/ 65 h 85"/>
              <a:gd name="T22" fmla="*/ 81 w 81"/>
              <a:gd name="T23" fmla="*/ 70 h 85"/>
              <a:gd name="T24" fmla="*/ 81 w 81"/>
              <a:gd name="T25" fmla="*/ 74 h 85"/>
              <a:gd name="T26" fmla="*/ 80 w 81"/>
              <a:gd name="T27" fmla="*/ 76 h 85"/>
              <a:gd name="T28" fmla="*/ 79 w 81"/>
              <a:gd name="T29" fmla="*/ 79 h 85"/>
              <a:gd name="T30" fmla="*/ 79 w 81"/>
              <a:gd name="T31" fmla="*/ 81 h 85"/>
              <a:gd name="T32" fmla="*/ 78 w 81"/>
              <a:gd name="T33" fmla="*/ 82 h 85"/>
              <a:gd name="T34" fmla="*/ 75 w 81"/>
              <a:gd name="T35" fmla="*/ 84 h 85"/>
              <a:gd name="T36" fmla="*/ 73 w 81"/>
              <a:gd name="T37" fmla="*/ 85 h 85"/>
              <a:gd name="T38" fmla="*/ 69 w 81"/>
              <a:gd name="T39" fmla="*/ 85 h 85"/>
              <a:gd name="T40" fmla="*/ 67 w 81"/>
              <a:gd name="T41" fmla="*/ 85 h 85"/>
              <a:gd name="T42" fmla="*/ 63 w 81"/>
              <a:gd name="T43" fmla="*/ 82 h 85"/>
              <a:gd name="T44" fmla="*/ 59 w 81"/>
              <a:gd name="T45" fmla="*/ 80 h 85"/>
              <a:gd name="T46" fmla="*/ 56 w 81"/>
              <a:gd name="T47" fmla="*/ 78 h 85"/>
              <a:gd name="T48" fmla="*/ 52 w 81"/>
              <a:gd name="T49" fmla="*/ 74 h 85"/>
              <a:gd name="T50" fmla="*/ 46 w 81"/>
              <a:gd name="T51" fmla="*/ 70 h 85"/>
              <a:gd name="T52" fmla="*/ 41 w 81"/>
              <a:gd name="T53" fmla="*/ 65 h 85"/>
              <a:gd name="T54" fmla="*/ 36 w 81"/>
              <a:gd name="T55" fmla="*/ 62 h 85"/>
              <a:gd name="T56" fmla="*/ 31 w 81"/>
              <a:gd name="T57" fmla="*/ 57 h 85"/>
              <a:gd name="T58" fmla="*/ 28 w 81"/>
              <a:gd name="T59" fmla="*/ 51 h 85"/>
              <a:gd name="T60" fmla="*/ 23 w 81"/>
              <a:gd name="T61" fmla="*/ 46 h 85"/>
              <a:gd name="T62" fmla="*/ 19 w 81"/>
              <a:gd name="T63" fmla="*/ 40 h 85"/>
              <a:gd name="T64" fmla="*/ 14 w 81"/>
              <a:gd name="T65" fmla="*/ 33 h 85"/>
              <a:gd name="T66" fmla="*/ 11 w 81"/>
              <a:gd name="T67" fmla="*/ 28 h 85"/>
              <a:gd name="T68" fmla="*/ 7 w 81"/>
              <a:gd name="T69" fmla="*/ 23 h 85"/>
              <a:gd name="T70" fmla="*/ 5 w 81"/>
              <a:gd name="T71" fmla="*/ 18 h 85"/>
              <a:gd name="T72" fmla="*/ 2 w 81"/>
              <a:gd name="T73" fmla="*/ 14 h 85"/>
              <a:gd name="T74" fmla="*/ 0 w 81"/>
              <a:gd name="T75" fmla="*/ 11 h 85"/>
              <a:gd name="T76" fmla="*/ 0 w 81"/>
              <a:gd name="T77" fmla="*/ 7 h 85"/>
              <a:gd name="T78" fmla="*/ 0 w 81"/>
              <a:gd name="T79" fmla="*/ 6 h 85"/>
              <a:gd name="T80" fmla="*/ 0 w 81"/>
              <a:gd name="T81" fmla="*/ 4 h 85"/>
              <a:gd name="T82" fmla="*/ 0 w 81"/>
              <a:gd name="T83" fmla="*/ 4 h 85"/>
              <a:gd name="T84" fmla="*/ 1 w 81"/>
              <a:gd name="T85" fmla="*/ 2 h 85"/>
              <a:gd name="T86" fmla="*/ 2 w 81"/>
              <a:gd name="T87" fmla="*/ 1 h 85"/>
              <a:gd name="T88" fmla="*/ 5 w 81"/>
              <a:gd name="T89" fmla="*/ 0 h 85"/>
              <a:gd name="T90" fmla="*/ 7 w 81"/>
              <a:gd name="T91" fmla="*/ 0 h 85"/>
              <a:gd name="T92" fmla="*/ 11 w 81"/>
              <a:gd name="T93" fmla="*/ 0 h 85"/>
              <a:gd name="T94" fmla="*/ 16 w 81"/>
              <a:gd name="T95" fmla="*/ 0 h 85"/>
              <a:gd name="T96" fmla="*/ 20 w 81"/>
              <a:gd name="T97" fmla="*/ 1 h 85"/>
              <a:gd name="T98" fmla="*/ 25 w 81"/>
              <a:gd name="T99" fmla="*/ 2 h 85"/>
              <a:gd name="T100" fmla="*/ 30 w 81"/>
              <a:gd name="T101" fmla="*/ 5 h 85"/>
              <a:gd name="T102" fmla="*/ 35 w 81"/>
              <a:gd name="T103" fmla="*/ 6 h 85"/>
              <a:gd name="T104" fmla="*/ 40 w 81"/>
              <a:gd name="T105" fmla="*/ 10 h 85"/>
              <a:gd name="T106" fmla="*/ 48 w 81"/>
              <a:gd name="T107" fmla="*/ 14 h 85"/>
              <a:gd name="T108" fmla="*/ 57 w 81"/>
              <a:gd name="T109" fmla="*/ 22 h 85"/>
              <a:gd name="T110" fmla="*/ 57 w 81"/>
              <a:gd name="T111" fmla="*/ 2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1" h="85">
                <a:moveTo>
                  <a:pt x="57" y="22"/>
                </a:moveTo>
                <a:lnTo>
                  <a:pt x="62" y="24"/>
                </a:lnTo>
                <a:lnTo>
                  <a:pt x="67" y="29"/>
                </a:lnTo>
                <a:lnTo>
                  <a:pt x="70" y="33"/>
                </a:lnTo>
                <a:lnTo>
                  <a:pt x="73" y="36"/>
                </a:lnTo>
                <a:lnTo>
                  <a:pt x="75" y="41"/>
                </a:lnTo>
                <a:lnTo>
                  <a:pt x="78" y="46"/>
                </a:lnTo>
                <a:lnTo>
                  <a:pt x="79" y="51"/>
                </a:lnTo>
                <a:lnTo>
                  <a:pt x="80" y="56"/>
                </a:lnTo>
                <a:lnTo>
                  <a:pt x="81" y="62"/>
                </a:lnTo>
                <a:lnTo>
                  <a:pt x="81" y="65"/>
                </a:lnTo>
                <a:lnTo>
                  <a:pt x="81" y="70"/>
                </a:lnTo>
                <a:lnTo>
                  <a:pt x="81" y="74"/>
                </a:lnTo>
                <a:lnTo>
                  <a:pt x="80" y="76"/>
                </a:lnTo>
                <a:lnTo>
                  <a:pt x="79" y="79"/>
                </a:lnTo>
                <a:lnTo>
                  <a:pt x="79" y="81"/>
                </a:lnTo>
                <a:lnTo>
                  <a:pt x="78" y="82"/>
                </a:lnTo>
                <a:lnTo>
                  <a:pt x="75" y="84"/>
                </a:lnTo>
                <a:lnTo>
                  <a:pt x="73" y="85"/>
                </a:lnTo>
                <a:lnTo>
                  <a:pt x="69" y="85"/>
                </a:lnTo>
                <a:lnTo>
                  <a:pt x="67" y="85"/>
                </a:lnTo>
                <a:lnTo>
                  <a:pt x="63" y="82"/>
                </a:lnTo>
                <a:lnTo>
                  <a:pt x="59" y="80"/>
                </a:lnTo>
                <a:lnTo>
                  <a:pt x="56" y="78"/>
                </a:lnTo>
                <a:lnTo>
                  <a:pt x="52" y="74"/>
                </a:lnTo>
                <a:lnTo>
                  <a:pt x="46" y="70"/>
                </a:lnTo>
                <a:lnTo>
                  <a:pt x="41" y="65"/>
                </a:lnTo>
                <a:lnTo>
                  <a:pt x="36" y="62"/>
                </a:lnTo>
                <a:lnTo>
                  <a:pt x="31" y="57"/>
                </a:lnTo>
                <a:lnTo>
                  <a:pt x="28" y="51"/>
                </a:lnTo>
                <a:lnTo>
                  <a:pt x="23" y="46"/>
                </a:lnTo>
                <a:lnTo>
                  <a:pt x="19" y="40"/>
                </a:lnTo>
                <a:lnTo>
                  <a:pt x="14" y="33"/>
                </a:lnTo>
                <a:lnTo>
                  <a:pt x="11" y="28"/>
                </a:lnTo>
                <a:lnTo>
                  <a:pt x="7" y="23"/>
                </a:lnTo>
                <a:lnTo>
                  <a:pt x="5" y="18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6" y="0"/>
                </a:lnTo>
                <a:lnTo>
                  <a:pt x="20" y="1"/>
                </a:lnTo>
                <a:lnTo>
                  <a:pt x="25" y="2"/>
                </a:lnTo>
                <a:lnTo>
                  <a:pt x="30" y="5"/>
                </a:lnTo>
                <a:lnTo>
                  <a:pt x="35" y="6"/>
                </a:lnTo>
                <a:lnTo>
                  <a:pt x="40" y="10"/>
                </a:lnTo>
                <a:lnTo>
                  <a:pt x="48" y="14"/>
                </a:lnTo>
                <a:lnTo>
                  <a:pt x="57" y="22"/>
                </a:lnTo>
                <a:lnTo>
                  <a:pt x="57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1842703" y="2584361"/>
            <a:ext cx="462603" cy="124110"/>
          </a:xfrm>
          <a:custGeom>
            <a:avLst/>
            <a:gdLst>
              <a:gd name="connsiteX0" fmla="*/ 462603 w 462603"/>
              <a:gd name="connsiteY0" fmla="*/ 0 h 124110"/>
              <a:gd name="connsiteX1" fmla="*/ 451755 w 462603"/>
              <a:gd name="connsiteY1" fmla="*/ 16273 h 124110"/>
              <a:gd name="connsiteX2" fmla="*/ 446331 w 462603"/>
              <a:gd name="connsiteY2" fmla="*/ 27121 h 124110"/>
              <a:gd name="connsiteX3" fmla="*/ 432770 w 462603"/>
              <a:gd name="connsiteY3" fmla="*/ 37969 h 124110"/>
              <a:gd name="connsiteX4" fmla="*/ 419210 w 462603"/>
              <a:gd name="connsiteY4" fmla="*/ 46105 h 124110"/>
              <a:gd name="connsiteX5" fmla="*/ 402938 w 462603"/>
              <a:gd name="connsiteY5" fmla="*/ 54241 h 124110"/>
              <a:gd name="connsiteX6" fmla="*/ 386665 w 462603"/>
              <a:gd name="connsiteY6" fmla="*/ 59666 h 124110"/>
              <a:gd name="connsiteX7" fmla="*/ 367681 w 462603"/>
              <a:gd name="connsiteY7" fmla="*/ 62378 h 124110"/>
              <a:gd name="connsiteX8" fmla="*/ 343272 w 462603"/>
              <a:gd name="connsiteY8" fmla="*/ 62378 h 124110"/>
              <a:gd name="connsiteX9" fmla="*/ 321576 w 462603"/>
              <a:gd name="connsiteY9" fmla="*/ 65090 h 124110"/>
              <a:gd name="connsiteX10" fmla="*/ 294455 w 462603"/>
              <a:gd name="connsiteY10" fmla="*/ 65090 h 124110"/>
              <a:gd name="connsiteX11" fmla="*/ 264623 w 462603"/>
              <a:gd name="connsiteY11" fmla="*/ 67802 h 124110"/>
              <a:gd name="connsiteX12" fmla="*/ 234790 w 462603"/>
              <a:gd name="connsiteY12" fmla="*/ 75938 h 124110"/>
              <a:gd name="connsiteX13" fmla="*/ 202245 w 462603"/>
              <a:gd name="connsiteY13" fmla="*/ 78650 h 124110"/>
              <a:gd name="connsiteX14" fmla="*/ 166988 w 462603"/>
              <a:gd name="connsiteY14" fmla="*/ 84074 h 124110"/>
              <a:gd name="connsiteX15" fmla="*/ 129020 w 462603"/>
              <a:gd name="connsiteY15" fmla="*/ 94922 h 124110"/>
              <a:gd name="connsiteX16" fmla="*/ 91051 w 462603"/>
              <a:gd name="connsiteY16" fmla="*/ 100346 h 124110"/>
              <a:gd name="connsiteX17" fmla="*/ 66642 w 462603"/>
              <a:gd name="connsiteY17" fmla="*/ 108483 h 124110"/>
              <a:gd name="connsiteX18" fmla="*/ 47658 w 462603"/>
              <a:gd name="connsiteY18" fmla="*/ 113907 h 124110"/>
              <a:gd name="connsiteX19" fmla="*/ 28673 w 462603"/>
              <a:gd name="connsiteY19" fmla="*/ 119331 h 124110"/>
              <a:gd name="connsiteX20" fmla="*/ 12401 w 462603"/>
              <a:gd name="connsiteY20" fmla="*/ 122043 h 124110"/>
              <a:gd name="connsiteX21" fmla="*/ 0 w 462603"/>
              <a:gd name="connsiteY21" fmla="*/ 124110 h 124110"/>
              <a:gd name="connsiteX22" fmla="*/ 16630 w 462603"/>
              <a:gd name="connsiteY22" fmla="*/ 107480 h 124110"/>
              <a:gd name="connsiteX23" fmla="*/ 45205 w 462603"/>
              <a:gd name="connsiteY23" fmla="*/ 88430 h 124110"/>
              <a:gd name="connsiteX24" fmla="*/ 73780 w 462603"/>
              <a:gd name="connsiteY24" fmla="*/ 59855 h 124110"/>
              <a:gd name="connsiteX25" fmla="*/ 111880 w 462603"/>
              <a:gd name="connsiteY25" fmla="*/ 21755 h 124110"/>
              <a:gd name="connsiteX26" fmla="*/ 130097 w 462603"/>
              <a:gd name="connsiteY26" fmla="*/ 15759 h 124110"/>
              <a:gd name="connsiteX27" fmla="*/ 136731 w 462603"/>
              <a:gd name="connsiteY27" fmla="*/ 13561 h 124110"/>
              <a:gd name="connsiteX28" fmla="*/ 142580 w 462603"/>
              <a:gd name="connsiteY28" fmla="*/ 13561 h 124110"/>
              <a:gd name="connsiteX29" fmla="*/ 156140 w 462603"/>
              <a:gd name="connsiteY29" fmla="*/ 13561 h 124110"/>
              <a:gd name="connsiteX30" fmla="*/ 172413 w 462603"/>
              <a:gd name="connsiteY30" fmla="*/ 13561 h 124110"/>
              <a:gd name="connsiteX31" fmla="*/ 188685 w 462603"/>
              <a:gd name="connsiteY31" fmla="*/ 13561 h 124110"/>
              <a:gd name="connsiteX32" fmla="*/ 210381 w 462603"/>
              <a:gd name="connsiteY32" fmla="*/ 13561 h 124110"/>
              <a:gd name="connsiteX33" fmla="*/ 232078 w 462603"/>
              <a:gd name="connsiteY33" fmla="*/ 13561 h 124110"/>
              <a:gd name="connsiteX34" fmla="*/ 256486 w 462603"/>
              <a:gd name="connsiteY34" fmla="*/ 13561 h 124110"/>
              <a:gd name="connsiteX35" fmla="*/ 283607 w 462603"/>
              <a:gd name="connsiteY35" fmla="*/ 8136 h 124110"/>
              <a:gd name="connsiteX36" fmla="*/ 313440 w 462603"/>
              <a:gd name="connsiteY36" fmla="*/ 8136 h 124110"/>
              <a:gd name="connsiteX37" fmla="*/ 348697 w 462603"/>
              <a:gd name="connsiteY37" fmla="*/ 8136 h 124110"/>
              <a:gd name="connsiteX38" fmla="*/ 383953 w 462603"/>
              <a:gd name="connsiteY38" fmla="*/ 5424 h 124110"/>
              <a:gd name="connsiteX39" fmla="*/ 419210 w 462603"/>
              <a:gd name="connsiteY39" fmla="*/ 2712 h 124110"/>
              <a:gd name="connsiteX40" fmla="*/ 462603 w 462603"/>
              <a:gd name="connsiteY40" fmla="*/ 0 h 12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62603" h="124110">
                <a:moveTo>
                  <a:pt x="462603" y="0"/>
                </a:moveTo>
                <a:lnTo>
                  <a:pt x="451755" y="16273"/>
                </a:lnTo>
                <a:lnTo>
                  <a:pt x="446331" y="27121"/>
                </a:lnTo>
                <a:lnTo>
                  <a:pt x="432770" y="37969"/>
                </a:lnTo>
                <a:lnTo>
                  <a:pt x="419210" y="46105"/>
                </a:lnTo>
                <a:lnTo>
                  <a:pt x="402938" y="54241"/>
                </a:lnTo>
                <a:lnTo>
                  <a:pt x="386665" y="59666"/>
                </a:lnTo>
                <a:lnTo>
                  <a:pt x="367681" y="62378"/>
                </a:lnTo>
                <a:lnTo>
                  <a:pt x="343272" y="62378"/>
                </a:lnTo>
                <a:lnTo>
                  <a:pt x="321576" y="65090"/>
                </a:lnTo>
                <a:lnTo>
                  <a:pt x="294455" y="65090"/>
                </a:lnTo>
                <a:lnTo>
                  <a:pt x="264623" y="67802"/>
                </a:lnTo>
                <a:lnTo>
                  <a:pt x="234790" y="75938"/>
                </a:lnTo>
                <a:lnTo>
                  <a:pt x="202245" y="78650"/>
                </a:lnTo>
                <a:lnTo>
                  <a:pt x="166988" y="84074"/>
                </a:lnTo>
                <a:lnTo>
                  <a:pt x="129020" y="94922"/>
                </a:lnTo>
                <a:lnTo>
                  <a:pt x="91051" y="100346"/>
                </a:lnTo>
                <a:lnTo>
                  <a:pt x="66642" y="108483"/>
                </a:lnTo>
                <a:lnTo>
                  <a:pt x="47658" y="113907"/>
                </a:lnTo>
                <a:lnTo>
                  <a:pt x="28673" y="119331"/>
                </a:lnTo>
                <a:lnTo>
                  <a:pt x="12401" y="122043"/>
                </a:lnTo>
                <a:lnTo>
                  <a:pt x="0" y="124110"/>
                </a:lnTo>
                <a:lnTo>
                  <a:pt x="16630" y="107480"/>
                </a:lnTo>
                <a:cubicBezTo>
                  <a:pt x="25322" y="100030"/>
                  <a:pt x="36411" y="95759"/>
                  <a:pt x="45205" y="88430"/>
                </a:cubicBezTo>
                <a:cubicBezTo>
                  <a:pt x="55553" y="79806"/>
                  <a:pt x="62572" y="67327"/>
                  <a:pt x="73780" y="59855"/>
                </a:cubicBezTo>
                <a:cubicBezTo>
                  <a:pt x="117323" y="30826"/>
                  <a:pt x="93737" y="76184"/>
                  <a:pt x="111880" y="21755"/>
                </a:cubicBezTo>
                <a:cubicBezTo>
                  <a:pt x="119962" y="19061"/>
                  <a:pt x="125828" y="17149"/>
                  <a:pt x="130097" y="15759"/>
                </a:cubicBezTo>
                <a:lnTo>
                  <a:pt x="136731" y="13561"/>
                </a:lnTo>
                <a:lnTo>
                  <a:pt x="142580" y="13561"/>
                </a:lnTo>
                <a:lnTo>
                  <a:pt x="156140" y="13561"/>
                </a:lnTo>
                <a:lnTo>
                  <a:pt x="172413" y="13561"/>
                </a:lnTo>
                <a:lnTo>
                  <a:pt x="188685" y="13561"/>
                </a:lnTo>
                <a:lnTo>
                  <a:pt x="210381" y="13561"/>
                </a:lnTo>
                <a:lnTo>
                  <a:pt x="232078" y="13561"/>
                </a:lnTo>
                <a:lnTo>
                  <a:pt x="256486" y="13561"/>
                </a:lnTo>
                <a:lnTo>
                  <a:pt x="283607" y="8136"/>
                </a:lnTo>
                <a:lnTo>
                  <a:pt x="313440" y="8136"/>
                </a:lnTo>
                <a:lnTo>
                  <a:pt x="348697" y="8136"/>
                </a:lnTo>
                <a:lnTo>
                  <a:pt x="383953" y="5424"/>
                </a:lnTo>
                <a:lnTo>
                  <a:pt x="419210" y="2712"/>
                </a:lnTo>
                <a:lnTo>
                  <a:pt x="46260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824602" y="2833712"/>
            <a:ext cx="643390" cy="175332"/>
          </a:xfrm>
          <a:custGeom>
            <a:avLst/>
            <a:gdLst>
              <a:gd name="connsiteX0" fmla="*/ 581013 w 643390"/>
              <a:gd name="connsiteY0" fmla="*/ 0 h 175332"/>
              <a:gd name="connsiteX1" fmla="*/ 591861 w 643390"/>
              <a:gd name="connsiteY1" fmla="*/ 0 h 175332"/>
              <a:gd name="connsiteX2" fmla="*/ 605421 w 643390"/>
              <a:gd name="connsiteY2" fmla="*/ 0 h 175332"/>
              <a:gd name="connsiteX3" fmla="*/ 610845 w 643390"/>
              <a:gd name="connsiteY3" fmla="*/ 0 h 175332"/>
              <a:gd name="connsiteX4" fmla="*/ 621694 w 643390"/>
              <a:gd name="connsiteY4" fmla="*/ 0 h 175332"/>
              <a:gd name="connsiteX5" fmla="*/ 643390 w 643390"/>
              <a:gd name="connsiteY5" fmla="*/ 62377 h 175332"/>
              <a:gd name="connsiteX6" fmla="*/ 635254 w 643390"/>
              <a:gd name="connsiteY6" fmla="*/ 62377 h 175332"/>
              <a:gd name="connsiteX7" fmla="*/ 621694 w 643390"/>
              <a:gd name="connsiteY7" fmla="*/ 62377 h 175332"/>
              <a:gd name="connsiteX8" fmla="*/ 608133 w 643390"/>
              <a:gd name="connsiteY8" fmla="*/ 62377 h 175332"/>
              <a:gd name="connsiteX9" fmla="*/ 591861 w 643390"/>
              <a:gd name="connsiteY9" fmla="*/ 67801 h 175332"/>
              <a:gd name="connsiteX10" fmla="*/ 575589 w 643390"/>
              <a:gd name="connsiteY10" fmla="*/ 67801 h 175332"/>
              <a:gd name="connsiteX11" fmla="*/ 559316 w 643390"/>
              <a:gd name="connsiteY11" fmla="*/ 70513 h 175332"/>
              <a:gd name="connsiteX12" fmla="*/ 540332 w 643390"/>
              <a:gd name="connsiteY12" fmla="*/ 70513 h 175332"/>
              <a:gd name="connsiteX13" fmla="*/ 515924 w 643390"/>
              <a:gd name="connsiteY13" fmla="*/ 73226 h 175332"/>
              <a:gd name="connsiteX14" fmla="*/ 494227 w 643390"/>
              <a:gd name="connsiteY14" fmla="*/ 75938 h 175332"/>
              <a:gd name="connsiteX15" fmla="*/ 469819 w 643390"/>
              <a:gd name="connsiteY15" fmla="*/ 78650 h 175332"/>
              <a:gd name="connsiteX16" fmla="*/ 442698 w 643390"/>
              <a:gd name="connsiteY16" fmla="*/ 84074 h 175332"/>
              <a:gd name="connsiteX17" fmla="*/ 418290 w 643390"/>
              <a:gd name="connsiteY17" fmla="*/ 89498 h 175332"/>
              <a:gd name="connsiteX18" fmla="*/ 388457 w 643390"/>
              <a:gd name="connsiteY18" fmla="*/ 92210 h 175332"/>
              <a:gd name="connsiteX19" fmla="*/ 358624 w 643390"/>
              <a:gd name="connsiteY19" fmla="*/ 100346 h 175332"/>
              <a:gd name="connsiteX20" fmla="*/ 328792 w 643390"/>
              <a:gd name="connsiteY20" fmla="*/ 103058 h 175332"/>
              <a:gd name="connsiteX21" fmla="*/ 296247 w 643390"/>
              <a:gd name="connsiteY21" fmla="*/ 108482 h 175332"/>
              <a:gd name="connsiteX22" fmla="*/ 263702 w 643390"/>
              <a:gd name="connsiteY22" fmla="*/ 116618 h 175332"/>
              <a:gd name="connsiteX23" fmla="*/ 233870 w 643390"/>
              <a:gd name="connsiteY23" fmla="*/ 122043 h 175332"/>
              <a:gd name="connsiteX24" fmla="*/ 204037 w 643390"/>
              <a:gd name="connsiteY24" fmla="*/ 124755 h 175332"/>
              <a:gd name="connsiteX25" fmla="*/ 176917 w 643390"/>
              <a:gd name="connsiteY25" fmla="*/ 132891 h 175332"/>
              <a:gd name="connsiteX26" fmla="*/ 155220 w 643390"/>
              <a:gd name="connsiteY26" fmla="*/ 135603 h 175332"/>
              <a:gd name="connsiteX27" fmla="*/ 130812 w 643390"/>
              <a:gd name="connsiteY27" fmla="*/ 141027 h 175332"/>
              <a:gd name="connsiteX28" fmla="*/ 111827 w 643390"/>
              <a:gd name="connsiteY28" fmla="*/ 146451 h 175332"/>
              <a:gd name="connsiteX29" fmla="*/ 92843 w 643390"/>
              <a:gd name="connsiteY29" fmla="*/ 149163 h 175332"/>
              <a:gd name="connsiteX30" fmla="*/ 76571 w 643390"/>
              <a:gd name="connsiteY30" fmla="*/ 151875 h 175332"/>
              <a:gd name="connsiteX31" fmla="*/ 57586 w 643390"/>
              <a:gd name="connsiteY31" fmla="*/ 160011 h 175332"/>
              <a:gd name="connsiteX32" fmla="*/ 46738 w 643390"/>
              <a:gd name="connsiteY32" fmla="*/ 162724 h 175332"/>
              <a:gd name="connsiteX33" fmla="*/ 35890 w 643390"/>
              <a:gd name="connsiteY33" fmla="*/ 162724 h 175332"/>
              <a:gd name="connsiteX34" fmla="*/ 25042 w 643390"/>
              <a:gd name="connsiteY34" fmla="*/ 165436 h 175332"/>
              <a:gd name="connsiteX35" fmla="*/ 19617 w 643390"/>
              <a:gd name="connsiteY35" fmla="*/ 168148 h 175332"/>
              <a:gd name="connsiteX36" fmla="*/ 14783 w 643390"/>
              <a:gd name="connsiteY36" fmla="*/ 169759 h 175332"/>
              <a:gd name="connsiteX37" fmla="*/ 13127 w 643390"/>
              <a:gd name="connsiteY37" fmla="*/ 169200 h 175332"/>
              <a:gd name="connsiteX38" fmla="*/ 9553 w 643390"/>
              <a:gd name="connsiteY38" fmla="*/ 170860 h 175332"/>
              <a:gd name="connsiteX39" fmla="*/ 8769 w 643390"/>
              <a:gd name="connsiteY39" fmla="*/ 170860 h 175332"/>
              <a:gd name="connsiteX40" fmla="*/ 8418 w 643390"/>
              <a:gd name="connsiteY40" fmla="*/ 171387 h 175332"/>
              <a:gd name="connsiteX41" fmla="*/ 6618 w 643390"/>
              <a:gd name="connsiteY41" fmla="*/ 172223 h 175332"/>
              <a:gd name="connsiteX42" fmla="*/ 37443 w 643390"/>
              <a:gd name="connsiteY42" fmla="*/ 142487 h 175332"/>
              <a:gd name="connsiteX43" fmla="*/ 94593 w 643390"/>
              <a:gd name="connsiteY43" fmla="*/ 113912 h 175332"/>
              <a:gd name="connsiteX44" fmla="*/ 123168 w 643390"/>
              <a:gd name="connsiteY44" fmla="*/ 85337 h 175332"/>
              <a:gd name="connsiteX45" fmla="*/ 145748 w 643390"/>
              <a:gd name="connsiteY45" fmla="*/ 70284 h 175332"/>
              <a:gd name="connsiteX46" fmla="*/ 160644 w 643390"/>
              <a:gd name="connsiteY46" fmla="*/ 67801 h 175332"/>
              <a:gd name="connsiteX47" fmla="*/ 174205 w 643390"/>
              <a:gd name="connsiteY47" fmla="*/ 62377 h 175332"/>
              <a:gd name="connsiteX48" fmla="*/ 193189 w 643390"/>
              <a:gd name="connsiteY48" fmla="*/ 59665 h 175332"/>
              <a:gd name="connsiteX49" fmla="*/ 209461 w 643390"/>
              <a:gd name="connsiteY49" fmla="*/ 56953 h 175332"/>
              <a:gd name="connsiteX50" fmla="*/ 233870 w 643390"/>
              <a:gd name="connsiteY50" fmla="*/ 54241 h 175332"/>
              <a:gd name="connsiteX51" fmla="*/ 255566 w 643390"/>
              <a:gd name="connsiteY51" fmla="*/ 48817 h 175332"/>
              <a:gd name="connsiteX52" fmla="*/ 279975 w 643390"/>
              <a:gd name="connsiteY52" fmla="*/ 46105 h 175332"/>
              <a:gd name="connsiteX53" fmla="*/ 304383 w 643390"/>
              <a:gd name="connsiteY53" fmla="*/ 43393 h 175332"/>
              <a:gd name="connsiteX54" fmla="*/ 334216 w 643390"/>
              <a:gd name="connsiteY54" fmla="*/ 40681 h 175332"/>
              <a:gd name="connsiteX55" fmla="*/ 361336 w 643390"/>
              <a:gd name="connsiteY55" fmla="*/ 32545 h 175332"/>
              <a:gd name="connsiteX56" fmla="*/ 388457 w 643390"/>
              <a:gd name="connsiteY56" fmla="*/ 29833 h 175332"/>
              <a:gd name="connsiteX57" fmla="*/ 410153 w 643390"/>
              <a:gd name="connsiteY57" fmla="*/ 27121 h 175332"/>
              <a:gd name="connsiteX58" fmla="*/ 437274 w 643390"/>
              <a:gd name="connsiteY58" fmla="*/ 24408 h 175332"/>
              <a:gd name="connsiteX59" fmla="*/ 456258 w 643390"/>
              <a:gd name="connsiteY59" fmla="*/ 21696 h 175332"/>
              <a:gd name="connsiteX60" fmla="*/ 480667 w 643390"/>
              <a:gd name="connsiteY60" fmla="*/ 16272 h 175332"/>
              <a:gd name="connsiteX61" fmla="*/ 499651 w 643390"/>
              <a:gd name="connsiteY61" fmla="*/ 13560 h 175332"/>
              <a:gd name="connsiteX62" fmla="*/ 518636 w 643390"/>
              <a:gd name="connsiteY62" fmla="*/ 10848 h 175332"/>
              <a:gd name="connsiteX63" fmla="*/ 534908 w 643390"/>
              <a:gd name="connsiteY63" fmla="*/ 8136 h 175332"/>
              <a:gd name="connsiteX64" fmla="*/ 551180 w 643390"/>
              <a:gd name="connsiteY64" fmla="*/ 2712 h 175332"/>
              <a:gd name="connsiteX65" fmla="*/ 564741 w 643390"/>
              <a:gd name="connsiteY65" fmla="*/ 2712 h 175332"/>
              <a:gd name="connsiteX66" fmla="*/ 581013 w 643390"/>
              <a:gd name="connsiteY66" fmla="*/ 0 h 1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43390" h="175332">
                <a:moveTo>
                  <a:pt x="581013" y="0"/>
                </a:moveTo>
                <a:lnTo>
                  <a:pt x="591861" y="0"/>
                </a:lnTo>
                <a:lnTo>
                  <a:pt x="605421" y="0"/>
                </a:lnTo>
                <a:lnTo>
                  <a:pt x="610845" y="0"/>
                </a:lnTo>
                <a:lnTo>
                  <a:pt x="621694" y="0"/>
                </a:lnTo>
                <a:lnTo>
                  <a:pt x="643390" y="62377"/>
                </a:lnTo>
                <a:lnTo>
                  <a:pt x="635254" y="62377"/>
                </a:lnTo>
                <a:lnTo>
                  <a:pt x="621694" y="62377"/>
                </a:lnTo>
                <a:lnTo>
                  <a:pt x="608133" y="62377"/>
                </a:lnTo>
                <a:lnTo>
                  <a:pt x="591861" y="67801"/>
                </a:lnTo>
                <a:lnTo>
                  <a:pt x="575589" y="67801"/>
                </a:lnTo>
                <a:lnTo>
                  <a:pt x="559316" y="70513"/>
                </a:lnTo>
                <a:lnTo>
                  <a:pt x="540332" y="70513"/>
                </a:lnTo>
                <a:lnTo>
                  <a:pt x="515924" y="73226"/>
                </a:lnTo>
                <a:lnTo>
                  <a:pt x="494227" y="75938"/>
                </a:lnTo>
                <a:lnTo>
                  <a:pt x="469819" y="78650"/>
                </a:lnTo>
                <a:lnTo>
                  <a:pt x="442698" y="84074"/>
                </a:lnTo>
                <a:lnTo>
                  <a:pt x="418290" y="89498"/>
                </a:lnTo>
                <a:lnTo>
                  <a:pt x="388457" y="92210"/>
                </a:lnTo>
                <a:lnTo>
                  <a:pt x="358624" y="100346"/>
                </a:lnTo>
                <a:lnTo>
                  <a:pt x="328792" y="103058"/>
                </a:lnTo>
                <a:lnTo>
                  <a:pt x="296247" y="108482"/>
                </a:lnTo>
                <a:lnTo>
                  <a:pt x="263702" y="116618"/>
                </a:lnTo>
                <a:lnTo>
                  <a:pt x="233870" y="122043"/>
                </a:lnTo>
                <a:lnTo>
                  <a:pt x="204037" y="124755"/>
                </a:lnTo>
                <a:lnTo>
                  <a:pt x="176917" y="132891"/>
                </a:lnTo>
                <a:lnTo>
                  <a:pt x="155220" y="135603"/>
                </a:lnTo>
                <a:lnTo>
                  <a:pt x="130812" y="141027"/>
                </a:lnTo>
                <a:lnTo>
                  <a:pt x="111827" y="146451"/>
                </a:lnTo>
                <a:lnTo>
                  <a:pt x="92843" y="149163"/>
                </a:lnTo>
                <a:lnTo>
                  <a:pt x="76571" y="151875"/>
                </a:lnTo>
                <a:lnTo>
                  <a:pt x="57586" y="160011"/>
                </a:lnTo>
                <a:lnTo>
                  <a:pt x="46738" y="162724"/>
                </a:lnTo>
                <a:lnTo>
                  <a:pt x="35890" y="162724"/>
                </a:lnTo>
                <a:lnTo>
                  <a:pt x="25042" y="165436"/>
                </a:lnTo>
                <a:lnTo>
                  <a:pt x="19617" y="168148"/>
                </a:lnTo>
                <a:lnTo>
                  <a:pt x="14783" y="169759"/>
                </a:lnTo>
                <a:lnTo>
                  <a:pt x="13127" y="169200"/>
                </a:lnTo>
                <a:lnTo>
                  <a:pt x="9553" y="170860"/>
                </a:lnTo>
                <a:lnTo>
                  <a:pt x="8769" y="170860"/>
                </a:lnTo>
                <a:lnTo>
                  <a:pt x="8418" y="171387"/>
                </a:lnTo>
                <a:lnTo>
                  <a:pt x="6618" y="172223"/>
                </a:lnTo>
                <a:cubicBezTo>
                  <a:pt x="-2544" y="177054"/>
                  <a:pt x="-9369" y="181497"/>
                  <a:pt x="37443" y="142487"/>
                </a:cubicBezTo>
                <a:cubicBezTo>
                  <a:pt x="127369" y="67549"/>
                  <a:pt x="8676" y="171190"/>
                  <a:pt x="94593" y="113912"/>
                </a:cubicBezTo>
                <a:cubicBezTo>
                  <a:pt x="105801" y="106440"/>
                  <a:pt x="112820" y="93961"/>
                  <a:pt x="123168" y="85337"/>
                </a:cubicBezTo>
                <a:lnTo>
                  <a:pt x="145748" y="70284"/>
                </a:lnTo>
                <a:lnTo>
                  <a:pt x="160644" y="67801"/>
                </a:lnTo>
                <a:lnTo>
                  <a:pt x="174205" y="62377"/>
                </a:lnTo>
                <a:lnTo>
                  <a:pt x="193189" y="59665"/>
                </a:lnTo>
                <a:lnTo>
                  <a:pt x="209461" y="56953"/>
                </a:lnTo>
                <a:lnTo>
                  <a:pt x="233870" y="54241"/>
                </a:lnTo>
                <a:lnTo>
                  <a:pt x="255566" y="48817"/>
                </a:lnTo>
                <a:lnTo>
                  <a:pt x="279975" y="46105"/>
                </a:lnTo>
                <a:lnTo>
                  <a:pt x="304383" y="43393"/>
                </a:lnTo>
                <a:lnTo>
                  <a:pt x="334216" y="40681"/>
                </a:lnTo>
                <a:lnTo>
                  <a:pt x="361336" y="32545"/>
                </a:lnTo>
                <a:lnTo>
                  <a:pt x="388457" y="29833"/>
                </a:lnTo>
                <a:lnTo>
                  <a:pt x="410153" y="27121"/>
                </a:lnTo>
                <a:lnTo>
                  <a:pt x="437274" y="24408"/>
                </a:lnTo>
                <a:lnTo>
                  <a:pt x="456258" y="21696"/>
                </a:lnTo>
                <a:lnTo>
                  <a:pt x="480667" y="16272"/>
                </a:lnTo>
                <a:lnTo>
                  <a:pt x="499651" y="13560"/>
                </a:lnTo>
                <a:lnTo>
                  <a:pt x="518636" y="10848"/>
                </a:lnTo>
                <a:lnTo>
                  <a:pt x="534908" y="8136"/>
                </a:lnTo>
                <a:lnTo>
                  <a:pt x="551180" y="2712"/>
                </a:lnTo>
                <a:lnTo>
                  <a:pt x="564741" y="2712"/>
                </a:lnTo>
                <a:lnTo>
                  <a:pt x="58101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5" name="任意多边形 24"/>
          <p:cNvSpPr>
            <a:spLocks/>
          </p:cNvSpPr>
          <p:nvPr/>
        </p:nvSpPr>
        <p:spPr bwMode="auto">
          <a:xfrm>
            <a:off x="1722213" y="2334852"/>
            <a:ext cx="458338" cy="385112"/>
          </a:xfrm>
          <a:custGeom>
            <a:avLst/>
            <a:gdLst>
              <a:gd name="connsiteX0" fmla="*/ 412233 w 458338"/>
              <a:gd name="connsiteY0" fmla="*/ 0 h 385112"/>
              <a:gd name="connsiteX1" fmla="*/ 423082 w 458338"/>
              <a:gd name="connsiteY1" fmla="*/ 21697 h 385112"/>
              <a:gd name="connsiteX2" fmla="*/ 431218 w 458338"/>
              <a:gd name="connsiteY2" fmla="*/ 40681 h 385112"/>
              <a:gd name="connsiteX3" fmla="*/ 439354 w 458338"/>
              <a:gd name="connsiteY3" fmla="*/ 56953 h 385112"/>
              <a:gd name="connsiteX4" fmla="*/ 444778 w 458338"/>
              <a:gd name="connsiteY4" fmla="*/ 70514 h 385112"/>
              <a:gd name="connsiteX5" fmla="*/ 450202 w 458338"/>
              <a:gd name="connsiteY5" fmla="*/ 81362 h 385112"/>
              <a:gd name="connsiteX6" fmla="*/ 455626 w 458338"/>
              <a:gd name="connsiteY6" fmla="*/ 92210 h 385112"/>
              <a:gd name="connsiteX7" fmla="*/ 458338 w 458338"/>
              <a:gd name="connsiteY7" fmla="*/ 97634 h 385112"/>
              <a:gd name="connsiteX8" fmla="*/ 458338 w 458338"/>
              <a:gd name="connsiteY8" fmla="*/ 100346 h 385112"/>
              <a:gd name="connsiteX9" fmla="*/ 458338 w 458338"/>
              <a:gd name="connsiteY9" fmla="*/ 103058 h 385112"/>
              <a:gd name="connsiteX10" fmla="*/ 455626 w 458338"/>
              <a:gd name="connsiteY10" fmla="*/ 103058 h 385112"/>
              <a:gd name="connsiteX11" fmla="*/ 455626 w 458338"/>
              <a:gd name="connsiteY11" fmla="*/ 108482 h 385112"/>
              <a:gd name="connsiteX12" fmla="*/ 450202 w 458338"/>
              <a:gd name="connsiteY12" fmla="*/ 111194 h 385112"/>
              <a:gd name="connsiteX13" fmla="*/ 444778 w 458338"/>
              <a:gd name="connsiteY13" fmla="*/ 113906 h 385112"/>
              <a:gd name="connsiteX14" fmla="*/ 442066 w 458338"/>
              <a:gd name="connsiteY14" fmla="*/ 116619 h 385112"/>
              <a:gd name="connsiteX15" fmla="*/ 433930 w 458338"/>
              <a:gd name="connsiteY15" fmla="*/ 124755 h 385112"/>
              <a:gd name="connsiteX16" fmla="*/ 428506 w 458338"/>
              <a:gd name="connsiteY16" fmla="*/ 127467 h 385112"/>
              <a:gd name="connsiteX17" fmla="*/ 423082 w 458338"/>
              <a:gd name="connsiteY17" fmla="*/ 132891 h 385112"/>
              <a:gd name="connsiteX18" fmla="*/ 412233 w 458338"/>
              <a:gd name="connsiteY18" fmla="*/ 141027 h 385112"/>
              <a:gd name="connsiteX19" fmla="*/ 401385 w 458338"/>
              <a:gd name="connsiteY19" fmla="*/ 143739 h 385112"/>
              <a:gd name="connsiteX20" fmla="*/ 393249 w 458338"/>
              <a:gd name="connsiteY20" fmla="*/ 149163 h 385112"/>
              <a:gd name="connsiteX21" fmla="*/ 382401 w 458338"/>
              <a:gd name="connsiteY21" fmla="*/ 157299 h 385112"/>
              <a:gd name="connsiteX22" fmla="*/ 368840 w 458338"/>
              <a:gd name="connsiteY22" fmla="*/ 162724 h 385112"/>
              <a:gd name="connsiteX23" fmla="*/ 355280 w 458338"/>
              <a:gd name="connsiteY23" fmla="*/ 173572 h 385112"/>
              <a:gd name="connsiteX24" fmla="*/ 341720 w 458338"/>
              <a:gd name="connsiteY24" fmla="*/ 178996 h 385112"/>
              <a:gd name="connsiteX25" fmla="*/ 325447 w 458338"/>
              <a:gd name="connsiteY25" fmla="*/ 189844 h 385112"/>
              <a:gd name="connsiteX26" fmla="*/ 314599 w 458338"/>
              <a:gd name="connsiteY26" fmla="*/ 195268 h 385112"/>
              <a:gd name="connsiteX27" fmla="*/ 303751 w 458338"/>
              <a:gd name="connsiteY27" fmla="*/ 203404 h 385112"/>
              <a:gd name="connsiteX28" fmla="*/ 292903 w 458338"/>
              <a:gd name="connsiteY28" fmla="*/ 208828 h 385112"/>
              <a:gd name="connsiteX29" fmla="*/ 284766 w 458338"/>
              <a:gd name="connsiteY29" fmla="*/ 216965 h 385112"/>
              <a:gd name="connsiteX30" fmla="*/ 273918 w 458338"/>
              <a:gd name="connsiteY30" fmla="*/ 222389 h 385112"/>
              <a:gd name="connsiteX31" fmla="*/ 268494 w 458338"/>
              <a:gd name="connsiteY31" fmla="*/ 230525 h 385112"/>
              <a:gd name="connsiteX32" fmla="*/ 260358 w 458338"/>
              <a:gd name="connsiteY32" fmla="*/ 233237 h 385112"/>
              <a:gd name="connsiteX33" fmla="*/ 254934 w 458338"/>
              <a:gd name="connsiteY33" fmla="*/ 238661 h 385112"/>
              <a:gd name="connsiteX34" fmla="*/ 246798 w 458338"/>
              <a:gd name="connsiteY34" fmla="*/ 241373 h 385112"/>
              <a:gd name="connsiteX35" fmla="*/ 244086 w 458338"/>
              <a:gd name="connsiteY35" fmla="*/ 246797 h 385112"/>
              <a:gd name="connsiteX36" fmla="*/ 241373 w 458338"/>
              <a:gd name="connsiteY36" fmla="*/ 249509 h 385112"/>
              <a:gd name="connsiteX37" fmla="*/ 241373 w 458338"/>
              <a:gd name="connsiteY37" fmla="*/ 252221 h 385112"/>
              <a:gd name="connsiteX38" fmla="*/ 241373 w 458338"/>
              <a:gd name="connsiteY38" fmla="*/ 254933 h 385112"/>
              <a:gd name="connsiteX39" fmla="*/ 241373 w 458338"/>
              <a:gd name="connsiteY39" fmla="*/ 257645 h 385112"/>
              <a:gd name="connsiteX40" fmla="*/ 244086 w 458338"/>
              <a:gd name="connsiteY40" fmla="*/ 257645 h 385112"/>
              <a:gd name="connsiteX41" fmla="*/ 246798 w 458338"/>
              <a:gd name="connsiteY41" fmla="*/ 257645 h 385112"/>
              <a:gd name="connsiteX42" fmla="*/ 254934 w 458338"/>
              <a:gd name="connsiteY42" fmla="*/ 263070 h 385112"/>
              <a:gd name="connsiteX43" fmla="*/ 257221 w 458338"/>
              <a:gd name="connsiteY43" fmla="*/ 263070 h 385112"/>
              <a:gd name="connsiteX44" fmla="*/ 250587 w 458338"/>
              <a:gd name="connsiteY44" fmla="*/ 265268 h 385112"/>
              <a:gd name="connsiteX45" fmla="*/ 232370 w 458338"/>
              <a:gd name="connsiteY45" fmla="*/ 271264 h 385112"/>
              <a:gd name="connsiteX46" fmla="*/ 194270 w 458338"/>
              <a:gd name="connsiteY46" fmla="*/ 309364 h 385112"/>
              <a:gd name="connsiteX47" fmla="*/ 165695 w 458338"/>
              <a:gd name="connsiteY47" fmla="*/ 337939 h 385112"/>
              <a:gd name="connsiteX48" fmla="*/ 137120 w 458338"/>
              <a:gd name="connsiteY48" fmla="*/ 356989 h 385112"/>
              <a:gd name="connsiteX49" fmla="*/ 120490 w 458338"/>
              <a:gd name="connsiteY49" fmla="*/ 373619 h 385112"/>
              <a:gd name="connsiteX50" fmla="*/ 116619 w 458338"/>
              <a:gd name="connsiteY50" fmla="*/ 374264 h 385112"/>
              <a:gd name="connsiteX51" fmla="*/ 103058 w 458338"/>
              <a:gd name="connsiteY51" fmla="*/ 376976 h 385112"/>
              <a:gd name="connsiteX52" fmla="*/ 89498 w 458338"/>
              <a:gd name="connsiteY52" fmla="*/ 379688 h 385112"/>
              <a:gd name="connsiteX53" fmla="*/ 75938 w 458338"/>
              <a:gd name="connsiteY53" fmla="*/ 379688 h 385112"/>
              <a:gd name="connsiteX54" fmla="*/ 67802 w 458338"/>
              <a:gd name="connsiteY54" fmla="*/ 385112 h 385112"/>
              <a:gd name="connsiteX55" fmla="*/ 56953 w 458338"/>
              <a:gd name="connsiteY55" fmla="*/ 385112 h 385112"/>
              <a:gd name="connsiteX56" fmla="*/ 46105 w 458338"/>
              <a:gd name="connsiteY56" fmla="*/ 385112 h 385112"/>
              <a:gd name="connsiteX57" fmla="*/ 40681 w 458338"/>
              <a:gd name="connsiteY57" fmla="*/ 385112 h 385112"/>
              <a:gd name="connsiteX58" fmla="*/ 32545 w 458338"/>
              <a:gd name="connsiteY58" fmla="*/ 379688 h 385112"/>
              <a:gd name="connsiteX59" fmla="*/ 29833 w 458338"/>
              <a:gd name="connsiteY59" fmla="*/ 379688 h 385112"/>
              <a:gd name="connsiteX60" fmla="*/ 27121 w 458338"/>
              <a:gd name="connsiteY60" fmla="*/ 376976 h 385112"/>
              <a:gd name="connsiteX61" fmla="*/ 24409 w 458338"/>
              <a:gd name="connsiteY61" fmla="*/ 374264 h 385112"/>
              <a:gd name="connsiteX62" fmla="*/ 13560 w 458338"/>
              <a:gd name="connsiteY62" fmla="*/ 363416 h 385112"/>
              <a:gd name="connsiteX63" fmla="*/ 8136 w 458338"/>
              <a:gd name="connsiteY63" fmla="*/ 349855 h 385112"/>
              <a:gd name="connsiteX64" fmla="*/ 0 w 458338"/>
              <a:gd name="connsiteY64" fmla="*/ 339007 h 385112"/>
              <a:gd name="connsiteX65" fmla="*/ 0 w 458338"/>
              <a:gd name="connsiteY65" fmla="*/ 322735 h 385112"/>
              <a:gd name="connsiteX66" fmla="*/ 0 w 458338"/>
              <a:gd name="connsiteY66" fmla="*/ 311887 h 385112"/>
              <a:gd name="connsiteX67" fmla="*/ 2712 w 458338"/>
              <a:gd name="connsiteY67" fmla="*/ 303750 h 385112"/>
              <a:gd name="connsiteX68" fmla="*/ 10848 w 458338"/>
              <a:gd name="connsiteY68" fmla="*/ 298326 h 385112"/>
              <a:gd name="connsiteX69" fmla="*/ 21697 w 458338"/>
              <a:gd name="connsiteY69" fmla="*/ 292902 h 385112"/>
              <a:gd name="connsiteX70" fmla="*/ 29833 w 458338"/>
              <a:gd name="connsiteY70" fmla="*/ 284766 h 385112"/>
              <a:gd name="connsiteX71" fmla="*/ 43393 w 458338"/>
              <a:gd name="connsiteY71" fmla="*/ 279342 h 385112"/>
              <a:gd name="connsiteX72" fmla="*/ 59665 w 458338"/>
              <a:gd name="connsiteY72" fmla="*/ 271206 h 385112"/>
              <a:gd name="connsiteX73" fmla="*/ 78650 w 458338"/>
              <a:gd name="connsiteY73" fmla="*/ 265782 h 385112"/>
              <a:gd name="connsiteX74" fmla="*/ 86786 w 458338"/>
              <a:gd name="connsiteY74" fmla="*/ 263070 h 385112"/>
              <a:gd name="connsiteX75" fmla="*/ 100346 w 458338"/>
              <a:gd name="connsiteY75" fmla="*/ 257645 h 385112"/>
              <a:gd name="connsiteX76" fmla="*/ 108482 w 458338"/>
              <a:gd name="connsiteY76" fmla="*/ 252221 h 385112"/>
              <a:gd name="connsiteX77" fmla="*/ 124755 w 458338"/>
              <a:gd name="connsiteY77" fmla="*/ 241373 h 385112"/>
              <a:gd name="connsiteX78" fmla="*/ 138315 w 458338"/>
              <a:gd name="connsiteY78" fmla="*/ 233237 h 385112"/>
              <a:gd name="connsiteX79" fmla="*/ 157300 w 458338"/>
              <a:gd name="connsiteY79" fmla="*/ 222389 h 385112"/>
              <a:gd name="connsiteX80" fmla="*/ 176284 w 458338"/>
              <a:gd name="connsiteY80" fmla="*/ 206116 h 385112"/>
              <a:gd name="connsiteX81" fmla="*/ 195268 w 458338"/>
              <a:gd name="connsiteY81" fmla="*/ 192556 h 385112"/>
              <a:gd name="connsiteX82" fmla="*/ 216965 w 458338"/>
              <a:gd name="connsiteY82" fmla="*/ 173572 h 385112"/>
              <a:gd name="connsiteX83" fmla="*/ 241373 w 458338"/>
              <a:gd name="connsiteY83" fmla="*/ 154587 h 385112"/>
              <a:gd name="connsiteX84" fmla="*/ 263070 w 458338"/>
              <a:gd name="connsiteY84" fmla="*/ 132891 h 385112"/>
              <a:gd name="connsiteX85" fmla="*/ 290191 w 458338"/>
              <a:gd name="connsiteY85" fmla="*/ 111194 h 385112"/>
              <a:gd name="connsiteX86" fmla="*/ 320023 w 458338"/>
              <a:gd name="connsiteY86" fmla="*/ 84074 h 385112"/>
              <a:gd name="connsiteX87" fmla="*/ 349856 w 458338"/>
              <a:gd name="connsiteY87" fmla="*/ 56953 h 385112"/>
              <a:gd name="connsiteX88" fmla="*/ 379689 w 458338"/>
              <a:gd name="connsiteY88" fmla="*/ 29833 h 385112"/>
              <a:gd name="connsiteX89" fmla="*/ 412233 w 458338"/>
              <a:gd name="connsiteY89" fmla="*/ 0 h 38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58338" h="385112">
                <a:moveTo>
                  <a:pt x="412233" y="0"/>
                </a:moveTo>
                <a:lnTo>
                  <a:pt x="423082" y="21697"/>
                </a:lnTo>
                <a:lnTo>
                  <a:pt x="431218" y="40681"/>
                </a:lnTo>
                <a:lnTo>
                  <a:pt x="439354" y="56953"/>
                </a:lnTo>
                <a:lnTo>
                  <a:pt x="444778" y="70514"/>
                </a:lnTo>
                <a:lnTo>
                  <a:pt x="450202" y="81362"/>
                </a:lnTo>
                <a:lnTo>
                  <a:pt x="455626" y="92210"/>
                </a:lnTo>
                <a:lnTo>
                  <a:pt x="458338" y="97634"/>
                </a:lnTo>
                <a:lnTo>
                  <a:pt x="458338" y="100346"/>
                </a:lnTo>
                <a:lnTo>
                  <a:pt x="458338" y="103058"/>
                </a:lnTo>
                <a:lnTo>
                  <a:pt x="455626" y="103058"/>
                </a:lnTo>
                <a:lnTo>
                  <a:pt x="455626" y="108482"/>
                </a:lnTo>
                <a:lnTo>
                  <a:pt x="450202" y="111194"/>
                </a:lnTo>
                <a:lnTo>
                  <a:pt x="444778" y="113906"/>
                </a:lnTo>
                <a:lnTo>
                  <a:pt x="442066" y="116619"/>
                </a:lnTo>
                <a:lnTo>
                  <a:pt x="433930" y="124755"/>
                </a:lnTo>
                <a:lnTo>
                  <a:pt x="428506" y="127467"/>
                </a:lnTo>
                <a:lnTo>
                  <a:pt x="423082" y="132891"/>
                </a:lnTo>
                <a:lnTo>
                  <a:pt x="412233" y="141027"/>
                </a:lnTo>
                <a:lnTo>
                  <a:pt x="401385" y="143739"/>
                </a:lnTo>
                <a:lnTo>
                  <a:pt x="393249" y="149163"/>
                </a:lnTo>
                <a:lnTo>
                  <a:pt x="382401" y="157299"/>
                </a:lnTo>
                <a:lnTo>
                  <a:pt x="368840" y="162724"/>
                </a:lnTo>
                <a:lnTo>
                  <a:pt x="355280" y="173572"/>
                </a:lnTo>
                <a:lnTo>
                  <a:pt x="341720" y="178996"/>
                </a:lnTo>
                <a:lnTo>
                  <a:pt x="325447" y="189844"/>
                </a:lnTo>
                <a:lnTo>
                  <a:pt x="314599" y="195268"/>
                </a:lnTo>
                <a:lnTo>
                  <a:pt x="303751" y="203404"/>
                </a:lnTo>
                <a:lnTo>
                  <a:pt x="292903" y="208828"/>
                </a:lnTo>
                <a:lnTo>
                  <a:pt x="284766" y="216965"/>
                </a:lnTo>
                <a:lnTo>
                  <a:pt x="273918" y="222389"/>
                </a:lnTo>
                <a:lnTo>
                  <a:pt x="268494" y="230525"/>
                </a:lnTo>
                <a:lnTo>
                  <a:pt x="260358" y="233237"/>
                </a:lnTo>
                <a:lnTo>
                  <a:pt x="254934" y="238661"/>
                </a:lnTo>
                <a:lnTo>
                  <a:pt x="246798" y="241373"/>
                </a:lnTo>
                <a:lnTo>
                  <a:pt x="244086" y="246797"/>
                </a:lnTo>
                <a:lnTo>
                  <a:pt x="241373" y="249509"/>
                </a:lnTo>
                <a:lnTo>
                  <a:pt x="241373" y="252221"/>
                </a:lnTo>
                <a:lnTo>
                  <a:pt x="241373" y="254933"/>
                </a:lnTo>
                <a:lnTo>
                  <a:pt x="241373" y="257645"/>
                </a:lnTo>
                <a:lnTo>
                  <a:pt x="244086" y="257645"/>
                </a:lnTo>
                <a:lnTo>
                  <a:pt x="246798" y="257645"/>
                </a:lnTo>
                <a:lnTo>
                  <a:pt x="254934" y="263070"/>
                </a:lnTo>
                <a:lnTo>
                  <a:pt x="257221" y="263070"/>
                </a:lnTo>
                <a:lnTo>
                  <a:pt x="250587" y="265268"/>
                </a:lnTo>
                <a:cubicBezTo>
                  <a:pt x="246318" y="266658"/>
                  <a:pt x="240452" y="268570"/>
                  <a:pt x="232370" y="271264"/>
                </a:cubicBezTo>
                <a:cubicBezTo>
                  <a:pt x="214227" y="325693"/>
                  <a:pt x="237813" y="280335"/>
                  <a:pt x="194270" y="309364"/>
                </a:cubicBezTo>
                <a:cubicBezTo>
                  <a:pt x="183062" y="316836"/>
                  <a:pt x="176043" y="329315"/>
                  <a:pt x="165695" y="337939"/>
                </a:cubicBezTo>
                <a:cubicBezTo>
                  <a:pt x="156901" y="345268"/>
                  <a:pt x="145812" y="349539"/>
                  <a:pt x="137120" y="356989"/>
                </a:cubicBezTo>
                <a:lnTo>
                  <a:pt x="120490" y="373619"/>
                </a:lnTo>
                <a:lnTo>
                  <a:pt x="116619" y="374264"/>
                </a:lnTo>
                <a:lnTo>
                  <a:pt x="103058" y="376976"/>
                </a:lnTo>
                <a:lnTo>
                  <a:pt x="89498" y="379688"/>
                </a:lnTo>
                <a:lnTo>
                  <a:pt x="75938" y="379688"/>
                </a:lnTo>
                <a:lnTo>
                  <a:pt x="67802" y="385112"/>
                </a:lnTo>
                <a:lnTo>
                  <a:pt x="56953" y="385112"/>
                </a:lnTo>
                <a:lnTo>
                  <a:pt x="46105" y="385112"/>
                </a:lnTo>
                <a:lnTo>
                  <a:pt x="40681" y="385112"/>
                </a:lnTo>
                <a:lnTo>
                  <a:pt x="32545" y="379688"/>
                </a:lnTo>
                <a:lnTo>
                  <a:pt x="29833" y="379688"/>
                </a:lnTo>
                <a:lnTo>
                  <a:pt x="27121" y="376976"/>
                </a:lnTo>
                <a:lnTo>
                  <a:pt x="24409" y="374264"/>
                </a:lnTo>
                <a:lnTo>
                  <a:pt x="13560" y="363416"/>
                </a:lnTo>
                <a:lnTo>
                  <a:pt x="8136" y="349855"/>
                </a:lnTo>
                <a:lnTo>
                  <a:pt x="0" y="339007"/>
                </a:lnTo>
                <a:lnTo>
                  <a:pt x="0" y="322735"/>
                </a:lnTo>
                <a:lnTo>
                  <a:pt x="0" y="311887"/>
                </a:lnTo>
                <a:lnTo>
                  <a:pt x="2712" y="303750"/>
                </a:lnTo>
                <a:lnTo>
                  <a:pt x="10848" y="298326"/>
                </a:lnTo>
                <a:lnTo>
                  <a:pt x="21697" y="292902"/>
                </a:lnTo>
                <a:lnTo>
                  <a:pt x="29833" y="284766"/>
                </a:lnTo>
                <a:lnTo>
                  <a:pt x="43393" y="279342"/>
                </a:lnTo>
                <a:lnTo>
                  <a:pt x="59665" y="271206"/>
                </a:lnTo>
                <a:lnTo>
                  <a:pt x="78650" y="265782"/>
                </a:lnTo>
                <a:lnTo>
                  <a:pt x="86786" y="263070"/>
                </a:lnTo>
                <a:lnTo>
                  <a:pt x="100346" y="257645"/>
                </a:lnTo>
                <a:lnTo>
                  <a:pt x="108482" y="252221"/>
                </a:lnTo>
                <a:lnTo>
                  <a:pt x="124755" y="241373"/>
                </a:lnTo>
                <a:lnTo>
                  <a:pt x="138315" y="233237"/>
                </a:lnTo>
                <a:lnTo>
                  <a:pt x="157300" y="222389"/>
                </a:lnTo>
                <a:lnTo>
                  <a:pt x="176284" y="206116"/>
                </a:lnTo>
                <a:lnTo>
                  <a:pt x="195268" y="192556"/>
                </a:lnTo>
                <a:lnTo>
                  <a:pt x="216965" y="173572"/>
                </a:lnTo>
                <a:lnTo>
                  <a:pt x="241373" y="154587"/>
                </a:lnTo>
                <a:lnTo>
                  <a:pt x="263070" y="132891"/>
                </a:lnTo>
                <a:lnTo>
                  <a:pt x="290191" y="111194"/>
                </a:lnTo>
                <a:lnTo>
                  <a:pt x="320023" y="84074"/>
                </a:lnTo>
                <a:lnTo>
                  <a:pt x="349856" y="56953"/>
                </a:lnTo>
                <a:lnTo>
                  <a:pt x="379689" y="29833"/>
                </a:lnTo>
                <a:lnTo>
                  <a:pt x="41223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6" name="任意多边形 25"/>
          <p:cNvSpPr>
            <a:spLocks/>
          </p:cNvSpPr>
          <p:nvPr/>
        </p:nvSpPr>
        <p:spPr bwMode="auto">
          <a:xfrm>
            <a:off x="1724889" y="2426904"/>
            <a:ext cx="732255" cy="599365"/>
          </a:xfrm>
          <a:custGeom>
            <a:avLst/>
            <a:gdLst>
              <a:gd name="connsiteX0" fmla="*/ 629197 w 732255"/>
              <a:gd name="connsiteY0" fmla="*/ 0 h 599365"/>
              <a:gd name="connsiteX1" fmla="*/ 631909 w 732255"/>
              <a:gd name="connsiteY1" fmla="*/ 0 h 599365"/>
              <a:gd name="connsiteX2" fmla="*/ 634621 w 732255"/>
              <a:gd name="connsiteY2" fmla="*/ 0 h 599365"/>
              <a:gd name="connsiteX3" fmla="*/ 642757 w 732255"/>
              <a:gd name="connsiteY3" fmla="*/ 2712 h 599365"/>
              <a:gd name="connsiteX4" fmla="*/ 648181 w 732255"/>
              <a:gd name="connsiteY4" fmla="*/ 8136 h 599365"/>
              <a:gd name="connsiteX5" fmla="*/ 659029 w 732255"/>
              <a:gd name="connsiteY5" fmla="*/ 16272 h 599365"/>
              <a:gd name="connsiteX6" fmla="*/ 669878 w 732255"/>
              <a:gd name="connsiteY6" fmla="*/ 21697 h 599365"/>
              <a:gd name="connsiteX7" fmla="*/ 678014 w 732255"/>
              <a:gd name="connsiteY7" fmla="*/ 29833 h 599365"/>
              <a:gd name="connsiteX8" fmla="*/ 691574 w 732255"/>
              <a:gd name="connsiteY8" fmla="*/ 37969 h 599365"/>
              <a:gd name="connsiteX9" fmla="*/ 702422 w 732255"/>
              <a:gd name="connsiteY9" fmla="*/ 48817 h 599365"/>
              <a:gd name="connsiteX10" fmla="*/ 710558 w 732255"/>
              <a:gd name="connsiteY10" fmla="*/ 59665 h 599365"/>
              <a:gd name="connsiteX11" fmla="*/ 718695 w 732255"/>
              <a:gd name="connsiteY11" fmla="*/ 67802 h 599365"/>
              <a:gd name="connsiteX12" fmla="*/ 724119 w 732255"/>
              <a:gd name="connsiteY12" fmla="*/ 78650 h 599365"/>
              <a:gd name="connsiteX13" fmla="*/ 726831 w 732255"/>
              <a:gd name="connsiteY13" fmla="*/ 89498 h 599365"/>
              <a:gd name="connsiteX14" fmla="*/ 732255 w 732255"/>
              <a:gd name="connsiteY14" fmla="*/ 94922 h 599365"/>
              <a:gd name="connsiteX15" fmla="*/ 732255 w 732255"/>
              <a:gd name="connsiteY15" fmla="*/ 100346 h 599365"/>
              <a:gd name="connsiteX16" fmla="*/ 726831 w 732255"/>
              <a:gd name="connsiteY16" fmla="*/ 108482 h 599365"/>
              <a:gd name="connsiteX17" fmla="*/ 726831 w 732255"/>
              <a:gd name="connsiteY17" fmla="*/ 111195 h 599365"/>
              <a:gd name="connsiteX18" fmla="*/ 724119 w 732255"/>
              <a:gd name="connsiteY18" fmla="*/ 113907 h 599365"/>
              <a:gd name="connsiteX19" fmla="*/ 718695 w 732255"/>
              <a:gd name="connsiteY19" fmla="*/ 122043 h 599365"/>
              <a:gd name="connsiteX20" fmla="*/ 715983 w 732255"/>
              <a:gd name="connsiteY20" fmla="*/ 124755 h 599365"/>
              <a:gd name="connsiteX21" fmla="*/ 707846 w 732255"/>
              <a:gd name="connsiteY21" fmla="*/ 130179 h 599365"/>
              <a:gd name="connsiteX22" fmla="*/ 696998 w 732255"/>
              <a:gd name="connsiteY22" fmla="*/ 138315 h 599365"/>
              <a:gd name="connsiteX23" fmla="*/ 691574 w 732255"/>
              <a:gd name="connsiteY23" fmla="*/ 143739 h 599365"/>
              <a:gd name="connsiteX24" fmla="*/ 678014 w 732255"/>
              <a:gd name="connsiteY24" fmla="*/ 154587 h 599365"/>
              <a:gd name="connsiteX25" fmla="*/ 669878 w 732255"/>
              <a:gd name="connsiteY25" fmla="*/ 162724 h 599365"/>
              <a:gd name="connsiteX26" fmla="*/ 656317 w 732255"/>
              <a:gd name="connsiteY26" fmla="*/ 170860 h 599365"/>
              <a:gd name="connsiteX27" fmla="*/ 642757 w 732255"/>
              <a:gd name="connsiteY27" fmla="*/ 181708 h 599365"/>
              <a:gd name="connsiteX28" fmla="*/ 626485 w 732255"/>
              <a:gd name="connsiteY28" fmla="*/ 192556 h 599365"/>
              <a:gd name="connsiteX29" fmla="*/ 610212 w 732255"/>
              <a:gd name="connsiteY29" fmla="*/ 203405 h 599365"/>
              <a:gd name="connsiteX30" fmla="*/ 588516 w 732255"/>
              <a:gd name="connsiteY30" fmla="*/ 216965 h 599365"/>
              <a:gd name="connsiteX31" fmla="*/ 572244 w 732255"/>
              <a:gd name="connsiteY31" fmla="*/ 230525 h 599365"/>
              <a:gd name="connsiteX32" fmla="*/ 550547 w 732255"/>
              <a:gd name="connsiteY32" fmla="*/ 244085 h 599365"/>
              <a:gd name="connsiteX33" fmla="*/ 507154 w 732255"/>
              <a:gd name="connsiteY33" fmla="*/ 268494 h 599365"/>
              <a:gd name="connsiteX34" fmla="*/ 469186 w 732255"/>
              <a:gd name="connsiteY34" fmla="*/ 292902 h 599365"/>
              <a:gd name="connsiteX35" fmla="*/ 431217 w 732255"/>
              <a:gd name="connsiteY35" fmla="*/ 314599 h 599365"/>
              <a:gd name="connsiteX36" fmla="*/ 398672 w 732255"/>
              <a:gd name="connsiteY36" fmla="*/ 339007 h 599365"/>
              <a:gd name="connsiteX37" fmla="*/ 366128 w 732255"/>
              <a:gd name="connsiteY37" fmla="*/ 360704 h 599365"/>
              <a:gd name="connsiteX38" fmla="*/ 336295 w 732255"/>
              <a:gd name="connsiteY38" fmla="*/ 382400 h 599365"/>
              <a:gd name="connsiteX39" fmla="*/ 306462 w 732255"/>
              <a:gd name="connsiteY39" fmla="*/ 398673 h 599365"/>
              <a:gd name="connsiteX40" fmla="*/ 279342 w 732255"/>
              <a:gd name="connsiteY40" fmla="*/ 414945 h 599365"/>
              <a:gd name="connsiteX41" fmla="*/ 257645 w 732255"/>
              <a:gd name="connsiteY41" fmla="*/ 428505 h 599365"/>
              <a:gd name="connsiteX42" fmla="*/ 238661 w 732255"/>
              <a:gd name="connsiteY42" fmla="*/ 439354 h 599365"/>
              <a:gd name="connsiteX43" fmla="*/ 225101 w 732255"/>
              <a:gd name="connsiteY43" fmla="*/ 450202 h 599365"/>
              <a:gd name="connsiteX44" fmla="*/ 211540 w 732255"/>
              <a:gd name="connsiteY44" fmla="*/ 455626 h 599365"/>
              <a:gd name="connsiteX45" fmla="*/ 203404 w 732255"/>
              <a:gd name="connsiteY45" fmla="*/ 461050 h 599365"/>
              <a:gd name="connsiteX46" fmla="*/ 200692 w 732255"/>
              <a:gd name="connsiteY46" fmla="*/ 463762 h 599365"/>
              <a:gd name="connsiteX47" fmla="*/ 197980 w 732255"/>
              <a:gd name="connsiteY47" fmla="*/ 466474 h 599365"/>
              <a:gd name="connsiteX48" fmla="*/ 195268 w 732255"/>
              <a:gd name="connsiteY48" fmla="*/ 469186 h 599365"/>
              <a:gd name="connsiteX49" fmla="*/ 192556 w 732255"/>
              <a:gd name="connsiteY49" fmla="*/ 474610 h 599365"/>
              <a:gd name="connsiteX50" fmla="*/ 192556 w 732255"/>
              <a:gd name="connsiteY50" fmla="*/ 477322 h 599365"/>
              <a:gd name="connsiteX51" fmla="*/ 195268 w 732255"/>
              <a:gd name="connsiteY51" fmla="*/ 477322 h 599365"/>
              <a:gd name="connsiteX52" fmla="*/ 200692 w 732255"/>
              <a:gd name="connsiteY52" fmla="*/ 480035 h 599365"/>
              <a:gd name="connsiteX53" fmla="*/ 203404 w 732255"/>
              <a:gd name="connsiteY53" fmla="*/ 480035 h 599365"/>
              <a:gd name="connsiteX54" fmla="*/ 214252 w 732255"/>
              <a:gd name="connsiteY54" fmla="*/ 480035 h 599365"/>
              <a:gd name="connsiteX55" fmla="*/ 222389 w 732255"/>
              <a:gd name="connsiteY55" fmla="*/ 477322 h 599365"/>
              <a:gd name="connsiteX56" fmla="*/ 233237 w 732255"/>
              <a:gd name="connsiteY56" fmla="*/ 477322 h 599365"/>
              <a:gd name="connsiteX57" fmla="*/ 244085 w 732255"/>
              <a:gd name="connsiteY57" fmla="*/ 477322 h 599365"/>
              <a:gd name="connsiteX58" fmla="*/ 245461 w 732255"/>
              <a:gd name="connsiteY58" fmla="*/ 477093 h 599365"/>
              <a:gd name="connsiteX59" fmla="*/ 222881 w 732255"/>
              <a:gd name="connsiteY59" fmla="*/ 492146 h 599365"/>
              <a:gd name="connsiteX60" fmla="*/ 194306 w 732255"/>
              <a:gd name="connsiteY60" fmla="*/ 520721 h 599365"/>
              <a:gd name="connsiteX61" fmla="*/ 137156 w 732255"/>
              <a:gd name="connsiteY61" fmla="*/ 549296 h 599365"/>
              <a:gd name="connsiteX62" fmla="*/ 106331 w 732255"/>
              <a:gd name="connsiteY62" fmla="*/ 579032 h 599365"/>
              <a:gd name="connsiteX63" fmla="*/ 108131 w 732255"/>
              <a:gd name="connsiteY63" fmla="*/ 578196 h 599365"/>
              <a:gd name="connsiteX64" fmla="*/ 103058 w 732255"/>
              <a:gd name="connsiteY64" fmla="*/ 585805 h 599365"/>
              <a:gd name="connsiteX65" fmla="*/ 94922 w 732255"/>
              <a:gd name="connsiteY65" fmla="*/ 588517 h 599365"/>
              <a:gd name="connsiteX66" fmla="*/ 92210 w 732255"/>
              <a:gd name="connsiteY66" fmla="*/ 591229 h 599365"/>
              <a:gd name="connsiteX67" fmla="*/ 86786 w 732255"/>
              <a:gd name="connsiteY67" fmla="*/ 593941 h 599365"/>
              <a:gd name="connsiteX68" fmla="*/ 78650 w 732255"/>
              <a:gd name="connsiteY68" fmla="*/ 599365 h 599365"/>
              <a:gd name="connsiteX69" fmla="*/ 73226 w 732255"/>
              <a:gd name="connsiteY69" fmla="*/ 599365 h 599365"/>
              <a:gd name="connsiteX70" fmla="*/ 70513 w 732255"/>
              <a:gd name="connsiteY70" fmla="*/ 593941 h 599365"/>
              <a:gd name="connsiteX71" fmla="*/ 62377 w 732255"/>
              <a:gd name="connsiteY71" fmla="*/ 593941 h 599365"/>
              <a:gd name="connsiteX72" fmla="*/ 56953 w 732255"/>
              <a:gd name="connsiteY72" fmla="*/ 593941 h 599365"/>
              <a:gd name="connsiteX73" fmla="*/ 48817 w 732255"/>
              <a:gd name="connsiteY73" fmla="*/ 591229 h 599365"/>
              <a:gd name="connsiteX74" fmla="*/ 46105 w 732255"/>
              <a:gd name="connsiteY74" fmla="*/ 588517 h 599365"/>
              <a:gd name="connsiteX75" fmla="*/ 40681 w 732255"/>
              <a:gd name="connsiteY75" fmla="*/ 583093 h 599365"/>
              <a:gd name="connsiteX76" fmla="*/ 32545 w 732255"/>
              <a:gd name="connsiteY76" fmla="*/ 574957 h 599365"/>
              <a:gd name="connsiteX77" fmla="*/ 29833 w 732255"/>
              <a:gd name="connsiteY77" fmla="*/ 569533 h 599365"/>
              <a:gd name="connsiteX78" fmla="*/ 27121 w 732255"/>
              <a:gd name="connsiteY78" fmla="*/ 558684 h 599365"/>
              <a:gd name="connsiteX79" fmla="*/ 24409 w 732255"/>
              <a:gd name="connsiteY79" fmla="*/ 547836 h 599365"/>
              <a:gd name="connsiteX80" fmla="*/ 13560 w 732255"/>
              <a:gd name="connsiteY80" fmla="*/ 528852 h 599365"/>
              <a:gd name="connsiteX81" fmla="*/ 8136 w 732255"/>
              <a:gd name="connsiteY81" fmla="*/ 512579 h 599365"/>
              <a:gd name="connsiteX82" fmla="*/ 2712 w 732255"/>
              <a:gd name="connsiteY82" fmla="*/ 507155 h 599365"/>
              <a:gd name="connsiteX83" fmla="*/ 0 w 732255"/>
              <a:gd name="connsiteY83" fmla="*/ 499019 h 599365"/>
              <a:gd name="connsiteX84" fmla="*/ 0 w 732255"/>
              <a:gd name="connsiteY84" fmla="*/ 496307 h 599365"/>
              <a:gd name="connsiteX85" fmla="*/ 0 w 732255"/>
              <a:gd name="connsiteY85" fmla="*/ 493595 h 599365"/>
              <a:gd name="connsiteX86" fmla="*/ 0 w 732255"/>
              <a:gd name="connsiteY86" fmla="*/ 490883 h 599365"/>
              <a:gd name="connsiteX87" fmla="*/ 2712 w 732255"/>
              <a:gd name="connsiteY87" fmla="*/ 485459 h 599365"/>
              <a:gd name="connsiteX88" fmla="*/ 8136 w 732255"/>
              <a:gd name="connsiteY88" fmla="*/ 480035 h 599365"/>
              <a:gd name="connsiteX89" fmla="*/ 13560 w 732255"/>
              <a:gd name="connsiteY89" fmla="*/ 477322 h 599365"/>
              <a:gd name="connsiteX90" fmla="*/ 21697 w 732255"/>
              <a:gd name="connsiteY90" fmla="*/ 474610 h 599365"/>
              <a:gd name="connsiteX91" fmla="*/ 29833 w 732255"/>
              <a:gd name="connsiteY91" fmla="*/ 466474 h 599365"/>
              <a:gd name="connsiteX92" fmla="*/ 40681 w 732255"/>
              <a:gd name="connsiteY92" fmla="*/ 463762 h 599365"/>
              <a:gd name="connsiteX93" fmla="*/ 54241 w 732255"/>
              <a:gd name="connsiteY93" fmla="*/ 461050 h 599365"/>
              <a:gd name="connsiteX94" fmla="*/ 70513 w 732255"/>
              <a:gd name="connsiteY94" fmla="*/ 455626 h 599365"/>
              <a:gd name="connsiteX95" fmla="*/ 89498 w 732255"/>
              <a:gd name="connsiteY95" fmla="*/ 450202 h 599365"/>
              <a:gd name="connsiteX96" fmla="*/ 108482 w 732255"/>
              <a:gd name="connsiteY96" fmla="*/ 439354 h 599365"/>
              <a:gd name="connsiteX97" fmla="*/ 132891 w 732255"/>
              <a:gd name="connsiteY97" fmla="*/ 431217 h 599365"/>
              <a:gd name="connsiteX98" fmla="*/ 157299 w 732255"/>
              <a:gd name="connsiteY98" fmla="*/ 414945 h 599365"/>
              <a:gd name="connsiteX99" fmla="*/ 170860 w 732255"/>
              <a:gd name="connsiteY99" fmla="*/ 406809 h 599365"/>
              <a:gd name="connsiteX100" fmla="*/ 187132 w 732255"/>
              <a:gd name="connsiteY100" fmla="*/ 398673 h 599365"/>
              <a:gd name="connsiteX101" fmla="*/ 203404 w 732255"/>
              <a:gd name="connsiteY101" fmla="*/ 387825 h 599365"/>
              <a:gd name="connsiteX102" fmla="*/ 222389 w 732255"/>
              <a:gd name="connsiteY102" fmla="*/ 374264 h 599365"/>
              <a:gd name="connsiteX103" fmla="*/ 238661 w 732255"/>
              <a:gd name="connsiteY103" fmla="*/ 363416 h 599365"/>
              <a:gd name="connsiteX104" fmla="*/ 257645 w 732255"/>
              <a:gd name="connsiteY104" fmla="*/ 352568 h 599365"/>
              <a:gd name="connsiteX105" fmla="*/ 292902 w 732255"/>
              <a:gd name="connsiteY105" fmla="*/ 325447 h 599365"/>
              <a:gd name="connsiteX106" fmla="*/ 330871 w 732255"/>
              <a:gd name="connsiteY106" fmla="*/ 298327 h 599365"/>
              <a:gd name="connsiteX107" fmla="*/ 363415 w 732255"/>
              <a:gd name="connsiteY107" fmla="*/ 276630 h 599365"/>
              <a:gd name="connsiteX108" fmla="*/ 395960 w 732255"/>
              <a:gd name="connsiteY108" fmla="*/ 249510 h 599365"/>
              <a:gd name="connsiteX109" fmla="*/ 428505 w 732255"/>
              <a:gd name="connsiteY109" fmla="*/ 227813 h 599365"/>
              <a:gd name="connsiteX110" fmla="*/ 458337 w 732255"/>
              <a:gd name="connsiteY110" fmla="*/ 203405 h 599365"/>
              <a:gd name="connsiteX111" fmla="*/ 485458 w 732255"/>
              <a:gd name="connsiteY111" fmla="*/ 181708 h 599365"/>
              <a:gd name="connsiteX112" fmla="*/ 509866 w 732255"/>
              <a:gd name="connsiteY112" fmla="*/ 154587 h 599365"/>
              <a:gd name="connsiteX113" fmla="*/ 536987 w 732255"/>
              <a:gd name="connsiteY113" fmla="*/ 130179 h 599365"/>
              <a:gd name="connsiteX114" fmla="*/ 555971 w 732255"/>
              <a:gd name="connsiteY114" fmla="*/ 111195 h 599365"/>
              <a:gd name="connsiteX115" fmla="*/ 566820 w 732255"/>
              <a:gd name="connsiteY115" fmla="*/ 100346 h 599365"/>
              <a:gd name="connsiteX116" fmla="*/ 577668 w 732255"/>
              <a:gd name="connsiteY116" fmla="*/ 94922 h 599365"/>
              <a:gd name="connsiteX117" fmla="*/ 583092 w 732255"/>
              <a:gd name="connsiteY117" fmla="*/ 84074 h 599365"/>
              <a:gd name="connsiteX118" fmla="*/ 588516 w 732255"/>
              <a:gd name="connsiteY118" fmla="*/ 78650 h 599365"/>
              <a:gd name="connsiteX119" fmla="*/ 596652 w 732255"/>
              <a:gd name="connsiteY119" fmla="*/ 67802 h 599365"/>
              <a:gd name="connsiteX120" fmla="*/ 602076 w 732255"/>
              <a:gd name="connsiteY120" fmla="*/ 62377 h 599365"/>
              <a:gd name="connsiteX121" fmla="*/ 604788 w 732255"/>
              <a:gd name="connsiteY121" fmla="*/ 54241 h 599365"/>
              <a:gd name="connsiteX122" fmla="*/ 610212 w 732255"/>
              <a:gd name="connsiteY122" fmla="*/ 48817 h 599365"/>
              <a:gd name="connsiteX123" fmla="*/ 612925 w 732255"/>
              <a:gd name="connsiteY123" fmla="*/ 46105 h 599365"/>
              <a:gd name="connsiteX124" fmla="*/ 612925 w 732255"/>
              <a:gd name="connsiteY124" fmla="*/ 37969 h 599365"/>
              <a:gd name="connsiteX125" fmla="*/ 612925 w 732255"/>
              <a:gd name="connsiteY125" fmla="*/ 35257 h 599365"/>
              <a:gd name="connsiteX126" fmla="*/ 612925 w 732255"/>
              <a:gd name="connsiteY126" fmla="*/ 29833 h 599365"/>
              <a:gd name="connsiteX127" fmla="*/ 610212 w 732255"/>
              <a:gd name="connsiteY127" fmla="*/ 21697 h 599365"/>
              <a:gd name="connsiteX128" fmla="*/ 610212 w 732255"/>
              <a:gd name="connsiteY128" fmla="*/ 18985 h 599365"/>
              <a:gd name="connsiteX129" fmla="*/ 610212 w 732255"/>
              <a:gd name="connsiteY129" fmla="*/ 16272 h 599365"/>
              <a:gd name="connsiteX130" fmla="*/ 612925 w 732255"/>
              <a:gd name="connsiteY130" fmla="*/ 13560 h 599365"/>
              <a:gd name="connsiteX131" fmla="*/ 615637 w 732255"/>
              <a:gd name="connsiteY131" fmla="*/ 5424 h 599365"/>
              <a:gd name="connsiteX132" fmla="*/ 618349 w 732255"/>
              <a:gd name="connsiteY132" fmla="*/ 2712 h 599365"/>
              <a:gd name="connsiteX133" fmla="*/ 623773 w 732255"/>
              <a:gd name="connsiteY133" fmla="*/ 2712 h 599365"/>
              <a:gd name="connsiteX134" fmla="*/ 629197 w 732255"/>
              <a:gd name="connsiteY134" fmla="*/ 0 h 59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732255" h="599365">
                <a:moveTo>
                  <a:pt x="629197" y="0"/>
                </a:moveTo>
                <a:lnTo>
                  <a:pt x="631909" y="0"/>
                </a:lnTo>
                <a:lnTo>
                  <a:pt x="634621" y="0"/>
                </a:lnTo>
                <a:lnTo>
                  <a:pt x="642757" y="2712"/>
                </a:lnTo>
                <a:lnTo>
                  <a:pt x="648181" y="8136"/>
                </a:lnTo>
                <a:lnTo>
                  <a:pt x="659029" y="16272"/>
                </a:lnTo>
                <a:lnTo>
                  <a:pt x="669878" y="21697"/>
                </a:lnTo>
                <a:lnTo>
                  <a:pt x="678014" y="29833"/>
                </a:lnTo>
                <a:lnTo>
                  <a:pt x="691574" y="37969"/>
                </a:lnTo>
                <a:lnTo>
                  <a:pt x="702422" y="48817"/>
                </a:lnTo>
                <a:lnTo>
                  <a:pt x="710558" y="59665"/>
                </a:lnTo>
                <a:lnTo>
                  <a:pt x="718695" y="67802"/>
                </a:lnTo>
                <a:lnTo>
                  <a:pt x="724119" y="78650"/>
                </a:lnTo>
                <a:lnTo>
                  <a:pt x="726831" y="89498"/>
                </a:lnTo>
                <a:lnTo>
                  <a:pt x="732255" y="94922"/>
                </a:lnTo>
                <a:lnTo>
                  <a:pt x="732255" y="100346"/>
                </a:lnTo>
                <a:lnTo>
                  <a:pt x="726831" y="108482"/>
                </a:lnTo>
                <a:lnTo>
                  <a:pt x="726831" y="111195"/>
                </a:lnTo>
                <a:lnTo>
                  <a:pt x="724119" y="113907"/>
                </a:lnTo>
                <a:lnTo>
                  <a:pt x="718695" y="122043"/>
                </a:lnTo>
                <a:lnTo>
                  <a:pt x="715983" y="124755"/>
                </a:lnTo>
                <a:lnTo>
                  <a:pt x="707846" y="130179"/>
                </a:lnTo>
                <a:lnTo>
                  <a:pt x="696998" y="138315"/>
                </a:lnTo>
                <a:lnTo>
                  <a:pt x="691574" y="143739"/>
                </a:lnTo>
                <a:lnTo>
                  <a:pt x="678014" y="154587"/>
                </a:lnTo>
                <a:lnTo>
                  <a:pt x="669878" y="162724"/>
                </a:lnTo>
                <a:lnTo>
                  <a:pt x="656317" y="170860"/>
                </a:lnTo>
                <a:lnTo>
                  <a:pt x="642757" y="181708"/>
                </a:lnTo>
                <a:lnTo>
                  <a:pt x="626485" y="192556"/>
                </a:lnTo>
                <a:lnTo>
                  <a:pt x="610212" y="203405"/>
                </a:lnTo>
                <a:lnTo>
                  <a:pt x="588516" y="216965"/>
                </a:lnTo>
                <a:lnTo>
                  <a:pt x="572244" y="230525"/>
                </a:lnTo>
                <a:lnTo>
                  <a:pt x="550547" y="244085"/>
                </a:lnTo>
                <a:lnTo>
                  <a:pt x="507154" y="268494"/>
                </a:lnTo>
                <a:lnTo>
                  <a:pt x="469186" y="292902"/>
                </a:lnTo>
                <a:lnTo>
                  <a:pt x="431217" y="314599"/>
                </a:lnTo>
                <a:lnTo>
                  <a:pt x="398672" y="339007"/>
                </a:lnTo>
                <a:lnTo>
                  <a:pt x="366128" y="360704"/>
                </a:lnTo>
                <a:lnTo>
                  <a:pt x="336295" y="382400"/>
                </a:lnTo>
                <a:lnTo>
                  <a:pt x="306462" y="398673"/>
                </a:lnTo>
                <a:lnTo>
                  <a:pt x="279342" y="414945"/>
                </a:lnTo>
                <a:lnTo>
                  <a:pt x="257645" y="428505"/>
                </a:lnTo>
                <a:lnTo>
                  <a:pt x="238661" y="439354"/>
                </a:lnTo>
                <a:lnTo>
                  <a:pt x="225101" y="450202"/>
                </a:lnTo>
                <a:lnTo>
                  <a:pt x="211540" y="455626"/>
                </a:lnTo>
                <a:lnTo>
                  <a:pt x="203404" y="461050"/>
                </a:lnTo>
                <a:lnTo>
                  <a:pt x="200692" y="463762"/>
                </a:lnTo>
                <a:lnTo>
                  <a:pt x="197980" y="466474"/>
                </a:lnTo>
                <a:lnTo>
                  <a:pt x="195268" y="469186"/>
                </a:lnTo>
                <a:lnTo>
                  <a:pt x="192556" y="474610"/>
                </a:lnTo>
                <a:lnTo>
                  <a:pt x="192556" y="477322"/>
                </a:lnTo>
                <a:lnTo>
                  <a:pt x="195268" y="477322"/>
                </a:lnTo>
                <a:lnTo>
                  <a:pt x="200692" y="480035"/>
                </a:lnTo>
                <a:lnTo>
                  <a:pt x="203404" y="480035"/>
                </a:lnTo>
                <a:lnTo>
                  <a:pt x="214252" y="480035"/>
                </a:lnTo>
                <a:lnTo>
                  <a:pt x="222389" y="477322"/>
                </a:lnTo>
                <a:lnTo>
                  <a:pt x="233237" y="477322"/>
                </a:lnTo>
                <a:lnTo>
                  <a:pt x="244085" y="477322"/>
                </a:lnTo>
                <a:lnTo>
                  <a:pt x="245461" y="477093"/>
                </a:lnTo>
                <a:lnTo>
                  <a:pt x="222881" y="492146"/>
                </a:lnTo>
                <a:cubicBezTo>
                  <a:pt x="212533" y="500770"/>
                  <a:pt x="205514" y="513249"/>
                  <a:pt x="194306" y="520721"/>
                </a:cubicBezTo>
                <a:cubicBezTo>
                  <a:pt x="108389" y="577999"/>
                  <a:pt x="227082" y="474358"/>
                  <a:pt x="137156" y="549296"/>
                </a:cubicBezTo>
                <a:cubicBezTo>
                  <a:pt x="90344" y="588306"/>
                  <a:pt x="97169" y="583863"/>
                  <a:pt x="106331" y="579032"/>
                </a:cubicBezTo>
                <a:lnTo>
                  <a:pt x="108131" y="578196"/>
                </a:lnTo>
                <a:lnTo>
                  <a:pt x="103058" y="585805"/>
                </a:lnTo>
                <a:lnTo>
                  <a:pt x="94922" y="588517"/>
                </a:lnTo>
                <a:lnTo>
                  <a:pt x="92210" y="591229"/>
                </a:lnTo>
                <a:lnTo>
                  <a:pt x="86786" y="593941"/>
                </a:lnTo>
                <a:lnTo>
                  <a:pt x="78650" y="599365"/>
                </a:lnTo>
                <a:lnTo>
                  <a:pt x="73226" y="599365"/>
                </a:lnTo>
                <a:lnTo>
                  <a:pt x="70513" y="593941"/>
                </a:lnTo>
                <a:lnTo>
                  <a:pt x="62377" y="593941"/>
                </a:lnTo>
                <a:lnTo>
                  <a:pt x="56953" y="593941"/>
                </a:lnTo>
                <a:lnTo>
                  <a:pt x="48817" y="591229"/>
                </a:lnTo>
                <a:lnTo>
                  <a:pt x="46105" y="588517"/>
                </a:lnTo>
                <a:lnTo>
                  <a:pt x="40681" y="583093"/>
                </a:lnTo>
                <a:lnTo>
                  <a:pt x="32545" y="574957"/>
                </a:lnTo>
                <a:lnTo>
                  <a:pt x="29833" y="569533"/>
                </a:lnTo>
                <a:lnTo>
                  <a:pt x="27121" y="558684"/>
                </a:lnTo>
                <a:lnTo>
                  <a:pt x="24409" y="547836"/>
                </a:lnTo>
                <a:lnTo>
                  <a:pt x="13560" y="528852"/>
                </a:lnTo>
                <a:lnTo>
                  <a:pt x="8136" y="512579"/>
                </a:lnTo>
                <a:lnTo>
                  <a:pt x="2712" y="507155"/>
                </a:lnTo>
                <a:lnTo>
                  <a:pt x="0" y="499019"/>
                </a:lnTo>
                <a:lnTo>
                  <a:pt x="0" y="496307"/>
                </a:lnTo>
                <a:lnTo>
                  <a:pt x="0" y="493595"/>
                </a:lnTo>
                <a:lnTo>
                  <a:pt x="0" y="490883"/>
                </a:lnTo>
                <a:lnTo>
                  <a:pt x="2712" y="485459"/>
                </a:lnTo>
                <a:lnTo>
                  <a:pt x="8136" y="480035"/>
                </a:lnTo>
                <a:lnTo>
                  <a:pt x="13560" y="477322"/>
                </a:lnTo>
                <a:lnTo>
                  <a:pt x="21697" y="474610"/>
                </a:lnTo>
                <a:lnTo>
                  <a:pt x="29833" y="466474"/>
                </a:lnTo>
                <a:lnTo>
                  <a:pt x="40681" y="463762"/>
                </a:lnTo>
                <a:lnTo>
                  <a:pt x="54241" y="461050"/>
                </a:lnTo>
                <a:lnTo>
                  <a:pt x="70513" y="455626"/>
                </a:lnTo>
                <a:lnTo>
                  <a:pt x="89498" y="450202"/>
                </a:lnTo>
                <a:lnTo>
                  <a:pt x="108482" y="439354"/>
                </a:lnTo>
                <a:lnTo>
                  <a:pt x="132891" y="431217"/>
                </a:lnTo>
                <a:lnTo>
                  <a:pt x="157299" y="414945"/>
                </a:lnTo>
                <a:lnTo>
                  <a:pt x="170860" y="406809"/>
                </a:lnTo>
                <a:lnTo>
                  <a:pt x="187132" y="398673"/>
                </a:lnTo>
                <a:lnTo>
                  <a:pt x="203404" y="387825"/>
                </a:lnTo>
                <a:lnTo>
                  <a:pt x="222389" y="374264"/>
                </a:lnTo>
                <a:lnTo>
                  <a:pt x="238661" y="363416"/>
                </a:lnTo>
                <a:lnTo>
                  <a:pt x="257645" y="352568"/>
                </a:lnTo>
                <a:lnTo>
                  <a:pt x="292902" y="325447"/>
                </a:lnTo>
                <a:lnTo>
                  <a:pt x="330871" y="298327"/>
                </a:lnTo>
                <a:lnTo>
                  <a:pt x="363415" y="276630"/>
                </a:lnTo>
                <a:lnTo>
                  <a:pt x="395960" y="249510"/>
                </a:lnTo>
                <a:lnTo>
                  <a:pt x="428505" y="227813"/>
                </a:lnTo>
                <a:lnTo>
                  <a:pt x="458337" y="203405"/>
                </a:lnTo>
                <a:lnTo>
                  <a:pt x="485458" y="181708"/>
                </a:lnTo>
                <a:lnTo>
                  <a:pt x="509866" y="154587"/>
                </a:lnTo>
                <a:lnTo>
                  <a:pt x="536987" y="130179"/>
                </a:lnTo>
                <a:lnTo>
                  <a:pt x="555971" y="111195"/>
                </a:lnTo>
                <a:lnTo>
                  <a:pt x="566820" y="100346"/>
                </a:lnTo>
                <a:lnTo>
                  <a:pt x="577668" y="94922"/>
                </a:lnTo>
                <a:lnTo>
                  <a:pt x="583092" y="84074"/>
                </a:lnTo>
                <a:lnTo>
                  <a:pt x="588516" y="78650"/>
                </a:lnTo>
                <a:lnTo>
                  <a:pt x="596652" y="67802"/>
                </a:lnTo>
                <a:lnTo>
                  <a:pt x="602076" y="62377"/>
                </a:lnTo>
                <a:lnTo>
                  <a:pt x="604788" y="54241"/>
                </a:lnTo>
                <a:lnTo>
                  <a:pt x="610212" y="48817"/>
                </a:lnTo>
                <a:lnTo>
                  <a:pt x="612925" y="46105"/>
                </a:lnTo>
                <a:lnTo>
                  <a:pt x="612925" y="37969"/>
                </a:lnTo>
                <a:lnTo>
                  <a:pt x="612925" y="35257"/>
                </a:lnTo>
                <a:lnTo>
                  <a:pt x="612925" y="29833"/>
                </a:lnTo>
                <a:lnTo>
                  <a:pt x="610212" y="21697"/>
                </a:lnTo>
                <a:lnTo>
                  <a:pt x="610212" y="18985"/>
                </a:lnTo>
                <a:lnTo>
                  <a:pt x="610212" y="16272"/>
                </a:lnTo>
                <a:lnTo>
                  <a:pt x="612925" y="13560"/>
                </a:lnTo>
                <a:lnTo>
                  <a:pt x="615637" y="5424"/>
                </a:lnTo>
                <a:lnTo>
                  <a:pt x="618349" y="2712"/>
                </a:lnTo>
                <a:lnTo>
                  <a:pt x="623773" y="2712"/>
                </a:lnTo>
                <a:lnTo>
                  <a:pt x="62919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7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你行装准备完成，一起去美丽的荷兰看看吧！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旅行背包插画元素\5bc81f4088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1" b="95724" l="4615" r="961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7694"/>
            <a:ext cx="2950841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93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258963" y="1794182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参观荷兰牧场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宁静之美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579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635646"/>
            <a:ext cx="7632848" cy="1251112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段，你觉得荷兰是个怎样的国家？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荷兰</a:t>
            </a: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初印象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8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4724" y="1275606"/>
            <a:ext cx="797972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ea typeface="楷体" panose="02010609060101010101" pitchFamily="49" charset="-122"/>
              </a:rPr>
              <a:t>        </a:t>
            </a:r>
            <a:r>
              <a:rPr lang="zh-CN" altLang="en-US" sz="3200" b="1" dirty="0">
                <a:ea typeface="楷体" panose="02010609060101010101" pitchFamily="49" charset="-122"/>
              </a:rPr>
              <a:t>荷</a:t>
            </a:r>
            <a:r>
              <a:rPr lang="zh-CN" altLang="en-US" sz="3200" b="1" dirty="0" smtClean="0">
                <a:ea typeface="楷体" panose="02010609060101010101" pitchFamily="49" charset="-122"/>
              </a:rPr>
              <a:t>兰，也称尼德兰，欧洲西部国家。</a:t>
            </a:r>
            <a:r>
              <a:rPr lang="zh-CN" altLang="en-US" sz="3200" b="1" dirty="0">
                <a:ea typeface="楷体" panose="02010609060101010101" pitchFamily="49" charset="-122"/>
              </a:rPr>
              <a:t>以海堤、风车、郁金香和宽容的社会风气而</a:t>
            </a:r>
            <a:r>
              <a:rPr lang="zh-CN" altLang="en-US" sz="3200" b="1" dirty="0" smtClean="0">
                <a:ea typeface="楷体" panose="02010609060101010101" pitchFamily="49" charset="-122"/>
              </a:rPr>
              <a:t>闻名。有“水之国”“花之国”之称，运河、郁金香、牧场等都是荷兰的标志。</a:t>
            </a:r>
            <a:endParaRPr lang="zh-CN" altLang="en-US" sz="3200" b="1" dirty="0"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8858" y="325795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牧场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7584" y="1347614"/>
            <a:ext cx="763284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自读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文，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思考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：课文描写了荷兰牧场的哪几幅画面？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5春\图\新建文件夹\98修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3" y="0"/>
            <a:ext cx="7329707" cy="512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1540" y="1231623"/>
            <a:ext cx="3096344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绿色低地上，牛群在吃草</a:t>
            </a:r>
            <a:endParaRPr lang="zh-CN" altLang="en-US" sz="2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987253"/>
            <a:ext cx="3168352" cy="88885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1894330"/>
            <a:ext cx="3168352" cy="692407"/>
          </a:xfrm>
          <a:prstGeom prst="rect">
            <a:avLst/>
          </a:prstGeom>
          <a:no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5536" y="2607879"/>
            <a:ext cx="3168352" cy="69240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36" y="3312962"/>
            <a:ext cx="3168352" cy="336171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95936" y="70148"/>
            <a:ext cx="3168352" cy="1415752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1560" y="1921923"/>
            <a:ext cx="2808312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辽阔无垠的原野上，骏马在飞驰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4908" y="2641804"/>
            <a:ext cx="2782956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绿色草原上，羊群、猪群、小鸡等动物悠然自得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10624" y="411510"/>
            <a:ext cx="2800548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傍晚，人们将牛奶运走，入夜后，牲畜都沉睡了</a:t>
            </a:r>
          </a:p>
        </p:txBody>
      </p:sp>
      <p:sp>
        <p:nvSpPr>
          <p:cNvPr id="4" name="右大括号 3"/>
          <p:cNvSpPr/>
          <p:nvPr/>
        </p:nvSpPr>
        <p:spPr>
          <a:xfrm>
            <a:off x="3635896" y="1347614"/>
            <a:ext cx="288032" cy="18002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70057" y="2018167"/>
            <a:ext cx="793424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白天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0384" y="2686148"/>
            <a:ext cx="176078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傍晚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到夜间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3635896" y="3219822"/>
            <a:ext cx="1975002" cy="292977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5410501" y="1566004"/>
            <a:ext cx="673667" cy="102920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7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" grpId="0" animBg="1"/>
      <p:bldP spid="6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91630"/>
            <a:ext cx="748883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者眼中的“真正的荷兰”是什么样的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？带着这个问题细读课文，画出相关语句。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参观白天的荷兰牧场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0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491630"/>
            <a:ext cx="734481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品读第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思考：“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牛群吃草”的特点是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什么？画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出相关语句。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2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3779912" y="2998436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44759" y="735888"/>
            <a:ext cx="806489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条条运河之间的绿色低地上，黑白花牛，白头黑牛，白腰蓝嘴黑牛，在低头吃草。有的牛背上盖着防潮的毛毡。牛群吃草时非常专注，有时站立不动，仿佛正在思考着什么。牛犊还未长大，却有了端庄的仪态。老牛好似牛群的家长，无比威严。极目远眺，四周全是碧绿的丝绒般的草原和黑白两色的花牛。这就是真正的荷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767" y="2111649"/>
            <a:ext cx="777686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89729" y="2536088"/>
            <a:ext cx="777686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44759" y="2968136"/>
            <a:ext cx="252028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697123" y="1706678"/>
            <a:ext cx="667716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64839" y="2149010"/>
            <a:ext cx="64807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261383" y="2149010"/>
            <a:ext cx="64807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01402" y="3705875"/>
            <a:ext cx="7839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先整体写牛群吃草的共同特点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“非常专注”，再写一些牛的特殊表现。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60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11" grpId="0" animBg="1"/>
      <p:bldP spid="12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2014" y="771550"/>
            <a:ext cx="773841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结合牧场的环境思考：牛群吃草为什么能“非常专注”？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2211710"/>
            <a:ext cx="78392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因为没有牧人的吆喝，没有同伴的争食，唯有四周丝绒般的碧绿草原，宁静而舒适，所以牛群才能这么专注地吃草。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27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722787"/>
            <a:ext cx="7549621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这段话虽然没有直接使用“宁静”“舒适”等字眼，却通过牛的群体和个体的表现，勾勒出一幅充满闲适气息的画面。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3579862"/>
            <a:ext cx="7704856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请大家带着欣赏之情，有感情地朗读第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自然段，读出荷兰牧场宁静、舒适的感觉。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1840" y="2655400"/>
            <a:ext cx="2709396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牧</a:t>
            </a:r>
            <a:r>
              <a:rPr lang="zh-CN" altLang="en-US" sz="2800" b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场宁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静、</a:t>
            </a:r>
            <a:r>
              <a:rPr lang="zh-CN" altLang="en-US" sz="2800" b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舒适</a:t>
            </a:r>
            <a:endParaRPr lang="zh-CN" altLang="en-US" sz="28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89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419622"/>
            <a:ext cx="7416824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自然段，思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考：“真正的荷兰”还有什么特点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4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00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131158" y="759501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572000" y="3847542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9552" y="699541"/>
            <a:ext cx="815244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就是真正的荷兰。碧绿色的低地镶嵌在一条条运河之间，成群的骏马，匹匹膘肥体壮。除了深深的野草遮掩着的运河，没有什么能够阻挡它们飞驰到远方。辽阔无垠的原野似乎归它们所有，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它们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是这个自由王国的主人和公爵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绿色的草原上，白色的绵羊悠然自得。黑色的猪群不停地呼噜着，像是对什么表示赞许。成千上万的小鸡，成群结队的长毛山羊，在见不到一个人影的绿草地上，安闲地欣赏着这属于它们自己的王国。这就是真正的荷兰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31840" y="2473530"/>
            <a:ext cx="470473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377507" y="3793037"/>
            <a:ext cx="126388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48888" y="4228460"/>
            <a:ext cx="402311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云形标注 10"/>
          <p:cNvSpPr/>
          <p:nvPr/>
        </p:nvSpPr>
        <p:spPr>
          <a:xfrm>
            <a:off x="179512" y="-20538"/>
            <a:ext cx="4047671" cy="1329042"/>
          </a:xfrm>
          <a:prstGeom prst="cloudCallout">
            <a:avLst>
              <a:gd name="adj1" fmla="val 48540"/>
              <a:gd name="adj2" fmla="val 41993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想象动物们在牧场上的样子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2721" y="4299942"/>
            <a:ext cx="772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牧场是动物的王国，它们才是王国中尊贵的主人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爆炸形 2 12"/>
          <p:cNvSpPr/>
          <p:nvPr/>
        </p:nvSpPr>
        <p:spPr>
          <a:xfrm>
            <a:off x="2774626" y="2007041"/>
            <a:ext cx="4602881" cy="1175980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、安闲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74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1" grpId="0" animBg="1"/>
      <p:bldP spid="11" grpId="1" animBg="1"/>
      <p:bldP spid="12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419622"/>
            <a:ext cx="763284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带着自己对牧场特点的体会，有感情地朗读第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自然段。</a:t>
            </a:r>
            <a:endParaRPr lang="en-US" altLang="zh-CN" sz="32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627785" cy="786109"/>
            <a:chOff x="4528511" y="2205925"/>
            <a:chExt cx="2627785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627785" cy="786109"/>
              <a:chOff x="4977731" y="2886237"/>
              <a:chExt cx="2627785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8" y="2962111"/>
                <a:ext cx="2123728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762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">
            <a:extLst>
              <a:ext uri="{FF2B5EF4-FFF2-40B4-BE49-F238E27FC236}">
                <a16:creationId xmlns="" xmlns:a16="http://schemas.microsoft.com/office/drawing/2014/main" id="{06E88223-4167-0746-8818-C83637374A72}"/>
              </a:ext>
            </a:extLst>
          </p:cNvPr>
          <p:cNvSpPr txBox="1"/>
          <p:nvPr/>
        </p:nvSpPr>
        <p:spPr>
          <a:xfrm>
            <a:off x="101826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TextBox 48"/>
          <p:cNvSpPr txBox="1"/>
          <p:nvPr/>
        </p:nvSpPr>
        <p:spPr>
          <a:xfrm>
            <a:off x="3771549" y="986400"/>
            <a:ext cx="4748534" cy="992579"/>
          </a:xfrm>
          <a:prstGeom prst="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牧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场之国</a:t>
            </a:r>
            <a:endParaRPr lang="zh-CN" altLang="en-US" sz="6000" b="1" dirty="0">
              <a:ln w="0">
                <a:solidFill>
                  <a:schemeClr val="accent3">
                    <a:lumMod val="75000"/>
                  </a:schemeClr>
                </a:solidFill>
              </a:ln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2" name="组合 2"/>
          <p:cNvGrpSpPr>
            <a:grpSpLocks/>
          </p:cNvGrpSpPr>
          <p:nvPr/>
        </p:nvGrpSpPr>
        <p:grpSpPr bwMode="auto">
          <a:xfrm>
            <a:off x="2198693" y="975217"/>
            <a:ext cx="1224000" cy="1151671"/>
            <a:chOff x="1683887" y="876655"/>
            <a:chExt cx="1479841" cy="1392794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903296" y="956773"/>
              <a:ext cx="975233" cy="1116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/>
          <p:cNvSpPr>
            <a:spLocks noChangeArrowheads="1"/>
          </p:cNvSpPr>
          <p:nvPr/>
        </p:nvSpPr>
        <p:spPr bwMode="auto">
          <a:xfrm>
            <a:off x="5868988" y="383089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26" name="Picture 2" descr="E:\24春\图\五下题目旁的图处理后\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/>
          <a:stretch/>
        </p:blipFill>
        <p:spPr bwMode="auto">
          <a:xfrm>
            <a:off x="1206582" y="2318804"/>
            <a:ext cx="390282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635646"/>
            <a:ext cx="799288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自由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然段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，说一说这一自然段描写了哪两个时间场景，并画出相关语句。</a:t>
            </a:r>
            <a:endParaRPr lang="zh-CN" altLang="en-US" sz="24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参观傍晚到夜晚的荷兰牧场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6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9548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了傍晚，才看见有人驾着小船过来，坐上小板凳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给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严肃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沉默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的奶牛挤奶。金色的晚霞铺在西天，远处偶尔传来汽笛声，接着又是一片寂静。在这里，谁都不叫喊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吆喝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，牛脖子上的铃铛也没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声，挤奶的人更是默默无言。运河之中，装满奶桶的船只在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舒缓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平稳地行驶。满载着一罐一罐牛奶的汽车、火车，不停地开往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城市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。车船过后，一切又恢复了平静。最后一抹晚霞也渐渐消失了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，整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个天地都暗了下来。狗不叫了，圈里的牛也不再发出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哞哞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声，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马也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忘记了踢马房的挡板。沉睡的牲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畜，无声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的低地，漆黑的夜晚，只有远处的几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座灯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塔在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闪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着微弱的光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591020" y="2541770"/>
            <a:ext cx="155881" cy="288000"/>
            <a:chOff x="8244408" y="2283718"/>
            <a:chExt cx="155881" cy="288000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8244408" y="2283718"/>
              <a:ext cx="72008" cy="28800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8328281" y="2283718"/>
              <a:ext cx="72008" cy="28800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058560" y="4117017"/>
            <a:ext cx="5689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自读这一自然段，体会语句中传达出的宁静之美。</a:t>
            </a:r>
            <a:endParaRPr lang="zh-CN" altLang="en-US" sz="24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619672" y="259512"/>
            <a:ext cx="720080" cy="40973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397921" y="3760663"/>
            <a:ext cx="648072" cy="41204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940152" y="2859782"/>
            <a:ext cx="259228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619685" y="1521693"/>
            <a:ext cx="259227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827584" y="1203598"/>
            <a:ext cx="7524836" cy="213750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荷兰牧场风光动态美与静态美并存，朗读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时，语调抒情，语气轻柔平缓，语速稍慢。要边读边感受荷兰牧场风光之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美。让我们一起再读一读课文吧！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15295"/>
            <a:ext cx="2627785" cy="786109"/>
            <a:chOff x="4528511" y="2205925"/>
            <a:chExt cx="2627785" cy="786109"/>
          </a:xfrm>
        </p:grpSpPr>
        <p:grpSp>
          <p:nvGrpSpPr>
            <p:cNvPr id="10" name="组合 9"/>
            <p:cNvGrpSpPr/>
            <p:nvPr/>
          </p:nvGrpSpPr>
          <p:grpSpPr>
            <a:xfrm>
              <a:off x="4528511" y="2205925"/>
              <a:ext cx="2627785" cy="786109"/>
              <a:chOff x="4977731" y="2886237"/>
              <a:chExt cx="2627785" cy="786109"/>
            </a:xfrm>
          </p:grpSpPr>
          <p:sp>
            <p:nvSpPr>
              <p:cNvPr id="12" name="流程图: 离页连接符 1"/>
              <p:cNvSpPr/>
              <p:nvPr/>
            </p:nvSpPr>
            <p:spPr>
              <a:xfrm>
                <a:off x="5481788" y="2962111"/>
                <a:ext cx="2123728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72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365556" y="1884773"/>
            <a:ext cx="5753490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交流参观荷兰的感受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900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2720" y="987574"/>
            <a:ext cx="7379719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结合全文内容概括“真正的荷兰”的特点。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23728" y="2787777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宁静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7944" y="2787774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自由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0152" y="2787775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悠闲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83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22" y="642765"/>
            <a:ext cx="3600000" cy="2416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60024" y="3201819"/>
            <a:ext cx="3888432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“真正的荷兰”是安静和谐的奶牛的天堂 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42764"/>
            <a:ext cx="2912589" cy="238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977263" y="3201818"/>
            <a:ext cx="3411161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pPr algn="l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“真正的荷兰”是自由驰骋的骏马的世界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572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55576" y="3273827"/>
            <a:ext cx="3744416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“真正的荷兰”是悠然自得的牲畜的王国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2" name="Picture 4" descr="http://img1.tuliu.com/art/2016/04/15/57109d56929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9" r="15209"/>
          <a:stretch/>
        </p:blipFill>
        <p:spPr bwMode="auto">
          <a:xfrm>
            <a:off x="874715" y="699542"/>
            <a:ext cx="3499628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r="560"/>
          <a:stretch/>
        </p:blipFill>
        <p:spPr bwMode="auto">
          <a:xfrm>
            <a:off x="5004048" y="699541"/>
            <a:ext cx="3339175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4932040" y="3273827"/>
            <a:ext cx="3528392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“真正的荷兰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</a:rPr>
              <a:t>”是祥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和寂静的美好世界</a:t>
            </a:r>
          </a:p>
        </p:txBody>
      </p:sp>
    </p:spTree>
    <p:extLst>
      <p:ext uri="{BB962C8B-B14F-4D97-AF65-F5344CB8AC3E}">
        <p14:creationId xmlns:p14="http://schemas.microsoft.com/office/powerpoint/2010/main" val="30619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7584" y="1203598"/>
            <a:ext cx="7488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作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者为什么反复强调“这就是真正的荷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兰”？仅仅是为表现这几个特点吗？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50" name="Picture 2" descr="E:\25春\图\新建文件夹\98修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41" y="45962"/>
            <a:ext cx="7323952" cy="511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3292683" y="1759636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406516" y="1928338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987866" y="1567447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608227" y="3171221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8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99542"/>
            <a:ext cx="8136904" cy="3643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共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出现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这就是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真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正的荷兰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”，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次出现在自然段结尾，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次出现在全文的结尾，都是作者看到眼前景象后油然而生的赞叹；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次出现在自然段的开头，引出要写的景象，也是赞美之情的延续。反复出现这句话，是作者感情的自然流露，表达出对荷兰牧场上安宁、美好、和谐的生活的赞美，也能加深读者对荷兰牧场的印象。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441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03598"/>
            <a:ext cx="7776864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作者笔下的牛、马、羊等动物都别有一番情趣，如“牛犊还未长大，却有了端庄的仪态”。找出这样的句子，读一读。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081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644759" y="735888"/>
            <a:ext cx="806489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条条运河之间的绿色低地上，黑白花牛，白头黑牛，白腰蓝嘴黑牛，在低头吃草。有的牛背上盖着防潮的毛毡。牛群吃草时非常专注，有时站立不动，仿佛正在思考着什么。牛犊还未长大，却有了端庄的仪态。老牛好似牛群的家长，无比威严。极目远眺，四周全是碧绿的丝绒般的草原和黑白两色的花牛。这就是真正的荷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68280" y="2931790"/>
            <a:ext cx="14349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12160" y="2065760"/>
            <a:ext cx="24482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247096" y="2065486"/>
            <a:ext cx="1512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738329" y="2510626"/>
            <a:ext cx="44929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1016" y="3651870"/>
            <a:ext cx="7909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        将一个事物当作人来写，赋予了事物以人的身份、性格等，突显了牧场上的情趣。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16868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83950"/>
            <a:ext cx="799288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再找找其他段落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类似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的语句，体会这些语句表现的情趣，并摘抄下来。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2707" y="1851670"/>
            <a:ext cx="6343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在绿色的草原上，白色的绵羊悠然自得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3756977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到了傍晚，才看见有人驾着小船过来，坐上小板凳，给严肃沉默的奶牛挤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奶。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3965" y="2361190"/>
            <a:ext cx="7753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黑色的猪群不停地呼噜着，像是对什么表示赞许。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72707" y="2892881"/>
            <a:ext cx="8047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l"/>
            </a:pP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成千上万的小鸡，成群结队的长毛山羊，在见不到一个人影的绿草地上，安闲地欣赏着这属于它们自己的王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国。</a:t>
            </a:r>
            <a:endParaRPr lang="zh-CN" altLang="en-US" sz="24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132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8847" y="1131590"/>
            <a:ext cx="4372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生活中常见事物的名称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0108" y="1184434"/>
            <a:ext cx="3827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骏马  铃铛  板凳  牲畜  </a:t>
            </a:r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8847" y="2120538"/>
            <a:ext cx="172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动词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2120538"/>
            <a:ext cx="645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远眺  遮掩  阻挡  飞驰  赞许  吆喝      </a:t>
            </a:r>
            <a:endParaRPr lang="zh-CN" altLang="en-US" sz="2800" b="1"/>
          </a:p>
        </p:txBody>
      </p:sp>
      <p:sp>
        <p:nvSpPr>
          <p:cNvPr id="11" name="TextBox 10"/>
          <p:cNvSpPr txBox="1"/>
          <p:nvPr/>
        </p:nvSpPr>
        <p:spPr>
          <a:xfrm>
            <a:off x="578847" y="3253502"/>
            <a:ext cx="172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形容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5736" y="3273827"/>
            <a:ext cx="6546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端庄  威严  辽阔  严肃   舒缓平稳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漆黑  微弱</a:t>
            </a:r>
            <a:endParaRPr lang="zh-CN" altLang="en-US" sz="2800" b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0" y="15295"/>
            <a:ext cx="2916029" cy="786109"/>
            <a:chOff x="4528511" y="2205925"/>
            <a:chExt cx="2916029" cy="78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16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词语积累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116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17861" y="4310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17F1D8B6-B56A-A304-7257-7B70A690AB3C}"/>
              </a:ext>
            </a:extLst>
          </p:cNvPr>
          <p:cNvSpPr txBox="1"/>
          <p:nvPr/>
        </p:nvSpPr>
        <p:spPr>
          <a:xfrm>
            <a:off x="3452805" y="892092"/>
            <a:ext cx="21273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荷兰风光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767258" y="4155926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1" t="4499" r="7021" b="-1"/>
          <a:stretch/>
        </p:blipFill>
        <p:spPr bwMode="auto">
          <a:xfrm>
            <a:off x="2727469" y="1789475"/>
            <a:ext cx="3708000" cy="2085749"/>
          </a:xfrm>
          <a:prstGeom prst="roundRect">
            <a:avLst>
              <a:gd name="adj" fmla="val 1234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1"/>
            <a:ext cx="969670" cy="7882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0734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8276" y="1753293"/>
            <a:ext cx="79801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牛犊还未长大，却有了端庄的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）态。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成群的骏马在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liáo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阔无垠的原野上飞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chí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了夜晚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shēng</a:t>
            </a:r>
            <a:r>
              <a:rPr lang="en-US" altLang="zh-CN" sz="2800" b="1" dirty="0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 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chù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   ）沉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睡了，一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切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huī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）复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了平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静。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6938" y="179991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仪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3968" y="232313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辽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37197" y="283183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驰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35838" y="332602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牲畜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3688" y="387827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恢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407" y="1050871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一、看拼音填空。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522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88633" y="1995686"/>
            <a:ext cx="699982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课文描写的荷兰是由</a:t>
            </a: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和</a:t>
            </a:r>
            <a:endParaRPr lang="en-US" altLang="zh-CN" sz="2800" b="1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组成的自然王国，从中我感受到这是一个</a:t>
            </a: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的牧场。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20072" y="1995686"/>
            <a:ext cx="2523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大片碧绿草原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632" y="251890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成群牛羊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28531" y="301807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</a:rPr>
              <a:t>宁静、悠闲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407" y="987574"/>
            <a:ext cx="6491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二、根据课文内容填空。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2534</Words>
  <Application>Microsoft Office PowerPoint</Application>
  <PresentationFormat>全屏显示(16:9)</PresentationFormat>
  <Paragraphs>168</Paragraphs>
  <Slides>41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Wingdings</vt:lpstr>
      <vt:lpstr>TeamViewer15</vt:lpstr>
      <vt:lpstr>Calibri</vt:lpstr>
      <vt:lpstr>楷体</vt:lpstr>
      <vt:lpstr>汉语拼音</vt:lpstr>
      <vt:lpstr>Times New Roman</vt:lpstr>
      <vt:lpstr>黑体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2024-12-16T03:44:22Z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