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67" r:id="rId2"/>
  </p:sldMasterIdLst>
  <p:notesMasterIdLst>
    <p:notesMasterId r:id="rId52"/>
  </p:notesMasterIdLst>
  <p:handoutMasterIdLst>
    <p:handoutMasterId r:id="rId53"/>
  </p:handoutMasterIdLst>
  <p:sldIdLst>
    <p:sldId id="1099" r:id="rId3"/>
    <p:sldId id="991" r:id="rId4"/>
    <p:sldId id="1016" r:id="rId5"/>
    <p:sldId id="1020" r:id="rId6"/>
    <p:sldId id="1021" r:id="rId7"/>
    <p:sldId id="1046" r:id="rId8"/>
    <p:sldId id="992" r:id="rId9"/>
    <p:sldId id="996" r:id="rId10"/>
    <p:sldId id="1085" r:id="rId11"/>
    <p:sldId id="1086" r:id="rId12"/>
    <p:sldId id="1053" r:id="rId13"/>
    <p:sldId id="1057" r:id="rId14"/>
    <p:sldId id="1058" r:id="rId15"/>
    <p:sldId id="1059" r:id="rId16"/>
    <p:sldId id="1060" r:id="rId17"/>
    <p:sldId id="1061" r:id="rId18"/>
    <p:sldId id="1063" r:id="rId19"/>
    <p:sldId id="1065" r:id="rId20"/>
    <p:sldId id="1002" r:id="rId21"/>
    <p:sldId id="1084" r:id="rId22"/>
    <p:sldId id="1083" r:id="rId23"/>
    <p:sldId id="1003" r:id="rId24"/>
    <p:sldId id="1033" r:id="rId25"/>
    <p:sldId id="1081" r:id="rId26"/>
    <p:sldId id="1004" r:id="rId27"/>
    <p:sldId id="1036" r:id="rId28"/>
    <p:sldId id="1082" r:id="rId29"/>
    <p:sldId id="1066" r:id="rId30"/>
    <p:sldId id="1007" r:id="rId31"/>
    <p:sldId id="1088" r:id="rId32"/>
    <p:sldId id="1089" r:id="rId33"/>
    <p:sldId id="1068" r:id="rId34"/>
    <p:sldId id="1069" r:id="rId35"/>
    <p:sldId id="1070" r:id="rId36"/>
    <p:sldId id="1071" r:id="rId37"/>
    <p:sldId id="1090" r:id="rId38"/>
    <p:sldId id="1091" r:id="rId39"/>
    <p:sldId id="1092" r:id="rId40"/>
    <p:sldId id="1072" r:id="rId41"/>
    <p:sldId id="1073" r:id="rId42"/>
    <p:sldId id="1074" r:id="rId43"/>
    <p:sldId id="1076" r:id="rId44"/>
    <p:sldId id="1093" r:id="rId45"/>
    <p:sldId id="1094" r:id="rId46"/>
    <p:sldId id="1095" r:id="rId47"/>
    <p:sldId id="1096" r:id="rId48"/>
    <p:sldId id="1097" r:id="rId49"/>
    <p:sldId id="1098" r:id="rId50"/>
    <p:sldId id="976" r:id="rId51"/>
  </p:sldIdLst>
  <p:sldSz cx="9144000" cy="5143500" type="screen16x9"/>
  <p:notesSz cx="6858000" cy="9144000"/>
  <p:embeddedFontLst>
    <p:embeddedFont>
      <p:font typeface="幼圆" pitchFamily="49" charset="-122"/>
      <p:regular r:id="rId54"/>
    </p:embeddedFont>
    <p:embeddedFont>
      <p:font typeface="Calibri" pitchFamily="34" charset="0"/>
      <p:regular r:id="rId55"/>
      <p:bold r:id="rId56"/>
      <p:italic r:id="rId57"/>
      <p:boldItalic r:id="rId58"/>
    </p:embeddedFont>
    <p:embeddedFont>
      <p:font typeface="仿宋" pitchFamily="49" charset="-122"/>
      <p:regular r:id="rId59"/>
    </p:embeddedFont>
    <p:embeddedFont>
      <p:font typeface="等线" charset="-122"/>
      <p:regular r:id="rId60"/>
      <p:bold r:id="rId61"/>
    </p:embeddedFont>
    <p:embeddedFont>
      <p:font typeface="Gulim" pitchFamily="34" charset="-127"/>
      <p:regular r:id="rId62"/>
    </p:embeddedFont>
    <p:embeddedFont>
      <p:font typeface="黑体" pitchFamily="49" charset="-122"/>
      <p:regular r:id="rId63"/>
    </p:embeddedFont>
    <p:embeddedFont>
      <p:font typeface="楷体" pitchFamily="49" charset="-122"/>
      <p:regular r:id="rId6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0CEB7BA-57BC-404C-9576-6A7C589B65E2}">
          <p14:sldIdLst>
            <p14:sldId id="1099"/>
            <p14:sldId id="991"/>
            <p14:sldId id="1016"/>
            <p14:sldId id="1020"/>
            <p14:sldId id="1021"/>
            <p14:sldId id="1046"/>
            <p14:sldId id="992"/>
            <p14:sldId id="996"/>
            <p14:sldId id="1085"/>
            <p14:sldId id="1086"/>
            <p14:sldId id="1053"/>
            <p14:sldId id="1057"/>
            <p14:sldId id="1058"/>
            <p14:sldId id="1059"/>
            <p14:sldId id="1060"/>
            <p14:sldId id="1061"/>
            <p14:sldId id="1063"/>
            <p14:sldId id="1065"/>
            <p14:sldId id="1002"/>
            <p14:sldId id="1084"/>
            <p14:sldId id="1083"/>
            <p14:sldId id="1003"/>
            <p14:sldId id="1033"/>
            <p14:sldId id="1081"/>
            <p14:sldId id="1004"/>
            <p14:sldId id="1036"/>
            <p14:sldId id="1082"/>
            <p14:sldId id="1066"/>
            <p14:sldId id="1007"/>
            <p14:sldId id="1088"/>
            <p14:sldId id="1089"/>
            <p14:sldId id="1068"/>
            <p14:sldId id="1069"/>
            <p14:sldId id="1070"/>
            <p14:sldId id="1071"/>
            <p14:sldId id="1090"/>
            <p14:sldId id="1091"/>
            <p14:sldId id="1092"/>
            <p14:sldId id="1072"/>
            <p14:sldId id="1073"/>
            <p14:sldId id="1074"/>
            <p14:sldId id="1076"/>
            <p14:sldId id="1093"/>
            <p14:sldId id="1094"/>
            <p14:sldId id="1095"/>
            <p14:sldId id="1096"/>
            <p14:sldId id="1097"/>
            <p14:sldId id="1098"/>
            <p14:sldId id="976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1529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2ED0"/>
    <a:srgbClr val="CCFFCC"/>
    <a:srgbClr val="FFBF53"/>
    <a:srgbClr val="FF9F9F"/>
    <a:srgbClr val="FF0000"/>
    <a:srgbClr val="0070C0"/>
    <a:srgbClr val="FF6600"/>
    <a:srgbClr val="009900"/>
    <a:srgbClr val="FF9933"/>
    <a:srgbClr val="EE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6833" autoAdjust="0"/>
  </p:normalViewPr>
  <p:slideViewPr>
    <p:cSldViewPr>
      <p:cViewPr varScale="1">
        <p:scale>
          <a:sx n="110" d="100"/>
          <a:sy n="110" d="100"/>
        </p:scale>
        <p:origin x="-696" y="-90"/>
      </p:cViewPr>
      <p:guideLst>
        <p:guide orient="horz" pos="152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font" Target="fonts/font2.fntdata"/><Relationship Id="rId63" Type="http://schemas.openxmlformats.org/officeDocument/2006/relationships/font" Target="fonts/font10.fntdata"/><Relationship Id="rId68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handoutMaster" Target="handoutMasters/handoutMaster1.xml"/><Relationship Id="rId58" Type="http://schemas.openxmlformats.org/officeDocument/2006/relationships/font" Target="fonts/font5.fntdata"/><Relationship Id="rId66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4.fntdata"/><Relationship Id="rId61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7.fntdata"/><Relationship Id="rId6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3.fntdata"/><Relationship Id="rId64" Type="http://schemas.openxmlformats.org/officeDocument/2006/relationships/font" Target="fonts/font11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6.fntdata"/><Relationship Id="rId67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1.fntdata"/><Relationship Id="rId62" Type="http://schemas.openxmlformats.org/officeDocument/2006/relationships/font" Target="fonts/font9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NULL"/><Relationship Id="rId1" Type="http://schemas.openxmlformats.org/officeDocument/2006/relationships/image" Target="../media/image36.png"/><Relationship Id="rId6" Type="http://schemas.openxmlformats.org/officeDocument/2006/relationships/image" Target="NULL"/><Relationship Id="rId5" Type="http://schemas.openxmlformats.org/officeDocument/2006/relationships/image" Target="../media/image38.png"/><Relationship Id="rId4" Type="http://schemas.openxmlformats.org/officeDocument/2006/relationships/image" Target="NUL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FE6D6E-ADF5-450C-9BCC-D2576740C9A4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1560B475-A0C2-406B-8717-4124CF567C75}">
      <dgm:prSet/>
      <dgm:spPr/>
      <dgm:t>
        <a:bodyPr/>
        <a:lstStyle/>
        <a:p>
          <a:r>
            <a:rPr lang="en-US" b="1" dirty="0"/>
            <a:t>1</a:t>
          </a:r>
          <a:r>
            <a:rPr lang="en-US" b="1" dirty="0" smtClean="0"/>
            <a:t>.</a:t>
          </a:r>
          <a:r>
            <a:rPr lang="zh-CN" b="1" dirty="0" smtClean="0"/>
            <a:t>仔细观察，描写画面</a:t>
          </a:r>
          <a:endParaRPr lang="zh-CN" dirty="0"/>
        </a:p>
      </dgm:t>
    </dgm:pt>
    <dgm:pt modelId="{6AA79B07-8DCF-4666-B7AA-9607D9D11EB3}" type="parTrans" cxnId="{1C6FB4D7-5161-4007-B6F5-3E7D85E4841D}">
      <dgm:prSet/>
      <dgm:spPr/>
      <dgm:t>
        <a:bodyPr/>
        <a:lstStyle/>
        <a:p>
          <a:endParaRPr lang="zh-CN" altLang="en-US"/>
        </a:p>
      </dgm:t>
    </dgm:pt>
    <dgm:pt modelId="{36DD91FA-BCF8-44FF-99CA-7CD17EBE2EE6}" type="sibTrans" cxnId="{1C6FB4D7-5161-4007-B6F5-3E7D85E4841D}">
      <dgm:prSet/>
      <dgm:spPr/>
      <dgm:t>
        <a:bodyPr/>
        <a:lstStyle/>
        <a:p>
          <a:endParaRPr lang="zh-CN" altLang="en-US"/>
        </a:p>
      </dgm:t>
    </dgm:pt>
    <dgm:pt modelId="{9C233FAD-076B-4BAC-A383-9B9176905253}">
      <dgm:prSet/>
      <dgm:spPr/>
      <dgm:t>
        <a:bodyPr/>
        <a:lstStyle/>
        <a:p>
          <a:r>
            <a:rPr lang="zh-CN" dirty="0" smtClean="0"/>
            <a:t>抓住画面中的细</a:t>
          </a:r>
          <a:r>
            <a:rPr lang="zh-CN" smtClean="0"/>
            <a:t>节：</a:t>
          </a:r>
          <a:r>
            <a:rPr lang="zh-CN" altLang="en-US" smtClean="0"/>
            <a:t>树桩和啄木鸟，</a:t>
          </a:r>
          <a:r>
            <a:rPr lang="zh-CN" smtClean="0"/>
            <a:t>生</a:t>
          </a:r>
          <a:r>
            <a:rPr lang="zh-CN" dirty="0" smtClean="0"/>
            <a:t>动再现画面中的场景和人物。</a:t>
          </a:r>
          <a:endParaRPr lang="zh-CN" dirty="0"/>
        </a:p>
      </dgm:t>
    </dgm:pt>
    <dgm:pt modelId="{4C0FA46B-1E05-4484-8BCB-372BE7AA836D}" type="parTrans" cxnId="{087A8BC7-DDAE-4A6A-890B-8FA1C900F94F}">
      <dgm:prSet/>
      <dgm:spPr/>
      <dgm:t>
        <a:bodyPr/>
        <a:lstStyle/>
        <a:p>
          <a:endParaRPr lang="zh-CN" altLang="en-US"/>
        </a:p>
      </dgm:t>
    </dgm:pt>
    <dgm:pt modelId="{3BC728F3-395B-4C43-9E87-52812D1D6015}" type="sibTrans" cxnId="{087A8BC7-DDAE-4A6A-890B-8FA1C900F94F}">
      <dgm:prSet/>
      <dgm:spPr/>
      <dgm:t>
        <a:bodyPr/>
        <a:lstStyle/>
        <a:p>
          <a:endParaRPr lang="zh-CN" altLang="en-US"/>
        </a:p>
      </dgm:t>
    </dgm:pt>
    <dgm:pt modelId="{D11035C4-D766-4981-8DC9-525B8C329EEB}">
      <dgm:prSet/>
      <dgm:spPr/>
      <dgm:t>
        <a:bodyPr/>
        <a:lstStyle/>
        <a:p>
          <a:r>
            <a:rPr lang="en-US" b="1" dirty="0"/>
            <a:t>2. </a:t>
          </a:r>
          <a:r>
            <a:rPr lang="zh-CN" b="1" dirty="0" smtClean="0"/>
            <a:t>针对内容，发表评论</a:t>
          </a:r>
          <a:endParaRPr lang="zh-CN" dirty="0"/>
        </a:p>
      </dgm:t>
    </dgm:pt>
    <dgm:pt modelId="{0AEE3A71-DFD5-4174-8A5E-763CE3959276}" type="parTrans" cxnId="{4E351FF5-5036-4F02-8A4C-2EC8CD56DE2E}">
      <dgm:prSet/>
      <dgm:spPr/>
      <dgm:t>
        <a:bodyPr/>
        <a:lstStyle/>
        <a:p>
          <a:endParaRPr lang="zh-CN" altLang="en-US"/>
        </a:p>
      </dgm:t>
    </dgm:pt>
    <dgm:pt modelId="{B1A6FDA0-46F5-4A09-B26C-F6A7744CBA5A}" type="sibTrans" cxnId="{4E351FF5-5036-4F02-8A4C-2EC8CD56DE2E}">
      <dgm:prSet/>
      <dgm:spPr/>
      <dgm:t>
        <a:bodyPr/>
        <a:lstStyle/>
        <a:p>
          <a:endParaRPr lang="zh-CN" altLang="en-US"/>
        </a:p>
      </dgm:t>
    </dgm:pt>
    <dgm:pt modelId="{D3F23B3E-58D8-4900-917E-3E861012725D}">
      <dgm:prSet/>
      <dgm:spPr/>
      <dgm:t>
        <a:bodyPr/>
        <a:lstStyle/>
        <a:p>
          <a:r>
            <a:rPr lang="zh-CN" dirty="0" smtClean="0"/>
            <a:t>结合画面内容，发表自己的看</a:t>
          </a:r>
          <a:r>
            <a:rPr lang="zh-CN" smtClean="0"/>
            <a:t>法：</a:t>
          </a:r>
          <a:r>
            <a:rPr lang="zh-CN" altLang="en-US" smtClean="0"/>
            <a:t>有些人为了暂时的利益，破坏环境，乱砍滥伐，他们太贪心了，也是愚蠢的</a:t>
          </a:r>
          <a:r>
            <a:rPr lang="zh-CN" smtClean="0"/>
            <a:t>。</a:t>
          </a:r>
          <a:endParaRPr lang="zh-CN" dirty="0"/>
        </a:p>
      </dgm:t>
    </dgm:pt>
    <dgm:pt modelId="{7D5AD6D1-CC13-40F4-A12F-E3E9A2ACA22A}" type="parTrans" cxnId="{3ECFD4BD-0D93-4BAF-80ED-7F976AED67B8}">
      <dgm:prSet/>
      <dgm:spPr/>
      <dgm:t>
        <a:bodyPr/>
        <a:lstStyle/>
        <a:p>
          <a:endParaRPr lang="zh-CN" altLang="en-US"/>
        </a:p>
      </dgm:t>
    </dgm:pt>
    <dgm:pt modelId="{266BB35F-4276-4469-A7A2-0AB3140E52BA}" type="sibTrans" cxnId="{3ECFD4BD-0D93-4BAF-80ED-7F976AED67B8}">
      <dgm:prSet/>
      <dgm:spPr/>
      <dgm:t>
        <a:bodyPr/>
        <a:lstStyle/>
        <a:p>
          <a:endParaRPr lang="zh-CN" altLang="en-US"/>
        </a:p>
      </dgm:t>
    </dgm:pt>
    <dgm:pt modelId="{654A359A-ABE7-480A-8405-CEF50AF12D7F}">
      <dgm:prSet/>
      <dgm:spPr/>
      <dgm:t>
        <a:bodyPr/>
        <a:lstStyle/>
        <a:p>
          <a:r>
            <a:rPr lang="en-US" altLang="zh-CN" b="1" dirty="0"/>
            <a:t>3</a:t>
          </a:r>
          <a:r>
            <a:rPr lang="en-US" altLang="zh-CN" b="1" dirty="0" smtClean="0"/>
            <a:t>.</a:t>
          </a:r>
          <a:r>
            <a:rPr lang="zh-CN" b="1" dirty="0" smtClean="0"/>
            <a:t>联系实际，写出启示</a:t>
          </a:r>
          <a:endParaRPr lang="zh-CN" dirty="0"/>
        </a:p>
      </dgm:t>
    </dgm:pt>
    <dgm:pt modelId="{CD1680B1-B15D-4EEC-BFD5-330871771A40}" type="parTrans" cxnId="{DEAFFD2E-5AC6-4D06-961E-CF6F7EAEF1A1}">
      <dgm:prSet/>
      <dgm:spPr/>
      <dgm:t>
        <a:bodyPr/>
        <a:lstStyle/>
        <a:p>
          <a:endParaRPr lang="zh-CN" altLang="en-US"/>
        </a:p>
      </dgm:t>
    </dgm:pt>
    <dgm:pt modelId="{12684EAF-7DCA-4E96-BCBC-BF4A3F1113EC}" type="sibTrans" cxnId="{DEAFFD2E-5AC6-4D06-961E-CF6F7EAEF1A1}">
      <dgm:prSet/>
      <dgm:spPr/>
      <dgm:t>
        <a:bodyPr/>
        <a:lstStyle/>
        <a:p>
          <a:endParaRPr lang="zh-CN" altLang="en-US"/>
        </a:p>
      </dgm:t>
    </dgm:pt>
    <dgm:pt modelId="{F1BD1735-E7D8-4BA9-B88D-3CE99986C56E}">
      <dgm:prSet/>
      <dgm:spPr/>
      <dgm:t>
        <a:bodyPr/>
        <a:lstStyle/>
        <a:p>
          <a:r>
            <a:rPr lang="zh-CN" dirty="0" smtClean="0"/>
            <a:t>文章</a:t>
          </a:r>
          <a:r>
            <a:rPr lang="zh-CN" smtClean="0"/>
            <a:t>联系现</a:t>
          </a:r>
          <a:r>
            <a:rPr lang="zh-CN" dirty="0" smtClean="0"/>
            <a:t>实生</a:t>
          </a:r>
          <a:r>
            <a:rPr lang="zh-CN" smtClean="0"/>
            <a:t>活中</a:t>
          </a:r>
          <a:r>
            <a:rPr lang="zh-CN" altLang="en-US" smtClean="0"/>
            <a:t>一些浪费资源的现象</a:t>
          </a:r>
          <a:r>
            <a:rPr lang="zh-CN" smtClean="0"/>
            <a:t>，</a:t>
          </a:r>
          <a:r>
            <a:rPr lang="zh-CN" dirty="0" smtClean="0"/>
            <a:t>深化漫画主</a:t>
          </a:r>
          <a:r>
            <a:rPr lang="zh-CN" smtClean="0"/>
            <a:t>旨，</a:t>
          </a:r>
          <a:r>
            <a:rPr lang="zh-CN" altLang="en-US" smtClean="0"/>
            <a:t>呼吁大家保护环境</a:t>
          </a:r>
          <a:r>
            <a:rPr lang="zh-CN" smtClean="0"/>
            <a:t>。</a:t>
          </a:r>
          <a:endParaRPr lang="zh-CN" dirty="0"/>
        </a:p>
      </dgm:t>
    </dgm:pt>
    <dgm:pt modelId="{0359B205-1EE2-4D05-9169-50D5006AFB1F}" type="parTrans" cxnId="{AA54A4AA-C456-455B-BE65-4B42503FEC34}">
      <dgm:prSet/>
      <dgm:spPr/>
      <dgm:t>
        <a:bodyPr/>
        <a:lstStyle/>
        <a:p>
          <a:endParaRPr lang="zh-CN" altLang="en-US"/>
        </a:p>
      </dgm:t>
    </dgm:pt>
    <dgm:pt modelId="{88DB79A2-DF7D-48FD-9D3B-F5837F07850E}" type="sibTrans" cxnId="{AA54A4AA-C456-455B-BE65-4B42503FEC34}">
      <dgm:prSet/>
      <dgm:spPr/>
      <dgm:t>
        <a:bodyPr/>
        <a:lstStyle/>
        <a:p>
          <a:endParaRPr lang="zh-CN" altLang="en-US"/>
        </a:p>
      </dgm:t>
    </dgm:pt>
    <dgm:pt modelId="{FADB183D-A3F4-4CB9-A133-A49FF8045717}" type="pres">
      <dgm:prSet presAssocID="{AFFE6D6E-ADF5-450C-9BCC-D2576740C9A4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5638AC9-6869-4180-8F60-D96C8CE533F6}" type="pres">
      <dgm:prSet presAssocID="{1560B475-A0C2-406B-8717-4124CF567C75}" presName="compNode" presStyleCnt="0"/>
      <dgm:spPr/>
    </dgm:pt>
    <dgm:pt modelId="{39500EAF-69D8-4D72-B2AA-67133E3A04ED}" type="pres">
      <dgm:prSet presAssocID="{1560B475-A0C2-406B-8717-4124CF567C75}" presName="childRect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586A600-8DDB-4B46-A376-5C5045D0AA7A}" type="pres">
      <dgm:prSet presAssocID="{1560B475-A0C2-406B-8717-4124CF567C75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F1B8A9D-7321-4239-AD51-FEB84BC76224}" type="pres">
      <dgm:prSet presAssocID="{1560B475-A0C2-406B-8717-4124CF567C75}" presName="parentRect" presStyleLbl="alignNode1" presStyleIdx="0" presStyleCnt="3"/>
      <dgm:spPr/>
      <dgm:t>
        <a:bodyPr/>
        <a:lstStyle/>
        <a:p>
          <a:endParaRPr lang="zh-CN" altLang="en-US"/>
        </a:p>
      </dgm:t>
    </dgm:pt>
    <dgm:pt modelId="{03F38066-A1ED-4D59-8465-830F02F69D80}" type="pres">
      <dgm:prSet presAssocID="{1560B475-A0C2-406B-8717-4124CF567C75}" presName="adorn" presStyleLbl="fgAccFollowNod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  <dgm:extLst>
        <a:ext uri="{E40237B7-FDA0-4F09-8148-C483321AD2D9}">
          <dgm14:cNvPr xmlns:dgm14="http://schemas.microsoft.com/office/drawing/2010/diagram" id="0" name="" descr="聊天"/>
        </a:ext>
      </dgm:extLst>
    </dgm:pt>
    <dgm:pt modelId="{0F8F3A15-1EC2-4C49-BE49-D5B03F7FCE5F}" type="pres">
      <dgm:prSet presAssocID="{36DD91FA-BCF8-44FF-99CA-7CD17EBE2EE6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3DF8D8B5-E62F-4C06-AD97-FCBE45801E6C}" type="pres">
      <dgm:prSet presAssocID="{D11035C4-D766-4981-8DC9-525B8C329EEB}" presName="compNode" presStyleCnt="0"/>
      <dgm:spPr/>
    </dgm:pt>
    <dgm:pt modelId="{11DFC98E-E12C-447B-948B-25DB3CD24C49}" type="pres">
      <dgm:prSet presAssocID="{D11035C4-D766-4981-8DC9-525B8C329EEB}" presName="childRect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23690B9-877B-4CD3-B8BC-066CB4773D8A}" type="pres">
      <dgm:prSet presAssocID="{D11035C4-D766-4981-8DC9-525B8C329EEB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FFBD13C-C1B2-439F-995D-463FBDC68A3B}" type="pres">
      <dgm:prSet presAssocID="{D11035C4-D766-4981-8DC9-525B8C329EEB}" presName="parentRect" presStyleLbl="alignNode1" presStyleIdx="1" presStyleCnt="3"/>
      <dgm:spPr/>
      <dgm:t>
        <a:bodyPr/>
        <a:lstStyle/>
        <a:p>
          <a:endParaRPr lang="zh-CN" altLang="en-US"/>
        </a:p>
      </dgm:t>
    </dgm:pt>
    <dgm:pt modelId="{81B136B9-D847-4D29-B6D4-5A0179C465FE}" type="pres">
      <dgm:prSet presAssocID="{D11035C4-D766-4981-8DC9-525B8C329EEB}" presName="adorn" presStyleLbl="fgAccFollowNode1" presStyleIdx="1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  <dgm:extLst>
        <a:ext uri="{E40237B7-FDA0-4F09-8148-C483321AD2D9}">
          <dgm14:cNvPr xmlns:dgm14="http://schemas.microsoft.com/office/drawing/2010/diagram" id="0" name="" descr="丘陵场景"/>
        </a:ext>
      </dgm:extLst>
    </dgm:pt>
    <dgm:pt modelId="{2C992BED-A3F7-473A-9B4E-ED31C6BFC31A}" type="pres">
      <dgm:prSet presAssocID="{B1A6FDA0-46F5-4A09-B26C-F6A7744CBA5A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86ACBA5E-F861-463A-8488-8EA88F80234C}" type="pres">
      <dgm:prSet presAssocID="{654A359A-ABE7-480A-8405-CEF50AF12D7F}" presName="compNode" presStyleCnt="0"/>
      <dgm:spPr/>
    </dgm:pt>
    <dgm:pt modelId="{81CA3962-1DFE-422C-9862-437F9B0002F7}" type="pres">
      <dgm:prSet presAssocID="{654A359A-ABE7-480A-8405-CEF50AF12D7F}" presName="childRect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47792FF-6DB6-4DAF-9816-54ECF397FE43}" type="pres">
      <dgm:prSet presAssocID="{654A359A-ABE7-480A-8405-CEF50AF12D7F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89E8C87-DCA9-4A89-84FE-DEC559AA794B}" type="pres">
      <dgm:prSet presAssocID="{654A359A-ABE7-480A-8405-CEF50AF12D7F}" presName="parentRect" presStyleLbl="alignNode1" presStyleIdx="2" presStyleCnt="3"/>
      <dgm:spPr/>
      <dgm:t>
        <a:bodyPr/>
        <a:lstStyle/>
        <a:p>
          <a:endParaRPr lang="zh-CN" altLang="en-US"/>
        </a:p>
      </dgm:t>
    </dgm:pt>
    <dgm:pt modelId="{C87FC5FB-CF3E-4344-8C19-E15AD9D6DBBC}" type="pres">
      <dgm:prSet presAssocID="{654A359A-ABE7-480A-8405-CEF50AF12D7F}" presName="adorn" presStyleLbl="fgAccFollowNode1" presStyleIdx="2" presStyleCnt="3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  <dgm:extLst>
        <a:ext uri="{E40237B7-FDA0-4F09-8148-C483321AD2D9}">
          <dgm14:cNvPr xmlns:dgm14="http://schemas.microsoft.com/office/drawing/2010/diagram" id="0" name="" descr="靶心"/>
        </a:ext>
      </dgm:extLst>
    </dgm:pt>
  </dgm:ptLst>
  <dgm:cxnLst>
    <dgm:cxn modelId="{1C6FB4D7-5161-4007-B6F5-3E7D85E4841D}" srcId="{AFFE6D6E-ADF5-450C-9BCC-D2576740C9A4}" destId="{1560B475-A0C2-406B-8717-4124CF567C75}" srcOrd="0" destOrd="0" parTransId="{6AA79B07-8DCF-4666-B7AA-9607D9D11EB3}" sibTransId="{36DD91FA-BCF8-44FF-99CA-7CD17EBE2EE6}"/>
    <dgm:cxn modelId="{3ECFD4BD-0D93-4BAF-80ED-7F976AED67B8}" srcId="{D11035C4-D766-4981-8DC9-525B8C329EEB}" destId="{D3F23B3E-58D8-4900-917E-3E861012725D}" srcOrd="0" destOrd="0" parTransId="{7D5AD6D1-CC13-40F4-A12F-E3E9A2ACA22A}" sibTransId="{266BB35F-4276-4469-A7A2-0AB3140E52BA}"/>
    <dgm:cxn modelId="{20AADB58-9D39-440F-A8FA-AAD0FDCC0777}" type="presOf" srcId="{36DD91FA-BCF8-44FF-99CA-7CD17EBE2EE6}" destId="{0F8F3A15-1EC2-4C49-BE49-D5B03F7FCE5F}" srcOrd="0" destOrd="0" presId="urn:microsoft.com/office/officeart/2005/8/layout/bList2"/>
    <dgm:cxn modelId="{720BF256-4849-4D11-8E83-5E202A539C6A}" type="presOf" srcId="{D11035C4-D766-4981-8DC9-525B8C329EEB}" destId="{B23690B9-877B-4CD3-B8BC-066CB4773D8A}" srcOrd="0" destOrd="0" presId="urn:microsoft.com/office/officeart/2005/8/layout/bList2"/>
    <dgm:cxn modelId="{F07F07F3-749B-435B-8EBB-35BD7D09F99D}" type="presOf" srcId="{B1A6FDA0-46F5-4A09-B26C-F6A7744CBA5A}" destId="{2C992BED-A3F7-473A-9B4E-ED31C6BFC31A}" srcOrd="0" destOrd="0" presId="urn:microsoft.com/office/officeart/2005/8/layout/bList2"/>
    <dgm:cxn modelId="{AC0AA3F5-DA59-4708-8CE3-21944CD0C193}" type="presOf" srcId="{D3F23B3E-58D8-4900-917E-3E861012725D}" destId="{11DFC98E-E12C-447B-948B-25DB3CD24C49}" srcOrd="0" destOrd="0" presId="urn:microsoft.com/office/officeart/2005/8/layout/bList2"/>
    <dgm:cxn modelId="{AA54A4AA-C456-455B-BE65-4B42503FEC34}" srcId="{654A359A-ABE7-480A-8405-CEF50AF12D7F}" destId="{F1BD1735-E7D8-4BA9-B88D-3CE99986C56E}" srcOrd="0" destOrd="0" parTransId="{0359B205-1EE2-4D05-9169-50D5006AFB1F}" sibTransId="{88DB79A2-DF7D-48FD-9D3B-F5837F07850E}"/>
    <dgm:cxn modelId="{8C381A9B-2F62-4B16-BADB-92EE960DB132}" type="presOf" srcId="{1560B475-A0C2-406B-8717-4124CF567C75}" destId="{3586A600-8DDB-4B46-A376-5C5045D0AA7A}" srcOrd="0" destOrd="0" presId="urn:microsoft.com/office/officeart/2005/8/layout/bList2"/>
    <dgm:cxn modelId="{AF9DD20D-A3FE-4938-A142-D82533633060}" type="presOf" srcId="{1560B475-A0C2-406B-8717-4124CF567C75}" destId="{1F1B8A9D-7321-4239-AD51-FEB84BC76224}" srcOrd="1" destOrd="0" presId="urn:microsoft.com/office/officeart/2005/8/layout/bList2"/>
    <dgm:cxn modelId="{96BD0702-3F4D-4BE9-9C48-54BDB3D3585F}" type="presOf" srcId="{F1BD1735-E7D8-4BA9-B88D-3CE99986C56E}" destId="{81CA3962-1DFE-422C-9862-437F9B0002F7}" srcOrd="0" destOrd="0" presId="urn:microsoft.com/office/officeart/2005/8/layout/bList2"/>
    <dgm:cxn modelId="{4E351FF5-5036-4F02-8A4C-2EC8CD56DE2E}" srcId="{AFFE6D6E-ADF5-450C-9BCC-D2576740C9A4}" destId="{D11035C4-D766-4981-8DC9-525B8C329EEB}" srcOrd="1" destOrd="0" parTransId="{0AEE3A71-DFD5-4174-8A5E-763CE3959276}" sibTransId="{B1A6FDA0-46F5-4A09-B26C-F6A7744CBA5A}"/>
    <dgm:cxn modelId="{087A8BC7-DDAE-4A6A-890B-8FA1C900F94F}" srcId="{1560B475-A0C2-406B-8717-4124CF567C75}" destId="{9C233FAD-076B-4BAC-A383-9B9176905253}" srcOrd="0" destOrd="0" parTransId="{4C0FA46B-1E05-4484-8BCB-372BE7AA836D}" sibTransId="{3BC728F3-395B-4C43-9E87-52812D1D6015}"/>
    <dgm:cxn modelId="{8DDE1758-813E-49B3-B85A-7ADD44391458}" type="presOf" srcId="{9C233FAD-076B-4BAC-A383-9B9176905253}" destId="{39500EAF-69D8-4D72-B2AA-67133E3A04ED}" srcOrd="0" destOrd="0" presId="urn:microsoft.com/office/officeart/2005/8/layout/bList2"/>
    <dgm:cxn modelId="{69E9A59B-A9B9-4DDB-A3DD-F6A15A90F4C7}" type="presOf" srcId="{AFFE6D6E-ADF5-450C-9BCC-D2576740C9A4}" destId="{FADB183D-A3F4-4CB9-A133-A49FF8045717}" srcOrd="0" destOrd="0" presId="urn:microsoft.com/office/officeart/2005/8/layout/bList2"/>
    <dgm:cxn modelId="{696922B0-5819-4D25-A740-E84A0F694CBC}" type="presOf" srcId="{D11035C4-D766-4981-8DC9-525B8C329EEB}" destId="{2FFBD13C-C1B2-439F-995D-463FBDC68A3B}" srcOrd="1" destOrd="0" presId="urn:microsoft.com/office/officeart/2005/8/layout/bList2"/>
    <dgm:cxn modelId="{DEAFFD2E-5AC6-4D06-961E-CF6F7EAEF1A1}" srcId="{AFFE6D6E-ADF5-450C-9BCC-D2576740C9A4}" destId="{654A359A-ABE7-480A-8405-CEF50AF12D7F}" srcOrd="2" destOrd="0" parTransId="{CD1680B1-B15D-4EEC-BFD5-330871771A40}" sibTransId="{12684EAF-7DCA-4E96-BCBC-BF4A3F1113EC}"/>
    <dgm:cxn modelId="{354B6655-2BAD-48B5-B43B-F80AF95F209F}" type="presOf" srcId="{654A359A-ABE7-480A-8405-CEF50AF12D7F}" destId="{747792FF-6DB6-4DAF-9816-54ECF397FE43}" srcOrd="0" destOrd="0" presId="urn:microsoft.com/office/officeart/2005/8/layout/bList2"/>
    <dgm:cxn modelId="{4B2F415C-A499-461C-82CE-3F4611D830A7}" type="presOf" srcId="{654A359A-ABE7-480A-8405-CEF50AF12D7F}" destId="{289E8C87-DCA9-4A89-84FE-DEC559AA794B}" srcOrd="1" destOrd="0" presId="urn:microsoft.com/office/officeart/2005/8/layout/bList2"/>
    <dgm:cxn modelId="{74B75B87-6FC9-47AC-9A17-69ADCBFAC92D}" type="presParOf" srcId="{FADB183D-A3F4-4CB9-A133-A49FF8045717}" destId="{35638AC9-6869-4180-8F60-D96C8CE533F6}" srcOrd="0" destOrd="0" presId="urn:microsoft.com/office/officeart/2005/8/layout/bList2"/>
    <dgm:cxn modelId="{DBF604CA-B5EB-4880-A349-EBE3AF78077E}" type="presParOf" srcId="{35638AC9-6869-4180-8F60-D96C8CE533F6}" destId="{39500EAF-69D8-4D72-B2AA-67133E3A04ED}" srcOrd="0" destOrd="0" presId="urn:microsoft.com/office/officeart/2005/8/layout/bList2"/>
    <dgm:cxn modelId="{E275EE69-DAF0-416F-BECF-E9901D702408}" type="presParOf" srcId="{35638AC9-6869-4180-8F60-D96C8CE533F6}" destId="{3586A600-8DDB-4B46-A376-5C5045D0AA7A}" srcOrd="1" destOrd="0" presId="urn:microsoft.com/office/officeart/2005/8/layout/bList2"/>
    <dgm:cxn modelId="{3C64E5C9-84D0-43FC-9C8B-DA8DDB9551F5}" type="presParOf" srcId="{35638AC9-6869-4180-8F60-D96C8CE533F6}" destId="{1F1B8A9D-7321-4239-AD51-FEB84BC76224}" srcOrd="2" destOrd="0" presId="urn:microsoft.com/office/officeart/2005/8/layout/bList2"/>
    <dgm:cxn modelId="{AC52346F-32AE-42A9-9255-C23A94C26711}" type="presParOf" srcId="{35638AC9-6869-4180-8F60-D96C8CE533F6}" destId="{03F38066-A1ED-4D59-8465-830F02F69D80}" srcOrd="3" destOrd="0" presId="urn:microsoft.com/office/officeart/2005/8/layout/bList2"/>
    <dgm:cxn modelId="{97313438-3C34-47CD-88DB-87DAFCD1297C}" type="presParOf" srcId="{FADB183D-A3F4-4CB9-A133-A49FF8045717}" destId="{0F8F3A15-1EC2-4C49-BE49-D5B03F7FCE5F}" srcOrd="1" destOrd="0" presId="urn:microsoft.com/office/officeart/2005/8/layout/bList2"/>
    <dgm:cxn modelId="{7AC3C26B-7FD3-4B43-BE51-298547B9EF7A}" type="presParOf" srcId="{FADB183D-A3F4-4CB9-A133-A49FF8045717}" destId="{3DF8D8B5-E62F-4C06-AD97-FCBE45801E6C}" srcOrd="2" destOrd="0" presId="urn:microsoft.com/office/officeart/2005/8/layout/bList2"/>
    <dgm:cxn modelId="{F02198C2-6767-4C86-9E6C-B2F1DC5DB92E}" type="presParOf" srcId="{3DF8D8B5-E62F-4C06-AD97-FCBE45801E6C}" destId="{11DFC98E-E12C-447B-948B-25DB3CD24C49}" srcOrd="0" destOrd="0" presId="urn:microsoft.com/office/officeart/2005/8/layout/bList2"/>
    <dgm:cxn modelId="{3EBA7A66-B5C4-4D05-86B9-06BB79B14E8A}" type="presParOf" srcId="{3DF8D8B5-E62F-4C06-AD97-FCBE45801E6C}" destId="{B23690B9-877B-4CD3-B8BC-066CB4773D8A}" srcOrd="1" destOrd="0" presId="urn:microsoft.com/office/officeart/2005/8/layout/bList2"/>
    <dgm:cxn modelId="{872DC231-89B7-4551-8C0B-B290F50A62C2}" type="presParOf" srcId="{3DF8D8B5-E62F-4C06-AD97-FCBE45801E6C}" destId="{2FFBD13C-C1B2-439F-995D-463FBDC68A3B}" srcOrd="2" destOrd="0" presId="urn:microsoft.com/office/officeart/2005/8/layout/bList2"/>
    <dgm:cxn modelId="{448EDEFA-2B3A-4D06-A36F-C0A321F0C885}" type="presParOf" srcId="{3DF8D8B5-E62F-4C06-AD97-FCBE45801E6C}" destId="{81B136B9-D847-4D29-B6D4-5A0179C465FE}" srcOrd="3" destOrd="0" presId="urn:microsoft.com/office/officeart/2005/8/layout/bList2"/>
    <dgm:cxn modelId="{B7CAA93C-4326-4FFF-BA9C-8B9F325C8E54}" type="presParOf" srcId="{FADB183D-A3F4-4CB9-A133-A49FF8045717}" destId="{2C992BED-A3F7-473A-9B4E-ED31C6BFC31A}" srcOrd="3" destOrd="0" presId="urn:microsoft.com/office/officeart/2005/8/layout/bList2"/>
    <dgm:cxn modelId="{AB162205-CB7F-4331-A256-C45157FB0059}" type="presParOf" srcId="{FADB183D-A3F4-4CB9-A133-A49FF8045717}" destId="{86ACBA5E-F861-463A-8488-8EA88F80234C}" srcOrd="4" destOrd="0" presId="urn:microsoft.com/office/officeart/2005/8/layout/bList2"/>
    <dgm:cxn modelId="{507664BC-68B8-4A66-8505-260507689FDB}" type="presParOf" srcId="{86ACBA5E-F861-463A-8488-8EA88F80234C}" destId="{81CA3962-1DFE-422C-9862-437F9B0002F7}" srcOrd="0" destOrd="0" presId="urn:microsoft.com/office/officeart/2005/8/layout/bList2"/>
    <dgm:cxn modelId="{9009BA03-7FFC-4371-8B3F-FCAD9DABEC1C}" type="presParOf" srcId="{86ACBA5E-F861-463A-8488-8EA88F80234C}" destId="{747792FF-6DB6-4DAF-9816-54ECF397FE43}" srcOrd="1" destOrd="0" presId="urn:microsoft.com/office/officeart/2005/8/layout/bList2"/>
    <dgm:cxn modelId="{67BACEF1-017D-4010-B5E7-236715F32276}" type="presParOf" srcId="{86ACBA5E-F861-463A-8488-8EA88F80234C}" destId="{289E8C87-DCA9-4A89-84FE-DEC559AA794B}" srcOrd="2" destOrd="0" presId="urn:microsoft.com/office/officeart/2005/8/layout/bList2"/>
    <dgm:cxn modelId="{FB6A234A-16B2-4F7A-8192-D4BDD64D30B5}" type="presParOf" srcId="{86ACBA5E-F861-463A-8488-8EA88F80234C}" destId="{C87FC5FB-CF3E-4344-8C19-E15AD9D6DBB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2023/11/2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3897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2023/11/2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4605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4912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774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6494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587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4701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6224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382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8609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5834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4708985"/>
            <a:ext cx="9144000" cy="392113"/>
            <a:chOff x="2355850" y="5621338"/>
            <a:chExt cx="4824414" cy="392113"/>
          </a:xfrm>
        </p:grpSpPr>
        <p:sp>
          <p:nvSpPr>
            <p:cNvPr id="11" name="Freeform 1003"/>
            <p:cNvSpPr>
              <a:spLocks/>
            </p:cNvSpPr>
            <p:nvPr/>
          </p:nvSpPr>
          <p:spPr bwMode="auto">
            <a:xfrm>
              <a:off x="2533650" y="5621338"/>
              <a:ext cx="168275" cy="158750"/>
            </a:xfrm>
            <a:custGeom>
              <a:avLst/>
              <a:gdLst>
                <a:gd name="T0" fmla="*/ 48 w 49"/>
                <a:gd name="T1" fmla="*/ 29 h 46"/>
                <a:gd name="T2" fmla="*/ 45 w 49"/>
                <a:gd name="T3" fmla="*/ 36 h 46"/>
                <a:gd name="T4" fmla="*/ 40 w 49"/>
                <a:gd name="T5" fmla="*/ 41 h 46"/>
                <a:gd name="T6" fmla="*/ 36 w 49"/>
                <a:gd name="T7" fmla="*/ 39 h 46"/>
                <a:gd name="T8" fmla="*/ 33 w 49"/>
                <a:gd name="T9" fmla="*/ 35 h 46"/>
                <a:gd name="T10" fmla="*/ 42 w 49"/>
                <a:gd name="T11" fmla="*/ 34 h 46"/>
                <a:gd name="T12" fmla="*/ 32 w 49"/>
                <a:gd name="T13" fmla="*/ 33 h 46"/>
                <a:gd name="T14" fmla="*/ 38 w 49"/>
                <a:gd name="T15" fmla="*/ 27 h 46"/>
                <a:gd name="T16" fmla="*/ 41 w 49"/>
                <a:gd name="T17" fmla="*/ 21 h 46"/>
                <a:gd name="T18" fmla="*/ 36 w 49"/>
                <a:gd name="T19" fmla="*/ 26 h 46"/>
                <a:gd name="T20" fmla="*/ 31 w 49"/>
                <a:gd name="T21" fmla="*/ 31 h 46"/>
                <a:gd name="T22" fmla="*/ 22 w 49"/>
                <a:gd name="T23" fmla="*/ 13 h 46"/>
                <a:gd name="T24" fmla="*/ 23 w 49"/>
                <a:gd name="T25" fmla="*/ 18 h 46"/>
                <a:gd name="T26" fmla="*/ 26 w 49"/>
                <a:gd name="T27" fmla="*/ 25 h 46"/>
                <a:gd name="T28" fmla="*/ 29 w 49"/>
                <a:gd name="T29" fmla="*/ 32 h 46"/>
                <a:gd name="T30" fmla="*/ 22 w 49"/>
                <a:gd name="T31" fmla="*/ 31 h 46"/>
                <a:gd name="T32" fmla="*/ 14 w 49"/>
                <a:gd name="T33" fmla="*/ 29 h 46"/>
                <a:gd name="T34" fmla="*/ 30 w 49"/>
                <a:gd name="T35" fmla="*/ 34 h 46"/>
                <a:gd name="T36" fmla="*/ 20 w 49"/>
                <a:gd name="T37" fmla="*/ 39 h 46"/>
                <a:gd name="T38" fmla="*/ 32 w 49"/>
                <a:gd name="T39" fmla="*/ 37 h 46"/>
                <a:gd name="T40" fmla="*/ 33 w 49"/>
                <a:gd name="T41" fmla="*/ 43 h 46"/>
                <a:gd name="T42" fmla="*/ 25 w 49"/>
                <a:gd name="T43" fmla="*/ 46 h 46"/>
                <a:gd name="T44" fmla="*/ 12 w 49"/>
                <a:gd name="T45" fmla="*/ 39 h 46"/>
                <a:gd name="T46" fmla="*/ 17 w 49"/>
                <a:gd name="T47" fmla="*/ 37 h 46"/>
                <a:gd name="T48" fmla="*/ 8 w 49"/>
                <a:gd name="T49" fmla="*/ 34 h 46"/>
                <a:gd name="T50" fmla="*/ 0 w 49"/>
                <a:gd name="T51" fmla="*/ 26 h 46"/>
                <a:gd name="T52" fmla="*/ 12 w 49"/>
                <a:gd name="T53" fmla="*/ 23 h 46"/>
                <a:gd name="T54" fmla="*/ 20 w 49"/>
                <a:gd name="T55" fmla="*/ 27 h 46"/>
                <a:gd name="T56" fmla="*/ 19 w 49"/>
                <a:gd name="T57" fmla="*/ 0 h 46"/>
                <a:gd name="T58" fmla="*/ 33 w 49"/>
                <a:gd name="T59" fmla="*/ 21 h 46"/>
                <a:gd name="T60" fmla="*/ 47 w 49"/>
                <a:gd name="T61" fmla="*/ 7 h 46"/>
                <a:gd name="T62" fmla="*/ 43 w 49"/>
                <a:gd name="T63" fmla="*/ 31 h 46"/>
                <a:gd name="T64" fmla="*/ 48 w 49"/>
                <a:gd name="T65" fmla="*/ 2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" h="46">
                  <a:moveTo>
                    <a:pt x="48" y="29"/>
                  </a:moveTo>
                  <a:cubicBezTo>
                    <a:pt x="48" y="29"/>
                    <a:pt x="46" y="36"/>
                    <a:pt x="45" y="36"/>
                  </a:cubicBezTo>
                  <a:cubicBezTo>
                    <a:pt x="44" y="38"/>
                    <a:pt x="43" y="41"/>
                    <a:pt x="40" y="41"/>
                  </a:cubicBezTo>
                  <a:cubicBezTo>
                    <a:pt x="38" y="41"/>
                    <a:pt x="37" y="40"/>
                    <a:pt x="36" y="39"/>
                  </a:cubicBezTo>
                  <a:cubicBezTo>
                    <a:pt x="36" y="39"/>
                    <a:pt x="32" y="35"/>
                    <a:pt x="33" y="35"/>
                  </a:cubicBezTo>
                  <a:cubicBezTo>
                    <a:pt x="36" y="35"/>
                    <a:pt x="39" y="35"/>
                    <a:pt x="42" y="34"/>
                  </a:cubicBezTo>
                  <a:cubicBezTo>
                    <a:pt x="39" y="34"/>
                    <a:pt x="35" y="35"/>
                    <a:pt x="32" y="33"/>
                  </a:cubicBezTo>
                  <a:cubicBezTo>
                    <a:pt x="34" y="31"/>
                    <a:pt x="36" y="29"/>
                    <a:pt x="38" y="27"/>
                  </a:cubicBezTo>
                  <a:cubicBezTo>
                    <a:pt x="39" y="25"/>
                    <a:pt x="40" y="23"/>
                    <a:pt x="41" y="21"/>
                  </a:cubicBezTo>
                  <a:cubicBezTo>
                    <a:pt x="40" y="23"/>
                    <a:pt x="38" y="25"/>
                    <a:pt x="36" y="26"/>
                  </a:cubicBezTo>
                  <a:cubicBezTo>
                    <a:pt x="35" y="28"/>
                    <a:pt x="34" y="30"/>
                    <a:pt x="31" y="31"/>
                  </a:cubicBezTo>
                  <a:cubicBezTo>
                    <a:pt x="30" y="31"/>
                    <a:pt x="23" y="15"/>
                    <a:pt x="22" y="13"/>
                  </a:cubicBezTo>
                  <a:cubicBezTo>
                    <a:pt x="23" y="15"/>
                    <a:pt x="23" y="16"/>
                    <a:pt x="23" y="18"/>
                  </a:cubicBezTo>
                  <a:cubicBezTo>
                    <a:pt x="24" y="20"/>
                    <a:pt x="25" y="22"/>
                    <a:pt x="26" y="25"/>
                  </a:cubicBezTo>
                  <a:cubicBezTo>
                    <a:pt x="27" y="27"/>
                    <a:pt x="28" y="29"/>
                    <a:pt x="29" y="32"/>
                  </a:cubicBezTo>
                  <a:cubicBezTo>
                    <a:pt x="29" y="32"/>
                    <a:pt x="23" y="31"/>
                    <a:pt x="22" y="31"/>
                  </a:cubicBezTo>
                  <a:cubicBezTo>
                    <a:pt x="20" y="31"/>
                    <a:pt x="17" y="30"/>
                    <a:pt x="14" y="29"/>
                  </a:cubicBezTo>
                  <a:cubicBezTo>
                    <a:pt x="18" y="33"/>
                    <a:pt x="25" y="34"/>
                    <a:pt x="30" y="34"/>
                  </a:cubicBezTo>
                  <a:cubicBezTo>
                    <a:pt x="28" y="37"/>
                    <a:pt x="23" y="38"/>
                    <a:pt x="20" y="39"/>
                  </a:cubicBezTo>
                  <a:cubicBezTo>
                    <a:pt x="23" y="39"/>
                    <a:pt x="28" y="38"/>
                    <a:pt x="32" y="37"/>
                  </a:cubicBezTo>
                  <a:cubicBezTo>
                    <a:pt x="33" y="36"/>
                    <a:pt x="33" y="42"/>
                    <a:pt x="33" y="43"/>
                  </a:cubicBezTo>
                  <a:cubicBezTo>
                    <a:pt x="31" y="45"/>
                    <a:pt x="28" y="46"/>
                    <a:pt x="25" y="46"/>
                  </a:cubicBezTo>
                  <a:cubicBezTo>
                    <a:pt x="21" y="46"/>
                    <a:pt x="14" y="43"/>
                    <a:pt x="12" y="39"/>
                  </a:cubicBezTo>
                  <a:cubicBezTo>
                    <a:pt x="14" y="38"/>
                    <a:pt x="16" y="38"/>
                    <a:pt x="17" y="37"/>
                  </a:cubicBezTo>
                  <a:cubicBezTo>
                    <a:pt x="14" y="38"/>
                    <a:pt x="10" y="36"/>
                    <a:pt x="8" y="34"/>
                  </a:cubicBezTo>
                  <a:cubicBezTo>
                    <a:pt x="7" y="33"/>
                    <a:pt x="1" y="26"/>
                    <a:pt x="0" y="26"/>
                  </a:cubicBezTo>
                  <a:cubicBezTo>
                    <a:pt x="4" y="25"/>
                    <a:pt x="8" y="23"/>
                    <a:pt x="12" y="23"/>
                  </a:cubicBezTo>
                  <a:cubicBezTo>
                    <a:pt x="14" y="23"/>
                    <a:pt x="18" y="25"/>
                    <a:pt x="20" y="27"/>
                  </a:cubicBezTo>
                  <a:cubicBezTo>
                    <a:pt x="13" y="19"/>
                    <a:pt x="16" y="9"/>
                    <a:pt x="19" y="0"/>
                  </a:cubicBezTo>
                  <a:cubicBezTo>
                    <a:pt x="26" y="4"/>
                    <a:pt x="35" y="11"/>
                    <a:pt x="33" y="21"/>
                  </a:cubicBezTo>
                  <a:cubicBezTo>
                    <a:pt x="34" y="13"/>
                    <a:pt x="40" y="10"/>
                    <a:pt x="47" y="7"/>
                  </a:cubicBezTo>
                  <a:cubicBezTo>
                    <a:pt x="49" y="15"/>
                    <a:pt x="49" y="25"/>
                    <a:pt x="43" y="31"/>
                  </a:cubicBezTo>
                  <a:cubicBezTo>
                    <a:pt x="44" y="30"/>
                    <a:pt x="46" y="30"/>
                    <a:pt x="48" y="29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1004"/>
            <p:cNvSpPr>
              <a:spLocks/>
            </p:cNvSpPr>
            <p:nvPr/>
          </p:nvSpPr>
          <p:spPr bwMode="auto">
            <a:xfrm>
              <a:off x="2355850" y="5795963"/>
              <a:ext cx="160338" cy="168275"/>
            </a:xfrm>
            <a:custGeom>
              <a:avLst/>
              <a:gdLst>
                <a:gd name="T0" fmla="*/ 41 w 47"/>
                <a:gd name="T1" fmla="*/ 12 h 49"/>
                <a:gd name="T2" fmla="*/ 45 w 47"/>
                <a:gd name="T3" fmla="*/ 17 h 49"/>
                <a:gd name="T4" fmla="*/ 46 w 47"/>
                <a:gd name="T5" fmla="*/ 24 h 49"/>
                <a:gd name="T6" fmla="*/ 42 w 47"/>
                <a:gd name="T7" fmla="*/ 27 h 49"/>
                <a:gd name="T8" fmla="*/ 37 w 47"/>
                <a:gd name="T9" fmla="*/ 28 h 49"/>
                <a:gd name="T10" fmla="*/ 41 w 47"/>
                <a:gd name="T11" fmla="*/ 19 h 49"/>
                <a:gd name="T12" fmla="*/ 35 w 47"/>
                <a:gd name="T13" fmla="*/ 27 h 49"/>
                <a:gd name="T14" fmla="*/ 33 w 47"/>
                <a:gd name="T15" fmla="*/ 19 h 49"/>
                <a:gd name="T16" fmla="*/ 30 w 47"/>
                <a:gd name="T17" fmla="*/ 12 h 49"/>
                <a:gd name="T18" fmla="*/ 32 w 47"/>
                <a:gd name="T19" fmla="*/ 19 h 49"/>
                <a:gd name="T20" fmla="*/ 33 w 47"/>
                <a:gd name="T21" fmla="*/ 26 h 49"/>
                <a:gd name="T22" fmla="*/ 13 w 47"/>
                <a:gd name="T23" fmla="*/ 24 h 49"/>
                <a:gd name="T24" fmla="*/ 18 w 47"/>
                <a:gd name="T25" fmla="*/ 25 h 49"/>
                <a:gd name="T26" fmla="*/ 25 w 47"/>
                <a:gd name="T27" fmla="*/ 27 h 49"/>
                <a:gd name="T28" fmla="*/ 32 w 47"/>
                <a:gd name="T29" fmla="*/ 29 h 49"/>
                <a:gd name="T30" fmla="*/ 28 w 47"/>
                <a:gd name="T31" fmla="*/ 34 h 49"/>
                <a:gd name="T32" fmla="*/ 22 w 47"/>
                <a:gd name="T33" fmla="*/ 40 h 49"/>
                <a:gd name="T34" fmla="*/ 35 w 47"/>
                <a:gd name="T35" fmla="*/ 29 h 49"/>
                <a:gd name="T36" fmla="*/ 33 w 47"/>
                <a:gd name="T37" fmla="*/ 40 h 49"/>
                <a:gd name="T38" fmla="*/ 38 w 47"/>
                <a:gd name="T39" fmla="*/ 29 h 49"/>
                <a:gd name="T40" fmla="*/ 43 w 47"/>
                <a:gd name="T41" fmla="*/ 32 h 49"/>
                <a:gd name="T42" fmla="*/ 42 w 47"/>
                <a:gd name="T43" fmla="*/ 40 h 49"/>
                <a:gd name="T44" fmla="*/ 29 w 47"/>
                <a:gd name="T45" fmla="*/ 47 h 49"/>
                <a:gd name="T46" fmla="*/ 30 w 47"/>
                <a:gd name="T47" fmla="*/ 41 h 49"/>
                <a:gd name="T48" fmla="*/ 22 w 47"/>
                <a:gd name="T49" fmla="*/ 48 h 49"/>
                <a:gd name="T50" fmla="*/ 12 w 47"/>
                <a:gd name="T51" fmla="*/ 49 h 49"/>
                <a:gd name="T52" fmla="*/ 15 w 47"/>
                <a:gd name="T53" fmla="*/ 38 h 49"/>
                <a:gd name="T54" fmla="*/ 23 w 47"/>
                <a:gd name="T55" fmla="*/ 33 h 49"/>
                <a:gd name="T56" fmla="*/ 0 w 47"/>
                <a:gd name="T57" fmla="*/ 20 h 49"/>
                <a:gd name="T58" fmla="*/ 26 w 47"/>
                <a:gd name="T59" fmla="*/ 20 h 49"/>
                <a:gd name="T60" fmla="*/ 22 w 47"/>
                <a:gd name="T61" fmla="*/ 0 h 49"/>
                <a:gd name="T62" fmla="*/ 40 w 47"/>
                <a:gd name="T63" fmla="*/ 17 h 49"/>
                <a:gd name="T64" fmla="*/ 41 w 47"/>
                <a:gd name="T65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49">
                  <a:moveTo>
                    <a:pt x="41" y="12"/>
                  </a:moveTo>
                  <a:cubicBezTo>
                    <a:pt x="41" y="11"/>
                    <a:pt x="45" y="17"/>
                    <a:pt x="45" y="17"/>
                  </a:cubicBezTo>
                  <a:cubicBezTo>
                    <a:pt x="46" y="20"/>
                    <a:pt x="47" y="22"/>
                    <a:pt x="46" y="24"/>
                  </a:cubicBezTo>
                  <a:cubicBezTo>
                    <a:pt x="45" y="26"/>
                    <a:pt x="43" y="26"/>
                    <a:pt x="42" y="27"/>
                  </a:cubicBezTo>
                  <a:cubicBezTo>
                    <a:pt x="42" y="27"/>
                    <a:pt x="37" y="28"/>
                    <a:pt x="37" y="28"/>
                  </a:cubicBezTo>
                  <a:cubicBezTo>
                    <a:pt x="39" y="25"/>
                    <a:pt x="40" y="22"/>
                    <a:pt x="41" y="19"/>
                  </a:cubicBezTo>
                  <a:cubicBezTo>
                    <a:pt x="40" y="22"/>
                    <a:pt x="39" y="26"/>
                    <a:pt x="35" y="27"/>
                  </a:cubicBezTo>
                  <a:cubicBezTo>
                    <a:pt x="35" y="24"/>
                    <a:pt x="35" y="21"/>
                    <a:pt x="33" y="19"/>
                  </a:cubicBezTo>
                  <a:cubicBezTo>
                    <a:pt x="33" y="16"/>
                    <a:pt x="31" y="14"/>
                    <a:pt x="30" y="12"/>
                  </a:cubicBezTo>
                  <a:cubicBezTo>
                    <a:pt x="31" y="14"/>
                    <a:pt x="32" y="17"/>
                    <a:pt x="32" y="19"/>
                  </a:cubicBezTo>
                  <a:cubicBezTo>
                    <a:pt x="32" y="22"/>
                    <a:pt x="33" y="24"/>
                    <a:pt x="33" y="26"/>
                  </a:cubicBezTo>
                  <a:cubicBezTo>
                    <a:pt x="32" y="27"/>
                    <a:pt x="15" y="24"/>
                    <a:pt x="13" y="24"/>
                  </a:cubicBezTo>
                  <a:cubicBezTo>
                    <a:pt x="15" y="24"/>
                    <a:pt x="16" y="25"/>
                    <a:pt x="18" y="25"/>
                  </a:cubicBezTo>
                  <a:cubicBezTo>
                    <a:pt x="20" y="26"/>
                    <a:pt x="22" y="26"/>
                    <a:pt x="25" y="27"/>
                  </a:cubicBezTo>
                  <a:cubicBezTo>
                    <a:pt x="27" y="28"/>
                    <a:pt x="30" y="28"/>
                    <a:pt x="32" y="29"/>
                  </a:cubicBezTo>
                  <a:cubicBezTo>
                    <a:pt x="33" y="29"/>
                    <a:pt x="29" y="34"/>
                    <a:pt x="28" y="34"/>
                  </a:cubicBezTo>
                  <a:cubicBezTo>
                    <a:pt x="26" y="36"/>
                    <a:pt x="24" y="38"/>
                    <a:pt x="22" y="40"/>
                  </a:cubicBezTo>
                  <a:cubicBezTo>
                    <a:pt x="27" y="38"/>
                    <a:pt x="33" y="33"/>
                    <a:pt x="35" y="29"/>
                  </a:cubicBezTo>
                  <a:cubicBezTo>
                    <a:pt x="36" y="33"/>
                    <a:pt x="34" y="37"/>
                    <a:pt x="33" y="40"/>
                  </a:cubicBezTo>
                  <a:cubicBezTo>
                    <a:pt x="35" y="37"/>
                    <a:pt x="37" y="33"/>
                    <a:pt x="38" y="29"/>
                  </a:cubicBezTo>
                  <a:cubicBezTo>
                    <a:pt x="38" y="27"/>
                    <a:pt x="43" y="31"/>
                    <a:pt x="43" y="32"/>
                  </a:cubicBezTo>
                  <a:cubicBezTo>
                    <a:pt x="44" y="34"/>
                    <a:pt x="43" y="38"/>
                    <a:pt x="42" y="40"/>
                  </a:cubicBezTo>
                  <a:cubicBezTo>
                    <a:pt x="40" y="43"/>
                    <a:pt x="33" y="48"/>
                    <a:pt x="29" y="47"/>
                  </a:cubicBezTo>
                  <a:cubicBezTo>
                    <a:pt x="29" y="45"/>
                    <a:pt x="30" y="43"/>
                    <a:pt x="30" y="41"/>
                  </a:cubicBezTo>
                  <a:cubicBezTo>
                    <a:pt x="29" y="44"/>
                    <a:pt x="25" y="47"/>
                    <a:pt x="22" y="48"/>
                  </a:cubicBezTo>
                  <a:cubicBezTo>
                    <a:pt x="21" y="48"/>
                    <a:pt x="12" y="49"/>
                    <a:pt x="12" y="49"/>
                  </a:cubicBezTo>
                  <a:cubicBezTo>
                    <a:pt x="13" y="46"/>
                    <a:pt x="13" y="41"/>
                    <a:pt x="15" y="38"/>
                  </a:cubicBezTo>
                  <a:cubicBezTo>
                    <a:pt x="17" y="36"/>
                    <a:pt x="21" y="34"/>
                    <a:pt x="23" y="33"/>
                  </a:cubicBezTo>
                  <a:cubicBezTo>
                    <a:pt x="12" y="35"/>
                    <a:pt x="6" y="27"/>
                    <a:pt x="0" y="20"/>
                  </a:cubicBezTo>
                  <a:cubicBezTo>
                    <a:pt x="8" y="15"/>
                    <a:pt x="19" y="13"/>
                    <a:pt x="26" y="20"/>
                  </a:cubicBezTo>
                  <a:cubicBezTo>
                    <a:pt x="20" y="14"/>
                    <a:pt x="21" y="7"/>
                    <a:pt x="22" y="0"/>
                  </a:cubicBezTo>
                  <a:cubicBezTo>
                    <a:pt x="30" y="2"/>
                    <a:pt x="38" y="8"/>
                    <a:pt x="40" y="17"/>
                  </a:cubicBezTo>
                  <a:cubicBezTo>
                    <a:pt x="40" y="15"/>
                    <a:pt x="40" y="13"/>
                    <a:pt x="41" y="12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005"/>
            <p:cNvSpPr>
              <a:spLocks/>
            </p:cNvSpPr>
            <p:nvPr/>
          </p:nvSpPr>
          <p:spPr bwMode="auto">
            <a:xfrm>
              <a:off x="2808288" y="5857875"/>
              <a:ext cx="160338" cy="155575"/>
            </a:xfrm>
            <a:custGeom>
              <a:avLst/>
              <a:gdLst>
                <a:gd name="T0" fmla="*/ 20 w 47"/>
                <a:gd name="T1" fmla="*/ 1 h 45"/>
                <a:gd name="T2" fmla="*/ 27 w 47"/>
                <a:gd name="T3" fmla="*/ 0 h 45"/>
                <a:gd name="T4" fmla="*/ 33 w 47"/>
                <a:gd name="T5" fmla="*/ 3 h 45"/>
                <a:gd name="T6" fmla="*/ 33 w 47"/>
                <a:gd name="T7" fmla="*/ 8 h 45"/>
                <a:gd name="T8" fmla="*/ 32 w 47"/>
                <a:gd name="T9" fmla="*/ 12 h 45"/>
                <a:gd name="T10" fmla="*/ 26 w 47"/>
                <a:gd name="T11" fmla="*/ 5 h 45"/>
                <a:gd name="T12" fmla="*/ 30 w 47"/>
                <a:gd name="T13" fmla="*/ 13 h 45"/>
                <a:gd name="T14" fmla="*/ 22 w 47"/>
                <a:gd name="T15" fmla="*/ 11 h 45"/>
                <a:gd name="T16" fmla="*/ 15 w 47"/>
                <a:gd name="T17" fmla="*/ 11 h 45"/>
                <a:gd name="T18" fmla="*/ 22 w 47"/>
                <a:gd name="T19" fmla="*/ 13 h 45"/>
                <a:gd name="T20" fmla="*/ 28 w 47"/>
                <a:gd name="T21" fmla="*/ 15 h 45"/>
                <a:gd name="T22" fmla="*/ 17 w 47"/>
                <a:gd name="T23" fmla="*/ 32 h 45"/>
                <a:gd name="T24" fmla="*/ 21 w 47"/>
                <a:gd name="T25" fmla="*/ 28 h 45"/>
                <a:gd name="T26" fmla="*/ 25 w 47"/>
                <a:gd name="T27" fmla="*/ 23 h 45"/>
                <a:gd name="T28" fmla="*/ 30 w 47"/>
                <a:gd name="T29" fmla="*/ 17 h 45"/>
                <a:gd name="T30" fmla="*/ 33 w 47"/>
                <a:gd name="T31" fmla="*/ 23 h 45"/>
                <a:gd name="T32" fmla="*/ 35 w 47"/>
                <a:gd name="T33" fmla="*/ 31 h 45"/>
                <a:gd name="T34" fmla="*/ 32 w 47"/>
                <a:gd name="T35" fmla="*/ 15 h 45"/>
                <a:gd name="T36" fmla="*/ 41 w 47"/>
                <a:gd name="T37" fmla="*/ 22 h 45"/>
                <a:gd name="T38" fmla="*/ 33 w 47"/>
                <a:gd name="T39" fmla="*/ 12 h 45"/>
                <a:gd name="T40" fmla="*/ 38 w 47"/>
                <a:gd name="T41" fmla="*/ 9 h 45"/>
                <a:gd name="T42" fmla="*/ 45 w 47"/>
                <a:gd name="T43" fmla="*/ 14 h 45"/>
                <a:gd name="T44" fmla="*/ 45 w 47"/>
                <a:gd name="T45" fmla="*/ 29 h 45"/>
                <a:gd name="T46" fmla="*/ 40 w 47"/>
                <a:gd name="T47" fmla="*/ 25 h 45"/>
                <a:gd name="T48" fmla="*/ 42 w 47"/>
                <a:gd name="T49" fmla="*/ 35 h 45"/>
                <a:gd name="T50" fmla="*/ 39 w 47"/>
                <a:gd name="T51" fmla="*/ 45 h 45"/>
                <a:gd name="T52" fmla="*/ 30 w 47"/>
                <a:gd name="T53" fmla="*/ 36 h 45"/>
                <a:gd name="T54" fmla="*/ 30 w 47"/>
                <a:gd name="T55" fmla="*/ 28 h 45"/>
                <a:gd name="T56" fmla="*/ 7 w 47"/>
                <a:gd name="T57" fmla="*/ 41 h 45"/>
                <a:gd name="T58" fmla="*/ 19 w 47"/>
                <a:gd name="T59" fmla="*/ 18 h 45"/>
                <a:gd name="T60" fmla="*/ 0 w 47"/>
                <a:gd name="T61" fmla="*/ 12 h 45"/>
                <a:gd name="T62" fmla="*/ 23 w 47"/>
                <a:gd name="T63" fmla="*/ 5 h 45"/>
                <a:gd name="T64" fmla="*/ 20 w 47"/>
                <a:gd name="T65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45">
                  <a:moveTo>
                    <a:pt x="20" y="1"/>
                  </a:moveTo>
                  <a:cubicBezTo>
                    <a:pt x="19" y="1"/>
                    <a:pt x="26" y="0"/>
                    <a:pt x="27" y="0"/>
                  </a:cubicBezTo>
                  <a:cubicBezTo>
                    <a:pt x="29" y="0"/>
                    <a:pt x="32" y="1"/>
                    <a:pt x="33" y="3"/>
                  </a:cubicBezTo>
                  <a:cubicBezTo>
                    <a:pt x="34" y="4"/>
                    <a:pt x="34" y="6"/>
                    <a:pt x="33" y="8"/>
                  </a:cubicBezTo>
                  <a:cubicBezTo>
                    <a:pt x="33" y="8"/>
                    <a:pt x="32" y="13"/>
                    <a:pt x="32" y="12"/>
                  </a:cubicBezTo>
                  <a:cubicBezTo>
                    <a:pt x="30" y="9"/>
                    <a:pt x="28" y="7"/>
                    <a:pt x="26" y="5"/>
                  </a:cubicBezTo>
                  <a:cubicBezTo>
                    <a:pt x="28" y="7"/>
                    <a:pt x="31" y="10"/>
                    <a:pt x="30" y="13"/>
                  </a:cubicBezTo>
                  <a:cubicBezTo>
                    <a:pt x="27" y="13"/>
                    <a:pt x="25" y="11"/>
                    <a:pt x="22" y="11"/>
                  </a:cubicBezTo>
                  <a:cubicBezTo>
                    <a:pt x="20" y="11"/>
                    <a:pt x="17" y="11"/>
                    <a:pt x="15" y="11"/>
                  </a:cubicBezTo>
                  <a:cubicBezTo>
                    <a:pt x="17" y="11"/>
                    <a:pt x="20" y="12"/>
                    <a:pt x="22" y="13"/>
                  </a:cubicBezTo>
                  <a:cubicBezTo>
                    <a:pt x="24" y="14"/>
                    <a:pt x="26" y="14"/>
                    <a:pt x="28" y="15"/>
                  </a:cubicBezTo>
                  <a:cubicBezTo>
                    <a:pt x="29" y="16"/>
                    <a:pt x="18" y="30"/>
                    <a:pt x="17" y="32"/>
                  </a:cubicBezTo>
                  <a:cubicBezTo>
                    <a:pt x="18" y="30"/>
                    <a:pt x="19" y="29"/>
                    <a:pt x="21" y="28"/>
                  </a:cubicBezTo>
                  <a:cubicBezTo>
                    <a:pt x="22" y="27"/>
                    <a:pt x="24" y="25"/>
                    <a:pt x="25" y="23"/>
                  </a:cubicBezTo>
                  <a:cubicBezTo>
                    <a:pt x="27" y="21"/>
                    <a:pt x="29" y="19"/>
                    <a:pt x="30" y="17"/>
                  </a:cubicBezTo>
                  <a:cubicBezTo>
                    <a:pt x="30" y="17"/>
                    <a:pt x="33" y="23"/>
                    <a:pt x="33" y="23"/>
                  </a:cubicBezTo>
                  <a:cubicBezTo>
                    <a:pt x="34" y="26"/>
                    <a:pt x="35" y="28"/>
                    <a:pt x="35" y="31"/>
                  </a:cubicBezTo>
                  <a:cubicBezTo>
                    <a:pt x="36" y="26"/>
                    <a:pt x="34" y="19"/>
                    <a:pt x="32" y="15"/>
                  </a:cubicBezTo>
                  <a:cubicBezTo>
                    <a:pt x="36" y="15"/>
                    <a:pt x="38" y="19"/>
                    <a:pt x="41" y="22"/>
                  </a:cubicBezTo>
                  <a:cubicBezTo>
                    <a:pt x="39" y="19"/>
                    <a:pt x="36" y="14"/>
                    <a:pt x="33" y="12"/>
                  </a:cubicBezTo>
                  <a:cubicBezTo>
                    <a:pt x="32" y="11"/>
                    <a:pt x="38" y="8"/>
                    <a:pt x="38" y="9"/>
                  </a:cubicBezTo>
                  <a:cubicBezTo>
                    <a:pt x="41" y="9"/>
                    <a:pt x="44" y="12"/>
                    <a:pt x="45" y="14"/>
                  </a:cubicBezTo>
                  <a:cubicBezTo>
                    <a:pt x="46" y="17"/>
                    <a:pt x="47" y="26"/>
                    <a:pt x="45" y="29"/>
                  </a:cubicBezTo>
                  <a:cubicBezTo>
                    <a:pt x="43" y="28"/>
                    <a:pt x="42" y="26"/>
                    <a:pt x="40" y="25"/>
                  </a:cubicBezTo>
                  <a:cubicBezTo>
                    <a:pt x="43" y="27"/>
                    <a:pt x="42" y="32"/>
                    <a:pt x="42" y="35"/>
                  </a:cubicBezTo>
                  <a:cubicBezTo>
                    <a:pt x="42" y="36"/>
                    <a:pt x="38" y="45"/>
                    <a:pt x="39" y="45"/>
                  </a:cubicBezTo>
                  <a:cubicBezTo>
                    <a:pt x="36" y="43"/>
                    <a:pt x="32" y="40"/>
                    <a:pt x="30" y="36"/>
                  </a:cubicBezTo>
                  <a:cubicBezTo>
                    <a:pt x="29" y="35"/>
                    <a:pt x="29" y="29"/>
                    <a:pt x="30" y="28"/>
                  </a:cubicBezTo>
                  <a:cubicBezTo>
                    <a:pt x="26" y="37"/>
                    <a:pt x="17" y="39"/>
                    <a:pt x="7" y="41"/>
                  </a:cubicBezTo>
                  <a:cubicBezTo>
                    <a:pt x="7" y="32"/>
                    <a:pt x="10" y="21"/>
                    <a:pt x="19" y="18"/>
                  </a:cubicBezTo>
                  <a:cubicBezTo>
                    <a:pt x="11" y="21"/>
                    <a:pt x="6" y="17"/>
                    <a:pt x="0" y="12"/>
                  </a:cubicBezTo>
                  <a:cubicBezTo>
                    <a:pt x="6" y="7"/>
                    <a:pt x="15" y="3"/>
                    <a:pt x="23" y="5"/>
                  </a:cubicBezTo>
                  <a:cubicBezTo>
                    <a:pt x="22" y="4"/>
                    <a:pt x="21" y="3"/>
                    <a:pt x="20" y="1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006"/>
            <p:cNvSpPr>
              <a:spLocks/>
            </p:cNvSpPr>
            <p:nvPr/>
          </p:nvSpPr>
          <p:spPr bwMode="auto">
            <a:xfrm>
              <a:off x="3270250" y="5649913"/>
              <a:ext cx="171450" cy="157162"/>
            </a:xfrm>
            <a:custGeom>
              <a:avLst/>
              <a:gdLst>
                <a:gd name="T0" fmla="*/ 46 w 50"/>
                <a:gd name="T1" fmla="*/ 33 h 46"/>
                <a:gd name="T2" fmla="*/ 43 w 50"/>
                <a:gd name="T3" fmla="*/ 40 h 46"/>
                <a:gd name="T4" fmla="*/ 37 w 50"/>
                <a:gd name="T5" fmla="*/ 43 h 46"/>
                <a:gd name="T6" fmla="*/ 33 w 50"/>
                <a:gd name="T7" fmla="*/ 41 h 46"/>
                <a:gd name="T8" fmla="*/ 30 w 50"/>
                <a:gd name="T9" fmla="*/ 37 h 46"/>
                <a:gd name="T10" fmla="*/ 40 w 50"/>
                <a:gd name="T11" fmla="*/ 37 h 46"/>
                <a:gd name="T12" fmla="*/ 31 w 50"/>
                <a:gd name="T13" fmla="*/ 35 h 46"/>
                <a:gd name="T14" fmla="*/ 37 w 50"/>
                <a:gd name="T15" fmla="*/ 29 h 46"/>
                <a:gd name="T16" fmla="*/ 41 w 50"/>
                <a:gd name="T17" fmla="*/ 23 h 46"/>
                <a:gd name="T18" fmla="*/ 36 w 50"/>
                <a:gd name="T19" fmla="*/ 28 h 46"/>
                <a:gd name="T20" fmla="*/ 30 w 50"/>
                <a:gd name="T21" fmla="*/ 32 h 46"/>
                <a:gd name="T22" fmla="*/ 23 w 50"/>
                <a:gd name="T23" fmla="*/ 13 h 46"/>
                <a:gd name="T24" fmla="*/ 24 w 50"/>
                <a:gd name="T25" fmla="*/ 18 h 46"/>
                <a:gd name="T26" fmla="*/ 26 w 50"/>
                <a:gd name="T27" fmla="*/ 25 h 46"/>
                <a:gd name="T28" fmla="*/ 27 w 50"/>
                <a:gd name="T29" fmla="*/ 33 h 46"/>
                <a:gd name="T30" fmla="*/ 21 w 50"/>
                <a:gd name="T31" fmla="*/ 31 h 46"/>
                <a:gd name="T32" fmla="*/ 13 w 50"/>
                <a:gd name="T33" fmla="*/ 28 h 46"/>
                <a:gd name="T34" fmla="*/ 28 w 50"/>
                <a:gd name="T35" fmla="*/ 35 h 46"/>
                <a:gd name="T36" fmla="*/ 17 w 50"/>
                <a:gd name="T37" fmla="*/ 38 h 46"/>
                <a:gd name="T38" fmla="*/ 29 w 50"/>
                <a:gd name="T39" fmla="*/ 38 h 46"/>
                <a:gd name="T40" fmla="*/ 29 w 50"/>
                <a:gd name="T41" fmla="*/ 44 h 46"/>
                <a:gd name="T42" fmla="*/ 21 w 50"/>
                <a:gd name="T43" fmla="*/ 46 h 46"/>
                <a:gd name="T44" fmla="*/ 9 w 50"/>
                <a:gd name="T45" fmla="*/ 38 h 46"/>
                <a:gd name="T46" fmla="*/ 15 w 50"/>
                <a:gd name="T47" fmla="*/ 36 h 46"/>
                <a:gd name="T48" fmla="*/ 6 w 50"/>
                <a:gd name="T49" fmla="*/ 31 h 46"/>
                <a:gd name="T50" fmla="*/ 0 w 50"/>
                <a:gd name="T51" fmla="*/ 23 h 46"/>
                <a:gd name="T52" fmla="*/ 12 w 50"/>
                <a:gd name="T53" fmla="*/ 21 h 46"/>
                <a:gd name="T54" fmla="*/ 19 w 50"/>
                <a:gd name="T55" fmla="*/ 26 h 46"/>
                <a:gd name="T56" fmla="*/ 22 w 50"/>
                <a:gd name="T57" fmla="*/ 0 h 46"/>
                <a:gd name="T58" fmla="*/ 33 w 50"/>
                <a:gd name="T59" fmla="*/ 23 h 46"/>
                <a:gd name="T60" fmla="*/ 49 w 50"/>
                <a:gd name="T61" fmla="*/ 11 h 46"/>
                <a:gd name="T62" fmla="*/ 41 w 50"/>
                <a:gd name="T63" fmla="*/ 34 h 46"/>
                <a:gd name="T64" fmla="*/ 46 w 50"/>
                <a:gd name="T65" fmla="*/ 3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0" h="46">
                  <a:moveTo>
                    <a:pt x="46" y="33"/>
                  </a:moveTo>
                  <a:cubicBezTo>
                    <a:pt x="47" y="33"/>
                    <a:pt x="43" y="39"/>
                    <a:pt x="43" y="40"/>
                  </a:cubicBezTo>
                  <a:cubicBezTo>
                    <a:pt x="41" y="41"/>
                    <a:pt x="40" y="44"/>
                    <a:pt x="37" y="43"/>
                  </a:cubicBezTo>
                  <a:cubicBezTo>
                    <a:pt x="35" y="43"/>
                    <a:pt x="34" y="42"/>
                    <a:pt x="33" y="41"/>
                  </a:cubicBezTo>
                  <a:cubicBezTo>
                    <a:pt x="33" y="41"/>
                    <a:pt x="30" y="37"/>
                    <a:pt x="30" y="37"/>
                  </a:cubicBezTo>
                  <a:cubicBezTo>
                    <a:pt x="34" y="37"/>
                    <a:pt x="36" y="37"/>
                    <a:pt x="40" y="37"/>
                  </a:cubicBezTo>
                  <a:cubicBezTo>
                    <a:pt x="37" y="37"/>
                    <a:pt x="33" y="37"/>
                    <a:pt x="31" y="35"/>
                  </a:cubicBezTo>
                  <a:cubicBezTo>
                    <a:pt x="33" y="33"/>
                    <a:pt x="35" y="31"/>
                    <a:pt x="37" y="29"/>
                  </a:cubicBezTo>
                  <a:cubicBezTo>
                    <a:pt x="39" y="28"/>
                    <a:pt x="40" y="25"/>
                    <a:pt x="41" y="23"/>
                  </a:cubicBezTo>
                  <a:cubicBezTo>
                    <a:pt x="40" y="25"/>
                    <a:pt x="38" y="27"/>
                    <a:pt x="36" y="28"/>
                  </a:cubicBezTo>
                  <a:cubicBezTo>
                    <a:pt x="34" y="30"/>
                    <a:pt x="32" y="31"/>
                    <a:pt x="30" y="32"/>
                  </a:cubicBezTo>
                  <a:cubicBezTo>
                    <a:pt x="29" y="32"/>
                    <a:pt x="24" y="15"/>
                    <a:pt x="23" y="13"/>
                  </a:cubicBezTo>
                  <a:cubicBezTo>
                    <a:pt x="24" y="15"/>
                    <a:pt x="24" y="16"/>
                    <a:pt x="24" y="18"/>
                  </a:cubicBezTo>
                  <a:cubicBezTo>
                    <a:pt x="24" y="20"/>
                    <a:pt x="25" y="23"/>
                    <a:pt x="26" y="25"/>
                  </a:cubicBezTo>
                  <a:cubicBezTo>
                    <a:pt x="26" y="28"/>
                    <a:pt x="27" y="30"/>
                    <a:pt x="27" y="33"/>
                  </a:cubicBezTo>
                  <a:cubicBezTo>
                    <a:pt x="28" y="33"/>
                    <a:pt x="21" y="31"/>
                    <a:pt x="21" y="31"/>
                  </a:cubicBezTo>
                  <a:cubicBezTo>
                    <a:pt x="18" y="30"/>
                    <a:pt x="16" y="29"/>
                    <a:pt x="13" y="28"/>
                  </a:cubicBezTo>
                  <a:cubicBezTo>
                    <a:pt x="16" y="32"/>
                    <a:pt x="23" y="35"/>
                    <a:pt x="28" y="35"/>
                  </a:cubicBezTo>
                  <a:cubicBezTo>
                    <a:pt x="25" y="38"/>
                    <a:pt x="21" y="38"/>
                    <a:pt x="17" y="38"/>
                  </a:cubicBezTo>
                  <a:cubicBezTo>
                    <a:pt x="21" y="39"/>
                    <a:pt x="26" y="39"/>
                    <a:pt x="29" y="38"/>
                  </a:cubicBezTo>
                  <a:cubicBezTo>
                    <a:pt x="31" y="37"/>
                    <a:pt x="30" y="43"/>
                    <a:pt x="29" y="44"/>
                  </a:cubicBezTo>
                  <a:cubicBezTo>
                    <a:pt x="27" y="46"/>
                    <a:pt x="24" y="46"/>
                    <a:pt x="21" y="46"/>
                  </a:cubicBezTo>
                  <a:cubicBezTo>
                    <a:pt x="18" y="45"/>
                    <a:pt x="10" y="41"/>
                    <a:pt x="9" y="38"/>
                  </a:cubicBezTo>
                  <a:cubicBezTo>
                    <a:pt x="11" y="37"/>
                    <a:pt x="13" y="36"/>
                    <a:pt x="15" y="36"/>
                  </a:cubicBezTo>
                  <a:cubicBezTo>
                    <a:pt x="12" y="36"/>
                    <a:pt x="8" y="34"/>
                    <a:pt x="6" y="31"/>
                  </a:cubicBezTo>
                  <a:cubicBezTo>
                    <a:pt x="5" y="30"/>
                    <a:pt x="0" y="23"/>
                    <a:pt x="0" y="23"/>
                  </a:cubicBezTo>
                  <a:cubicBezTo>
                    <a:pt x="4" y="22"/>
                    <a:pt x="8" y="21"/>
                    <a:pt x="12" y="21"/>
                  </a:cubicBezTo>
                  <a:cubicBezTo>
                    <a:pt x="14" y="22"/>
                    <a:pt x="18" y="24"/>
                    <a:pt x="19" y="26"/>
                  </a:cubicBezTo>
                  <a:cubicBezTo>
                    <a:pt x="13" y="17"/>
                    <a:pt x="18" y="9"/>
                    <a:pt x="22" y="0"/>
                  </a:cubicBezTo>
                  <a:cubicBezTo>
                    <a:pt x="29" y="5"/>
                    <a:pt x="36" y="13"/>
                    <a:pt x="33" y="23"/>
                  </a:cubicBezTo>
                  <a:cubicBezTo>
                    <a:pt x="35" y="15"/>
                    <a:pt x="42" y="13"/>
                    <a:pt x="49" y="11"/>
                  </a:cubicBezTo>
                  <a:cubicBezTo>
                    <a:pt x="50" y="19"/>
                    <a:pt x="48" y="29"/>
                    <a:pt x="41" y="34"/>
                  </a:cubicBezTo>
                  <a:cubicBezTo>
                    <a:pt x="43" y="33"/>
                    <a:pt x="44" y="33"/>
                    <a:pt x="46" y="33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007"/>
            <p:cNvSpPr>
              <a:spLocks noEditPoints="1"/>
            </p:cNvSpPr>
            <p:nvPr/>
          </p:nvSpPr>
          <p:spPr bwMode="auto">
            <a:xfrm>
              <a:off x="2495550" y="5662613"/>
              <a:ext cx="1117600" cy="336550"/>
            </a:xfrm>
            <a:custGeom>
              <a:avLst/>
              <a:gdLst>
                <a:gd name="T0" fmla="*/ 268 w 326"/>
                <a:gd name="T1" fmla="*/ 77 h 98"/>
                <a:gd name="T2" fmla="*/ 324 w 326"/>
                <a:gd name="T3" fmla="*/ 54 h 98"/>
                <a:gd name="T4" fmla="*/ 196 w 326"/>
                <a:gd name="T5" fmla="*/ 36 h 98"/>
                <a:gd name="T6" fmla="*/ 192 w 326"/>
                <a:gd name="T7" fmla="*/ 13 h 98"/>
                <a:gd name="T8" fmla="*/ 174 w 326"/>
                <a:gd name="T9" fmla="*/ 17 h 98"/>
                <a:gd name="T10" fmla="*/ 174 w 326"/>
                <a:gd name="T11" fmla="*/ 8 h 98"/>
                <a:gd name="T12" fmla="*/ 171 w 326"/>
                <a:gd name="T13" fmla="*/ 7 h 98"/>
                <a:gd name="T14" fmla="*/ 161 w 326"/>
                <a:gd name="T15" fmla="*/ 2 h 98"/>
                <a:gd name="T16" fmla="*/ 168 w 326"/>
                <a:gd name="T17" fmla="*/ 12 h 98"/>
                <a:gd name="T18" fmla="*/ 180 w 326"/>
                <a:gd name="T19" fmla="*/ 25 h 98"/>
                <a:gd name="T20" fmla="*/ 174 w 326"/>
                <a:gd name="T21" fmla="*/ 39 h 98"/>
                <a:gd name="T22" fmla="*/ 98 w 326"/>
                <a:gd name="T23" fmla="*/ 20 h 98"/>
                <a:gd name="T24" fmla="*/ 59 w 326"/>
                <a:gd name="T25" fmla="*/ 39 h 98"/>
                <a:gd name="T26" fmla="*/ 6 w 326"/>
                <a:gd name="T27" fmla="*/ 69 h 98"/>
                <a:gd name="T28" fmla="*/ 68 w 326"/>
                <a:gd name="T29" fmla="*/ 46 h 98"/>
                <a:gd name="T30" fmla="*/ 52 w 326"/>
                <a:gd name="T31" fmla="*/ 75 h 98"/>
                <a:gd name="T32" fmla="*/ 55 w 326"/>
                <a:gd name="T33" fmla="*/ 82 h 98"/>
                <a:gd name="T34" fmla="*/ 58 w 326"/>
                <a:gd name="T35" fmla="*/ 90 h 98"/>
                <a:gd name="T36" fmla="*/ 56 w 326"/>
                <a:gd name="T37" fmla="*/ 80 h 98"/>
                <a:gd name="T38" fmla="*/ 62 w 326"/>
                <a:gd name="T39" fmla="*/ 76 h 98"/>
                <a:gd name="T40" fmla="*/ 55 w 326"/>
                <a:gd name="T41" fmla="*/ 65 h 98"/>
                <a:gd name="T42" fmla="*/ 58 w 326"/>
                <a:gd name="T43" fmla="*/ 61 h 98"/>
                <a:gd name="T44" fmla="*/ 74 w 326"/>
                <a:gd name="T45" fmla="*/ 48 h 98"/>
                <a:gd name="T46" fmla="*/ 85 w 326"/>
                <a:gd name="T47" fmla="*/ 52 h 98"/>
                <a:gd name="T48" fmla="*/ 123 w 326"/>
                <a:gd name="T49" fmla="*/ 67 h 98"/>
                <a:gd name="T50" fmla="*/ 148 w 326"/>
                <a:gd name="T51" fmla="*/ 53 h 98"/>
                <a:gd name="T52" fmla="*/ 170 w 326"/>
                <a:gd name="T53" fmla="*/ 45 h 98"/>
                <a:gd name="T54" fmla="*/ 246 w 326"/>
                <a:gd name="T55" fmla="*/ 82 h 98"/>
                <a:gd name="T56" fmla="*/ 249 w 326"/>
                <a:gd name="T57" fmla="*/ 89 h 98"/>
                <a:gd name="T58" fmla="*/ 252 w 326"/>
                <a:gd name="T59" fmla="*/ 96 h 98"/>
                <a:gd name="T60" fmla="*/ 250 w 326"/>
                <a:gd name="T61" fmla="*/ 86 h 98"/>
                <a:gd name="T62" fmla="*/ 256 w 326"/>
                <a:gd name="T63" fmla="*/ 82 h 98"/>
                <a:gd name="T64" fmla="*/ 247 w 326"/>
                <a:gd name="T65" fmla="*/ 77 h 98"/>
                <a:gd name="T66" fmla="*/ 183 w 326"/>
                <a:gd name="T67" fmla="*/ 22 h 98"/>
                <a:gd name="T68" fmla="*/ 188 w 326"/>
                <a:gd name="T69" fmla="*/ 20 h 98"/>
                <a:gd name="T70" fmla="*/ 174 w 326"/>
                <a:gd name="T71" fmla="*/ 12 h 98"/>
                <a:gd name="T72" fmla="*/ 174 w 326"/>
                <a:gd name="T73" fmla="*/ 12 h 98"/>
                <a:gd name="T74" fmla="*/ 56 w 326"/>
                <a:gd name="T75" fmla="*/ 76 h 98"/>
                <a:gd name="T76" fmla="*/ 68 w 326"/>
                <a:gd name="T77" fmla="*/ 65 h 98"/>
                <a:gd name="T78" fmla="*/ 57 w 326"/>
                <a:gd name="T79" fmla="*/ 64 h 98"/>
                <a:gd name="T80" fmla="*/ 147 w 326"/>
                <a:gd name="T81" fmla="*/ 49 h 98"/>
                <a:gd name="T82" fmla="*/ 147 w 326"/>
                <a:gd name="T83" fmla="*/ 49 h 98"/>
                <a:gd name="T84" fmla="*/ 64 w 326"/>
                <a:gd name="T85" fmla="*/ 40 h 98"/>
                <a:gd name="T86" fmla="*/ 164 w 326"/>
                <a:gd name="T87" fmla="*/ 42 h 98"/>
                <a:gd name="T88" fmla="*/ 250 w 326"/>
                <a:gd name="T89" fmla="*/ 83 h 98"/>
                <a:gd name="T90" fmla="*/ 247 w 326"/>
                <a:gd name="T91" fmla="*/ 71 h 98"/>
                <a:gd name="T92" fmla="*/ 200 w 326"/>
                <a:gd name="T93" fmla="*/ 41 h 98"/>
                <a:gd name="T94" fmla="*/ 248 w 326"/>
                <a:gd name="T95" fmla="*/ 69 h 98"/>
                <a:gd name="T96" fmla="*/ 249 w 326"/>
                <a:gd name="T97" fmla="*/ 71 h 98"/>
                <a:gd name="T98" fmla="*/ 254 w 326"/>
                <a:gd name="T99" fmla="*/ 55 h 98"/>
                <a:gd name="T100" fmla="*/ 268 w 326"/>
                <a:gd name="T101" fmla="*/ 73 h 98"/>
                <a:gd name="T102" fmla="*/ 250 w 326"/>
                <a:gd name="T103" fmla="*/ 68 h 98"/>
                <a:gd name="T104" fmla="*/ 258 w 326"/>
                <a:gd name="T105" fmla="*/ 69 h 98"/>
                <a:gd name="T106" fmla="*/ 254 w 326"/>
                <a:gd name="T107" fmla="*/ 72 h 98"/>
                <a:gd name="T108" fmla="*/ 0 w 326"/>
                <a:gd name="T109" fmla="*/ 71 h 98"/>
                <a:gd name="T110" fmla="*/ 0 w 326"/>
                <a:gd name="T111" fmla="*/ 7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6" h="98">
                  <a:moveTo>
                    <a:pt x="268" y="79"/>
                  </a:moveTo>
                  <a:cubicBezTo>
                    <a:pt x="268" y="77"/>
                    <a:pt x="268" y="77"/>
                    <a:pt x="268" y="77"/>
                  </a:cubicBezTo>
                  <a:cubicBezTo>
                    <a:pt x="268" y="77"/>
                    <a:pt x="268" y="77"/>
                    <a:pt x="268" y="77"/>
                  </a:cubicBezTo>
                  <a:cubicBezTo>
                    <a:pt x="268" y="79"/>
                    <a:pt x="268" y="79"/>
                    <a:pt x="268" y="79"/>
                  </a:cubicBezTo>
                  <a:cubicBezTo>
                    <a:pt x="289" y="79"/>
                    <a:pt x="308" y="70"/>
                    <a:pt x="326" y="58"/>
                  </a:cubicBezTo>
                  <a:cubicBezTo>
                    <a:pt x="324" y="54"/>
                    <a:pt x="324" y="54"/>
                    <a:pt x="324" y="54"/>
                  </a:cubicBezTo>
                  <a:cubicBezTo>
                    <a:pt x="317" y="59"/>
                    <a:pt x="310" y="63"/>
                    <a:pt x="303" y="65"/>
                  </a:cubicBezTo>
                  <a:cubicBezTo>
                    <a:pt x="278" y="53"/>
                    <a:pt x="240" y="37"/>
                    <a:pt x="203" y="37"/>
                  </a:cubicBezTo>
                  <a:cubicBezTo>
                    <a:pt x="200" y="36"/>
                    <a:pt x="198" y="36"/>
                    <a:pt x="196" y="36"/>
                  </a:cubicBezTo>
                  <a:cubicBezTo>
                    <a:pt x="191" y="34"/>
                    <a:pt x="183" y="31"/>
                    <a:pt x="182" y="25"/>
                  </a:cubicBezTo>
                  <a:cubicBezTo>
                    <a:pt x="183" y="25"/>
                    <a:pt x="184" y="25"/>
                    <a:pt x="185" y="24"/>
                  </a:cubicBezTo>
                  <a:cubicBezTo>
                    <a:pt x="188" y="23"/>
                    <a:pt x="197" y="18"/>
                    <a:pt x="192" y="13"/>
                  </a:cubicBezTo>
                  <a:cubicBezTo>
                    <a:pt x="189" y="9"/>
                    <a:pt x="184" y="15"/>
                    <a:pt x="182" y="17"/>
                  </a:cubicBezTo>
                  <a:cubicBezTo>
                    <a:pt x="181" y="19"/>
                    <a:pt x="180" y="21"/>
                    <a:pt x="180" y="23"/>
                  </a:cubicBezTo>
                  <a:cubicBezTo>
                    <a:pt x="177" y="22"/>
                    <a:pt x="174" y="20"/>
                    <a:pt x="174" y="17"/>
                  </a:cubicBezTo>
                  <a:cubicBezTo>
                    <a:pt x="173" y="16"/>
                    <a:pt x="173" y="15"/>
                    <a:pt x="173" y="15"/>
                  </a:cubicBezTo>
                  <a:cubicBezTo>
                    <a:pt x="176" y="14"/>
                    <a:pt x="178" y="12"/>
                    <a:pt x="178" y="10"/>
                  </a:cubicBezTo>
                  <a:cubicBezTo>
                    <a:pt x="178" y="7"/>
                    <a:pt x="175" y="7"/>
                    <a:pt x="174" y="8"/>
                  </a:cubicBezTo>
                  <a:cubicBezTo>
                    <a:pt x="172" y="9"/>
                    <a:pt x="172" y="10"/>
                    <a:pt x="171" y="11"/>
                  </a:cubicBezTo>
                  <a:cubicBezTo>
                    <a:pt x="170" y="11"/>
                    <a:pt x="170" y="10"/>
                    <a:pt x="170" y="9"/>
                  </a:cubicBezTo>
                  <a:cubicBezTo>
                    <a:pt x="171" y="8"/>
                    <a:pt x="171" y="8"/>
                    <a:pt x="171" y="7"/>
                  </a:cubicBezTo>
                  <a:cubicBezTo>
                    <a:pt x="171" y="6"/>
                    <a:pt x="172" y="4"/>
                    <a:pt x="171" y="3"/>
                  </a:cubicBezTo>
                  <a:cubicBezTo>
                    <a:pt x="170" y="1"/>
                    <a:pt x="168" y="0"/>
                    <a:pt x="166" y="0"/>
                  </a:cubicBezTo>
                  <a:cubicBezTo>
                    <a:pt x="164" y="0"/>
                    <a:pt x="162" y="0"/>
                    <a:pt x="161" y="2"/>
                  </a:cubicBezTo>
                  <a:cubicBezTo>
                    <a:pt x="162" y="1"/>
                    <a:pt x="164" y="1"/>
                    <a:pt x="166" y="1"/>
                  </a:cubicBezTo>
                  <a:cubicBezTo>
                    <a:pt x="170" y="2"/>
                    <a:pt x="169" y="5"/>
                    <a:pt x="168" y="8"/>
                  </a:cubicBezTo>
                  <a:cubicBezTo>
                    <a:pt x="168" y="9"/>
                    <a:pt x="168" y="10"/>
                    <a:pt x="168" y="12"/>
                  </a:cubicBezTo>
                  <a:cubicBezTo>
                    <a:pt x="169" y="13"/>
                    <a:pt x="170" y="14"/>
                    <a:pt x="171" y="15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71" y="20"/>
                    <a:pt x="175" y="24"/>
                    <a:pt x="180" y="25"/>
                  </a:cubicBezTo>
                  <a:cubicBezTo>
                    <a:pt x="181" y="29"/>
                    <a:pt x="184" y="33"/>
                    <a:pt x="188" y="35"/>
                  </a:cubicBezTo>
                  <a:cubicBezTo>
                    <a:pt x="189" y="36"/>
                    <a:pt x="190" y="36"/>
                    <a:pt x="190" y="37"/>
                  </a:cubicBezTo>
                  <a:cubicBezTo>
                    <a:pt x="185" y="37"/>
                    <a:pt x="179" y="38"/>
                    <a:pt x="174" y="39"/>
                  </a:cubicBezTo>
                  <a:cubicBezTo>
                    <a:pt x="173" y="40"/>
                    <a:pt x="171" y="40"/>
                    <a:pt x="170" y="40"/>
                  </a:cubicBezTo>
                  <a:cubicBezTo>
                    <a:pt x="150" y="30"/>
                    <a:pt x="130" y="19"/>
                    <a:pt x="106" y="19"/>
                  </a:cubicBezTo>
                  <a:cubicBezTo>
                    <a:pt x="104" y="19"/>
                    <a:pt x="101" y="19"/>
                    <a:pt x="98" y="20"/>
                  </a:cubicBezTo>
                  <a:cubicBezTo>
                    <a:pt x="84" y="21"/>
                    <a:pt x="72" y="29"/>
                    <a:pt x="60" y="38"/>
                  </a:cubicBezTo>
                  <a:cubicBezTo>
                    <a:pt x="54" y="34"/>
                    <a:pt x="49" y="30"/>
                    <a:pt x="44" y="25"/>
                  </a:cubicBezTo>
                  <a:cubicBezTo>
                    <a:pt x="48" y="30"/>
                    <a:pt x="53" y="35"/>
                    <a:pt x="59" y="39"/>
                  </a:cubicBezTo>
                  <a:cubicBezTo>
                    <a:pt x="42" y="52"/>
                    <a:pt x="31" y="65"/>
                    <a:pt x="6" y="68"/>
                  </a:cubicBezTo>
                  <a:cubicBezTo>
                    <a:pt x="4" y="68"/>
                    <a:pt x="2" y="69"/>
                    <a:pt x="0" y="69"/>
                  </a:cubicBezTo>
                  <a:cubicBezTo>
                    <a:pt x="2" y="69"/>
                    <a:pt x="4" y="69"/>
                    <a:pt x="6" y="69"/>
                  </a:cubicBezTo>
                  <a:cubicBezTo>
                    <a:pt x="28" y="69"/>
                    <a:pt x="45" y="54"/>
                    <a:pt x="62" y="41"/>
                  </a:cubicBezTo>
                  <a:cubicBezTo>
                    <a:pt x="64" y="43"/>
                    <a:pt x="67" y="44"/>
                    <a:pt x="70" y="46"/>
                  </a:cubicBezTo>
                  <a:cubicBezTo>
                    <a:pt x="69" y="46"/>
                    <a:pt x="68" y="46"/>
                    <a:pt x="68" y="46"/>
                  </a:cubicBezTo>
                  <a:cubicBezTo>
                    <a:pt x="62" y="46"/>
                    <a:pt x="55" y="48"/>
                    <a:pt x="53" y="54"/>
                  </a:cubicBezTo>
                  <a:cubicBezTo>
                    <a:pt x="52" y="57"/>
                    <a:pt x="53" y="60"/>
                    <a:pt x="54" y="63"/>
                  </a:cubicBezTo>
                  <a:cubicBezTo>
                    <a:pt x="50" y="66"/>
                    <a:pt x="50" y="71"/>
                    <a:pt x="52" y="75"/>
                  </a:cubicBezTo>
                  <a:cubicBezTo>
                    <a:pt x="52" y="76"/>
                    <a:pt x="53" y="76"/>
                    <a:pt x="53" y="76"/>
                  </a:cubicBezTo>
                  <a:cubicBezTo>
                    <a:pt x="52" y="76"/>
                    <a:pt x="51" y="78"/>
                    <a:pt x="52" y="79"/>
                  </a:cubicBezTo>
                  <a:cubicBezTo>
                    <a:pt x="53" y="81"/>
                    <a:pt x="54" y="82"/>
                    <a:pt x="55" y="82"/>
                  </a:cubicBezTo>
                  <a:cubicBezTo>
                    <a:pt x="57" y="84"/>
                    <a:pt x="59" y="86"/>
                    <a:pt x="57" y="89"/>
                  </a:cubicBezTo>
                  <a:cubicBezTo>
                    <a:pt x="56" y="90"/>
                    <a:pt x="54" y="91"/>
                    <a:pt x="52" y="90"/>
                  </a:cubicBezTo>
                  <a:cubicBezTo>
                    <a:pt x="54" y="91"/>
                    <a:pt x="56" y="91"/>
                    <a:pt x="58" y="90"/>
                  </a:cubicBezTo>
                  <a:cubicBezTo>
                    <a:pt x="60" y="89"/>
                    <a:pt x="60" y="87"/>
                    <a:pt x="60" y="85"/>
                  </a:cubicBezTo>
                  <a:cubicBezTo>
                    <a:pt x="60" y="84"/>
                    <a:pt x="59" y="82"/>
                    <a:pt x="58" y="82"/>
                  </a:cubicBezTo>
                  <a:cubicBezTo>
                    <a:pt x="57" y="81"/>
                    <a:pt x="56" y="81"/>
                    <a:pt x="56" y="80"/>
                  </a:cubicBezTo>
                  <a:cubicBezTo>
                    <a:pt x="55" y="80"/>
                    <a:pt x="54" y="79"/>
                    <a:pt x="55" y="78"/>
                  </a:cubicBezTo>
                  <a:cubicBezTo>
                    <a:pt x="56" y="79"/>
                    <a:pt x="58" y="80"/>
                    <a:pt x="59" y="80"/>
                  </a:cubicBezTo>
                  <a:cubicBezTo>
                    <a:pt x="61" y="80"/>
                    <a:pt x="63" y="78"/>
                    <a:pt x="62" y="76"/>
                  </a:cubicBezTo>
                  <a:cubicBezTo>
                    <a:pt x="61" y="74"/>
                    <a:pt x="57" y="74"/>
                    <a:pt x="55" y="74"/>
                  </a:cubicBezTo>
                  <a:cubicBezTo>
                    <a:pt x="54" y="74"/>
                    <a:pt x="54" y="73"/>
                    <a:pt x="54" y="73"/>
                  </a:cubicBezTo>
                  <a:cubicBezTo>
                    <a:pt x="52" y="70"/>
                    <a:pt x="53" y="67"/>
                    <a:pt x="55" y="65"/>
                  </a:cubicBezTo>
                  <a:cubicBezTo>
                    <a:pt x="57" y="67"/>
                    <a:pt x="59" y="68"/>
                    <a:pt x="61" y="69"/>
                  </a:cubicBezTo>
                  <a:cubicBezTo>
                    <a:pt x="63" y="70"/>
                    <a:pt x="71" y="71"/>
                    <a:pt x="71" y="67"/>
                  </a:cubicBezTo>
                  <a:cubicBezTo>
                    <a:pt x="72" y="61"/>
                    <a:pt x="62" y="60"/>
                    <a:pt x="58" y="61"/>
                  </a:cubicBezTo>
                  <a:cubicBezTo>
                    <a:pt x="57" y="61"/>
                    <a:pt x="57" y="62"/>
                    <a:pt x="56" y="62"/>
                  </a:cubicBezTo>
                  <a:cubicBezTo>
                    <a:pt x="53" y="57"/>
                    <a:pt x="55" y="52"/>
                    <a:pt x="60" y="49"/>
                  </a:cubicBezTo>
                  <a:cubicBezTo>
                    <a:pt x="64" y="47"/>
                    <a:pt x="69" y="47"/>
                    <a:pt x="74" y="48"/>
                  </a:cubicBezTo>
                  <a:cubicBezTo>
                    <a:pt x="77" y="49"/>
                    <a:pt x="81" y="50"/>
                    <a:pt x="84" y="51"/>
                  </a:cubicBezTo>
                  <a:cubicBezTo>
                    <a:pt x="85" y="52"/>
                    <a:pt x="85" y="52"/>
                    <a:pt x="85" y="52"/>
                  </a:cubicBezTo>
                  <a:cubicBezTo>
                    <a:pt x="85" y="52"/>
                    <a:pt x="85" y="52"/>
                    <a:pt x="85" y="52"/>
                  </a:cubicBezTo>
                  <a:cubicBezTo>
                    <a:pt x="96" y="55"/>
                    <a:pt x="106" y="56"/>
                    <a:pt x="117" y="56"/>
                  </a:cubicBezTo>
                  <a:cubicBezTo>
                    <a:pt x="124" y="56"/>
                    <a:pt x="131" y="55"/>
                    <a:pt x="138" y="55"/>
                  </a:cubicBezTo>
                  <a:cubicBezTo>
                    <a:pt x="132" y="58"/>
                    <a:pt x="127" y="62"/>
                    <a:pt x="123" y="67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4" y="68"/>
                    <a:pt x="124" y="68"/>
                    <a:pt x="124" y="68"/>
                  </a:cubicBezTo>
                  <a:cubicBezTo>
                    <a:pt x="131" y="62"/>
                    <a:pt x="139" y="57"/>
                    <a:pt x="148" y="53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55" y="49"/>
                    <a:pt x="162" y="47"/>
                    <a:pt x="170" y="45"/>
                  </a:cubicBezTo>
                  <a:cubicBezTo>
                    <a:pt x="173" y="47"/>
                    <a:pt x="177" y="49"/>
                    <a:pt x="180" y="50"/>
                  </a:cubicBezTo>
                  <a:cubicBezTo>
                    <a:pt x="201" y="61"/>
                    <a:pt x="222" y="72"/>
                    <a:pt x="245" y="77"/>
                  </a:cubicBezTo>
                  <a:cubicBezTo>
                    <a:pt x="245" y="78"/>
                    <a:pt x="245" y="80"/>
                    <a:pt x="246" y="82"/>
                  </a:cubicBezTo>
                  <a:cubicBezTo>
                    <a:pt x="246" y="82"/>
                    <a:pt x="247" y="82"/>
                    <a:pt x="247" y="82"/>
                  </a:cubicBezTo>
                  <a:cubicBezTo>
                    <a:pt x="246" y="83"/>
                    <a:pt x="245" y="84"/>
                    <a:pt x="246" y="85"/>
                  </a:cubicBezTo>
                  <a:cubicBezTo>
                    <a:pt x="247" y="87"/>
                    <a:pt x="248" y="88"/>
                    <a:pt x="249" y="89"/>
                  </a:cubicBezTo>
                  <a:cubicBezTo>
                    <a:pt x="251" y="90"/>
                    <a:pt x="253" y="92"/>
                    <a:pt x="251" y="95"/>
                  </a:cubicBezTo>
                  <a:cubicBezTo>
                    <a:pt x="250" y="96"/>
                    <a:pt x="248" y="97"/>
                    <a:pt x="246" y="96"/>
                  </a:cubicBezTo>
                  <a:cubicBezTo>
                    <a:pt x="248" y="98"/>
                    <a:pt x="250" y="97"/>
                    <a:pt x="252" y="96"/>
                  </a:cubicBezTo>
                  <a:cubicBezTo>
                    <a:pt x="254" y="95"/>
                    <a:pt x="254" y="93"/>
                    <a:pt x="254" y="91"/>
                  </a:cubicBezTo>
                  <a:cubicBezTo>
                    <a:pt x="254" y="90"/>
                    <a:pt x="252" y="89"/>
                    <a:pt x="252" y="88"/>
                  </a:cubicBezTo>
                  <a:cubicBezTo>
                    <a:pt x="251" y="87"/>
                    <a:pt x="250" y="87"/>
                    <a:pt x="250" y="86"/>
                  </a:cubicBezTo>
                  <a:cubicBezTo>
                    <a:pt x="249" y="86"/>
                    <a:pt x="248" y="85"/>
                    <a:pt x="249" y="84"/>
                  </a:cubicBezTo>
                  <a:cubicBezTo>
                    <a:pt x="250" y="85"/>
                    <a:pt x="252" y="86"/>
                    <a:pt x="253" y="86"/>
                  </a:cubicBezTo>
                  <a:cubicBezTo>
                    <a:pt x="255" y="86"/>
                    <a:pt x="257" y="84"/>
                    <a:pt x="256" y="82"/>
                  </a:cubicBezTo>
                  <a:cubicBezTo>
                    <a:pt x="255" y="80"/>
                    <a:pt x="251" y="80"/>
                    <a:pt x="249" y="81"/>
                  </a:cubicBezTo>
                  <a:cubicBezTo>
                    <a:pt x="248" y="80"/>
                    <a:pt x="248" y="80"/>
                    <a:pt x="248" y="79"/>
                  </a:cubicBezTo>
                  <a:cubicBezTo>
                    <a:pt x="247" y="78"/>
                    <a:pt x="247" y="78"/>
                    <a:pt x="247" y="77"/>
                  </a:cubicBezTo>
                  <a:cubicBezTo>
                    <a:pt x="249" y="77"/>
                    <a:pt x="251" y="78"/>
                    <a:pt x="253" y="78"/>
                  </a:cubicBezTo>
                  <a:cubicBezTo>
                    <a:pt x="258" y="79"/>
                    <a:pt x="263" y="79"/>
                    <a:pt x="268" y="79"/>
                  </a:cubicBezTo>
                  <a:close/>
                  <a:moveTo>
                    <a:pt x="183" y="22"/>
                  </a:moveTo>
                  <a:cubicBezTo>
                    <a:pt x="183" y="19"/>
                    <a:pt x="185" y="16"/>
                    <a:pt x="188" y="14"/>
                  </a:cubicBezTo>
                  <a:cubicBezTo>
                    <a:pt x="190" y="14"/>
                    <a:pt x="191" y="14"/>
                    <a:pt x="191" y="16"/>
                  </a:cubicBezTo>
                  <a:cubicBezTo>
                    <a:pt x="190" y="18"/>
                    <a:pt x="189" y="19"/>
                    <a:pt x="188" y="20"/>
                  </a:cubicBezTo>
                  <a:cubicBezTo>
                    <a:pt x="187" y="21"/>
                    <a:pt x="185" y="22"/>
                    <a:pt x="182" y="22"/>
                  </a:cubicBezTo>
                  <a:cubicBezTo>
                    <a:pt x="183" y="22"/>
                    <a:pt x="183" y="22"/>
                    <a:pt x="183" y="22"/>
                  </a:cubicBezTo>
                  <a:close/>
                  <a:moveTo>
                    <a:pt x="174" y="12"/>
                  </a:moveTo>
                  <a:cubicBezTo>
                    <a:pt x="174" y="11"/>
                    <a:pt x="177" y="8"/>
                    <a:pt x="175" y="11"/>
                  </a:cubicBezTo>
                  <a:cubicBezTo>
                    <a:pt x="175" y="12"/>
                    <a:pt x="174" y="12"/>
                    <a:pt x="174" y="12"/>
                  </a:cubicBezTo>
                  <a:cubicBezTo>
                    <a:pt x="174" y="12"/>
                    <a:pt x="174" y="12"/>
                    <a:pt x="174" y="12"/>
                  </a:cubicBezTo>
                  <a:close/>
                  <a:moveTo>
                    <a:pt x="59" y="77"/>
                  </a:moveTo>
                  <a:cubicBezTo>
                    <a:pt x="62" y="78"/>
                    <a:pt x="57" y="77"/>
                    <a:pt x="56" y="76"/>
                  </a:cubicBezTo>
                  <a:cubicBezTo>
                    <a:pt x="56" y="76"/>
                    <a:pt x="56" y="76"/>
                    <a:pt x="56" y="76"/>
                  </a:cubicBezTo>
                  <a:cubicBezTo>
                    <a:pt x="57" y="76"/>
                    <a:pt x="58" y="76"/>
                    <a:pt x="59" y="77"/>
                  </a:cubicBezTo>
                  <a:close/>
                  <a:moveTo>
                    <a:pt x="64" y="63"/>
                  </a:moveTo>
                  <a:cubicBezTo>
                    <a:pt x="65" y="63"/>
                    <a:pt x="67" y="64"/>
                    <a:pt x="68" y="65"/>
                  </a:cubicBezTo>
                  <a:cubicBezTo>
                    <a:pt x="70" y="66"/>
                    <a:pt x="69" y="67"/>
                    <a:pt x="67" y="67"/>
                  </a:cubicBezTo>
                  <a:cubicBezTo>
                    <a:pt x="64" y="68"/>
                    <a:pt x="60" y="66"/>
                    <a:pt x="58" y="64"/>
                  </a:cubicBezTo>
                  <a:cubicBezTo>
                    <a:pt x="58" y="64"/>
                    <a:pt x="58" y="64"/>
                    <a:pt x="57" y="64"/>
                  </a:cubicBezTo>
                  <a:cubicBezTo>
                    <a:pt x="59" y="63"/>
                    <a:pt x="62" y="63"/>
                    <a:pt x="64" y="63"/>
                  </a:cubicBezTo>
                  <a:close/>
                  <a:moveTo>
                    <a:pt x="148" y="49"/>
                  </a:moveTo>
                  <a:cubicBezTo>
                    <a:pt x="147" y="49"/>
                    <a:pt x="147" y="49"/>
                    <a:pt x="147" y="49"/>
                  </a:cubicBezTo>
                  <a:cubicBezTo>
                    <a:pt x="147" y="49"/>
                    <a:pt x="147" y="49"/>
                    <a:pt x="147" y="49"/>
                  </a:cubicBezTo>
                  <a:cubicBezTo>
                    <a:pt x="147" y="49"/>
                    <a:pt x="147" y="49"/>
                    <a:pt x="148" y="49"/>
                  </a:cubicBezTo>
                  <a:cubicBezTo>
                    <a:pt x="147" y="49"/>
                    <a:pt x="147" y="49"/>
                    <a:pt x="147" y="49"/>
                  </a:cubicBezTo>
                  <a:cubicBezTo>
                    <a:pt x="147" y="49"/>
                    <a:pt x="147" y="49"/>
                    <a:pt x="147" y="49"/>
                  </a:cubicBezTo>
                  <a:cubicBezTo>
                    <a:pt x="138" y="51"/>
                    <a:pt x="127" y="52"/>
                    <a:pt x="117" y="52"/>
                  </a:cubicBezTo>
                  <a:cubicBezTo>
                    <a:pt x="98" y="52"/>
                    <a:pt x="80" y="48"/>
                    <a:pt x="64" y="40"/>
                  </a:cubicBezTo>
                  <a:cubicBezTo>
                    <a:pt x="75" y="32"/>
                    <a:pt x="86" y="25"/>
                    <a:pt x="99" y="24"/>
                  </a:cubicBezTo>
                  <a:cubicBezTo>
                    <a:pt x="101" y="23"/>
                    <a:pt x="104" y="23"/>
                    <a:pt x="106" y="23"/>
                  </a:cubicBezTo>
                  <a:cubicBezTo>
                    <a:pt x="127" y="23"/>
                    <a:pt x="146" y="32"/>
                    <a:pt x="164" y="42"/>
                  </a:cubicBezTo>
                  <a:cubicBezTo>
                    <a:pt x="159" y="44"/>
                    <a:pt x="153" y="46"/>
                    <a:pt x="148" y="49"/>
                  </a:cubicBezTo>
                  <a:close/>
                  <a:moveTo>
                    <a:pt x="253" y="83"/>
                  </a:moveTo>
                  <a:cubicBezTo>
                    <a:pt x="256" y="84"/>
                    <a:pt x="251" y="83"/>
                    <a:pt x="250" y="83"/>
                  </a:cubicBezTo>
                  <a:cubicBezTo>
                    <a:pt x="250" y="83"/>
                    <a:pt x="250" y="82"/>
                    <a:pt x="250" y="82"/>
                  </a:cubicBezTo>
                  <a:cubicBezTo>
                    <a:pt x="251" y="82"/>
                    <a:pt x="252" y="82"/>
                    <a:pt x="253" y="83"/>
                  </a:cubicBezTo>
                  <a:close/>
                  <a:moveTo>
                    <a:pt x="247" y="71"/>
                  </a:moveTo>
                  <a:cubicBezTo>
                    <a:pt x="224" y="66"/>
                    <a:pt x="203" y="57"/>
                    <a:pt x="182" y="47"/>
                  </a:cubicBezTo>
                  <a:cubicBezTo>
                    <a:pt x="180" y="46"/>
                    <a:pt x="178" y="44"/>
                    <a:pt x="176" y="43"/>
                  </a:cubicBezTo>
                  <a:cubicBezTo>
                    <a:pt x="184" y="41"/>
                    <a:pt x="192" y="41"/>
                    <a:pt x="200" y="41"/>
                  </a:cubicBezTo>
                  <a:cubicBezTo>
                    <a:pt x="221" y="41"/>
                    <a:pt x="242" y="45"/>
                    <a:pt x="261" y="52"/>
                  </a:cubicBezTo>
                  <a:cubicBezTo>
                    <a:pt x="255" y="52"/>
                    <a:pt x="249" y="55"/>
                    <a:pt x="247" y="61"/>
                  </a:cubicBezTo>
                  <a:cubicBezTo>
                    <a:pt x="246" y="63"/>
                    <a:pt x="247" y="67"/>
                    <a:pt x="248" y="69"/>
                  </a:cubicBezTo>
                  <a:cubicBezTo>
                    <a:pt x="248" y="70"/>
                    <a:pt x="247" y="70"/>
                    <a:pt x="247" y="71"/>
                  </a:cubicBezTo>
                  <a:close/>
                  <a:moveTo>
                    <a:pt x="249" y="71"/>
                  </a:moveTo>
                  <a:cubicBezTo>
                    <a:pt x="249" y="71"/>
                    <a:pt x="249" y="71"/>
                    <a:pt x="249" y="71"/>
                  </a:cubicBezTo>
                  <a:cubicBezTo>
                    <a:pt x="249" y="71"/>
                    <a:pt x="250" y="71"/>
                    <a:pt x="250" y="71"/>
                  </a:cubicBezTo>
                  <a:cubicBezTo>
                    <a:pt x="250" y="71"/>
                    <a:pt x="249" y="71"/>
                    <a:pt x="249" y="71"/>
                  </a:cubicBezTo>
                  <a:close/>
                  <a:moveTo>
                    <a:pt x="254" y="55"/>
                  </a:moveTo>
                  <a:cubicBezTo>
                    <a:pt x="257" y="54"/>
                    <a:pt x="262" y="53"/>
                    <a:pt x="266" y="54"/>
                  </a:cubicBezTo>
                  <a:cubicBezTo>
                    <a:pt x="278" y="58"/>
                    <a:pt x="289" y="63"/>
                    <a:pt x="298" y="67"/>
                  </a:cubicBezTo>
                  <a:cubicBezTo>
                    <a:pt x="288" y="71"/>
                    <a:pt x="278" y="73"/>
                    <a:pt x="268" y="73"/>
                  </a:cubicBezTo>
                  <a:cubicBezTo>
                    <a:pt x="267" y="73"/>
                    <a:pt x="266" y="73"/>
                    <a:pt x="265" y="73"/>
                  </a:cubicBezTo>
                  <a:cubicBezTo>
                    <a:pt x="266" y="67"/>
                    <a:pt x="256" y="67"/>
                    <a:pt x="252" y="68"/>
                  </a:cubicBezTo>
                  <a:cubicBezTo>
                    <a:pt x="251" y="68"/>
                    <a:pt x="251" y="68"/>
                    <a:pt x="250" y="68"/>
                  </a:cubicBezTo>
                  <a:cubicBezTo>
                    <a:pt x="247" y="64"/>
                    <a:pt x="249" y="58"/>
                    <a:pt x="254" y="55"/>
                  </a:cubicBezTo>
                  <a:close/>
                  <a:moveTo>
                    <a:pt x="251" y="70"/>
                  </a:moveTo>
                  <a:cubicBezTo>
                    <a:pt x="253" y="69"/>
                    <a:pt x="256" y="69"/>
                    <a:pt x="258" y="69"/>
                  </a:cubicBezTo>
                  <a:cubicBezTo>
                    <a:pt x="259" y="69"/>
                    <a:pt x="261" y="70"/>
                    <a:pt x="262" y="71"/>
                  </a:cubicBezTo>
                  <a:cubicBezTo>
                    <a:pt x="263" y="72"/>
                    <a:pt x="263" y="72"/>
                    <a:pt x="263" y="73"/>
                  </a:cubicBezTo>
                  <a:cubicBezTo>
                    <a:pt x="260" y="73"/>
                    <a:pt x="257" y="72"/>
                    <a:pt x="254" y="72"/>
                  </a:cubicBezTo>
                  <a:cubicBezTo>
                    <a:pt x="253" y="71"/>
                    <a:pt x="252" y="71"/>
                    <a:pt x="252" y="70"/>
                  </a:cubicBezTo>
                  <a:cubicBezTo>
                    <a:pt x="252" y="70"/>
                    <a:pt x="252" y="70"/>
                    <a:pt x="251" y="70"/>
                  </a:cubicBezTo>
                  <a:close/>
                  <a:moveTo>
                    <a:pt x="0" y="71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lnTo>
                    <a:pt x="0" y="71"/>
                  </a:lnTo>
                  <a:close/>
                </a:path>
              </a:pathLst>
            </a:custGeom>
            <a:solidFill>
              <a:srgbClr val="5A4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1008"/>
            <p:cNvSpPr>
              <a:spLocks/>
            </p:cNvSpPr>
            <p:nvPr/>
          </p:nvSpPr>
          <p:spPr bwMode="auto">
            <a:xfrm>
              <a:off x="3725863" y="5621338"/>
              <a:ext cx="163513" cy="158750"/>
            </a:xfrm>
            <a:custGeom>
              <a:avLst/>
              <a:gdLst>
                <a:gd name="T0" fmla="*/ 47 w 48"/>
                <a:gd name="T1" fmla="*/ 29 h 46"/>
                <a:gd name="T2" fmla="*/ 45 w 48"/>
                <a:gd name="T3" fmla="*/ 36 h 46"/>
                <a:gd name="T4" fmla="*/ 39 w 48"/>
                <a:gd name="T5" fmla="*/ 41 h 46"/>
                <a:gd name="T6" fmla="*/ 35 w 48"/>
                <a:gd name="T7" fmla="*/ 39 h 46"/>
                <a:gd name="T8" fmla="*/ 32 w 48"/>
                <a:gd name="T9" fmla="*/ 35 h 46"/>
                <a:gd name="T10" fmla="*/ 41 w 48"/>
                <a:gd name="T11" fmla="*/ 34 h 46"/>
                <a:gd name="T12" fmla="*/ 32 w 48"/>
                <a:gd name="T13" fmla="*/ 33 h 46"/>
                <a:gd name="T14" fmla="*/ 37 w 48"/>
                <a:gd name="T15" fmla="*/ 27 h 46"/>
                <a:gd name="T16" fmla="*/ 40 w 48"/>
                <a:gd name="T17" fmla="*/ 21 h 46"/>
                <a:gd name="T18" fmla="*/ 36 w 48"/>
                <a:gd name="T19" fmla="*/ 26 h 46"/>
                <a:gd name="T20" fmla="*/ 31 w 48"/>
                <a:gd name="T21" fmla="*/ 31 h 46"/>
                <a:gd name="T22" fmla="*/ 21 w 48"/>
                <a:gd name="T23" fmla="*/ 13 h 46"/>
                <a:gd name="T24" fmla="*/ 23 w 48"/>
                <a:gd name="T25" fmla="*/ 18 h 46"/>
                <a:gd name="T26" fmla="*/ 25 w 48"/>
                <a:gd name="T27" fmla="*/ 25 h 46"/>
                <a:gd name="T28" fmla="*/ 28 w 48"/>
                <a:gd name="T29" fmla="*/ 32 h 46"/>
                <a:gd name="T30" fmla="*/ 22 w 48"/>
                <a:gd name="T31" fmla="*/ 31 h 46"/>
                <a:gd name="T32" fmla="*/ 14 w 48"/>
                <a:gd name="T33" fmla="*/ 29 h 46"/>
                <a:gd name="T34" fmla="*/ 30 w 48"/>
                <a:gd name="T35" fmla="*/ 34 h 46"/>
                <a:gd name="T36" fmla="*/ 19 w 48"/>
                <a:gd name="T37" fmla="*/ 39 h 46"/>
                <a:gd name="T38" fmla="*/ 31 w 48"/>
                <a:gd name="T39" fmla="*/ 37 h 46"/>
                <a:gd name="T40" fmla="*/ 32 w 48"/>
                <a:gd name="T41" fmla="*/ 43 h 46"/>
                <a:gd name="T42" fmla="*/ 24 w 48"/>
                <a:gd name="T43" fmla="*/ 46 h 46"/>
                <a:gd name="T44" fmla="*/ 11 w 48"/>
                <a:gd name="T45" fmla="*/ 39 h 46"/>
                <a:gd name="T46" fmla="*/ 17 w 48"/>
                <a:gd name="T47" fmla="*/ 37 h 46"/>
                <a:gd name="T48" fmla="*/ 7 w 48"/>
                <a:gd name="T49" fmla="*/ 34 h 46"/>
                <a:gd name="T50" fmla="*/ 0 w 48"/>
                <a:gd name="T51" fmla="*/ 26 h 46"/>
                <a:gd name="T52" fmla="*/ 11 w 48"/>
                <a:gd name="T53" fmla="*/ 23 h 46"/>
                <a:gd name="T54" fmla="*/ 19 w 48"/>
                <a:gd name="T55" fmla="*/ 27 h 46"/>
                <a:gd name="T56" fmla="*/ 18 w 48"/>
                <a:gd name="T57" fmla="*/ 0 h 46"/>
                <a:gd name="T58" fmla="*/ 32 w 48"/>
                <a:gd name="T59" fmla="*/ 21 h 46"/>
                <a:gd name="T60" fmla="*/ 46 w 48"/>
                <a:gd name="T61" fmla="*/ 7 h 46"/>
                <a:gd name="T62" fmla="*/ 42 w 48"/>
                <a:gd name="T63" fmla="*/ 31 h 46"/>
                <a:gd name="T64" fmla="*/ 47 w 48"/>
                <a:gd name="T65" fmla="*/ 2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8" h="46">
                  <a:moveTo>
                    <a:pt x="47" y="29"/>
                  </a:moveTo>
                  <a:cubicBezTo>
                    <a:pt x="48" y="29"/>
                    <a:pt x="45" y="36"/>
                    <a:pt x="45" y="36"/>
                  </a:cubicBezTo>
                  <a:cubicBezTo>
                    <a:pt x="44" y="38"/>
                    <a:pt x="42" y="41"/>
                    <a:pt x="39" y="41"/>
                  </a:cubicBezTo>
                  <a:cubicBezTo>
                    <a:pt x="38" y="41"/>
                    <a:pt x="36" y="40"/>
                    <a:pt x="35" y="39"/>
                  </a:cubicBezTo>
                  <a:cubicBezTo>
                    <a:pt x="35" y="39"/>
                    <a:pt x="31" y="35"/>
                    <a:pt x="32" y="35"/>
                  </a:cubicBezTo>
                  <a:cubicBezTo>
                    <a:pt x="35" y="35"/>
                    <a:pt x="38" y="35"/>
                    <a:pt x="41" y="34"/>
                  </a:cubicBezTo>
                  <a:cubicBezTo>
                    <a:pt x="38" y="34"/>
                    <a:pt x="34" y="35"/>
                    <a:pt x="32" y="33"/>
                  </a:cubicBezTo>
                  <a:cubicBezTo>
                    <a:pt x="33" y="31"/>
                    <a:pt x="36" y="29"/>
                    <a:pt x="37" y="27"/>
                  </a:cubicBezTo>
                  <a:cubicBezTo>
                    <a:pt x="39" y="25"/>
                    <a:pt x="39" y="23"/>
                    <a:pt x="40" y="21"/>
                  </a:cubicBezTo>
                  <a:cubicBezTo>
                    <a:pt x="39" y="23"/>
                    <a:pt x="38" y="25"/>
                    <a:pt x="36" y="26"/>
                  </a:cubicBezTo>
                  <a:cubicBezTo>
                    <a:pt x="34" y="28"/>
                    <a:pt x="33" y="30"/>
                    <a:pt x="31" y="31"/>
                  </a:cubicBezTo>
                  <a:cubicBezTo>
                    <a:pt x="30" y="31"/>
                    <a:pt x="23" y="15"/>
                    <a:pt x="21" y="13"/>
                  </a:cubicBezTo>
                  <a:cubicBezTo>
                    <a:pt x="22" y="15"/>
                    <a:pt x="22" y="16"/>
                    <a:pt x="23" y="18"/>
                  </a:cubicBezTo>
                  <a:cubicBezTo>
                    <a:pt x="23" y="20"/>
                    <a:pt x="25" y="22"/>
                    <a:pt x="25" y="25"/>
                  </a:cubicBezTo>
                  <a:cubicBezTo>
                    <a:pt x="26" y="27"/>
                    <a:pt x="27" y="29"/>
                    <a:pt x="28" y="32"/>
                  </a:cubicBezTo>
                  <a:cubicBezTo>
                    <a:pt x="29" y="32"/>
                    <a:pt x="22" y="31"/>
                    <a:pt x="22" y="31"/>
                  </a:cubicBezTo>
                  <a:cubicBezTo>
                    <a:pt x="19" y="31"/>
                    <a:pt x="16" y="30"/>
                    <a:pt x="14" y="29"/>
                  </a:cubicBezTo>
                  <a:cubicBezTo>
                    <a:pt x="17" y="33"/>
                    <a:pt x="25" y="34"/>
                    <a:pt x="30" y="34"/>
                  </a:cubicBezTo>
                  <a:cubicBezTo>
                    <a:pt x="27" y="37"/>
                    <a:pt x="23" y="38"/>
                    <a:pt x="19" y="39"/>
                  </a:cubicBezTo>
                  <a:cubicBezTo>
                    <a:pt x="23" y="39"/>
                    <a:pt x="28" y="38"/>
                    <a:pt x="31" y="37"/>
                  </a:cubicBezTo>
                  <a:cubicBezTo>
                    <a:pt x="33" y="36"/>
                    <a:pt x="32" y="42"/>
                    <a:pt x="32" y="43"/>
                  </a:cubicBezTo>
                  <a:cubicBezTo>
                    <a:pt x="30" y="45"/>
                    <a:pt x="27" y="46"/>
                    <a:pt x="24" y="46"/>
                  </a:cubicBezTo>
                  <a:cubicBezTo>
                    <a:pt x="21" y="46"/>
                    <a:pt x="13" y="43"/>
                    <a:pt x="11" y="39"/>
                  </a:cubicBezTo>
                  <a:cubicBezTo>
                    <a:pt x="13" y="38"/>
                    <a:pt x="15" y="38"/>
                    <a:pt x="17" y="37"/>
                  </a:cubicBezTo>
                  <a:cubicBezTo>
                    <a:pt x="13" y="38"/>
                    <a:pt x="9" y="36"/>
                    <a:pt x="7" y="34"/>
                  </a:cubicBezTo>
                  <a:cubicBezTo>
                    <a:pt x="6" y="33"/>
                    <a:pt x="0" y="26"/>
                    <a:pt x="0" y="26"/>
                  </a:cubicBezTo>
                  <a:cubicBezTo>
                    <a:pt x="3" y="25"/>
                    <a:pt x="7" y="23"/>
                    <a:pt x="11" y="23"/>
                  </a:cubicBezTo>
                  <a:cubicBezTo>
                    <a:pt x="13" y="23"/>
                    <a:pt x="18" y="25"/>
                    <a:pt x="19" y="27"/>
                  </a:cubicBezTo>
                  <a:cubicBezTo>
                    <a:pt x="12" y="19"/>
                    <a:pt x="15" y="9"/>
                    <a:pt x="18" y="0"/>
                  </a:cubicBezTo>
                  <a:cubicBezTo>
                    <a:pt x="26" y="4"/>
                    <a:pt x="34" y="11"/>
                    <a:pt x="32" y="21"/>
                  </a:cubicBezTo>
                  <a:cubicBezTo>
                    <a:pt x="34" y="13"/>
                    <a:pt x="40" y="10"/>
                    <a:pt x="46" y="7"/>
                  </a:cubicBezTo>
                  <a:cubicBezTo>
                    <a:pt x="48" y="15"/>
                    <a:pt x="48" y="25"/>
                    <a:pt x="42" y="31"/>
                  </a:cubicBezTo>
                  <a:cubicBezTo>
                    <a:pt x="44" y="30"/>
                    <a:pt x="45" y="30"/>
                    <a:pt x="47" y="29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1010"/>
            <p:cNvSpPr>
              <a:spLocks/>
            </p:cNvSpPr>
            <p:nvPr/>
          </p:nvSpPr>
          <p:spPr bwMode="auto">
            <a:xfrm>
              <a:off x="3548063" y="5795963"/>
              <a:ext cx="160338" cy="168275"/>
            </a:xfrm>
            <a:custGeom>
              <a:avLst/>
              <a:gdLst>
                <a:gd name="T0" fmla="*/ 40 w 47"/>
                <a:gd name="T1" fmla="*/ 12 h 49"/>
                <a:gd name="T2" fmla="*/ 45 w 47"/>
                <a:gd name="T3" fmla="*/ 17 h 49"/>
                <a:gd name="T4" fmla="*/ 45 w 47"/>
                <a:gd name="T5" fmla="*/ 24 h 49"/>
                <a:gd name="T6" fmla="*/ 41 w 47"/>
                <a:gd name="T7" fmla="*/ 27 h 49"/>
                <a:gd name="T8" fmla="*/ 37 w 47"/>
                <a:gd name="T9" fmla="*/ 28 h 49"/>
                <a:gd name="T10" fmla="*/ 40 w 47"/>
                <a:gd name="T11" fmla="*/ 19 h 49"/>
                <a:gd name="T12" fmla="*/ 35 w 47"/>
                <a:gd name="T13" fmla="*/ 27 h 49"/>
                <a:gd name="T14" fmla="*/ 33 w 47"/>
                <a:gd name="T15" fmla="*/ 19 h 49"/>
                <a:gd name="T16" fmla="*/ 29 w 47"/>
                <a:gd name="T17" fmla="*/ 12 h 49"/>
                <a:gd name="T18" fmla="*/ 31 w 47"/>
                <a:gd name="T19" fmla="*/ 19 h 49"/>
                <a:gd name="T20" fmla="*/ 32 w 47"/>
                <a:gd name="T21" fmla="*/ 26 h 49"/>
                <a:gd name="T22" fmla="*/ 13 w 47"/>
                <a:gd name="T23" fmla="*/ 24 h 49"/>
                <a:gd name="T24" fmla="*/ 17 w 47"/>
                <a:gd name="T25" fmla="*/ 25 h 49"/>
                <a:gd name="T26" fmla="*/ 24 w 47"/>
                <a:gd name="T27" fmla="*/ 27 h 49"/>
                <a:gd name="T28" fmla="*/ 32 w 47"/>
                <a:gd name="T29" fmla="*/ 29 h 49"/>
                <a:gd name="T30" fmla="*/ 27 w 47"/>
                <a:gd name="T31" fmla="*/ 34 h 49"/>
                <a:gd name="T32" fmla="*/ 21 w 47"/>
                <a:gd name="T33" fmla="*/ 40 h 49"/>
                <a:gd name="T34" fmla="*/ 34 w 47"/>
                <a:gd name="T35" fmla="*/ 29 h 49"/>
                <a:gd name="T36" fmla="*/ 32 w 47"/>
                <a:gd name="T37" fmla="*/ 40 h 49"/>
                <a:gd name="T38" fmla="*/ 37 w 47"/>
                <a:gd name="T39" fmla="*/ 29 h 49"/>
                <a:gd name="T40" fmla="*/ 43 w 47"/>
                <a:gd name="T41" fmla="*/ 32 h 49"/>
                <a:gd name="T42" fmla="*/ 41 w 47"/>
                <a:gd name="T43" fmla="*/ 40 h 49"/>
                <a:gd name="T44" fmla="*/ 28 w 47"/>
                <a:gd name="T45" fmla="*/ 47 h 49"/>
                <a:gd name="T46" fmla="*/ 29 w 47"/>
                <a:gd name="T47" fmla="*/ 41 h 49"/>
                <a:gd name="T48" fmla="*/ 21 w 47"/>
                <a:gd name="T49" fmla="*/ 48 h 49"/>
                <a:gd name="T50" fmla="*/ 11 w 47"/>
                <a:gd name="T51" fmla="*/ 49 h 49"/>
                <a:gd name="T52" fmla="*/ 15 w 47"/>
                <a:gd name="T53" fmla="*/ 38 h 49"/>
                <a:gd name="T54" fmla="*/ 22 w 47"/>
                <a:gd name="T55" fmla="*/ 33 h 49"/>
                <a:gd name="T56" fmla="*/ 0 w 47"/>
                <a:gd name="T57" fmla="*/ 20 h 49"/>
                <a:gd name="T58" fmla="*/ 25 w 47"/>
                <a:gd name="T59" fmla="*/ 20 h 49"/>
                <a:gd name="T60" fmla="*/ 21 w 47"/>
                <a:gd name="T61" fmla="*/ 0 h 49"/>
                <a:gd name="T62" fmla="*/ 39 w 47"/>
                <a:gd name="T63" fmla="*/ 17 h 49"/>
                <a:gd name="T64" fmla="*/ 40 w 47"/>
                <a:gd name="T65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49">
                  <a:moveTo>
                    <a:pt x="40" y="12"/>
                  </a:moveTo>
                  <a:cubicBezTo>
                    <a:pt x="41" y="11"/>
                    <a:pt x="44" y="17"/>
                    <a:pt x="45" y="17"/>
                  </a:cubicBezTo>
                  <a:cubicBezTo>
                    <a:pt x="46" y="20"/>
                    <a:pt x="47" y="22"/>
                    <a:pt x="45" y="24"/>
                  </a:cubicBezTo>
                  <a:cubicBezTo>
                    <a:pt x="45" y="26"/>
                    <a:pt x="43" y="26"/>
                    <a:pt x="41" y="27"/>
                  </a:cubicBezTo>
                  <a:cubicBezTo>
                    <a:pt x="41" y="27"/>
                    <a:pt x="36" y="28"/>
                    <a:pt x="37" y="28"/>
                  </a:cubicBezTo>
                  <a:cubicBezTo>
                    <a:pt x="38" y="25"/>
                    <a:pt x="39" y="22"/>
                    <a:pt x="40" y="19"/>
                  </a:cubicBezTo>
                  <a:cubicBezTo>
                    <a:pt x="39" y="22"/>
                    <a:pt x="38" y="26"/>
                    <a:pt x="35" y="27"/>
                  </a:cubicBezTo>
                  <a:cubicBezTo>
                    <a:pt x="34" y="24"/>
                    <a:pt x="34" y="21"/>
                    <a:pt x="33" y="19"/>
                  </a:cubicBezTo>
                  <a:cubicBezTo>
                    <a:pt x="32" y="16"/>
                    <a:pt x="30" y="14"/>
                    <a:pt x="29" y="12"/>
                  </a:cubicBezTo>
                  <a:cubicBezTo>
                    <a:pt x="30" y="14"/>
                    <a:pt x="31" y="17"/>
                    <a:pt x="31" y="19"/>
                  </a:cubicBezTo>
                  <a:cubicBezTo>
                    <a:pt x="32" y="22"/>
                    <a:pt x="32" y="24"/>
                    <a:pt x="32" y="26"/>
                  </a:cubicBezTo>
                  <a:cubicBezTo>
                    <a:pt x="32" y="27"/>
                    <a:pt x="15" y="24"/>
                    <a:pt x="13" y="24"/>
                  </a:cubicBezTo>
                  <a:cubicBezTo>
                    <a:pt x="14" y="24"/>
                    <a:pt x="16" y="25"/>
                    <a:pt x="17" y="25"/>
                  </a:cubicBezTo>
                  <a:cubicBezTo>
                    <a:pt x="19" y="26"/>
                    <a:pt x="22" y="26"/>
                    <a:pt x="24" y="27"/>
                  </a:cubicBezTo>
                  <a:cubicBezTo>
                    <a:pt x="27" y="28"/>
                    <a:pt x="29" y="28"/>
                    <a:pt x="32" y="29"/>
                  </a:cubicBezTo>
                  <a:cubicBezTo>
                    <a:pt x="32" y="29"/>
                    <a:pt x="28" y="34"/>
                    <a:pt x="27" y="34"/>
                  </a:cubicBezTo>
                  <a:cubicBezTo>
                    <a:pt x="26" y="36"/>
                    <a:pt x="24" y="38"/>
                    <a:pt x="21" y="40"/>
                  </a:cubicBezTo>
                  <a:cubicBezTo>
                    <a:pt x="26" y="38"/>
                    <a:pt x="32" y="33"/>
                    <a:pt x="34" y="29"/>
                  </a:cubicBezTo>
                  <a:cubicBezTo>
                    <a:pt x="35" y="33"/>
                    <a:pt x="34" y="37"/>
                    <a:pt x="32" y="40"/>
                  </a:cubicBezTo>
                  <a:cubicBezTo>
                    <a:pt x="35" y="37"/>
                    <a:pt x="37" y="33"/>
                    <a:pt x="37" y="29"/>
                  </a:cubicBezTo>
                  <a:cubicBezTo>
                    <a:pt x="37" y="27"/>
                    <a:pt x="42" y="31"/>
                    <a:pt x="43" y="32"/>
                  </a:cubicBezTo>
                  <a:cubicBezTo>
                    <a:pt x="44" y="34"/>
                    <a:pt x="43" y="38"/>
                    <a:pt x="41" y="40"/>
                  </a:cubicBezTo>
                  <a:cubicBezTo>
                    <a:pt x="39" y="43"/>
                    <a:pt x="32" y="48"/>
                    <a:pt x="28" y="47"/>
                  </a:cubicBezTo>
                  <a:cubicBezTo>
                    <a:pt x="29" y="45"/>
                    <a:pt x="29" y="43"/>
                    <a:pt x="29" y="41"/>
                  </a:cubicBezTo>
                  <a:cubicBezTo>
                    <a:pt x="28" y="44"/>
                    <a:pt x="24" y="47"/>
                    <a:pt x="21" y="48"/>
                  </a:cubicBezTo>
                  <a:cubicBezTo>
                    <a:pt x="20" y="48"/>
                    <a:pt x="11" y="49"/>
                    <a:pt x="11" y="49"/>
                  </a:cubicBezTo>
                  <a:cubicBezTo>
                    <a:pt x="12" y="46"/>
                    <a:pt x="13" y="41"/>
                    <a:pt x="15" y="38"/>
                  </a:cubicBezTo>
                  <a:cubicBezTo>
                    <a:pt x="16" y="36"/>
                    <a:pt x="20" y="34"/>
                    <a:pt x="22" y="33"/>
                  </a:cubicBezTo>
                  <a:cubicBezTo>
                    <a:pt x="12" y="35"/>
                    <a:pt x="6" y="27"/>
                    <a:pt x="0" y="20"/>
                  </a:cubicBezTo>
                  <a:cubicBezTo>
                    <a:pt x="7" y="15"/>
                    <a:pt x="18" y="13"/>
                    <a:pt x="25" y="20"/>
                  </a:cubicBezTo>
                  <a:cubicBezTo>
                    <a:pt x="19" y="14"/>
                    <a:pt x="20" y="7"/>
                    <a:pt x="21" y="0"/>
                  </a:cubicBezTo>
                  <a:cubicBezTo>
                    <a:pt x="29" y="2"/>
                    <a:pt x="37" y="8"/>
                    <a:pt x="39" y="17"/>
                  </a:cubicBezTo>
                  <a:cubicBezTo>
                    <a:pt x="39" y="15"/>
                    <a:pt x="39" y="13"/>
                    <a:pt x="40" y="12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011"/>
            <p:cNvSpPr>
              <a:spLocks/>
            </p:cNvSpPr>
            <p:nvPr/>
          </p:nvSpPr>
          <p:spPr bwMode="auto">
            <a:xfrm>
              <a:off x="3995738" y="5857876"/>
              <a:ext cx="165100" cy="155575"/>
            </a:xfrm>
            <a:custGeom>
              <a:avLst/>
              <a:gdLst>
                <a:gd name="T0" fmla="*/ 20 w 48"/>
                <a:gd name="T1" fmla="*/ 1 h 45"/>
                <a:gd name="T2" fmla="*/ 27 w 48"/>
                <a:gd name="T3" fmla="*/ 0 h 45"/>
                <a:gd name="T4" fmla="*/ 34 w 48"/>
                <a:gd name="T5" fmla="*/ 3 h 45"/>
                <a:gd name="T6" fmla="*/ 34 w 48"/>
                <a:gd name="T7" fmla="*/ 8 h 45"/>
                <a:gd name="T8" fmla="*/ 32 w 48"/>
                <a:gd name="T9" fmla="*/ 12 h 45"/>
                <a:gd name="T10" fmla="*/ 27 w 48"/>
                <a:gd name="T11" fmla="*/ 5 h 45"/>
                <a:gd name="T12" fmla="*/ 30 w 48"/>
                <a:gd name="T13" fmla="*/ 13 h 45"/>
                <a:gd name="T14" fmla="*/ 22 w 48"/>
                <a:gd name="T15" fmla="*/ 11 h 45"/>
                <a:gd name="T16" fmla="*/ 15 w 48"/>
                <a:gd name="T17" fmla="*/ 11 h 45"/>
                <a:gd name="T18" fmla="*/ 22 w 48"/>
                <a:gd name="T19" fmla="*/ 13 h 45"/>
                <a:gd name="T20" fmla="*/ 28 w 48"/>
                <a:gd name="T21" fmla="*/ 15 h 45"/>
                <a:gd name="T22" fmla="*/ 18 w 48"/>
                <a:gd name="T23" fmla="*/ 32 h 45"/>
                <a:gd name="T24" fmla="*/ 21 w 48"/>
                <a:gd name="T25" fmla="*/ 28 h 45"/>
                <a:gd name="T26" fmla="*/ 26 w 48"/>
                <a:gd name="T27" fmla="*/ 23 h 45"/>
                <a:gd name="T28" fmla="*/ 31 w 48"/>
                <a:gd name="T29" fmla="*/ 17 h 45"/>
                <a:gd name="T30" fmla="*/ 33 w 48"/>
                <a:gd name="T31" fmla="*/ 23 h 45"/>
                <a:gd name="T32" fmla="*/ 35 w 48"/>
                <a:gd name="T33" fmla="*/ 31 h 45"/>
                <a:gd name="T34" fmla="*/ 32 w 48"/>
                <a:gd name="T35" fmla="*/ 15 h 45"/>
                <a:gd name="T36" fmla="*/ 41 w 48"/>
                <a:gd name="T37" fmla="*/ 22 h 45"/>
                <a:gd name="T38" fmla="*/ 34 w 48"/>
                <a:gd name="T39" fmla="*/ 12 h 45"/>
                <a:gd name="T40" fmla="*/ 39 w 48"/>
                <a:gd name="T41" fmla="*/ 9 h 45"/>
                <a:gd name="T42" fmla="*/ 45 w 48"/>
                <a:gd name="T43" fmla="*/ 14 h 45"/>
                <a:gd name="T44" fmla="*/ 45 w 48"/>
                <a:gd name="T45" fmla="*/ 29 h 45"/>
                <a:gd name="T46" fmla="*/ 40 w 48"/>
                <a:gd name="T47" fmla="*/ 25 h 45"/>
                <a:gd name="T48" fmla="*/ 42 w 48"/>
                <a:gd name="T49" fmla="*/ 35 h 45"/>
                <a:gd name="T50" fmla="*/ 39 w 48"/>
                <a:gd name="T51" fmla="*/ 45 h 45"/>
                <a:gd name="T52" fmla="*/ 31 w 48"/>
                <a:gd name="T53" fmla="*/ 36 h 45"/>
                <a:gd name="T54" fmla="*/ 30 w 48"/>
                <a:gd name="T55" fmla="*/ 28 h 45"/>
                <a:gd name="T56" fmla="*/ 8 w 48"/>
                <a:gd name="T57" fmla="*/ 41 h 45"/>
                <a:gd name="T58" fmla="*/ 20 w 48"/>
                <a:gd name="T59" fmla="*/ 18 h 45"/>
                <a:gd name="T60" fmla="*/ 0 w 48"/>
                <a:gd name="T61" fmla="*/ 12 h 45"/>
                <a:gd name="T62" fmla="*/ 24 w 48"/>
                <a:gd name="T63" fmla="*/ 5 h 45"/>
                <a:gd name="T64" fmla="*/ 20 w 48"/>
                <a:gd name="T65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8" h="45">
                  <a:moveTo>
                    <a:pt x="20" y="1"/>
                  </a:moveTo>
                  <a:cubicBezTo>
                    <a:pt x="20" y="1"/>
                    <a:pt x="26" y="0"/>
                    <a:pt x="27" y="0"/>
                  </a:cubicBezTo>
                  <a:cubicBezTo>
                    <a:pt x="29" y="0"/>
                    <a:pt x="32" y="1"/>
                    <a:pt x="34" y="3"/>
                  </a:cubicBezTo>
                  <a:cubicBezTo>
                    <a:pt x="34" y="4"/>
                    <a:pt x="34" y="6"/>
                    <a:pt x="34" y="8"/>
                  </a:cubicBezTo>
                  <a:cubicBezTo>
                    <a:pt x="34" y="8"/>
                    <a:pt x="33" y="13"/>
                    <a:pt x="32" y="12"/>
                  </a:cubicBezTo>
                  <a:cubicBezTo>
                    <a:pt x="31" y="9"/>
                    <a:pt x="29" y="7"/>
                    <a:pt x="27" y="5"/>
                  </a:cubicBezTo>
                  <a:cubicBezTo>
                    <a:pt x="28" y="7"/>
                    <a:pt x="31" y="10"/>
                    <a:pt x="30" y="13"/>
                  </a:cubicBezTo>
                  <a:cubicBezTo>
                    <a:pt x="28" y="13"/>
                    <a:pt x="25" y="11"/>
                    <a:pt x="22" y="11"/>
                  </a:cubicBezTo>
                  <a:cubicBezTo>
                    <a:pt x="20" y="11"/>
                    <a:pt x="18" y="11"/>
                    <a:pt x="15" y="11"/>
                  </a:cubicBezTo>
                  <a:cubicBezTo>
                    <a:pt x="18" y="11"/>
                    <a:pt x="20" y="12"/>
                    <a:pt x="22" y="13"/>
                  </a:cubicBezTo>
                  <a:cubicBezTo>
                    <a:pt x="24" y="14"/>
                    <a:pt x="27" y="14"/>
                    <a:pt x="28" y="15"/>
                  </a:cubicBezTo>
                  <a:cubicBezTo>
                    <a:pt x="29" y="16"/>
                    <a:pt x="18" y="30"/>
                    <a:pt x="18" y="32"/>
                  </a:cubicBezTo>
                  <a:cubicBezTo>
                    <a:pt x="19" y="30"/>
                    <a:pt x="20" y="29"/>
                    <a:pt x="21" y="28"/>
                  </a:cubicBezTo>
                  <a:cubicBezTo>
                    <a:pt x="22" y="27"/>
                    <a:pt x="24" y="25"/>
                    <a:pt x="26" y="23"/>
                  </a:cubicBezTo>
                  <a:cubicBezTo>
                    <a:pt x="27" y="21"/>
                    <a:pt x="29" y="19"/>
                    <a:pt x="31" y="17"/>
                  </a:cubicBezTo>
                  <a:cubicBezTo>
                    <a:pt x="31" y="17"/>
                    <a:pt x="33" y="23"/>
                    <a:pt x="33" y="23"/>
                  </a:cubicBezTo>
                  <a:cubicBezTo>
                    <a:pt x="34" y="26"/>
                    <a:pt x="35" y="28"/>
                    <a:pt x="35" y="31"/>
                  </a:cubicBezTo>
                  <a:cubicBezTo>
                    <a:pt x="36" y="26"/>
                    <a:pt x="35" y="19"/>
                    <a:pt x="32" y="15"/>
                  </a:cubicBezTo>
                  <a:cubicBezTo>
                    <a:pt x="36" y="15"/>
                    <a:pt x="39" y="19"/>
                    <a:pt x="41" y="22"/>
                  </a:cubicBezTo>
                  <a:cubicBezTo>
                    <a:pt x="40" y="19"/>
                    <a:pt x="37" y="14"/>
                    <a:pt x="34" y="12"/>
                  </a:cubicBezTo>
                  <a:cubicBezTo>
                    <a:pt x="32" y="11"/>
                    <a:pt x="38" y="8"/>
                    <a:pt x="39" y="9"/>
                  </a:cubicBezTo>
                  <a:cubicBezTo>
                    <a:pt x="42" y="9"/>
                    <a:pt x="44" y="12"/>
                    <a:pt x="45" y="14"/>
                  </a:cubicBezTo>
                  <a:cubicBezTo>
                    <a:pt x="47" y="17"/>
                    <a:pt x="48" y="26"/>
                    <a:pt x="45" y="29"/>
                  </a:cubicBezTo>
                  <a:cubicBezTo>
                    <a:pt x="43" y="28"/>
                    <a:pt x="42" y="26"/>
                    <a:pt x="40" y="25"/>
                  </a:cubicBezTo>
                  <a:cubicBezTo>
                    <a:pt x="43" y="27"/>
                    <a:pt x="43" y="32"/>
                    <a:pt x="42" y="35"/>
                  </a:cubicBezTo>
                  <a:cubicBezTo>
                    <a:pt x="42" y="36"/>
                    <a:pt x="39" y="45"/>
                    <a:pt x="39" y="45"/>
                  </a:cubicBezTo>
                  <a:cubicBezTo>
                    <a:pt x="36" y="43"/>
                    <a:pt x="33" y="40"/>
                    <a:pt x="31" y="36"/>
                  </a:cubicBezTo>
                  <a:cubicBezTo>
                    <a:pt x="30" y="35"/>
                    <a:pt x="30" y="29"/>
                    <a:pt x="30" y="28"/>
                  </a:cubicBezTo>
                  <a:cubicBezTo>
                    <a:pt x="26" y="37"/>
                    <a:pt x="17" y="39"/>
                    <a:pt x="8" y="41"/>
                  </a:cubicBezTo>
                  <a:cubicBezTo>
                    <a:pt x="7" y="32"/>
                    <a:pt x="10" y="21"/>
                    <a:pt x="20" y="18"/>
                  </a:cubicBezTo>
                  <a:cubicBezTo>
                    <a:pt x="12" y="21"/>
                    <a:pt x="6" y="17"/>
                    <a:pt x="0" y="12"/>
                  </a:cubicBezTo>
                  <a:cubicBezTo>
                    <a:pt x="6" y="7"/>
                    <a:pt x="15" y="3"/>
                    <a:pt x="24" y="5"/>
                  </a:cubicBezTo>
                  <a:cubicBezTo>
                    <a:pt x="22" y="4"/>
                    <a:pt x="21" y="3"/>
                    <a:pt x="20" y="1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1012"/>
            <p:cNvSpPr>
              <a:spLocks/>
            </p:cNvSpPr>
            <p:nvPr/>
          </p:nvSpPr>
          <p:spPr bwMode="auto">
            <a:xfrm>
              <a:off x="4457701" y="5649913"/>
              <a:ext cx="171450" cy="157163"/>
            </a:xfrm>
            <a:custGeom>
              <a:avLst/>
              <a:gdLst>
                <a:gd name="T0" fmla="*/ 46 w 50"/>
                <a:gd name="T1" fmla="*/ 33 h 46"/>
                <a:gd name="T2" fmla="*/ 43 w 50"/>
                <a:gd name="T3" fmla="*/ 40 h 46"/>
                <a:gd name="T4" fmla="*/ 37 w 50"/>
                <a:gd name="T5" fmla="*/ 43 h 46"/>
                <a:gd name="T6" fmla="*/ 33 w 50"/>
                <a:gd name="T7" fmla="*/ 41 h 46"/>
                <a:gd name="T8" fmla="*/ 31 w 50"/>
                <a:gd name="T9" fmla="*/ 37 h 46"/>
                <a:gd name="T10" fmla="*/ 40 w 50"/>
                <a:gd name="T11" fmla="*/ 37 h 46"/>
                <a:gd name="T12" fmla="*/ 31 w 50"/>
                <a:gd name="T13" fmla="*/ 35 h 46"/>
                <a:gd name="T14" fmla="*/ 37 w 50"/>
                <a:gd name="T15" fmla="*/ 29 h 46"/>
                <a:gd name="T16" fmla="*/ 41 w 50"/>
                <a:gd name="T17" fmla="*/ 23 h 46"/>
                <a:gd name="T18" fmla="*/ 36 w 50"/>
                <a:gd name="T19" fmla="*/ 28 h 46"/>
                <a:gd name="T20" fmla="*/ 30 w 50"/>
                <a:gd name="T21" fmla="*/ 32 h 46"/>
                <a:gd name="T22" fmla="*/ 24 w 50"/>
                <a:gd name="T23" fmla="*/ 13 h 46"/>
                <a:gd name="T24" fmla="*/ 24 w 50"/>
                <a:gd name="T25" fmla="*/ 18 h 46"/>
                <a:gd name="T26" fmla="*/ 26 w 50"/>
                <a:gd name="T27" fmla="*/ 25 h 46"/>
                <a:gd name="T28" fmla="*/ 28 w 50"/>
                <a:gd name="T29" fmla="*/ 33 h 46"/>
                <a:gd name="T30" fmla="*/ 21 w 50"/>
                <a:gd name="T31" fmla="*/ 31 h 46"/>
                <a:gd name="T32" fmla="*/ 14 w 50"/>
                <a:gd name="T33" fmla="*/ 28 h 46"/>
                <a:gd name="T34" fmla="*/ 29 w 50"/>
                <a:gd name="T35" fmla="*/ 35 h 46"/>
                <a:gd name="T36" fmla="*/ 17 w 50"/>
                <a:gd name="T37" fmla="*/ 38 h 46"/>
                <a:gd name="T38" fmla="*/ 30 w 50"/>
                <a:gd name="T39" fmla="*/ 38 h 46"/>
                <a:gd name="T40" fmla="*/ 30 w 50"/>
                <a:gd name="T41" fmla="*/ 44 h 46"/>
                <a:gd name="T42" fmla="*/ 21 w 50"/>
                <a:gd name="T43" fmla="*/ 46 h 46"/>
                <a:gd name="T44" fmla="*/ 10 w 50"/>
                <a:gd name="T45" fmla="*/ 38 h 46"/>
                <a:gd name="T46" fmla="*/ 15 w 50"/>
                <a:gd name="T47" fmla="*/ 36 h 46"/>
                <a:gd name="T48" fmla="*/ 6 w 50"/>
                <a:gd name="T49" fmla="*/ 31 h 46"/>
                <a:gd name="T50" fmla="*/ 0 w 50"/>
                <a:gd name="T51" fmla="*/ 23 h 46"/>
                <a:gd name="T52" fmla="*/ 12 w 50"/>
                <a:gd name="T53" fmla="*/ 21 h 46"/>
                <a:gd name="T54" fmla="*/ 19 w 50"/>
                <a:gd name="T55" fmla="*/ 26 h 46"/>
                <a:gd name="T56" fmla="*/ 22 w 50"/>
                <a:gd name="T57" fmla="*/ 0 h 46"/>
                <a:gd name="T58" fmla="*/ 33 w 50"/>
                <a:gd name="T59" fmla="*/ 23 h 46"/>
                <a:gd name="T60" fmla="*/ 49 w 50"/>
                <a:gd name="T61" fmla="*/ 11 h 46"/>
                <a:gd name="T62" fmla="*/ 41 w 50"/>
                <a:gd name="T63" fmla="*/ 34 h 46"/>
                <a:gd name="T64" fmla="*/ 46 w 50"/>
                <a:gd name="T65" fmla="*/ 3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0" h="46">
                  <a:moveTo>
                    <a:pt x="46" y="33"/>
                  </a:moveTo>
                  <a:cubicBezTo>
                    <a:pt x="47" y="33"/>
                    <a:pt x="44" y="39"/>
                    <a:pt x="43" y="40"/>
                  </a:cubicBezTo>
                  <a:cubicBezTo>
                    <a:pt x="42" y="41"/>
                    <a:pt x="40" y="44"/>
                    <a:pt x="37" y="43"/>
                  </a:cubicBezTo>
                  <a:cubicBezTo>
                    <a:pt x="36" y="43"/>
                    <a:pt x="34" y="42"/>
                    <a:pt x="33" y="41"/>
                  </a:cubicBezTo>
                  <a:cubicBezTo>
                    <a:pt x="33" y="41"/>
                    <a:pt x="30" y="37"/>
                    <a:pt x="31" y="37"/>
                  </a:cubicBezTo>
                  <a:cubicBezTo>
                    <a:pt x="34" y="37"/>
                    <a:pt x="37" y="37"/>
                    <a:pt x="40" y="37"/>
                  </a:cubicBezTo>
                  <a:cubicBezTo>
                    <a:pt x="37" y="37"/>
                    <a:pt x="33" y="37"/>
                    <a:pt x="31" y="35"/>
                  </a:cubicBezTo>
                  <a:cubicBezTo>
                    <a:pt x="33" y="33"/>
                    <a:pt x="35" y="31"/>
                    <a:pt x="37" y="29"/>
                  </a:cubicBezTo>
                  <a:cubicBezTo>
                    <a:pt x="39" y="28"/>
                    <a:pt x="40" y="25"/>
                    <a:pt x="41" y="23"/>
                  </a:cubicBezTo>
                  <a:cubicBezTo>
                    <a:pt x="40" y="25"/>
                    <a:pt x="38" y="27"/>
                    <a:pt x="36" y="28"/>
                  </a:cubicBezTo>
                  <a:cubicBezTo>
                    <a:pt x="34" y="30"/>
                    <a:pt x="32" y="31"/>
                    <a:pt x="30" y="32"/>
                  </a:cubicBezTo>
                  <a:cubicBezTo>
                    <a:pt x="29" y="32"/>
                    <a:pt x="25" y="15"/>
                    <a:pt x="24" y="13"/>
                  </a:cubicBezTo>
                  <a:cubicBezTo>
                    <a:pt x="24" y="15"/>
                    <a:pt x="24" y="16"/>
                    <a:pt x="24" y="18"/>
                  </a:cubicBezTo>
                  <a:cubicBezTo>
                    <a:pt x="25" y="20"/>
                    <a:pt x="25" y="23"/>
                    <a:pt x="26" y="25"/>
                  </a:cubicBezTo>
                  <a:cubicBezTo>
                    <a:pt x="26" y="28"/>
                    <a:pt x="27" y="30"/>
                    <a:pt x="28" y="33"/>
                  </a:cubicBezTo>
                  <a:cubicBezTo>
                    <a:pt x="28" y="33"/>
                    <a:pt x="22" y="31"/>
                    <a:pt x="21" y="31"/>
                  </a:cubicBezTo>
                  <a:cubicBezTo>
                    <a:pt x="19" y="30"/>
                    <a:pt x="16" y="29"/>
                    <a:pt x="14" y="28"/>
                  </a:cubicBezTo>
                  <a:cubicBezTo>
                    <a:pt x="17" y="32"/>
                    <a:pt x="24" y="35"/>
                    <a:pt x="29" y="35"/>
                  </a:cubicBezTo>
                  <a:cubicBezTo>
                    <a:pt x="26" y="38"/>
                    <a:pt x="21" y="38"/>
                    <a:pt x="17" y="38"/>
                  </a:cubicBezTo>
                  <a:cubicBezTo>
                    <a:pt x="21" y="39"/>
                    <a:pt x="26" y="39"/>
                    <a:pt x="30" y="38"/>
                  </a:cubicBezTo>
                  <a:cubicBezTo>
                    <a:pt x="31" y="37"/>
                    <a:pt x="30" y="43"/>
                    <a:pt x="30" y="44"/>
                  </a:cubicBezTo>
                  <a:cubicBezTo>
                    <a:pt x="28" y="46"/>
                    <a:pt x="24" y="46"/>
                    <a:pt x="21" y="46"/>
                  </a:cubicBezTo>
                  <a:cubicBezTo>
                    <a:pt x="18" y="45"/>
                    <a:pt x="11" y="41"/>
                    <a:pt x="10" y="38"/>
                  </a:cubicBezTo>
                  <a:cubicBezTo>
                    <a:pt x="12" y="37"/>
                    <a:pt x="14" y="36"/>
                    <a:pt x="15" y="36"/>
                  </a:cubicBezTo>
                  <a:cubicBezTo>
                    <a:pt x="12" y="36"/>
                    <a:pt x="8" y="34"/>
                    <a:pt x="6" y="31"/>
                  </a:cubicBezTo>
                  <a:cubicBezTo>
                    <a:pt x="5" y="30"/>
                    <a:pt x="1" y="23"/>
                    <a:pt x="0" y="23"/>
                  </a:cubicBezTo>
                  <a:cubicBezTo>
                    <a:pt x="4" y="22"/>
                    <a:pt x="8" y="21"/>
                    <a:pt x="12" y="21"/>
                  </a:cubicBezTo>
                  <a:cubicBezTo>
                    <a:pt x="14" y="22"/>
                    <a:pt x="18" y="24"/>
                    <a:pt x="19" y="26"/>
                  </a:cubicBezTo>
                  <a:cubicBezTo>
                    <a:pt x="14" y="17"/>
                    <a:pt x="18" y="9"/>
                    <a:pt x="22" y="0"/>
                  </a:cubicBezTo>
                  <a:cubicBezTo>
                    <a:pt x="29" y="5"/>
                    <a:pt x="36" y="13"/>
                    <a:pt x="33" y="23"/>
                  </a:cubicBezTo>
                  <a:cubicBezTo>
                    <a:pt x="36" y="15"/>
                    <a:pt x="42" y="13"/>
                    <a:pt x="49" y="11"/>
                  </a:cubicBezTo>
                  <a:cubicBezTo>
                    <a:pt x="50" y="19"/>
                    <a:pt x="48" y="29"/>
                    <a:pt x="41" y="34"/>
                  </a:cubicBezTo>
                  <a:cubicBezTo>
                    <a:pt x="43" y="33"/>
                    <a:pt x="45" y="33"/>
                    <a:pt x="46" y="33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1013"/>
            <p:cNvSpPr>
              <a:spLocks noEditPoints="1"/>
            </p:cNvSpPr>
            <p:nvPr/>
          </p:nvSpPr>
          <p:spPr bwMode="auto">
            <a:xfrm>
              <a:off x="3684588" y="5662613"/>
              <a:ext cx="1116013" cy="336550"/>
            </a:xfrm>
            <a:custGeom>
              <a:avLst/>
              <a:gdLst>
                <a:gd name="T0" fmla="*/ 268 w 326"/>
                <a:gd name="T1" fmla="*/ 77 h 98"/>
                <a:gd name="T2" fmla="*/ 324 w 326"/>
                <a:gd name="T3" fmla="*/ 54 h 98"/>
                <a:gd name="T4" fmla="*/ 196 w 326"/>
                <a:gd name="T5" fmla="*/ 36 h 98"/>
                <a:gd name="T6" fmla="*/ 192 w 326"/>
                <a:gd name="T7" fmla="*/ 13 h 98"/>
                <a:gd name="T8" fmla="*/ 174 w 326"/>
                <a:gd name="T9" fmla="*/ 17 h 98"/>
                <a:gd name="T10" fmla="*/ 174 w 326"/>
                <a:gd name="T11" fmla="*/ 8 h 98"/>
                <a:gd name="T12" fmla="*/ 171 w 326"/>
                <a:gd name="T13" fmla="*/ 7 h 98"/>
                <a:gd name="T14" fmla="*/ 161 w 326"/>
                <a:gd name="T15" fmla="*/ 2 h 98"/>
                <a:gd name="T16" fmla="*/ 168 w 326"/>
                <a:gd name="T17" fmla="*/ 12 h 98"/>
                <a:gd name="T18" fmla="*/ 181 w 326"/>
                <a:gd name="T19" fmla="*/ 25 h 98"/>
                <a:gd name="T20" fmla="*/ 174 w 326"/>
                <a:gd name="T21" fmla="*/ 39 h 98"/>
                <a:gd name="T22" fmla="*/ 99 w 326"/>
                <a:gd name="T23" fmla="*/ 20 h 98"/>
                <a:gd name="T24" fmla="*/ 59 w 326"/>
                <a:gd name="T25" fmla="*/ 39 h 98"/>
                <a:gd name="T26" fmla="*/ 6 w 326"/>
                <a:gd name="T27" fmla="*/ 69 h 98"/>
                <a:gd name="T28" fmla="*/ 68 w 326"/>
                <a:gd name="T29" fmla="*/ 46 h 98"/>
                <a:gd name="T30" fmla="*/ 53 w 326"/>
                <a:gd name="T31" fmla="*/ 75 h 98"/>
                <a:gd name="T32" fmla="*/ 55 w 326"/>
                <a:gd name="T33" fmla="*/ 82 h 98"/>
                <a:gd name="T34" fmla="*/ 58 w 326"/>
                <a:gd name="T35" fmla="*/ 90 h 98"/>
                <a:gd name="T36" fmla="*/ 56 w 326"/>
                <a:gd name="T37" fmla="*/ 80 h 98"/>
                <a:gd name="T38" fmla="*/ 62 w 326"/>
                <a:gd name="T39" fmla="*/ 76 h 98"/>
                <a:gd name="T40" fmla="*/ 56 w 326"/>
                <a:gd name="T41" fmla="*/ 65 h 98"/>
                <a:gd name="T42" fmla="*/ 58 w 326"/>
                <a:gd name="T43" fmla="*/ 61 h 98"/>
                <a:gd name="T44" fmla="*/ 74 w 326"/>
                <a:gd name="T45" fmla="*/ 48 h 98"/>
                <a:gd name="T46" fmla="*/ 86 w 326"/>
                <a:gd name="T47" fmla="*/ 52 h 98"/>
                <a:gd name="T48" fmla="*/ 123 w 326"/>
                <a:gd name="T49" fmla="*/ 67 h 98"/>
                <a:gd name="T50" fmla="*/ 148 w 326"/>
                <a:gd name="T51" fmla="*/ 53 h 98"/>
                <a:gd name="T52" fmla="*/ 170 w 326"/>
                <a:gd name="T53" fmla="*/ 45 h 98"/>
                <a:gd name="T54" fmla="*/ 247 w 326"/>
                <a:gd name="T55" fmla="*/ 82 h 98"/>
                <a:gd name="T56" fmla="*/ 249 w 326"/>
                <a:gd name="T57" fmla="*/ 89 h 98"/>
                <a:gd name="T58" fmla="*/ 252 w 326"/>
                <a:gd name="T59" fmla="*/ 96 h 98"/>
                <a:gd name="T60" fmla="*/ 250 w 326"/>
                <a:gd name="T61" fmla="*/ 86 h 98"/>
                <a:gd name="T62" fmla="*/ 256 w 326"/>
                <a:gd name="T63" fmla="*/ 82 h 98"/>
                <a:gd name="T64" fmla="*/ 247 w 326"/>
                <a:gd name="T65" fmla="*/ 77 h 98"/>
                <a:gd name="T66" fmla="*/ 183 w 326"/>
                <a:gd name="T67" fmla="*/ 22 h 98"/>
                <a:gd name="T68" fmla="*/ 188 w 326"/>
                <a:gd name="T69" fmla="*/ 20 h 98"/>
                <a:gd name="T70" fmla="*/ 174 w 326"/>
                <a:gd name="T71" fmla="*/ 12 h 98"/>
                <a:gd name="T72" fmla="*/ 174 w 326"/>
                <a:gd name="T73" fmla="*/ 12 h 98"/>
                <a:gd name="T74" fmla="*/ 57 w 326"/>
                <a:gd name="T75" fmla="*/ 76 h 98"/>
                <a:gd name="T76" fmla="*/ 68 w 326"/>
                <a:gd name="T77" fmla="*/ 65 h 98"/>
                <a:gd name="T78" fmla="*/ 58 w 326"/>
                <a:gd name="T79" fmla="*/ 64 h 98"/>
                <a:gd name="T80" fmla="*/ 147 w 326"/>
                <a:gd name="T81" fmla="*/ 49 h 98"/>
                <a:gd name="T82" fmla="*/ 147 w 326"/>
                <a:gd name="T83" fmla="*/ 49 h 98"/>
                <a:gd name="T84" fmla="*/ 64 w 326"/>
                <a:gd name="T85" fmla="*/ 40 h 98"/>
                <a:gd name="T86" fmla="*/ 165 w 326"/>
                <a:gd name="T87" fmla="*/ 42 h 98"/>
                <a:gd name="T88" fmla="*/ 251 w 326"/>
                <a:gd name="T89" fmla="*/ 83 h 98"/>
                <a:gd name="T90" fmla="*/ 247 w 326"/>
                <a:gd name="T91" fmla="*/ 71 h 98"/>
                <a:gd name="T92" fmla="*/ 201 w 326"/>
                <a:gd name="T93" fmla="*/ 41 h 98"/>
                <a:gd name="T94" fmla="*/ 249 w 326"/>
                <a:gd name="T95" fmla="*/ 69 h 98"/>
                <a:gd name="T96" fmla="*/ 250 w 326"/>
                <a:gd name="T97" fmla="*/ 71 h 98"/>
                <a:gd name="T98" fmla="*/ 254 w 326"/>
                <a:gd name="T99" fmla="*/ 55 h 98"/>
                <a:gd name="T100" fmla="*/ 268 w 326"/>
                <a:gd name="T101" fmla="*/ 73 h 98"/>
                <a:gd name="T102" fmla="*/ 250 w 326"/>
                <a:gd name="T103" fmla="*/ 68 h 98"/>
                <a:gd name="T104" fmla="*/ 258 w 326"/>
                <a:gd name="T105" fmla="*/ 69 h 98"/>
                <a:gd name="T106" fmla="*/ 254 w 326"/>
                <a:gd name="T107" fmla="*/ 72 h 98"/>
                <a:gd name="T108" fmla="*/ 0 w 326"/>
                <a:gd name="T109" fmla="*/ 71 h 98"/>
                <a:gd name="T110" fmla="*/ 0 w 326"/>
                <a:gd name="T111" fmla="*/ 7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6" h="98">
                  <a:moveTo>
                    <a:pt x="268" y="79"/>
                  </a:moveTo>
                  <a:cubicBezTo>
                    <a:pt x="268" y="77"/>
                    <a:pt x="268" y="77"/>
                    <a:pt x="268" y="77"/>
                  </a:cubicBezTo>
                  <a:cubicBezTo>
                    <a:pt x="268" y="77"/>
                    <a:pt x="268" y="77"/>
                    <a:pt x="268" y="77"/>
                  </a:cubicBezTo>
                  <a:cubicBezTo>
                    <a:pt x="268" y="79"/>
                    <a:pt x="268" y="79"/>
                    <a:pt x="268" y="79"/>
                  </a:cubicBezTo>
                  <a:cubicBezTo>
                    <a:pt x="289" y="79"/>
                    <a:pt x="308" y="70"/>
                    <a:pt x="326" y="58"/>
                  </a:cubicBezTo>
                  <a:cubicBezTo>
                    <a:pt x="324" y="54"/>
                    <a:pt x="324" y="54"/>
                    <a:pt x="324" y="54"/>
                  </a:cubicBezTo>
                  <a:cubicBezTo>
                    <a:pt x="317" y="59"/>
                    <a:pt x="310" y="63"/>
                    <a:pt x="304" y="65"/>
                  </a:cubicBezTo>
                  <a:cubicBezTo>
                    <a:pt x="278" y="53"/>
                    <a:pt x="240" y="37"/>
                    <a:pt x="203" y="37"/>
                  </a:cubicBezTo>
                  <a:cubicBezTo>
                    <a:pt x="201" y="36"/>
                    <a:pt x="199" y="36"/>
                    <a:pt x="196" y="36"/>
                  </a:cubicBezTo>
                  <a:cubicBezTo>
                    <a:pt x="191" y="34"/>
                    <a:pt x="183" y="31"/>
                    <a:pt x="183" y="25"/>
                  </a:cubicBezTo>
                  <a:cubicBezTo>
                    <a:pt x="183" y="25"/>
                    <a:pt x="184" y="25"/>
                    <a:pt x="185" y="24"/>
                  </a:cubicBezTo>
                  <a:cubicBezTo>
                    <a:pt x="189" y="23"/>
                    <a:pt x="197" y="18"/>
                    <a:pt x="192" y="13"/>
                  </a:cubicBezTo>
                  <a:cubicBezTo>
                    <a:pt x="189" y="9"/>
                    <a:pt x="184" y="15"/>
                    <a:pt x="182" y="17"/>
                  </a:cubicBezTo>
                  <a:cubicBezTo>
                    <a:pt x="181" y="19"/>
                    <a:pt x="180" y="21"/>
                    <a:pt x="180" y="23"/>
                  </a:cubicBezTo>
                  <a:cubicBezTo>
                    <a:pt x="177" y="22"/>
                    <a:pt x="175" y="20"/>
                    <a:pt x="174" y="17"/>
                  </a:cubicBezTo>
                  <a:cubicBezTo>
                    <a:pt x="174" y="16"/>
                    <a:pt x="174" y="15"/>
                    <a:pt x="174" y="15"/>
                  </a:cubicBezTo>
                  <a:cubicBezTo>
                    <a:pt x="176" y="14"/>
                    <a:pt x="179" y="12"/>
                    <a:pt x="179" y="10"/>
                  </a:cubicBezTo>
                  <a:cubicBezTo>
                    <a:pt x="179" y="7"/>
                    <a:pt x="175" y="7"/>
                    <a:pt x="174" y="8"/>
                  </a:cubicBezTo>
                  <a:cubicBezTo>
                    <a:pt x="173" y="9"/>
                    <a:pt x="172" y="10"/>
                    <a:pt x="171" y="11"/>
                  </a:cubicBezTo>
                  <a:cubicBezTo>
                    <a:pt x="171" y="11"/>
                    <a:pt x="170" y="10"/>
                    <a:pt x="171" y="9"/>
                  </a:cubicBezTo>
                  <a:cubicBezTo>
                    <a:pt x="171" y="8"/>
                    <a:pt x="171" y="8"/>
                    <a:pt x="171" y="7"/>
                  </a:cubicBezTo>
                  <a:cubicBezTo>
                    <a:pt x="172" y="6"/>
                    <a:pt x="172" y="4"/>
                    <a:pt x="171" y="3"/>
                  </a:cubicBezTo>
                  <a:cubicBezTo>
                    <a:pt x="170" y="1"/>
                    <a:pt x="168" y="0"/>
                    <a:pt x="167" y="0"/>
                  </a:cubicBezTo>
                  <a:cubicBezTo>
                    <a:pt x="165" y="0"/>
                    <a:pt x="162" y="0"/>
                    <a:pt x="161" y="2"/>
                  </a:cubicBezTo>
                  <a:cubicBezTo>
                    <a:pt x="163" y="1"/>
                    <a:pt x="164" y="1"/>
                    <a:pt x="167" y="1"/>
                  </a:cubicBezTo>
                  <a:cubicBezTo>
                    <a:pt x="170" y="2"/>
                    <a:pt x="169" y="5"/>
                    <a:pt x="169" y="8"/>
                  </a:cubicBezTo>
                  <a:cubicBezTo>
                    <a:pt x="168" y="9"/>
                    <a:pt x="168" y="10"/>
                    <a:pt x="168" y="12"/>
                  </a:cubicBezTo>
                  <a:cubicBezTo>
                    <a:pt x="169" y="13"/>
                    <a:pt x="170" y="14"/>
                    <a:pt x="171" y="15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72" y="20"/>
                    <a:pt x="176" y="24"/>
                    <a:pt x="181" y="25"/>
                  </a:cubicBezTo>
                  <a:cubicBezTo>
                    <a:pt x="181" y="29"/>
                    <a:pt x="184" y="33"/>
                    <a:pt x="188" y="35"/>
                  </a:cubicBezTo>
                  <a:cubicBezTo>
                    <a:pt x="189" y="36"/>
                    <a:pt x="190" y="36"/>
                    <a:pt x="191" y="37"/>
                  </a:cubicBezTo>
                  <a:cubicBezTo>
                    <a:pt x="185" y="37"/>
                    <a:pt x="180" y="38"/>
                    <a:pt x="174" y="39"/>
                  </a:cubicBezTo>
                  <a:cubicBezTo>
                    <a:pt x="173" y="40"/>
                    <a:pt x="172" y="40"/>
                    <a:pt x="170" y="40"/>
                  </a:cubicBezTo>
                  <a:cubicBezTo>
                    <a:pt x="150" y="30"/>
                    <a:pt x="130" y="19"/>
                    <a:pt x="107" y="19"/>
                  </a:cubicBezTo>
                  <a:cubicBezTo>
                    <a:pt x="104" y="19"/>
                    <a:pt x="101" y="19"/>
                    <a:pt x="99" y="20"/>
                  </a:cubicBezTo>
                  <a:cubicBezTo>
                    <a:pt x="84" y="21"/>
                    <a:pt x="72" y="29"/>
                    <a:pt x="61" y="38"/>
                  </a:cubicBezTo>
                  <a:cubicBezTo>
                    <a:pt x="55" y="34"/>
                    <a:pt x="49" y="30"/>
                    <a:pt x="44" y="25"/>
                  </a:cubicBezTo>
                  <a:cubicBezTo>
                    <a:pt x="48" y="30"/>
                    <a:pt x="53" y="35"/>
                    <a:pt x="59" y="39"/>
                  </a:cubicBezTo>
                  <a:cubicBezTo>
                    <a:pt x="42" y="52"/>
                    <a:pt x="31" y="65"/>
                    <a:pt x="7" y="68"/>
                  </a:cubicBezTo>
                  <a:cubicBezTo>
                    <a:pt x="5" y="68"/>
                    <a:pt x="2" y="69"/>
                    <a:pt x="0" y="69"/>
                  </a:cubicBezTo>
                  <a:cubicBezTo>
                    <a:pt x="2" y="69"/>
                    <a:pt x="4" y="69"/>
                    <a:pt x="6" y="69"/>
                  </a:cubicBezTo>
                  <a:cubicBezTo>
                    <a:pt x="28" y="69"/>
                    <a:pt x="45" y="54"/>
                    <a:pt x="62" y="41"/>
                  </a:cubicBezTo>
                  <a:cubicBezTo>
                    <a:pt x="65" y="43"/>
                    <a:pt x="67" y="44"/>
                    <a:pt x="70" y="46"/>
                  </a:cubicBezTo>
                  <a:cubicBezTo>
                    <a:pt x="69" y="46"/>
                    <a:pt x="69" y="46"/>
                    <a:pt x="68" y="46"/>
                  </a:cubicBezTo>
                  <a:cubicBezTo>
                    <a:pt x="62" y="46"/>
                    <a:pt x="55" y="48"/>
                    <a:pt x="53" y="54"/>
                  </a:cubicBezTo>
                  <a:cubicBezTo>
                    <a:pt x="52" y="57"/>
                    <a:pt x="53" y="60"/>
                    <a:pt x="55" y="63"/>
                  </a:cubicBezTo>
                  <a:cubicBezTo>
                    <a:pt x="51" y="66"/>
                    <a:pt x="50" y="71"/>
                    <a:pt x="53" y="75"/>
                  </a:cubicBezTo>
                  <a:cubicBezTo>
                    <a:pt x="53" y="76"/>
                    <a:pt x="53" y="76"/>
                    <a:pt x="53" y="76"/>
                  </a:cubicBezTo>
                  <a:cubicBezTo>
                    <a:pt x="52" y="76"/>
                    <a:pt x="52" y="78"/>
                    <a:pt x="52" y="79"/>
                  </a:cubicBezTo>
                  <a:cubicBezTo>
                    <a:pt x="53" y="81"/>
                    <a:pt x="54" y="82"/>
                    <a:pt x="55" y="82"/>
                  </a:cubicBezTo>
                  <a:cubicBezTo>
                    <a:pt x="57" y="84"/>
                    <a:pt x="60" y="86"/>
                    <a:pt x="57" y="89"/>
                  </a:cubicBezTo>
                  <a:cubicBezTo>
                    <a:pt x="56" y="90"/>
                    <a:pt x="54" y="91"/>
                    <a:pt x="52" y="90"/>
                  </a:cubicBezTo>
                  <a:cubicBezTo>
                    <a:pt x="54" y="91"/>
                    <a:pt x="57" y="91"/>
                    <a:pt x="58" y="90"/>
                  </a:cubicBezTo>
                  <a:cubicBezTo>
                    <a:pt x="60" y="89"/>
                    <a:pt x="60" y="87"/>
                    <a:pt x="60" y="85"/>
                  </a:cubicBezTo>
                  <a:cubicBezTo>
                    <a:pt x="60" y="84"/>
                    <a:pt x="59" y="82"/>
                    <a:pt x="58" y="82"/>
                  </a:cubicBezTo>
                  <a:cubicBezTo>
                    <a:pt x="57" y="81"/>
                    <a:pt x="56" y="81"/>
                    <a:pt x="56" y="80"/>
                  </a:cubicBezTo>
                  <a:cubicBezTo>
                    <a:pt x="55" y="80"/>
                    <a:pt x="55" y="79"/>
                    <a:pt x="55" y="78"/>
                  </a:cubicBezTo>
                  <a:cubicBezTo>
                    <a:pt x="56" y="79"/>
                    <a:pt x="58" y="80"/>
                    <a:pt x="59" y="80"/>
                  </a:cubicBezTo>
                  <a:cubicBezTo>
                    <a:pt x="61" y="80"/>
                    <a:pt x="64" y="78"/>
                    <a:pt x="62" y="76"/>
                  </a:cubicBezTo>
                  <a:cubicBezTo>
                    <a:pt x="61" y="74"/>
                    <a:pt x="57" y="74"/>
                    <a:pt x="55" y="74"/>
                  </a:cubicBezTo>
                  <a:cubicBezTo>
                    <a:pt x="54" y="74"/>
                    <a:pt x="54" y="73"/>
                    <a:pt x="54" y="73"/>
                  </a:cubicBezTo>
                  <a:cubicBezTo>
                    <a:pt x="52" y="70"/>
                    <a:pt x="53" y="67"/>
                    <a:pt x="56" y="65"/>
                  </a:cubicBezTo>
                  <a:cubicBezTo>
                    <a:pt x="57" y="67"/>
                    <a:pt x="59" y="68"/>
                    <a:pt x="61" y="69"/>
                  </a:cubicBezTo>
                  <a:cubicBezTo>
                    <a:pt x="64" y="70"/>
                    <a:pt x="71" y="71"/>
                    <a:pt x="72" y="67"/>
                  </a:cubicBezTo>
                  <a:cubicBezTo>
                    <a:pt x="72" y="61"/>
                    <a:pt x="62" y="60"/>
                    <a:pt x="58" y="61"/>
                  </a:cubicBezTo>
                  <a:cubicBezTo>
                    <a:pt x="57" y="61"/>
                    <a:pt x="57" y="62"/>
                    <a:pt x="56" y="62"/>
                  </a:cubicBezTo>
                  <a:cubicBezTo>
                    <a:pt x="53" y="57"/>
                    <a:pt x="55" y="52"/>
                    <a:pt x="60" y="49"/>
                  </a:cubicBezTo>
                  <a:cubicBezTo>
                    <a:pt x="64" y="47"/>
                    <a:pt x="69" y="47"/>
                    <a:pt x="74" y="48"/>
                  </a:cubicBezTo>
                  <a:cubicBezTo>
                    <a:pt x="78" y="49"/>
                    <a:pt x="81" y="50"/>
                    <a:pt x="85" y="51"/>
                  </a:cubicBezTo>
                  <a:cubicBezTo>
                    <a:pt x="85" y="52"/>
                    <a:pt x="85" y="52"/>
                    <a:pt x="85" y="52"/>
                  </a:cubicBezTo>
                  <a:cubicBezTo>
                    <a:pt x="85" y="52"/>
                    <a:pt x="85" y="52"/>
                    <a:pt x="86" y="52"/>
                  </a:cubicBezTo>
                  <a:cubicBezTo>
                    <a:pt x="96" y="55"/>
                    <a:pt x="107" y="56"/>
                    <a:pt x="117" y="56"/>
                  </a:cubicBezTo>
                  <a:cubicBezTo>
                    <a:pt x="124" y="56"/>
                    <a:pt x="131" y="55"/>
                    <a:pt x="138" y="55"/>
                  </a:cubicBezTo>
                  <a:cubicBezTo>
                    <a:pt x="133" y="58"/>
                    <a:pt x="128" y="62"/>
                    <a:pt x="123" y="67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4" y="68"/>
                    <a:pt x="124" y="68"/>
                    <a:pt x="124" y="68"/>
                  </a:cubicBezTo>
                  <a:cubicBezTo>
                    <a:pt x="131" y="62"/>
                    <a:pt x="139" y="57"/>
                    <a:pt x="148" y="53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55" y="49"/>
                    <a:pt x="163" y="47"/>
                    <a:pt x="170" y="45"/>
                  </a:cubicBezTo>
                  <a:cubicBezTo>
                    <a:pt x="173" y="47"/>
                    <a:pt x="177" y="49"/>
                    <a:pt x="180" y="50"/>
                  </a:cubicBezTo>
                  <a:cubicBezTo>
                    <a:pt x="201" y="61"/>
                    <a:pt x="222" y="72"/>
                    <a:pt x="245" y="77"/>
                  </a:cubicBezTo>
                  <a:cubicBezTo>
                    <a:pt x="245" y="78"/>
                    <a:pt x="246" y="80"/>
                    <a:pt x="247" y="82"/>
                  </a:cubicBezTo>
                  <a:cubicBezTo>
                    <a:pt x="247" y="82"/>
                    <a:pt x="247" y="82"/>
                    <a:pt x="247" y="82"/>
                  </a:cubicBezTo>
                  <a:cubicBezTo>
                    <a:pt x="246" y="83"/>
                    <a:pt x="246" y="84"/>
                    <a:pt x="246" y="85"/>
                  </a:cubicBezTo>
                  <a:cubicBezTo>
                    <a:pt x="247" y="87"/>
                    <a:pt x="248" y="88"/>
                    <a:pt x="249" y="89"/>
                  </a:cubicBezTo>
                  <a:cubicBezTo>
                    <a:pt x="251" y="90"/>
                    <a:pt x="254" y="92"/>
                    <a:pt x="251" y="95"/>
                  </a:cubicBezTo>
                  <a:cubicBezTo>
                    <a:pt x="250" y="96"/>
                    <a:pt x="248" y="97"/>
                    <a:pt x="246" y="96"/>
                  </a:cubicBezTo>
                  <a:cubicBezTo>
                    <a:pt x="248" y="98"/>
                    <a:pt x="251" y="97"/>
                    <a:pt x="252" y="96"/>
                  </a:cubicBezTo>
                  <a:cubicBezTo>
                    <a:pt x="254" y="95"/>
                    <a:pt x="254" y="93"/>
                    <a:pt x="254" y="91"/>
                  </a:cubicBezTo>
                  <a:cubicBezTo>
                    <a:pt x="254" y="90"/>
                    <a:pt x="253" y="89"/>
                    <a:pt x="252" y="88"/>
                  </a:cubicBezTo>
                  <a:cubicBezTo>
                    <a:pt x="251" y="87"/>
                    <a:pt x="250" y="87"/>
                    <a:pt x="250" y="86"/>
                  </a:cubicBezTo>
                  <a:cubicBezTo>
                    <a:pt x="249" y="86"/>
                    <a:pt x="249" y="85"/>
                    <a:pt x="249" y="84"/>
                  </a:cubicBezTo>
                  <a:cubicBezTo>
                    <a:pt x="250" y="85"/>
                    <a:pt x="252" y="86"/>
                    <a:pt x="253" y="86"/>
                  </a:cubicBezTo>
                  <a:cubicBezTo>
                    <a:pt x="255" y="86"/>
                    <a:pt x="258" y="84"/>
                    <a:pt x="256" y="82"/>
                  </a:cubicBezTo>
                  <a:cubicBezTo>
                    <a:pt x="255" y="80"/>
                    <a:pt x="251" y="80"/>
                    <a:pt x="249" y="81"/>
                  </a:cubicBezTo>
                  <a:cubicBezTo>
                    <a:pt x="248" y="80"/>
                    <a:pt x="248" y="80"/>
                    <a:pt x="248" y="79"/>
                  </a:cubicBezTo>
                  <a:cubicBezTo>
                    <a:pt x="248" y="78"/>
                    <a:pt x="247" y="78"/>
                    <a:pt x="247" y="77"/>
                  </a:cubicBezTo>
                  <a:cubicBezTo>
                    <a:pt x="249" y="77"/>
                    <a:pt x="251" y="78"/>
                    <a:pt x="253" y="78"/>
                  </a:cubicBezTo>
                  <a:cubicBezTo>
                    <a:pt x="258" y="79"/>
                    <a:pt x="263" y="79"/>
                    <a:pt x="268" y="79"/>
                  </a:cubicBezTo>
                  <a:close/>
                  <a:moveTo>
                    <a:pt x="183" y="22"/>
                  </a:moveTo>
                  <a:cubicBezTo>
                    <a:pt x="184" y="19"/>
                    <a:pt x="186" y="16"/>
                    <a:pt x="189" y="14"/>
                  </a:cubicBezTo>
                  <a:cubicBezTo>
                    <a:pt x="190" y="14"/>
                    <a:pt x="192" y="14"/>
                    <a:pt x="191" y="16"/>
                  </a:cubicBezTo>
                  <a:cubicBezTo>
                    <a:pt x="191" y="18"/>
                    <a:pt x="190" y="19"/>
                    <a:pt x="188" y="20"/>
                  </a:cubicBezTo>
                  <a:cubicBezTo>
                    <a:pt x="187" y="21"/>
                    <a:pt x="185" y="22"/>
                    <a:pt x="183" y="22"/>
                  </a:cubicBezTo>
                  <a:cubicBezTo>
                    <a:pt x="183" y="22"/>
                    <a:pt x="183" y="22"/>
                    <a:pt x="183" y="22"/>
                  </a:cubicBezTo>
                  <a:close/>
                  <a:moveTo>
                    <a:pt x="174" y="12"/>
                  </a:moveTo>
                  <a:cubicBezTo>
                    <a:pt x="174" y="11"/>
                    <a:pt x="178" y="8"/>
                    <a:pt x="176" y="11"/>
                  </a:cubicBezTo>
                  <a:cubicBezTo>
                    <a:pt x="175" y="12"/>
                    <a:pt x="175" y="12"/>
                    <a:pt x="174" y="12"/>
                  </a:cubicBezTo>
                  <a:cubicBezTo>
                    <a:pt x="174" y="12"/>
                    <a:pt x="174" y="12"/>
                    <a:pt x="174" y="12"/>
                  </a:cubicBezTo>
                  <a:close/>
                  <a:moveTo>
                    <a:pt x="59" y="77"/>
                  </a:moveTo>
                  <a:cubicBezTo>
                    <a:pt x="62" y="78"/>
                    <a:pt x="58" y="77"/>
                    <a:pt x="57" y="76"/>
                  </a:cubicBezTo>
                  <a:cubicBezTo>
                    <a:pt x="57" y="76"/>
                    <a:pt x="57" y="76"/>
                    <a:pt x="57" y="76"/>
                  </a:cubicBezTo>
                  <a:cubicBezTo>
                    <a:pt x="57" y="76"/>
                    <a:pt x="58" y="76"/>
                    <a:pt x="59" y="77"/>
                  </a:cubicBezTo>
                  <a:close/>
                  <a:moveTo>
                    <a:pt x="64" y="63"/>
                  </a:moveTo>
                  <a:cubicBezTo>
                    <a:pt x="66" y="63"/>
                    <a:pt x="67" y="64"/>
                    <a:pt x="68" y="65"/>
                  </a:cubicBezTo>
                  <a:cubicBezTo>
                    <a:pt x="70" y="66"/>
                    <a:pt x="69" y="67"/>
                    <a:pt x="68" y="67"/>
                  </a:cubicBezTo>
                  <a:cubicBezTo>
                    <a:pt x="64" y="68"/>
                    <a:pt x="61" y="66"/>
                    <a:pt x="58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60" y="63"/>
                    <a:pt x="62" y="63"/>
                    <a:pt x="64" y="63"/>
                  </a:cubicBezTo>
                  <a:close/>
                  <a:moveTo>
                    <a:pt x="148" y="49"/>
                  </a:moveTo>
                  <a:cubicBezTo>
                    <a:pt x="147" y="49"/>
                    <a:pt x="147" y="49"/>
                    <a:pt x="147" y="49"/>
                  </a:cubicBezTo>
                  <a:cubicBezTo>
                    <a:pt x="147" y="49"/>
                    <a:pt x="147" y="49"/>
                    <a:pt x="147" y="49"/>
                  </a:cubicBezTo>
                  <a:cubicBezTo>
                    <a:pt x="148" y="49"/>
                    <a:pt x="148" y="49"/>
                    <a:pt x="148" y="49"/>
                  </a:cubicBezTo>
                  <a:cubicBezTo>
                    <a:pt x="148" y="49"/>
                    <a:pt x="148" y="49"/>
                    <a:pt x="147" y="49"/>
                  </a:cubicBezTo>
                  <a:cubicBezTo>
                    <a:pt x="147" y="49"/>
                    <a:pt x="147" y="49"/>
                    <a:pt x="147" y="49"/>
                  </a:cubicBezTo>
                  <a:cubicBezTo>
                    <a:pt x="138" y="51"/>
                    <a:pt x="127" y="52"/>
                    <a:pt x="117" y="52"/>
                  </a:cubicBezTo>
                  <a:cubicBezTo>
                    <a:pt x="99" y="52"/>
                    <a:pt x="80" y="48"/>
                    <a:pt x="64" y="40"/>
                  </a:cubicBezTo>
                  <a:cubicBezTo>
                    <a:pt x="75" y="32"/>
                    <a:pt x="86" y="25"/>
                    <a:pt x="99" y="24"/>
                  </a:cubicBezTo>
                  <a:cubicBezTo>
                    <a:pt x="102" y="23"/>
                    <a:pt x="104" y="23"/>
                    <a:pt x="107" y="23"/>
                  </a:cubicBezTo>
                  <a:cubicBezTo>
                    <a:pt x="127" y="23"/>
                    <a:pt x="146" y="32"/>
                    <a:pt x="165" y="42"/>
                  </a:cubicBezTo>
                  <a:cubicBezTo>
                    <a:pt x="159" y="44"/>
                    <a:pt x="153" y="46"/>
                    <a:pt x="148" y="49"/>
                  </a:cubicBezTo>
                  <a:close/>
                  <a:moveTo>
                    <a:pt x="253" y="83"/>
                  </a:moveTo>
                  <a:cubicBezTo>
                    <a:pt x="256" y="84"/>
                    <a:pt x="252" y="83"/>
                    <a:pt x="251" y="83"/>
                  </a:cubicBezTo>
                  <a:cubicBezTo>
                    <a:pt x="251" y="83"/>
                    <a:pt x="251" y="82"/>
                    <a:pt x="251" y="82"/>
                  </a:cubicBezTo>
                  <a:cubicBezTo>
                    <a:pt x="251" y="82"/>
                    <a:pt x="252" y="82"/>
                    <a:pt x="253" y="83"/>
                  </a:cubicBezTo>
                  <a:close/>
                  <a:moveTo>
                    <a:pt x="247" y="71"/>
                  </a:moveTo>
                  <a:cubicBezTo>
                    <a:pt x="224" y="66"/>
                    <a:pt x="203" y="57"/>
                    <a:pt x="182" y="47"/>
                  </a:cubicBezTo>
                  <a:cubicBezTo>
                    <a:pt x="180" y="46"/>
                    <a:pt x="178" y="44"/>
                    <a:pt x="176" y="43"/>
                  </a:cubicBezTo>
                  <a:cubicBezTo>
                    <a:pt x="184" y="41"/>
                    <a:pt x="192" y="41"/>
                    <a:pt x="201" y="41"/>
                  </a:cubicBezTo>
                  <a:cubicBezTo>
                    <a:pt x="221" y="41"/>
                    <a:pt x="242" y="45"/>
                    <a:pt x="261" y="52"/>
                  </a:cubicBezTo>
                  <a:cubicBezTo>
                    <a:pt x="255" y="52"/>
                    <a:pt x="249" y="55"/>
                    <a:pt x="247" y="61"/>
                  </a:cubicBezTo>
                  <a:cubicBezTo>
                    <a:pt x="246" y="63"/>
                    <a:pt x="247" y="67"/>
                    <a:pt x="249" y="69"/>
                  </a:cubicBezTo>
                  <a:cubicBezTo>
                    <a:pt x="248" y="70"/>
                    <a:pt x="248" y="70"/>
                    <a:pt x="247" y="71"/>
                  </a:cubicBezTo>
                  <a:close/>
                  <a:moveTo>
                    <a:pt x="250" y="71"/>
                  </a:moveTo>
                  <a:cubicBezTo>
                    <a:pt x="250" y="71"/>
                    <a:pt x="250" y="71"/>
                    <a:pt x="250" y="71"/>
                  </a:cubicBezTo>
                  <a:cubicBezTo>
                    <a:pt x="250" y="71"/>
                    <a:pt x="250" y="71"/>
                    <a:pt x="250" y="71"/>
                  </a:cubicBezTo>
                  <a:cubicBezTo>
                    <a:pt x="250" y="71"/>
                    <a:pt x="250" y="71"/>
                    <a:pt x="250" y="71"/>
                  </a:cubicBezTo>
                  <a:close/>
                  <a:moveTo>
                    <a:pt x="254" y="55"/>
                  </a:moveTo>
                  <a:cubicBezTo>
                    <a:pt x="258" y="54"/>
                    <a:pt x="262" y="53"/>
                    <a:pt x="266" y="54"/>
                  </a:cubicBezTo>
                  <a:cubicBezTo>
                    <a:pt x="278" y="58"/>
                    <a:pt x="289" y="63"/>
                    <a:pt x="298" y="67"/>
                  </a:cubicBezTo>
                  <a:cubicBezTo>
                    <a:pt x="289" y="71"/>
                    <a:pt x="279" y="73"/>
                    <a:pt x="268" y="73"/>
                  </a:cubicBezTo>
                  <a:cubicBezTo>
                    <a:pt x="267" y="73"/>
                    <a:pt x="266" y="73"/>
                    <a:pt x="266" y="73"/>
                  </a:cubicBezTo>
                  <a:cubicBezTo>
                    <a:pt x="266" y="67"/>
                    <a:pt x="256" y="67"/>
                    <a:pt x="252" y="68"/>
                  </a:cubicBezTo>
                  <a:cubicBezTo>
                    <a:pt x="251" y="68"/>
                    <a:pt x="251" y="68"/>
                    <a:pt x="250" y="68"/>
                  </a:cubicBezTo>
                  <a:cubicBezTo>
                    <a:pt x="247" y="64"/>
                    <a:pt x="249" y="58"/>
                    <a:pt x="254" y="55"/>
                  </a:cubicBezTo>
                  <a:close/>
                  <a:moveTo>
                    <a:pt x="252" y="70"/>
                  </a:moveTo>
                  <a:cubicBezTo>
                    <a:pt x="254" y="69"/>
                    <a:pt x="256" y="69"/>
                    <a:pt x="258" y="69"/>
                  </a:cubicBezTo>
                  <a:cubicBezTo>
                    <a:pt x="260" y="69"/>
                    <a:pt x="261" y="70"/>
                    <a:pt x="262" y="71"/>
                  </a:cubicBezTo>
                  <a:cubicBezTo>
                    <a:pt x="263" y="72"/>
                    <a:pt x="263" y="72"/>
                    <a:pt x="263" y="73"/>
                  </a:cubicBezTo>
                  <a:cubicBezTo>
                    <a:pt x="260" y="73"/>
                    <a:pt x="257" y="72"/>
                    <a:pt x="254" y="72"/>
                  </a:cubicBezTo>
                  <a:cubicBezTo>
                    <a:pt x="253" y="71"/>
                    <a:pt x="253" y="71"/>
                    <a:pt x="252" y="70"/>
                  </a:cubicBezTo>
                  <a:cubicBezTo>
                    <a:pt x="252" y="70"/>
                    <a:pt x="252" y="70"/>
                    <a:pt x="252" y="70"/>
                  </a:cubicBezTo>
                  <a:close/>
                  <a:moveTo>
                    <a:pt x="0" y="71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lnTo>
                    <a:pt x="0" y="71"/>
                  </a:lnTo>
                  <a:close/>
                </a:path>
              </a:pathLst>
            </a:custGeom>
            <a:solidFill>
              <a:srgbClr val="5A4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1014"/>
            <p:cNvSpPr>
              <a:spLocks/>
            </p:cNvSpPr>
            <p:nvPr/>
          </p:nvSpPr>
          <p:spPr bwMode="auto">
            <a:xfrm>
              <a:off x="4913313" y="5621338"/>
              <a:ext cx="168275" cy="158750"/>
            </a:xfrm>
            <a:custGeom>
              <a:avLst/>
              <a:gdLst>
                <a:gd name="T0" fmla="*/ 47 w 49"/>
                <a:gd name="T1" fmla="*/ 29 h 46"/>
                <a:gd name="T2" fmla="*/ 45 w 49"/>
                <a:gd name="T3" fmla="*/ 36 h 46"/>
                <a:gd name="T4" fmla="*/ 40 w 49"/>
                <a:gd name="T5" fmla="*/ 41 h 46"/>
                <a:gd name="T6" fmla="*/ 35 w 49"/>
                <a:gd name="T7" fmla="*/ 39 h 46"/>
                <a:gd name="T8" fmla="*/ 32 w 49"/>
                <a:gd name="T9" fmla="*/ 35 h 46"/>
                <a:gd name="T10" fmla="*/ 41 w 49"/>
                <a:gd name="T11" fmla="*/ 34 h 46"/>
                <a:gd name="T12" fmla="*/ 32 w 49"/>
                <a:gd name="T13" fmla="*/ 33 h 46"/>
                <a:gd name="T14" fmla="*/ 37 w 49"/>
                <a:gd name="T15" fmla="*/ 27 h 46"/>
                <a:gd name="T16" fmla="*/ 41 w 49"/>
                <a:gd name="T17" fmla="*/ 21 h 46"/>
                <a:gd name="T18" fmla="*/ 36 w 49"/>
                <a:gd name="T19" fmla="*/ 26 h 46"/>
                <a:gd name="T20" fmla="*/ 31 w 49"/>
                <a:gd name="T21" fmla="*/ 31 h 46"/>
                <a:gd name="T22" fmla="*/ 22 w 49"/>
                <a:gd name="T23" fmla="*/ 13 h 46"/>
                <a:gd name="T24" fmla="*/ 23 w 49"/>
                <a:gd name="T25" fmla="*/ 18 h 46"/>
                <a:gd name="T26" fmla="*/ 26 w 49"/>
                <a:gd name="T27" fmla="*/ 25 h 46"/>
                <a:gd name="T28" fmla="*/ 29 w 49"/>
                <a:gd name="T29" fmla="*/ 32 h 46"/>
                <a:gd name="T30" fmla="*/ 22 w 49"/>
                <a:gd name="T31" fmla="*/ 31 h 46"/>
                <a:gd name="T32" fmla="*/ 14 w 49"/>
                <a:gd name="T33" fmla="*/ 29 h 46"/>
                <a:gd name="T34" fmla="*/ 30 w 49"/>
                <a:gd name="T35" fmla="*/ 34 h 46"/>
                <a:gd name="T36" fmla="*/ 19 w 49"/>
                <a:gd name="T37" fmla="*/ 39 h 46"/>
                <a:gd name="T38" fmla="*/ 31 w 49"/>
                <a:gd name="T39" fmla="*/ 37 h 46"/>
                <a:gd name="T40" fmla="*/ 32 w 49"/>
                <a:gd name="T41" fmla="*/ 43 h 46"/>
                <a:gd name="T42" fmla="*/ 24 w 49"/>
                <a:gd name="T43" fmla="*/ 46 h 46"/>
                <a:gd name="T44" fmla="*/ 12 w 49"/>
                <a:gd name="T45" fmla="*/ 39 h 46"/>
                <a:gd name="T46" fmla="*/ 17 w 49"/>
                <a:gd name="T47" fmla="*/ 37 h 46"/>
                <a:gd name="T48" fmla="*/ 7 w 49"/>
                <a:gd name="T49" fmla="*/ 34 h 46"/>
                <a:gd name="T50" fmla="*/ 0 w 49"/>
                <a:gd name="T51" fmla="*/ 26 h 46"/>
                <a:gd name="T52" fmla="*/ 11 w 49"/>
                <a:gd name="T53" fmla="*/ 23 h 46"/>
                <a:gd name="T54" fmla="*/ 19 w 49"/>
                <a:gd name="T55" fmla="*/ 27 h 46"/>
                <a:gd name="T56" fmla="*/ 18 w 49"/>
                <a:gd name="T57" fmla="*/ 0 h 46"/>
                <a:gd name="T58" fmla="*/ 32 w 49"/>
                <a:gd name="T59" fmla="*/ 21 h 46"/>
                <a:gd name="T60" fmla="*/ 46 w 49"/>
                <a:gd name="T61" fmla="*/ 7 h 46"/>
                <a:gd name="T62" fmla="*/ 42 w 49"/>
                <a:gd name="T63" fmla="*/ 31 h 46"/>
                <a:gd name="T64" fmla="*/ 47 w 49"/>
                <a:gd name="T65" fmla="*/ 2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" h="46">
                  <a:moveTo>
                    <a:pt x="47" y="29"/>
                  </a:moveTo>
                  <a:cubicBezTo>
                    <a:pt x="48" y="29"/>
                    <a:pt x="45" y="36"/>
                    <a:pt x="45" y="36"/>
                  </a:cubicBezTo>
                  <a:cubicBezTo>
                    <a:pt x="44" y="38"/>
                    <a:pt x="42" y="41"/>
                    <a:pt x="40" y="41"/>
                  </a:cubicBezTo>
                  <a:cubicBezTo>
                    <a:pt x="38" y="41"/>
                    <a:pt x="37" y="40"/>
                    <a:pt x="35" y="39"/>
                  </a:cubicBezTo>
                  <a:cubicBezTo>
                    <a:pt x="35" y="39"/>
                    <a:pt x="31" y="35"/>
                    <a:pt x="32" y="35"/>
                  </a:cubicBezTo>
                  <a:cubicBezTo>
                    <a:pt x="35" y="35"/>
                    <a:pt x="38" y="35"/>
                    <a:pt x="41" y="34"/>
                  </a:cubicBezTo>
                  <a:cubicBezTo>
                    <a:pt x="38" y="34"/>
                    <a:pt x="35" y="35"/>
                    <a:pt x="32" y="33"/>
                  </a:cubicBezTo>
                  <a:cubicBezTo>
                    <a:pt x="34" y="31"/>
                    <a:pt x="36" y="29"/>
                    <a:pt x="37" y="27"/>
                  </a:cubicBezTo>
                  <a:cubicBezTo>
                    <a:pt x="39" y="25"/>
                    <a:pt x="40" y="23"/>
                    <a:pt x="41" y="21"/>
                  </a:cubicBezTo>
                  <a:cubicBezTo>
                    <a:pt x="40" y="23"/>
                    <a:pt x="38" y="25"/>
                    <a:pt x="36" y="26"/>
                  </a:cubicBezTo>
                  <a:cubicBezTo>
                    <a:pt x="34" y="28"/>
                    <a:pt x="33" y="30"/>
                    <a:pt x="31" y="31"/>
                  </a:cubicBezTo>
                  <a:cubicBezTo>
                    <a:pt x="30" y="31"/>
                    <a:pt x="23" y="15"/>
                    <a:pt x="22" y="13"/>
                  </a:cubicBezTo>
                  <a:cubicBezTo>
                    <a:pt x="22" y="15"/>
                    <a:pt x="23" y="16"/>
                    <a:pt x="23" y="18"/>
                  </a:cubicBezTo>
                  <a:cubicBezTo>
                    <a:pt x="24" y="20"/>
                    <a:pt x="25" y="22"/>
                    <a:pt x="26" y="25"/>
                  </a:cubicBezTo>
                  <a:cubicBezTo>
                    <a:pt x="27" y="27"/>
                    <a:pt x="28" y="29"/>
                    <a:pt x="29" y="32"/>
                  </a:cubicBezTo>
                  <a:cubicBezTo>
                    <a:pt x="29" y="32"/>
                    <a:pt x="22" y="31"/>
                    <a:pt x="22" y="31"/>
                  </a:cubicBezTo>
                  <a:cubicBezTo>
                    <a:pt x="19" y="31"/>
                    <a:pt x="16" y="30"/>
                    <a:pt x="14" y="29"/>
                  </a:cubicBezTo>
                  <a:cubicBezTo>
                    <a:pt x="18" y="33"/>
                    <a:pt x="25" y="34"/>
                    <a:pt x="30" y="34"/>
                  </a:cubicBezTo>
                  <a:cubicBezTo>
                    <a:pt x="27" y="37"/>
                    <a:pt x="23" y="38"/>
                    <a:pt x="19" y="39"/>
                  </a:cubicBezTo>
                  <a:cubicBezTo>
                    <a:pt x="23" y="39"/>
                    <a:pt x="28" y="38"/>
                    <a:pt x="31" y="37"/>
                  </a:cubicBezTo>
                  <a:cubicBezTo>
                    <a:pt x="33" y="36"/>
                    <a:pt x="33" y="42"/>
                    <a:pt x="32" y="43"/>
                  </a:cubicBezTo>
                  <a:cubicBezTo>
                    <a:pt x="31" y="45"/>
                    <a:pt x="27" y="46"/>
                    <a:pt x="24" y="46"/>
                  </a:cubicBezTo>
                  <a:cubicBezTo>
                    <a:pt x="21" y="46"/>
                    <a:pt x="13" y="43"/>
                    <a:pt x="12" y="39"/>
                  </a:cubicBezTo>
                  <a:cubicBezTo>
                    <a:pt x="13" y="38"/>
                    <a:pt x="15" y="38"/>
                    <a:pt x="17" y="37"/>
                  </a:cubicBezTo>
                  <a:cubicBezTo>
                    <a:pt x="14" y="38"/>
                    <a:pt x="10" y="36"/>
                    <a:pt x="7" y="34"/>
                  </a:cubicBezTo>
                  <a:cubicBezTo>
                    <a:pt x="6" y="33"/>
                    <a:pt x="0" y="26"/>
                    <a:pt x="0" y="26"/>
                  </a:cubicBezTo>
                  <a:cubicBezTo>
                    <a:pt x="3" y="25"/>
                    <a:pt x="8" y="23"/>
                    <a:pt x="11" y="23"/>
                  </a:cubicBezTo>
                  <a:cubicBezTo>
                    <a:pt x="13" y="23"/>
                    <a:pt x="18" y="25"/>
                    <a:pt x="19" y="27"/>
                  </a:cubicBezTo>
                  <a:cubicBezTo>
                    <a:pt x="12" y="19"/>
                    <a:pt x="15" y="9"/>
                    <a:pt x="18" y="0"/>
                  </a:cubicBezTo>
                  <a:cubicBezTo>
                    <a:pt x="26" y="4"/>
                    <a:pt x="34" y="11"/>
                    <a:pt x="32" y="21"/>
                  </a:cubicBezTo>
                  <a:cubicBezTo>
                    <a:pt x="34" y="13"/>
                    <a:pt x="40" y="10"/>
                    <a:pt x="46" y="7"/>
                  </a:cubicBezTo>
                  <a:cubicBezTo>
                    <a:pt x="49" y="15"/>
                    <a:pt x="48" y="25"/>
                    <a:pt x="42" y="31"/>
                  </a:cubicBezTo>
                  <a:cubicBezTo>
                    <a:pt x="44" y="30"/>
                    <a:pt x="45" y="30"/>
                    <a:pt x="47" y="29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1015"/>
            <p:cNvSpPr>
              <a:spLocks/>
            </p:cNvSpPr>
            <p:nvPr/>
          </p:nvSpPr>
          <p:spPr bwMode="auto">
            <a:xfrm>
              <a:off x="4735513" y="5795963"/>
              <a:ext cx="160338" cy="168275"/>
            </a:xfrm>
            <a:custGeom>
              <a:avLst/>
              <a:gdLst>
                <a:gd name="T0" fmla="*/ 40 w 47"/>
                <a:gd name="T1" fmla="*/ 12 h 49"/>
                <a:gd name="T2" fmla="*/ 45 w 47"/>
                <a:gd name="T3" fmla="*/ 17 h 49"/>
                <a:gd name="T4" fmla="*/ 46 w 47"/>
                <a:gd name="T5" fmla="*/ 24 h 49"/>
                <a:gd name="T6" fmla="*/ 42 w 47"/>
                <a:gd name="T7" fmla="*/ 27 h 49"/>
                <a:gd name="T8" fmla="*/ 37 w 47"/>
                <a:gd name="T9" fmla="*/ 28 h 49"/>
                <a:gd name="T10" fmla="*/ 41 w 47"/>
                <a:gd name="T11" fmla="*/ 19 h 49"/>
                <a:gd name="T12" fmla="*/ 35 w 47"/>
                <a:gd name="T13" fmla="*/ 27 h 49"/>
                <a:gd name="T14" fmla="*/ 33 w 47"/>
                <a:gd name="T15" fmla="*/ 19 h 49"/>
                <a:gd name="T16" fmla="*/ 29 w 47"/>
                <a:gd name="T17" fmla="*/ 12 h 49"/>
                <a:gd name="T18" fmla="*/ 32 w 47"/>
                <a:gd name="T19" fmla="*/ 19 h 49"/>
                <a:gd name="T20" fmla="*/ 32 w 47"/>
                <a:gd name="T21" fmla="*/ 26 h 49"/>
                <a:gd name="T22" fmla="*/ 13 w 47"/>
                <a:gd name="T23" fmla="*/ 24 h 49"/>
                <a:gd name="T24" fmla="*/ 17 w 47"/>
                <a:gd name="T25" fmla="*/ 25 h 49"/>
                <a:gd name="T26" fmla="*/ 24 w 47"/>
                <a:gd name="T27" fmla="*/ 27 h 49"/>
                <a:gd name="T28" fmla="*/ 32 w 47"/>
                <a:gd name="T29" fmla="*/ 29 h 49"/>
                <a:gd name="T30" fmla="*/ 28 w 47"/>
                <a:gd name="T31" fmla="*/ 34 h 49"/>
                <a:gd name="T32" fmla="*/ 22 w 47"/>
                <a:gd name="T33" fmla="*/ 40 h 49"/>
                <a:gd name="T34" fmla="*/ 35 w 47"/>
                <a:gd name="T35" fmla="*/ 29 h 49"/>
                <a:gd name="T36" fmla="*/ 32 w 47"/>
                <a:gd name="T37" fmla="*/ 40 h 49"/>
                <a:gd name="T38" fmla="*/ 37 w 47"/>
                <a:gd name="T39" fmla="*/ 29 h 49"/>
                <a:gd name="T40" fmla="*/ 43 w 47"/>
                <a:gd name="T41" fmla="*/ 32 h 49"/>
                <a:gd name="T42" fmla="*/ 41 w 47"/>
                <a:gd name="T43" fmla="*/ 40 h 49"/>
                <a:gd name="T44" fmla="*/ 29 w 47"/>
                <a:gd name="T45" fmla="*/ 47 h 49"/>
                <a:gd name="T46" fmla="*/ 29 w 47"/>
                <a:gd name="T47" fmla="*/ 41 h 49"/>
                <a:gd name="T48" fmla="*/ 22 w 47"/>
                <a:gd name="T49" fmla="*/ 48 h 49"/>
                <a:gd name="T50" fmla="*/ 11 w 47"/>
                <a:gd name="T51" fmla="*/ 49 h 49"/>
                <a:gd name="T52" fmla="*/ 15 w 47"/>
                <a:gd name="T53" fmla="*/ 38 h 49"/>
                <a:gd name="T54" fmla="*/ 22 w 47"/>
                <a:gd name="T55" fmla="*/ 33 h 49"/>
                <a:gd name="T56" fmla="*/ 0 w 47"/>
                <a:gd name="T57" fmla="*/ 20 h 49"/>
                <a:gd name="T58" fmla="*/ 25 w 47"/>
                <a:gd name="T59" fmla="*/ 20 h 49"/>
                <a:gd name="T60" fmla="*/ 21 w 47"/>
                <a:gd name="T61" fmla="*/ 0 h 49"/>
                <a:gd name="T62" fmla="*/ 39 w 47"/>
                <a:gd name="T63" fmla="*/ 17 h 49"/>
                <a:gd name="T64" fmla="*/ 40 w 47"/>
                <a:gd name="T65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49">
                  <a:moveTo>
                    <a:pt x="40" y="12"/>
                  </a:moveTo>
                  <a:cubicBezTo>
                    <a:pt x="41" y="11"/>
                    <a:pt x="45" y="17"/>
                    <a:pt x="45" y="17"/>
                  </a:cubicBezTo>
                  <a:cubicBezTo>
                    <a:pt x="46" y="20"/>
                    <a:pt x="47" y="22"/>
                    <a:pt x="46" y="24"/>
                  </a:cubicBezTo>
                  <a:cubicBezTo>
                    <a:pt x="45" y="26"/>
                    <a:pt x="43" y="26"/>
                    <a:pt x="42" y="27"/>
                  </a:cubicBezTo>
                  <a:cubicBezTo>
                    <a:pt x="41" y="27"/>
                    <a:pt x="37" y="28"/>
                    <a:pt x="37" y="28"/>
                  </a:cubicBezTo>
                  <a:cubicBezTo>
                    <a:pt x="39" y="25"/>
                    <a:pt x="40" y="22"/>
                    <a:pt x="41" y="19"/>
                  </a:cubicBezTo>
                  <a:cubicBezTo>
                    <a:pt x="39" y="22"/>
                    <a:pt x="38" y="26"/>
                    <a:pt x="35" y="27"/>
                  </a:cubicBezTo>
                  <a:cubicBezTo>
                    <a:pt x="34" y="24"/>
                    <a:pt x="34" y="21"/>
                    <a:pt x="33" y="19"/>
                  </a:cubicBezTo>
                  <a:cubicBezTo>
                    <a:pt x="32" y="16"/>
                    <a:pt x="31" y="14"/>
                    <a:pt x="29" y="12"/>
                  </a:cubicBezTo>
                  <a:cubicBezTo>
                    <a:pt x="31" y="14"/>
                    <a:pt x="31" y="17"/>
                    <a:pt x="32" y="19"/>
                  </a:cubicBezTo>
                  <a:cubicBezTo>
                    <a:pt x="32" y="22"/>
                    <a:pt x="33" y="24"/>
                    <a:pt x="32" y="26"/>
                  </a:cubicBezTo>
                  <a:cubicBezTo>
                    <a:pt x="32" y="27"/>
                    <a:pt x="15" y="24"/>
                    <a:pt x="13" y="24"/>
                  </a:cubicBezTo>
                  <a:cubicBezTo>
                    <a:pt x="14" y="24"/>
                    <a:pt x="16" y="25"/>
                    <a:pt x="17" y="25"/>
                  </a:cubicBezTo>
                  <a:cubicBezTo>
                    <a:pt x="20" y="26"/>
                    <a:pt x="22" y="26"/>
                    <a:pt x="24" y="27"/>
                  </a:cubicBezTo>
                  <a:cubicBezTo>
                    <a:pt x="27" y="28"/>
                    <a:pt x="29" y="28"/>
                    <a:pt x="32" y="29"/>
                  </a:cubicBezTo>
                  <a:cubicBezTo>
                    <a:pt x="32" y="29"/>
                    <a:pt x="28" y="34"/>
                    <a:pt x="28" y="34"/>
                  </a:cubicBezTo>
                  <a:cubicBezTo>
                    <a:pt x="26" y="36"/>
                    <a:pt x="24" y="38"/>
                    <a:pt x="22" y="40"/>
                  </a:cubicBezTo>
                  <a:cubicBezTo>
                    <a:pt x="27" y="38"/>
                    <a:pt x="32" y="33"/>
                    <a:pt x="35" y="29"/>
                  </a:cubicBezTo>
                  <a:cubicBezTo>
                    <a:pt x="36" y="33"/>
                    <a:pt x="34" y="37"/>
                    <a:pt x="32" y="40"/>
                  </a:cubicBezTo>
                  <a:cubicBezTo>
                    <a:pt x="35" y="37"/>
                    <a:pt x="37" y="33"/>
                    <a:pt x="37" y="29"/>
                  </a:cubicBezTo>
                  <a:cubicBezTo>
                    <a:pt x="38" y="27"/>
                    <a:pt x="43" y="31"/>
                    <a:pt x="43" y="32"/>
                  </a:cubicBezTo>
                  <a:cubicBezTo>
                    <a:pt x="44" y="34"/>
                    <a:pt x="43" y="38"/>
                    <a:pt x="41" y="40"/>
                  </a:cubicBezTo>
                  <a:cubicBezTo>
                    <a:pt x="39" y="43"/>
                    <a:pt x="33" y="48"/>
                    <a:pt x="29" y="47"/>
                  </a:cubicBezTo>
                  <a:cubicBezTo>
                    <a:pt x="29" y="45"/>
                    <a:pt x="29" y="43"/>
                    <a:pt x="29" y="41"/>
                  </a:cubicBezTo>
                  <a:cubicBezTo>
                    <a:pt x="29" y="44"/>
                    <a:pt x="24" y="47"/>
                    <a:pt x="22" y="48"/>
                  </a:cubicBezTo>
                  <a:cubicBezTo>
                    <a:pt x="21" y="48"/>
                    <a:pt x="11" y="49"/>
                    <a:pt x="11" y="49"/>
                  </a:cubicBezTo>
                  <a:cubicBezTo>
                    <a:pt x="12" y="46"/>
                    <a:pt x="13" y="41"/>
                    <a:pt x="15" y="38"/>
                  </a:cubicBezTo>
                  <a:cubicBezTo>
                    <a:pt x="16" y="36"/>
                    <a:pt x="20" y="34"/>
                    <a:pt x="22" y="33"/>
                  </a:cubicBezTo>
                  <a:cubicBezTo>
                    <a:pt x="12" y="35"/>
                    <a:pt x="6" y="27"/>
                    <a:pt x="0" y="20"/>
                  </a:cubicBezTo>
                  <a:cubicBezTo>
                    <a:pt x="8" y="15"/>
                    <a:pt x="18" y="13"/>
                    <a:pt x="25" y="20"/>
                  </a:cubicBezTo>
                  <a:cubicBezTo>
                    <a:pt x="19" y="14"/>
                    <a:pt x="21" y="7"/>
                    <a:pt x="21" y="0"/>
                  </a:cubicBezTo>
                  <a:cubicBezTo>
                    <a:pt x="29" y="2"/>
                    <a:pt x="37" y="8"/>
                    <a:pt x="39" y="17"/>
                  </a:cubicBezTo>
                  <a:cubicBezTo>
                    <a:pt x="39" y="15"/>
                    <a:pt x="40" y="13"/>
                    <a:pt x="40" y="12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1016"/>
            <p:cNvSpPr>
              <a:spLocks/>
            </p:cNvSpPr>
            <p:nvPr/>
          </p:nvSpPr>
          <p:spPr bwMode="auto">
            <a:xfrm>
              <a:off x="5187951" y="5857876"/>
              <a:ext cx="160338" cy="155575"/>
            </a:xfrm>
            <a:custGeom>
              <a:avLst/>
              <a:gdLst>
                <a:gd name="T0" fmla="*/ 19 w 47"/>
                <a:gd name="T1" fmla="*/ 1 h 45"/>
                <a:gd name="T2" fmla="*/ 26 w 47"/>
                <a:gd name="T3" fmla="*/ 0 h 45"/>
                <a:gd name="T4" fmla="*/ 33 w 47"/>
                <a:gd name="T5" fmla="*/ 3 h 45"/>
                <a:gd name="T6" fmla="*/ 33 w 47"/>
                <a:gd name="T7" fmla="*/ 8 h 45"/>
                <a:gd name="T8" fmla="*/ 32 w 47"/>
                <a:gd name="T9" fmla="*/ 12 h 45"/>
                <a:gd name="T10" fmla="*/ 26 w 47"/>
                <a:gd name="T11" fmla="*/ 5 h 45"/>
                <a:gd name="T12" fmla="*/ 30 w 47"/>
                <a:gd name="T13" fmla="*/ 13 h 45"/>
                <a:gd name="T14" fmla="*/ 22 w 47"/>
                <a:gd name="T15" fmla="*/ 11 h 45"/>
                <a:gd name="T16" fmla="*/ 14 w 47"/>
                <a:gd name="T17" fmla="*/ 11 h 45"/>
                <a:gd name="T18" fmla="*/ 22 w 47"/>
                <a:gd name="T19" fmla="*/ 13 h 45"/>
                <a:gd name="T20" fmla="*/ 28 w 47"/>
                <a:gd name="T21" fmla="*/ 15 h 45"/>
                <a:gd name="T22" fmla="*/ 17 w 47"/>
                <a:gd name="T23" fmla="*/ 32 h 45"/>
                <a:gd name="T24" fmla="*/ 20 w 47"/>
                <a:gd name="T25" fmla="*/ 28 h 45"/>
                <a:gd name="T26" fmla="*/ 25 w 47"/>
                <a:gd name="T27" fmla="*/ 23 h 45"/>
                <a:gd name="T28" fmla="*/ 30 w 47"/>
                <a:gd name="T29" fmla="*/ 17 h 45"/>
                <a:gd name="T30" fmla="*/ 33 w 47"/>
                <a:gd name="T31" fmla="*/ 23 h 45"/>
                <a:gd name="T32" fmla="*/ 35 w 47"/>
                <a:gd name="T33" fmla="*/ 31 h 45"/>
                <a:gd name="T34" fmla="*/ 31 w 47"/>
                <a:gd name="T35" fmla="*/ 15 h 45"/>
                <a:gd name="T36" fmla="*/ 40 w 47"/>
                <a:gd name="T37" fmla="*/ 22 h 45"/>
                <a:gd name="T38" fmla="*/ 33 w 47"/>
                <a:gd name="T39" fmla="*/ 12 h 45"/>
                <a:gd name="T40" fmla="*/ 38 w 47"/>
                <a:gd name="T41" fmla="*/ 9 h 45"/>
                <a:gd name="T42" fmla="*/ 44 w 47"/>
                <a:gd name="T43" fmla="*/ 14 h 45"/>
                <a:gd name="T44" fmla="*/ 44 w 47"/>
                <a:gd name="T45" fmla="*/ 29 h 45"/>
                <a:gd name="T46" fmla="*/ 40 w 47"/>
                <a:gd name="T47" fmla="*/ 25 h 45"/>
                <a:gd name="T48" fmla="*/ 41 w 47"/>
                <a:gd name="T49" fmla="*/ 35 h 45"/>
                <a:gd name="T50" fmla="*/ 38 w 47"/>
                <a:gd name="T51" fmla="*/ 45 h 45"/>
                <a:gd name="T52" fmla="*/ 30 w 47"/>
                <a:gd name="T53" fmla="*/ 36 h 45"/>
                <a:gd name="T54" fmla="*/ 30 w 47"/>
                <a:gd name="T55" fmla="*/ 28 h 45"/>
                <a:gd name="T56" fmla="*/ 7 w 47"/>
                <a:gd name="T57" fmla="*/ 41 h 45"/>
                <a:gd name="T58" fmla="*/ 19 w 47"/>
                <a:gd name="T59" fmla="*/ 18 h 45"/>
                <a:gd name="T60" fmla="*/ 0 w 47"/>
                <a:gd name="T61" fmla="*/ 12 h 45"/>
                <a:gd name="T62" fmla="*/ 23 w 47"/>
                <a:gd name="T63" fmla="*/ 5 h 45"/>
                <a:gd name="T64" fmla="*/ 19 w 47"/>
                <a:gd name="T65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45">
                  <a:moveTo>
                    <a:pt x="19" y="1"/>
                  </a:moveTo>
                  <a:cubicBezTo>
                    <a:pt x="19" y="1"/>
                    <a:pt x="26" y="0"/>
                    <a:pt x="26" y="0"/>
                  </a:cubicBezTo>
                  <a:cubicBezTo>
                    <a:pt x="29" y="0"/>
                    <a:pt x="31" y="1"/>
                    <a:pt x="33" y="3"/>
                  </a:cubicBezTo>
                  <a:cubicBezTo>
                    <a:pt x="34" y="4"/>
                    <a:pt x="33" y="6"/>
                    <a:pt x="33" y="8"/>
                  </a:cubicBezTo>
                  <a:cubicBezTo>
                    <a:pt x="33" y="8"/>
                    <a:pt x="32" y="13"/>
                    <a:pt x="32" y="12"/>
                  </a:cubicBezTo>
                  <a:cubicBezTo>
                    <a:pt x="30" y="9"/>
                    <a:pt x="28" y="7"/>
                    <a:pt x="26" y="5"/>
                  </a:cubicBezTo>
                  <a:cubicBezTo>
                    <a:pt x="28" y="7"/>
                    <a:pt x="30" y="10"/>
                    <a:pt x="30" y="13"/>
                  </a:cubicBezTo>
                  <a:cubicBezTo>
                    <a:pt x="27" y="13"/>
                    <a:pt x="24" y="11"/>
                    <a:pt x="22" y="11"/>
                  </a:cubicBezTo>
                  <a:cubicBezTo>
                    <a:pt x="19" y="11"/>
                    <a:pt x="17" y="11"/>
                    <a:pt x="14" y="11"/>
                  </a:cubicBezTo>
                  <a:cubicBezTo>
                    <a:pt x="17" y="11"/>
                    <a:pt x="19" y="12"/>
                    <a:pt x="22" y="13"/>
                  </a:cubicBezTo>
                  <a:cubicBezTo>
                    <a:pt x="24" y="14"/>
                    <a:pt x="26" y="14"/>
                    <a:pt x="28" y="15"/>
                  </a:cubicBezTo>
                  <a:cubicBezTo>
                    <a:pt x="29" y="16"/>
                    <a:pt x="18" y="30"/>
                    <a:pt x="17" y="32"/>
                  </a:cubicBezTo>
                  <a:cubicBezTo>
                    <a:pt x="18" y="30"/>
                    <a:pt x="19" y="29"/>
                    <a:pt x="20" y="28"/>
                  </a:cubicBezTo>
                  <a:cubicBezTo>
                    <a:pt x="22" y="27"/>
                    <a:pt x="23" y="25"/>
                    <a:pt x="25" y="23"/>
                  </a:cubicBezTo>
                  <a:cubicBezTo>
                    <a:pt x="27" y="21"/>
                    <a:pt x="28" y="19"/>
                    <a:pt x="30" y="17"/>
                  </a:cubicBezTo>
                  <a:cubicBezTo>
                    <a:pt x="30" y="17"/>
                    <a:pt x="32" y="23"/>
                    <a:pt x="33" y="23"/>
                  </a:cubicBezTo>
                  <a:cubicBezTo>
                    <a:pt x="33" y="26"/>
                    <a:pt x="34" y="28"/>
                    <a:pt x="35" y="31"/>
                  </a:cubicBezTo>
                  <a:cubicBezTo>
                    <a:pt x="36" y="26"/>
                    <a:pt x="34" y="19"/>
                    <a:pt x="31" y="15"/>
                  </a:cubicBezTo>
                  <a:cubicBezTo>
                    <a:pt x="35" y="15"/>
                    <a:pt x="38" y="19"/>
                    <a:pt x="40" y="22"/>
                  </a:cubicBezTo>
                  <a:cubicBezTo>
                    <a:pt x="39" y="19"/>
                    <a:pt x="36" y="14"/>
                    <a:pt x="33" y="12"/>
                  </a:cubicBezTo>
                  <a:cubicBezTo>
                    <a:pt x="32" y="11"/>
                    <a:pt x="37" y="8"/>
                    <a:pt x="38" y="9"/>
                  </a:cubicBezTo>
                  <a:cubicBezTo>
                    <a:pt x="41" y="9"/>
                    <a:pt x="43" y="12"/>
                    <a:pt x="44" y="14"/>
                  </a:cubicBezTo>
                  <a:cubicBezTo>
                    <a:pt x="46" y="17"/>
                    <a:pt x="47" y="26"/>
                    <a:pt x="44" y="29"/>
                  </a:cubicBezTo>
                  <a:cubicBezTo>
                    <a:pt x="43" y="28"/>
                    <a:pt x="41" y="26"/>
                    <a:pt x="40" y="25"/>
                  </a:cubicBezTo>
                  <a:cubicBezTo>
                    <a:pt x="42" y="27"/>
                    <a:pt x="42" y="32"/>
                    <a:pt x="41" y="35"/>
                  </a:cubicBezTo>
                  <a:cubicBezTo>
                    <a:pt x="41" y="36"/>
                    <a:pt x="38" y="45"/>
                    <a:pt x="38" y="45"/>
                  </a:cubicBezTo>
                  <a:cubicBezTo>
                    <a:pt x="35" y="43"/>
                    <a:pt x="32" y="40"/>
                    <a:pt x="30" y="36"/>
                  </a:cubicBezTo>
                  <a:cubicBezTo>
                    <a:pt x="29" y="35"/>
                    <a:pt x="29" y="29"/>
                    <a:pt x="30" y="28"/>
                  </a:cubicBezTo>
                  <a:cubicBezTo>
                    <a:pt x="26" y="37"/>
                    <a:pt x="16" y="39"/>
                    <a:pt x="7" y="41"/>
                  </a:cubicBezTo>
                  <a:cubicBezTo>
                    <a:pt x="7" y="32"/>
                    <a:pt x="9" y="21"/>
                    <a:pt x="19" y="18"/>
                  </a:cubicBezTo>
                  <a:cubicBezTo>
                    <a:pt x="11" y="21"/>
                    <a:pt x="6" y="17"/>
                    <a:pt x="0" y="12"/>
                  </a:cubicBezTo>
                  <a:cubicBezTo>
                    <a:pt x="6" y="7"/>
                    <a:pt x="15" y="3"/>
                    <a:pt x="23" y="5"/>
                  </a:cubicBezTo>
                  <a:cubicBezTo>
                    <a:pt x="22" y="4"/>
                    <a:pt x="20" y="3"/>
                    <a:pt x="19" y="1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1017"/>
            <p:cNvSpPr>
              <a:spLocks/>
            </p:cNvSpPr>
            <p:nvPr/>
          </p:nvSpPr>
          <p:spPr bwMode="auto">
            <a:xfrm>
              <a:off x="5649913" y="5649913"/>
              <a:ext cx="168275" cy="157163"/>
            </a:xfrm>
            <a:custGeom>
              <a:avLst/>
              <a:gdLst>
                <a:gd name="T0" fmla="*/ 46 w 49"/>
                <a:gd name="T1" fmla="*/ 33 h 46"/>
                <a:gd name="T2" fmla="*/ 43 w 49"/>
                <a:gd name="T3" fmla="*/ 40 h 46"/>
                <a:gd name="T4" fmla="*/ 37 w 49"/>
                <a:gd name="T5" fmla="*/ 43 h 46"/>
                <a:gd name="T6" fmla="*/ 33 w 49"/>
                <a:gd name="T7" fmla="*/ 41 h 46"/>
                <a:gd name="T8" fmla="*/ 30 w 49"/>
                <a:gd name="T9" fmla="*/ 37 h 46"/>
                <a:gd name="T10" fmla="*/ 39 w 49"/>
                <a:gd name="T11" fmla="*/ 37 h 46"/>
                <a:gd name="T12" fmla="*/ 30 w 49"/>
                <a:gd name="T13" fmla="*/ 35 h 46"/>
                <a:gd name="T14" fmla="*/ 36 w 49"/>
                <a:gd name="T15" fmla="*/ 29 h 46"/>
                <a:gd name="T16" fmla="*/ 41 w 49"/>
                <a:gd name="T17" fmla="*/ 23 h 46"/>
                <a:gd name="T18" fmla="*/ 35 w 49"/>
                <a:gd name="T19" fmla="*/ 28 h 46"/>
                <a:gd name="T20" fmla="*/ 30 w 49"/>
                <a:gd name="T21" fmla="*/ 32 h 46"/>
                <a:gd name="T22" fmla="*/ 23 w 49"/>
                <a:gd name="T23" fmla="*/ 13 h 46"/>
                <a:gd name="T24" fmla="*/ 24 w 49"/>
                <a:gd name="T25" fmla="*/ 18 h 46"/>
                <a:gd name="T26" fmla="*/ 25 w 49"/>
                <a:gd name="T27" fmla="*/ 25 h 46"/>
                <a:gd name="T28" fmla="*/ 27 w 49"/>
                <a:gd name="T29" fmla="*/ 33 h 46"/>
                <a:gd name="T30" fmla="*/ 20 w 49"/>
                <a:gd name="T31" fmla="*/ 31 h 46"/>
                <a:gd name="T32" fmla="*/ 13 w 49"/>
                <a:gd name="T33" fmla="*/ 28 h 46"/>
                <a:gd name="T34" fmla="*/ 28 w 49"/>
                <a:gd name="T35" fmla="*/ 35 h 46"/>
                <a:gd name="T36" fmla="*/ 17 w 49"/>
                <a:gd name="T37" fmla="*/ 38 h 46"/>
                <a:gd name="T38" fmla="*/ 29 w 49"/>
                <a:gd name="T39" fmla="*/ 38 h 46"/>
                <a:gd name="T40" fmla="*/ 29 w 49"/>
                <a:gd name="T41" fmla="*/ 44 h 46"/>
                <a:gd name="T42" fmla="*/ 21 w 49"/>
                <a:gd name="T43" fmla="*/ 46 h 46"/>
                <a:gd name="T44" fmla="*/ 9 w 49"/>
                <a:gd name="T45" fmla="*/ 38 h 46"/>
                <a:gd name="T46" fmla="*/ 15 w 49"/>
                <a:gd name="T47" fmla="*/ 36 h 46"/>
                <a:gd name="T48" fmla="*/ 5 w 49"/>
                <a:gd name="T49" fmla="*/ 31 h 46"/>
                <a:gd name="T50" fmla="*/ 0 w 49"/>
                <a:gd name="T51" fmla="*/ 23 h 46"/>
                <a:gd name="T52" fmla="*/ 11 w 49"/>
                <a:gd name="T53" fmla="*/ 21 h 46"/>
                <a:gd name="T54" fmla="*/ 19 w 49"/>
                <a:gd name="T55" fmla="*/ 26 h 46"/>
                <a:gd name="T56" fmla="*/ 21 w 49"/>
                <a:gd name="T57" fmla="*/ 0 h 46"/>
                <a:gd name="T58" fmla="*/ 32 w 49"/>
                <a:gd name="T59" fmla="*/ 23 h 46"/>
                <a:gd name="T60" fmla="*/ 48 w 49"/>
                <a:gd name="T61" fmla="*/ 11 h 46"/>
                <a:gd name="T62" fmla="*/ 41 w 49"/>
                <a:gd name="T63" fmla="*/ 34 h 46"/>
                <a:gd name="T64" fmla="*/ 46 w 49"/>
                <a:gd name="T65" fmla="*/ 3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" h="46">
                  <a:moveTo>
                    <a:pt x="46" y="33"/>
                  </a:moveTo>
                  <a:cubicBezTo>
                    <a:pt x="46" y="33"/>
                    <a:pt x="43" y="39"/>
                    <a:pt x="43" y="40"/>
                  </a:cubicBezTo>
                  <a:cubicBezTo>
                    <a:pt x="41" y="41"/>
                    <a:pt x="39" y="44"/>
                    <a:pt x="37" y="43"/>
                  </a:cubicBezTo>
                  <a:cubicBezTo>
                    <a:pt x="35" y="43"/>
                    <a:pt x="34" y="42"/>
                    <a:pt x="33" y="41"/>
                  </a:cubicBezTo>
                  <a:cubicBezTo>
                    <a:pt x="32" y="41"/>
                    <a:pt x="29" y="37"/>
                    <a:pt x="30" y="37"/>
                  </a:cubicBezTo>
                  <a:cubicBezTo>
                    <a:pt x="33" y="37"/>
                    <a:pt x="36" y="37"/>
                    <a:pt x="39" y="37"/>
                  </a:cubicBezTo>
                  <a:cubicBezTo>
                    <a:pt x="36" y="37"/>
                    <a:pt x="32" y="37"/>
                    <a:pt x="30" y="35"/>
                  </a:cubicBezTo>
                  <a:cubicBezTo>
                    <a:pt x="32" y="33"/>
                    <a:pt x="35" y="31"/>
                    <a:pt x="36" y="29"/>
                  </a:cubicBezTo>
                  <a:cubicBezTo>
                    <a:pt x="38" y="28"/>
                    <a:pt x="39" y="25"/>
                    <a:pt x="41" y="23"/>
                  </a:cubicBezTo>
                  <a:cubicBezTo>
                    <a:pt x="39" y="25"/>
                    <a:pt x="37" y="27"/>
                    <a:pt x="35" y="28"/>
                  </a:cubicBezTo>
                  <a:cubicBezTo>
                    <a:pt x="33" y="30"/>
                    <a:pt x="32" y="31"/>
                    <a:pt x="30" y="32"/>
                  </a:cubicBezTo>
                  <a:cubicBezTo>
                    <a:pt x="28" y="32"/>
                    <a:pt x="24" y="15"/>
                    <a:pt x="23" y="13"/>
                  </a:cubicBezTo>
                  <a:cubicBezTo>
                    <a:pt x="23" y="15"/>
                    <a:pt x="23" y="16"/>
                    <a:pt x="24" y="18"/>
                  </a:cubicBezTo>
                  <a:cubicBezTo>
                    <a:pt x="24" y="20"/>
                    <a:pt x="25" y="23"/>
                    <a:pt x="25" y="25"/>
                  </a:cubicBezTo>
                  <a:cubicBezTo>
                    <a:pt x="26" y="28"/>
                    <a:pt x="26" y="30"/>
                    <a:pt x="27" y="33"/>
                  </a:cubicBezTo>
                  <a:cubicBezTo>
                    <a:pt x="27" y="33"/>
                    <a:pt x="21" y="31"/>
                    <a:pt x="20" y="31"/>
                  </a:cubicBezTo>
                  <a:cubicBezTo>
                    <a:pt x="18" y="30"/>
                    <a:pt x="15" y="29"/>
                    <a:pt x="13" y="28"/>
                  </a:cubicBezTo>
                  <a:cubicBezTo>
                    <a:pt x="16" y="32"/>
                    <a:pt x="23" y="35"/>
                    <a:pt x="28" y="35"/>
                  </a:cubicBezTo>
                  <a:cubicBezTo>
                    <a:pt x="25" y="38"/>
                    <a:pt x="20" y="38"/>
                    <a:pt x="17" y="38"/>
                  </a:cubicBezTo>
                  <a:cubicBezTo>
                    <a:pt x="20" y="39"/>
                    <a:pt x="25" y="39"/>
                    <a:pt x="29" y="38"/>
                  </a:cubicBezTo>
                  <a:cubicBezTo>
                    <a:pt x="31" y="37"/>
                    <a:pt x="30" y="43"/>
                    <a:pt x="29" y="44"/>
                  </a:cubicBezTo>
                  <a:cubicBezTo>
                    <a:pt x="27" y="46"/>
                    <a:pt x="23" y="46"/>
                    <a:pt x="21" y="46"/>
                  </a:cubicBezTo>
                  <a:cubicBezTo>
                    <a:pt x="17" y="45"/>
                    <a:pt x="10" y="41"/>
                    <a:pt x="9" y="38"/>
                  </a:cubicBezTo>
                  <a:cubicBezTo>
                    <a:pt x="11" y="37"/>
                    <a:pt x="13" y="36"/>
                    <a:pt x="15" y="36"/>
                  </a:cubicBezTo>
                  <a:cubicBezTo>
                    <a:pt x="11" y="36"/>
                    <a:pt x="8" y="34"/>
                    <a:pt x="5" y="31"/>
                  </a:cubicBezTo>
                  <a:cubicBezTo>
                    <a:pt x="5" y="30"/>
                    <a:pt x="0" y="23"/>
                    <a:pt x="0" y="23"/>
                  </a:cubicBezTo>
                  <a:cubicBezTo>
                    <a:pt x="3" y="22"/>
                    <a:pt x="8" y="21"/>
                    <a:pt x="11" y="21"/>
                  </a:cubicBezTo>
                  <a:cubicBezTo>
                    <a:pt x="13" y="22"/>
                    <a:pt x="18" y="24"/>
                    <a:pt x="19" y="26"/>
                  </a:cubicBezTo>
                  <a:cubicBezTo>
                    <a:pt x="13" y="17"/>
                    <a:pt x="17" y="9"/>
                    <a:pt x="21" y="0"/>
                  </a:cubicBezTo>
                  <a:cubicBezTo>
                    <a:pt x="29" y="5"/>
                    <a:pt x="36" y="13"/>
                    <a:pt x="32" y="23"/>
                  </a:cubicBezTo>
                  <a:cubicBezTo>
                    <a:pt x="35" y="15"/>
                    <a:pt x="41" y="13"/>
                    <a:pt x="48" y="11"/>
                  </a:cubicBezTo>
                  <a:cubicBezTo>
                    <a:pt x="49" y="19"/>
                    <a:pt x="48" y="29"/>
                    <a:pt x="41" y="34"/>
                  </a:cubicBezTo>
                  <a:cubicBezTo>
                    <a:pt x="42" y="33"/>
                    <a:pt x="44" y="33"/>
                    <a:pt x="46" y="33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1018"/>
            <p:cNvSpPr>
              <a:spLocks noEditPoints="1"/>
            </p:cNvSpPr>
            <p:nvPr/>
          </p:nvSpPr>
          <p:spPr bwMode="auto">
            <a:xfrm>
              <a:off x="4872038" y="5662613"/>
              <a:ext cx="1120775" cy="336550"/>
            </a:xfrm>
            <a:custGeom>
              <a:avLst/>
              <a:gdLst>
                <a:gd name="T0" fmla="*/ 268 w 327"/>
                <a:gd name="T1" fmla="*/ 77 h 98"/>
                <a:gd name="T2" fmla="*/ 325 w 327"/>
                <a:gd name="T3" fmla="*/ 54 h 98"/>
                <a:gd name="T4" fmla="*/ 197 w 327"/>
                <a:gd name="T5" fmla="*/ 36 h 98"/>
                <a:gd name="T6" fmla="*/ 193 w 327"/>
                <a:gd name="T7" fmla="*/ 13 h 98"/>
                <a:gd name="T8" fmla="*/ 174 w 327"/>
                <a:gd name="T9" fmla="*/ 17 h 98"/>
                <a:gd name="T10" fmla="*/ 174 w 327"/>
                <a:gd name="T11" fmla="*/ 8 h 98"/>
                <a:gd name="T12" fmla="*/ 172 w 327"/>
                <a:gd name="T13" fmla="*/ 7 h 98"/>
                <a:gd name="T14" fmla="*/ 162 w 327"/>
                <a:gd name="T15" fmla="*/ 2 h 98"/>
                <a:gd name="T16" fmla="*/ 169 w 327"/>
                <a:gd name="T17" fmla="*/ 12 h 98"/>
                <a:gd name="T18" fmla="*/ 181 w 327"/>
                <a:gd name="T19" fmla="*/ 25 h 98"/>
                <a:gd name="T20" fmla="*/ 175 w 327"/>
                <a:gd name="T21" fmla="*/ 39 h 98"/>
                <a:gd name="T22" fmla="*/ 99 w 327"/>
                <a:gd name="T23" fmla="*/ 20 h 98"/>
                <a:gd name="T24" fmla="*/ 59 w 327"/>
                <a:gd name="T25" fmla="*/ 39 h 98"/>
                <a:gd name="T26" fmla="*/ 6 w 327"/>
                <a:gd name="T27" fmla="*/ 69 h 98"/>
                <a:gd name="T28" fmla="*/ 68 w 327"/>
                <a:gd name="T29" fmla="*/ 46 h 98"/>
                <a:gd name="T30" fmla="*/ 53 w 327"/>
                <a:gd name="T31" fmla="*/ 75 h 98"/>
                <a:gd name="T32" fmla="*/ 55 w 327"/>
                <a:gd name="T33" fmla="*/ 82 h 98"/>
                <a:gd name="T34" fmla="*/ 58 w 327"/>
                <a:gd name="T35" fmla="*/ 90 h 98"/>
                <a:gd name="T36" fmla="*/ 56 w 327"/>
                <a:gd name="T37" fmla="*/ 80 h 98"/>
                <a:gd name="T38" fmla="*/ 63 w 327"/>
                <a:gd name="T39" fmla="*/ 76 h 98"/>
                <a:gd name="T40" fmla="*/ 56 w 327"/>
                <a:gd name="T41" fmla="*/ 65 h 98"/>
                <a:gd name="T42" fmla="*/ 58 w 327"/>
                <a:gd name="T43" fmla="*/ 61 h 98"/>
                <a:gd name="T44" fmla="*/ 75 w 327"/>
                <a:gd name="T45" fmla="*/ 48 h 98"/>
                <a:gd name="T46" fmla="*/ 86 w 327"/>
                <a:gd name="T47" fmla="*/ 52 h 98"/>
                <a:gd name="T48" fmla="*/ 124 w 327"/>
                <a:gd name="T49" fmla="*/ 67 h 98"/>
                <a:gd name="T50" fmla="*/ 148 w 327"/>
                <a:gd name="T51" fmla="*/ 53 h 98"/>
                <a:gd name="T52" fmla="*/ 170 w 327"/>
                <a:gd name="T53" fmla="*/ 45 h 98"/>
                <a:gd name="T54" fmla="*/ 247 w 327"/>
                <a:gd name="T55" fmla="*/ 82 h 98"/>
                <a:gd name="T56" fmla="*/ 249 w 327"/>
                <a:gd name="T57" fmla="*/ 89 h 98"/>
                <a:gd name="T58" fmla="*/ 252 w 327"/>
                <a:gd name="T59" fmla="*/ 96 h 98"/>
                <a:gd name="T60" fmla="*/ 250 w 327"/>
                <a:gd name="T61" fmla="*/ 86 h 98"/>
                <a:gd name="T62" fmla="*/ 257 w 327"/>
                <a:gd name="T63" fmla="*/ 82 h 98"/>
                <a:gd name="T64" fmla="*/ 248 w 327"/>
                <a:gd name="T65" fmla="*/ 77 h 98"/>
                <a:gd name="T66" fmla="*/ 183 w 327"/>
                <a:gd name="T67" fmla="*/ 22 h 98"/>
                <a:gd name="T68" fmla="*/ 189 w 327"/>
                <a:gd name="T69" fmla="*/ 20 h 98"/>
                <a:gd name="T70" fmla="*/ 174 w 327"/>
                <a:gd name="T71" fmla="*/ 12 h 98"/>
                <a:gd name="T72" fmla="*/ 174 w 327"/>
                <a:gd name="T73" fmla="*/ 12 h 98"/>
                <a:gd name="T74" fmla="*/ 57 w 327"/>
                <a:gd name="T75" fmla="*/ 76 h 98"/>
                <a:gd name="T76" fmla="*/ 69 w 327"/>
                <a:gd name="T77" fmla="*/ 65 h 98"/>
                <a:gd name="T78" fmla="*/ 58 w 327"/>
                <a:gd name="T79" fmla="*/ 64 h 98"/>
                <a:gd name="T80" fmla="*/ 148 w 327"/>
                <a:gd name="T81" fmla="*/ 49 h 98"/>
                <a:gd name="T82" fmla="*/ 148 w 327"/>
                <a:gd name="T83" fmla="*/ 49 h 98"/>
                <a:gd name="T84" fmla="*/ 64 w 327"/>
                <a:gd name="T85" fmla="*/ 40 h 98"/>
                <a:gd name="T86" fmla="*/ 165 w 327"/>
                <a:gd name="T87" fmla="*/ 42 h 98"/>
                <a:gd name="T88" fmla="*/ 251 w 327"/>
                <a:gd name="T89" fmla="*/ 83 h 98"/>
                <a:gd name="T90" fmla="*/ 247 w 327"/>
                <a:gd name="T91" fmla="*/ 71 h 98"/>
                <a:gd name="T92" fmla="*/ 201 w 327"/>
                <a:gd name="T93" fmla="*/ 41 h 98"/>
                <a:gd name="T94" fmla="*/ 249 w 327"/>
                <a:gd name="T95" fmla="*/ 69 h 98"/>
                <a:gd name="T96" fmla="*/ 250 w 327"/>
                <a:gd name="T97" fmla="*/ 71 h 98"/>
                <a:gd name="T98" fmla="*/ 255 w 327"/>
                <a:gd name="T99" fmla="*/ 55 h 98"/>
                <a:gd name="T100" fmla="*/ 268 w 327"/>
                <a:gd name="T101" fmla="*/ 73 h 98"/>
                <a:gd name="T102" fmla="*/ 251 w 327"/>
                <a:gd name="T103" fmla="*/ 68 h 98"/>
                <a:gd name="T104" fmla="*/ 258 w 327"/>
                <a:gd name="T105" fmla="*/ 69 h 98"/>
                <a:gd name="T106" fmla="*/ 255 w 327"/>
                <a:gd name="T107" fmla="*/ 72 h 98"/>
                <a:gd name="T108" fmla="*/ 0 w 327"/>
                <a:gd name="T109" fmla="*/ 71 h 98"/>
                <a:gd name="T110" fmla="*/ 0 w 327"/>
                <a:gd name="T111" fmla="*/ 7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7" h="98">
                  <a:moveTo>
                    <a:pt x="268" y="79"/>
                  </a:moveTo>
                  <a:cubicBezTo>
                    <a:pt x="268" y="77"/>
                    <a:pt x="268" y="77"/>
                    <a:pt x="268" y="77"/>
                  </a:cubicBezTo>
                  <a:cubicBezTo>
                    <a:pt x="268" y="77"/>
                    <a:pt x="268" y="77"/>
                    <a:pt x="268" y="77"/>
                  </a:cubicBezTo>
                  <a:cubicBezTo>
                    <a:pt x="268" y="79"/>
                    <a:pt x="268" y="79"/>
                    <a:pt x="268" y="79"/>
                  </a:cubicBezTo>
                  <a:cubicBezTo>
                    <a:pt x="290" y="79"/>
                    <a:pt x="308" y="70"/>
                    <a:pt x="327" y="58"/>
                  </a:cubicBezTo>
                  <a:cubicBezTo>
                    <a:pt x="325" y="54"/>
                    <a:pt x="325" y="54"/>
                    <a:pt x="325" y="54"/>
                  </a:cubicBezTo>
                  <a:cubicBezTo>
                    <a:pt x="318" y="59"/>
                    <a:pt x="311" y="63"/>
                    <a:pt x="304" y="65"/>
                  </a:cubicBezTo>
                  <a:cubicBezTo>
                    <a:pt x="279" y="53"/>
                    <a:pt x="241" y="37"/>
                    <a:pt x="203" y="37"/>
                  </a:cubicBezTo>
                  <a:cubicBezTo>
                    <a:pt x="201" y="36"/>
                    <a:pt x="199" y="36"/>
                    <a:pt x="197" y="36"/>
                  </a:cubicBezTo>
                  <a:cubicBezTo>
                    <a:pt x="191" y="34"/>
                    <a:pt x="184" y="31"/>
                    <a:pt x="183" y="25"/>
                  </a:cubicBezTo>
                  <a:cubicBezTo>
                    <a:pt x="184" y="25"/>
                    <a:pt x="184" y="25"/>
                    <a:pt x="185" y="24"/>
                  </a:cubicBezTo>
                  <a:cubicBezTo>
                    <a:pt x="189" y="23"/>
                    <a:pt x="197" y="18"/>
                    <a:pt x="193" y="13"/>
                  </a:cubicBezTo>
                  <a:cubicBezTo>
                    <a:pt x="189" y="9"/>
                    <a:pt x="184" y="15"/>
                    <a:pt x="183" y="17"/>
                  </a:cubicBezTo>
                  <a:cubicBezTo>
                    <a:pt x="181" y="19"/>
                    <a:pt x="181" y="21"/>
                    <a:pt x="181" y="23"/>
                  </a:cubicBezTo>
                  <a:cubicBezTo>
                    <a:pt x="178" y="22"/>
                    <a:pt x="175" y="20"/>
                    <a:pt x="174" y="17"/>
                  </a:cubicBezTo>
                  <a:cubicBezTo>
                    <a:pt x="174" y="16"/>
                    <a:pt x="174" y="15"/>
                    <a:pt x="174" y="15"/>
                  </a:cubicBezTo>
                  <a:cubicBezTo>
                    <a:pt x="176" y="14"/>
                    <a:pt x="179" y="12"/>
                    <a:pt x="179" y="10"/>
                  </a:cubicBezTo>
                  <a:cubicBezTo>
                    <a:pt x="179" y="7"/>
                    <a:pt x="176" y="7"/>
                    <a:pt x="174" y="8"/>
                  </a:cubicBezTo>
                  <a:cubicBezTo>
                    <a:pt x="173" y="9"/>
                    <a:pt x="172" y="10"/>
                    <a:pt x="172" y="11"/>
                  </a:cubicBezTo>
                  <a:cubicBezTo>
                    <a:pt x="171" y="11"/>
                    <a:pt x="171" y="10"/>
                    <a:pt x="171" y="9"/>
                  </a:cubicBezTo>
                  <a:cubicBezTo>
                    <a:pt x="171" y="8"/>
                    <a:pt x="172" y="8"/>
                    <a:pt x="172" y="7"/>
                  </a:cubicBezTo>
                  <a:cubicBezTo>
                    <a:pt x="172" y="6"/>
                    <a:pt x="172" y="4"/>
                    <a:pt x="171" y="3"/>
                  </a:cubicBezTo>
                  <a:cubicBezTo>
                    <a:pt x="170" y="1"/>
                    <a:pt x="169" y="0"/>
                    <a:pt x="167" y="0"/>
                  </a:cubicBezTo>
                  <a:cubicBezTo>
                    <a:pt x="165" y="0"/>
                    <a:pt x="162" y="0"/>
                    <a:pt x="162" y="2"/>
                  </a:cubicBezTo>
                  <a:cubicBezTo>
                    <a:pt x="163" y="1"/>
                    <a:pt x="165" y="1"/>
                    <a:pt x="167" y="1"/>
                  </a:cubicBezTo>
                  <a:cubicBezTo>
                    <a:pt x="170" y="2"/>
                    <a:pt x="170" y="5"/>
                    <a:pt x="169" y="8"/>
                  </a:cubicBezTo>
                  <a:cubicBezTo>
                    <a:pt x="168" y="9"/>
                    <a:pt x="168" y="10"/>
                    <a:pt x="169" y="12"/>
                  </a:cubicBezTo>
                  <a:cubicBezTo>
                    <a:pt x="169" y="13"/>
                    <a:pt x="170" y="14"/>
                    <a:pt x="171" y="15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72" y="20"/>
                    <a:pt x="176" y="24"/>
                    <a:pt x="181" y="25"/>
                  </a:cubicBezTo>
                  <a:cubicBezTo>
                    <a:pt x="182" y="29"/>
                    <a:pt x="185" y="33"/>
                    <a:pt x="188" y="35"/>
                  </a:cubicBezTo>
                  <a:cubicBezTo>
                    <a:pt x="189" y="36"/>
                    <a:pt x="190" y="36"/>
                    <a:pt x="191" y="37"/>
                  </a:cubicBezTo>
                  <a:cubicBezTo>
                    <a:pt x="186" y="37"/>
                    <a:pt x="180" y="38"/>
                    <a:pt x="175" y="39"/>
                  </a:cubicBezTo>
                  <a:cubicBezTo>
                    <a:pt x="173" y="40"/>
                    <a:pt x="172" y="40"/>
                    <a:pt x="171" y="40"/>
                  </a:cubicBezTo>
                  <a:cubicBezTo>
                    <a:pt x="151" y="30"/>
                    <a:pt x="130" y="19"/>
                    <a:pt x="107" y="19"/>
                  </a:cubicBezTo>
                  <a:cubicBezTo>
                    <a:pt x="104" y="19"/>
                    <a:pt x="102" y="19"/>
                    <a:pt x="99" y="20"/>
                  </a:cubicBezTo>
                  <a:cubicBezTo>
                    <a:pt x="84" y="21"/>
                    <a:pt x="72" y="29"/>
                    <a:pt x="61" y="38"/>
                  </a:cubicBezTo>
                  <a:cubicBezTo>
                    <a:pt x="55" y="34"/>
                    <a:pt x="49" y="30"/>
                    <a:pt x="44" y="25"/>
                  </a:cubicBezTo>
                  <a:cubicBezTo>
                    <a:pt x="49" y="30"/>
                    <a:pt x="54" y="35"/>
                    <a:pt x="59" y="39"/>
                  </a:cubicBezTo>
                  <a:cubicBezTo>
                    <a:pt x="42" y="52"/>
                    <a:pt x="31" y="65"/>
                    <a:pt x="7" y="68"/>
                  </a:cubicBezTo>
                  <a:cubicBezTo>
                    <a:pt x="5" y="68"/>
                    <a:pt x="3" y="69"/>
                    <a:pt x="0" y="69"/>
                  </a:cubicBezTo>
                  <a:cubicBezTo>
                    <a:pt x="2" y="69"/>
                    <a:pt x="4" y="69"/>
                    <a:pt x="6" y="69"/>
                  </a:cubicBezTo>
                  <a:cubicBezTo>
                    <a:pt x="29" y="69"/>
                    <a:pt x="45" y="54"/>
                    <a:pt x="62" y="41"/>
                  </a:cubicBezTo>
                  <a:cubicBezTo>
                    <a:pt x="65" y="43"/>
                    <a:pt x="67" y="44"/>
                    <a:pt x="70" y="46"/>
                  </a:cubicBezTo>
                  <a:cubicBezTo>
                    <a:pt x="70" y="46"/>
                    <a:pt x="69" y="46"/>
                    <a:pt x="68" y="46"/>
                  </a:cubicBezTo>
                  <a:cubicBezTo>
                    <a:pt x="62" y="46"/>
                    <a:pt x="56" y="48"/>
                    <a:pt x="53" y="54"/>
                  </a:cubicBezTo>
                  <a:cubicBezTo>
                    <a:pt x="52" y="57"/>
                    <a:pt x="53" y="60"/>
                    <a:pt x="55" y="63"/>
                  </a:cubicBezTo>
                  <a:cubicBezTo>
                    <a:pt x="51" y="66"/>
                    <a:pt x="50" y="71"/>
                    <a:pt x="53" y="75"/>
                  </a:cubicBezTo>
                  <a:cubicBezTo>
                    <a:pt x="53" y="76"/>
                    <a:pt x="53" y="76"/>
                    <a:pt x="53" y="76"/>
                  </a:cubicBezTo>
                  <a:cubicBezTo>
                    <a:pt x="52" y="76"/>
                    <a:pt x="52" y="78"/>
                    <a:pt x="53" y="79"/>
                  </a:cubicBezTo>
                  <a:cubicBezTo>
                    <a:pt x="53" y="81"/>
                    <a:pt x="54" y="82"/>
                    <a:pt x="55" y="82"/>
                  </a:cubicBezTo>
                  <a:cubicBezTo>
                    <a:pt x="57" y="84"/>
                    <a:pt x="60" y="86"/>
                    <a:pt x="58" y="89"/>
                  </a:cubicBezTo>
                  <a:cubicBezTo>
                    <a:pt x="56" y="90"/>
                    <a:pt x="55" y="91"/>
                    <a:pt x="53" y="90"/>
                  </a:cubicBezTo>
                  <a:cubicBezTo>
                    <a:pt x="54" y="91"/>
                    <a:pt x="57" y="91"/>
                    <a:pt x="58" y="90"/>
                  </a:cubicBezTo>
                  <a:cubicBezTo>
                    <a:pt x="60" y="89"/>
                    <a:pt x="61" y="87"/>
                    <a:pt x="60" y="85"/>
                  </a:cubicBezTo>
                  <a:cubicBezTo>
                    <a:pt x="60" y="84"/>
                    <a:pt x="59" y="82"/>
                    <a:pt x="58" y="82"/>
                  </a:cubicBezTo>
                  <a:cubicBezTo>
                    <a:pt x="58" y="81"/>
                    <a:pt x="57" y="81"/>
                    <a:pt x="56" y="80"/>
                  </a:cubicBezTo>
                  <a:cubicBezTo>
                    <a:pt x="55" y="80"/>
                    <a:pt x="55" y="79"/>
                    <a:pt x="55" y="78"/>
                  </a:cubicBezTo>
                  <a:cubicBezTo>
                    <a:pt x="57" y="79"/>
                    <a:pt x="58" y="80"/>
                    <a:pt x="60" y="80"/>
                  </a:cubicBezTo>
                  <a:cubicBezTo>
                    <a:pt x="61" y="80"/>
                    <a:pt x="64" y="78"/>
                    <a:pt x="63" y="76"/>
                  </a:cubicBezTo>
                  <a:cubicBezTo>
                    <a:pt x="61" y="74"/>
                    <a:pt x="58" y="74"/>
                    <a:pt x="55" y="74"/>
                  </a:cubicBezTo>
                  <a:cubicBezTo>
                    <a:pt x="55" y="74"/>
                    <a:pt x="54" y="73"/>
                    <a:pt x="54" y="73"/>
                  </a:cubicBezTo>
                  <a:cubicBezTo>
                    <a:pt x="53" y="70"/>
                    <a:pt x="54" y="67"/>
                    <a:pt x="56" y="65"/>
                  </a:cubicBezTo>
                  <a:cubicBezTo>
                    <a:pt x="58" y="67"/>
                    <a:pt x="59" y="68"/>
                    <a:pt x="61" y="69"/>
                  </a:cubicBezTo>
                  <a:cubicBezTo>
                    <a:pt x="64" y="70"/>
                    <a:pt x="71" y="71"/>
                    <a:pt x="72" y="67"/>
                  </a:cubicBezTo>
                  <a:cubicBezTo>
                    <a:pt x="73" y="61"/>
                    <a:pt x="62" y="60"/>
                    <a:pt x="58" y="61"/>
                  </a:cubicBezTo>
                  <a:cubicBezTo>
                    <a:pt x="58" y="61"/>
                    <a:pt x="57" y="62"/>
                    <a:pt x="57" y="62"/>
                  </a:cubicBezTo>
                  <a:cubicBezTo>
                    <a:pt x="54" y="57"/>
                    <a:pt x="56" y="52"/>
                    <a:pt x="61" y="49"/>
                  </a:cubicBezTo>
                  <a:cubicBezTo>
                    <a:pt x="65" y="47"/>
                    <a:pt x="70" y="47"/>
                    <a:pt x="75" y="48"/>
                  </a:cubicBezTo>
                  <a:cubicBezTo>
                    <a:pt x="78" y="49"/>
                    <a:pt x="81" y="50"/>
                    <a:pt x="85" y="51"/>
                  </a:cubicBezTo>
                  <a:cubicBezTo>
                    <a:pt x="85" y="52"/>
                    <a:pt x="85" y="52"/>
                    <a:pt x="85" y="52"/>
                  </a:cubicBezTo>
                  <a:cubicBezTo>
                    <a:pt x="86" y="52"/>
                    <a:pt x="86" y="52"/>
                    <a:pt x="86" y="52"/>
                  </a:cubicBezTo>
                  <a:cubicBezTo>
                    <a:pt x="96" y="55"/>
                    <a:pt x="107" y="56"/>
                    <a:pt x="118" y="56"/>
                  </a:cubicBezTo>
                  <a:cubicBezTo>
                    <a:pt x="125" y="56"/>
                    <a:pt x="132" y="55"/>
                    <a:pt x="138" y="55"/>
                  </a:cubicBezTo>
                  <a:cubicBezTo>
                    <a:pt x="133" y="58"/>
                    <a:pt x="128" y="62"/>
                    <a:pt x="124" y="67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31" y="62"/>
                    <a:pt x="140" y="57"/>
                    <a:pt x="148" y="53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55" y="49"/>
                    <a:pt x="163" y="47"/>
                    <a:pt x="170" y="45"/>
                  </a:cubicBezTo>
                  <a:cubicBezTo>
                    <a:pt x="174" y="47"/>
                    <a:pt x="177" y="49"/>
                    <a:pt x="181" y="50"/>
                  </a:cubicBezTo>
                  <a:cubicBezTo>
                    <a:pt x="201" y="61"/>
                    <a:pt x="223" y="72"/>
                    <a:pt x="245" y="77"/>
                  </a:cubicBezTo>
                  <a:cubicBezTo>
                    <a:pt x="246" y="78"/>
                    <a:pt x="246" y="80"/>
                    <a:pt x="247" y="82"/>
                  </a:cubicBezTo>
                  <a:cubicBezTo>
                    <a:pt x="247" y="82"/>
                    <a:pt x="247" y="82"/>
                    <a:pt x="247" y="82"/>
                  </a:cubicBezTo>
                  <a:cubicBezTo>
                    <a:pt x="246" y="83"/>
                    <a:pt x="246" y="84"/>
                    <a:pt x="247" y="85"/>
                  </a:cubicBezTo>
                  <a:cubicBezTo>
                    <a:pt x="247" y="87"/>
                    <a:pt x="248" y="88"/>
                    <a:pt x="249" y="89"/>
                  </a:cubicBezTo>
                  <a:cubicBezTo>
                    <a:pt x="251" y="90"/>
                    <a:pt x="254" y="92"/>
                    <a:pt x="252" y="95"/>
                  </a:cubicBezTo>
                  <a:cubicBezTo>
                    <a:pt x="250" y="96"/>
                    <a:pt x="249" y="97"/>
                    <a:pt x="247" y="96"/>
                  </a:cubicBezTo>
                  <a:cubicBezTo>
                    <a:pt x="248" y="98"/>
                    <a:pt x="251" y="97"/>
                    <a:pt x="252" y="96"/>
                  </a:cubicBezTo>
                  <a:cubicBezTo>
                    <a:pt x="254" y="95"/>
                    <a:pt x="255" y="93"/>
                    <a:pt x="254" y="91"/>
                  </a:cubicBezTo>
                  <a:cubicBezTo>
                    <a:pt x="254" y="90"/>
                    <a:pt x="253" y="89"/>
                    <a:pt x="252" y="88"/>
                  </a:cubicBezTo>
                  <a:cubicBezTo>
                    <a:pt x="251" y="87"/>
                    <a:pt x="251" y="87"/>
                    <a:pt x="250" y="86"/>
                  </a:cubicBezTo>
                  <a:cubicBezTo>
                    <a:pt x="249" y="86"/>
                    <a:pt x="249" y="85"/>
                    <a:pt x="249" y="84"/>
                  </a:cubicBezTo>
                  <a:cubicBezTo>
                    <a:pt x="251" y="85"/>
                    <a:pt x="252" y="86"/>
                    <a:pt x="254" y="86"/>
                  </a:cubicBezTo>
                  <a:cubicBezTo>
                    <a:pt x="255" y="86"/>
                    <a:pt x="258" y="84"/>
                    <a:pt x="257" y="82"/>
                  </a:cubicBezTo>
                  <a:cubicBezTo>
                    <a:pt x="255" y="80"/>
                    <a:pt x="252" y="80"/>
                    <a:pt x="249" y="81"/>
                  </a:cubicBezTo>
                  <a:cubicBezTo>
                    <a:pt x="249" y="80"/>
                    <a:pt x="248" y="80"/>
                    <a:pt x="248" y="79"/>
                  </a:cubicBezTo>
                  <a:cubicBezTo>
                    <a:pt x="248" y="78"/>
                    <a:pt x="248" y="78"/>
                    <a:pt x="248" y="77"/>
                  </a:cubicBezTo>
                  <a:cubicBezTo>
                    <a:pt x="250" y="77"/>
                    <a:pt x="252" y="78"/>
                    <a:pt x="254" y="78"/>
                  </a:cubicBezTo>
                  <a:cubicBezTo>
                    <a:pt x="259" y="79"/>
                    <a:pt x="264" y="79"/>
                    <a:pt x="268" y="79"/>
                  </a:cubicBezTo>
                  <a:close/>
                  <a:moveTo>
                    <a:pt x="183" y="22"/>
                  </a:moveTo>
                  <a:cubicBezTo>
                    <a:pt x="184" y="19"/>
                    <a:pt x="186" y="16"/>
                    <a:pt x="189" y="14"/>
                  </a:cubicBezTo>
                  <a:cubicBezTo>
                    <a:pt x="190" y="14"/>
                    <a:pt x="192" y="14"/>
                    <a:pt x="191" y="16"/>
                  </a:cubicBezTo>
                  <a:cubicBezTo>
                    <a:pt x="191" y="18"/>
                    <a:pt x="190" y="19"/>
                    <a:pt x="189" y="20"/>
                  </a:cubicBezTo>
                  <a:cubicBezTo>
                    <a:pt x="187" y="21"/>
                    <a:pt x="185" y="22"/>
                    <a:pt x="183" y="22"/>
                  </a:cubicBezTo>
                  <a:cubicBezTo>
                    <a:pt x="183" y="22"/>
                    <a:pt x="183" y="22"/>
                    <a:pt x="183" y="22"/>
                  </a:cubicBezTo>
                  <a:close/>
                  <a:moveTo>
                    <a:pt x="174" y="12"/>
                  </a:moveTo>
                  <a:cubicBezTo>
                    <a:pt x="175" y="11"/>
                    <a:pt x="178" y="8"/>
                    <a:pt x="176" y="11"/>
                  </a:cubicBezTo>
                  <a:cubicBezTo>
                    <a:pt x="175" y="12"/>
                    <a:pt x="175" y="12"/>
                    <a:pt x="174" y="12"/>
                  </a:cubicBezTo>
                  <a:cubicBezTo>
                    <a:pt x="174" y="12"/>
                    <a:pt x="174" y="12"/>
                    <a:pt x="174" y="12"/>
                  </a:cubicBezTo>
                  <a:close/>
                  <a:moveTo>
                    <a:pt x="59" y="77"/>
                  </a:moveTo>
                  <a:cubicBezTo>
                    <a:pt x="62" y="78"/>
                    <a:pt x="58" y="77"/>
                    <a:pt x="57" y="76"/>
                  </a:cubicBezTo>
                  <a:cubicBezTo>
                    <a:pt x="57" y="76"/>
                    <a:pt x="57" y="76"/>
                    <a:pt x="57" y="76"/>
                  </a:cubicBezTo>
                  <a:cubicBezTo>
                    <a:pt x="58" y="76"/>
                    <a:pt x="58" y="76"/>
                    <a:pt x="59" y="77"/>
                  </a:cubicBezTo>
                  <a:close/>
                  <a:moveTo>
                    <a:pt x="64" y="63"/>
                  </a:moveTo>
                  <a:cubicBezTo>
                    <a:pt x="66" y="63"/>
                    <a:pt x="67" y="64"/>
                    <a:pt x="69" y="65"/>
                  </a:cubicBezTo>
                  <a:cubicBezTo>
                    <a:pt x="70" y="66"/>
                    <a:pt x="69" y="67"/>
                    <a:pt x="68" y="67"/>
                  </a:cubicBezTo>
                  <a:cubicBezTo>
                    <a:pt x="64" y="68"/>
                    <a:pt x="61" y="66"/>
                    <a:pt x="58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60" y="63"/>
                    <a:pt x="62" y="63"/>
                    <a:pt x="64" y="63"/>
                  </a:cubicBezTo>
                  <a:close/>
                  <a:moveTo>
                    <a:pt x="148" y="49"/>
                  </a:moveTo>
                  <a:cubicBezTo>
                    <a:pt x="148" y="49"/>
                    <a:pt x="148" y="49"/>
                    <a:pt x="148" y="49"/>
                  </a:cubicBezTo>
                  <a:cubicBezTo>
                    <a:pt x="148" y="49"/>
                    <a:pt x="148" y="49"/>
                    <a:pt x="148" y="49"/>
                  </a:cubicBezTo>
                  <a:cubicBezTo>
                    <a:pt x="148" y="49"/>
                    <a:pt x="148" y="49"/>
                    <a:pt x="148" y="49"/>
                  </a:cubicBezTo>
                  <a:cubicBezTo>
                    <a:pt x="148" y="49"/>
                    <a:pt x="148" y="49"/>
                    <a:pt x="148" y="49"/>
                  </a:cubicBezTo>
                  <a:cubicBezTo>
                    <a:pt x="148" y="49"/>
                    <a:pt x="148" y="49"/>
                    <a:pt x="148" y="49"/>
                  </a:cubicBezTo>
                  <a:cubicBezTo>
                    <a:pt x="138" y="51"/>
                    <a:pt x="128" y="52"/>
                    <a:pt x="118" y="52"/>
                  </a:cubicBezTo>
                  <a:cubicBezTo>
                    <a:pt x="99" y="52"/>
                    <a:pt x="80" y="48"/>
                    <a:pt x="64" y="40"/>
                  </a:cubicBezTo>
                  <a:cubicBezTo>
                    <a:pt x="75" y="32"/>
                    <a:pt x="86" y="25"/>
                    <a:pt x="99" y="24"/>
                  </a:cubicBezTo>
                  <a:cubicBezTo>
                    <a:pt x="102" y="23"/>
                    <a:pt x="104" y="23"/>
                    <a:pt x="107" y="23"/>
                  </a:cubicBezTo>
                  <a:cubicBezTo>
                    <a:pt x="128" y="23"/>
                    <a:pt x="146" y="32"/>
                    <a:pt x="165" y="42"/>
                  </a:cubicBezTo>
                  <a:cubicBezTo>
                    <a:pt x="159" y="44"/>
                    <a:pt x="154" y="46"/>
                    <a:pt x="148" y="49"/>
                  </a:cubicBezTo>
                  <a:close/>
                  <a:moveTo>
                    <a:pt x="253" y="83"/>
                  </a:moveTo>
                  <a:cubicBezTo>
                    <a:pt x="256" y="84"/>
                    <a:pt x="252" y="83"/>
                    <a:pt x="251" y="83"/>
                  </a:cubicBezTo>
                  <a:cubicBezTo>
                    <a:pt x="251" y="83"/>
                    <a:pt x="251" y="82"/>
                    <a:pt x="251" y="82"/>
                  </a:cubicBezTo>
                  <a:cubicBezTo>
                    <a:pt x="252" y="82"/>
                    <a:pt x="252" y="82"/>
                    <a:pt x="253" y="83"/>
                  </a:cubicBezTo>
                  <a:close/>
                  <a:moveTo>
                    <a:pt x="247" y="71"/>
                  </a:moveTo>
                  <a:cubicBezTo>
                    <a:pt x="225" y="66"/>
                    <a:pt x="203" y="57"/>
                    <a:pt x="183" y="47"/>
                  </a:cubicBezTo>
                  <a:cubicBezTo>
                    <a:pt x="181" y="46"/>
                    <a:pt x="178" y="44"/>
                    <a:pt x="176" y="43"/>
                  </a:cubicBezTo>
                  <a:cubicBezTo>
                    <a:pt x="184" y="41"/>
                    <a:pt x="192" y="41"/>
                    <a:pt x="201" y="41"/>
                  </a:cubicBezTo>
                  <a:cubicBezTo>
                    <a:pt x="221" y="41"/>
                    <a:pt x="242" y="45"/>
                    <a:pt x="261" y="52"/>
                  </a:cubicBezTo>
                  <a:cubicBezTo>
                    <a:pt x="256" y="52"/>
                    <a:pt x="250" y="55"/>
                    <a:pt x="247" y="61"/>
                  </a:cubicBezTo>
                  <a:cubicBezTo>
                    <a:pt x="246" y="63"/>
                    <a:pt x="247" y="67"/>
                    <a:pt x="249" y="69"/>
                  </a:cubicBezTo>
                  <a:cubicBezTo>
                    <a:pt x="248" y="70"/>
                    <a:pt x="248" y="70"/>
                    <a:pt x="247" y="71"/>
                  </a:cubicBezTo>
                  <a:close/>
                  <a:moveTo>
                    <a:pt x="250" y="71"/>
                  </a:moveTo>
                  <a:cubicBezTo>
                    <a:pt x="250" y="71"/>
                    <a:pt x="250" y="71"/>
                    <a:pt x="250" y="71"/>
                  </a:cubicBezTo>
                  <a:cubicBezTo>
                    <a:pt x="250" y="71"/>
                    <a:pt x="250" y="71"/>
                    <a:pt x="250" y="71"/>
                  </a:cubicBezTo>
                  <a:cubicBezTo>
                    <a:pt x="250" y="71"/>
                    <a:pt x="250" y="71"/>
                    <a:pt x="250" y="71"/>
                  </a:cubicBezTo>
                  <a:close/>
                  <a:moveTo>
                    <a:pt x="255" y="55"/>
                  </a:moveTo>
                  <a:cubicBezTo>
                    <a:pt x="258" y="54"/>
                    <a:pt x="262" y="53"/>
                    <a:pt x="267" y="54"/>
                  </a:cubicBezTo>
                  <a:cubicBezTo>
                    <a:pt x="278" y="58"/>
                    <a:pt x="289" y="63"/>
                    <a:pt x="299" y="67"/>
                  </a:cubicBezTo>
                  <a:cubicBezTo>
                    <a:pt x="289" y="71"/>
                    <a:pt x="279" y="73"/>
                    <a:pt x="268" y="73"/>
                  </a:cubicBezTo>
                  <a:cubicBezTo>
                    <a:pt x="268" y="73"/>
                    <a:pt x="267" y="73"/>
                    <a:pt x="266" y="73"/>
                  </a:cubicBezTo>
                  <a:cubicBezTo>
                    <a:pt x="266" y="67"/>
                    <a:pt x="256" y="67"/>
                    <a:pt x="252" y="68"/>
                  </a:cubicBezTo>
                  <a:cubicBezTo>
                    <a:pt x="252" y="68"/>
                    <a:pt x="251" y="68"/>
                    <a:pt x="251" y="68"/>
                  </a:cubicBezTo>
                  <a:cubicBezTo>
                    <a:pt x="248" y="64"/>
                    <a:pt x="250" y="58"/>
                    <a:pt x="255" y="55"/>
                  </a:cubicBezTo>
                  <a:close/>
                  <a:moveTo>
                    <a:pt x="252" y="70"/>
                  </a:moveTo>
                  <a:cubicBezTo>
                    <a:pt x="254" y="69"/>
                    <a:pt x="256" y="69"/>
                    <a:pt x="258" y="69"/>
                  </a:cubicBezTo>
                  <a:cubicBezTo>
                    <a:pt x="260" y="69"/>
                    <a:pt x="261" y="70"/>
                    <a:pt x="263" y="71"/>
                  </a:cubicBezTo>
                  <a:cubicBezTo>
                    <a:pt x="263" y="72"/>
                    <a:pt x="264" y="72"/>
                    <a:pt x="263" y="73"/>
                  </a:cubicBezTo>
                  <a:cubicBezTo>
                    <a:pt x="260" y="73"/>
                    <a:pt x="258" y="72"/>
                    <a:pt x="255" y="72"/>
                  </a:cubicBezTo>
                  <a:cubicBezTo>
                    <a:pt x="254" y="71"/>
                    <a:pt x="253" y="71"/>
                    <a:pt x="252" y="70"/>
                  </a:cubicBezTo>
                  <a:cubicBezTo>
                    <a:pt x="252" y="70"/>
                    <a:pt x="252" y="70"/>
                    <a:pt x="252" y="70"/>
                  </a:cubicBezTo>
                  <a:close/>
                  <a:moveTo>
                    <a:pt x="0" y="71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lnTo>
                    <a:pt x="0" y="71"/>
                  </a:lnTo>
                  <a:close/>
                </a:path>
              </a:pathLst>
            </a:custGeom>
            <a:solidFill>
              <a:srgbClr val="5A4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1019"/>
            <p:cNvSpPr>
              <a:spLocks/>
            </p:cNvSpPr>
            <p:nvPr/>
          </p:nvSpPr>
          <p:spPr bwMode="auto">
            <a:xfrm>
              <a:off x="6102351" y="5621338"/>
              <a:ext cx="166688" cy="158750"/>
            </a:xfrm>
            <a:custGeom>
              <a:avLst/>
              <a:gdLst>
                <a:gd name="T0" fmla="*/ 47 w 49"/>
                <a:gd name="T1" fmla="*/ 29 h 46"/>
                <a:gd name="T2" fmla="*/ 45 w 49"/>
                <a:gd name="T3" fmla="*/ 36 h 46"/>
                <a:gd name="T4" fmla="*/ 40 w 49"/>
                <a:gd name="T5" fmla="*/ 41 h 46"/>
                <a:gd name="T6" fmla="*/ 36 w 49"/>
                <a:gd name="T7" fmla="*/ 39 h 46"/>
                <a:gd name="T8" fmla="*/ 33 w 49"/>
                <a:gd name="T9" fmla="*/ 35 h 46"/>
                <a:gd name="T10" fmla="*/ 42 w 49"/>
                <a:gd name="T11" fmla="*/ 34 h 46"/>
                <a:gd name="T12" fmla="*/ 32 w 49"/>
                <a:gd name="T13" fmla="*/ 33 h 46"/>
                <a:gd name="T14" fmla="*/ 38 w 49"/>
                <a:gd name="T15" fmla="*/ 27 h 46"/>
                <a:gd name="T16" fmla="*/ 41 w 49"/>
                <a:gd name="T17" fmla="*/ 21 h 46"/>
                <a:gd name="T18" fmla="*/ 36 w 49"/>
                <a:gd name="T19" fmla="*/ 26 h 46"/>
                <a:gd name="T20" fmla="*/ 31 w 49"/>
                <a:gd name="T21" fmla="*/ 31 h 46"/>
                <a:gd name="T22" fmla="*/ 22 w 49"/>
                <a:gd name="T23" fmla="*/ 13 h 46"/>
                <a:gd name="T24" fmla="*/ 23 w 49"/>
                <a:gd name="T25" fmla="*/ 18 h 46"/>
                <a:gd name="T26" fmla="*/ 26 w 49"/>
                <a:gd name="T27" fmla="*/ 25 h 46"/>
                <a:gd name="T28" fmla="*/ 29 w 49"/>
                <a:gd name="T29" fmla="*/ 32 h 46"/>
                <a:gd name="T30" fmla="*/ 22 w 49"/>
                <a:gd name="T31" fmla="*/ 31 h 46"/>
                <a:gd name="T32" fmla="*/ 14 w 49"/>
                <a:gd name="T33" fmla="*/ 29 h 46"/>
                <a:gd name="T34" fmla="*/ 30 w 49"/>
                <a:gd name="T35" fmla="*/ 34 h 46"/>
                <a:gd name="T36" fmla="*/ 20 w 49"/>
                <a:gd name="T37" fmla="*/ 39 h 46"/>
                <a:gd name="T38" fmla="*/ 32 w 49"/>
                <a:gd name="T39" fmla="*/ 37 h 46"/>
                <a:gd name="T40" fmla="*/ 32 w 49"/>
                <a:gd name="T41" fmla="*/ 43 h 46"/>
                <a:gd name="T42" fmla="*/ 25 w 49"/>
                <a:gd name="T43" fmla="*/ 46 h 46"/>
                <a:gd name="T44" fmla="*/ 12 w 49"/>
                <a:gd name="T45" fmla="*/ 39 h 46"/>
                <a:gd name="T46" fmla="*/ 17 w 49"/>
                <a:gd name="T47" fmla="*/ 37 h 46"/>
                <a:gd name="T48" fmla="*/ 7 w 49"/>
                <a:gd name="T49" fmla="*/ 34 h 46"/>
                <a:gd name="T50" fmla="*/ 0 w 49"/>
                <a:gd name="T51" fmla="*/ 26 h 46"/>
                <a:gd name="T52" fmla="*/ 12 w 49"/>
                <a:gd name="T53" fmla="*/ 23 h 46"/>
                <a:gd name="T54" fmla="*/ 20 w 49"/>
                <a:gd name="T55" fmla="*/ 27 h 46"/>
                <a:gd name="T56" fmla="*/ 18 w 49"/>
                <a:gd name="T57" fmla="*/ 0 h 46"/>
                <a:gd name="T58" fmla="*/ 33 w 49"/>
                <a:gd name="T59" fmla="*/ 21 h 46"/>
                <a:gd name="T60" fmla="*/ 47 w 49"/>
                <a:gd name="T61" fmla="*/ 7 h 46"/>
                <a:gd name="T62" fmla="*/ 43 w 49"/>
                <a:gd name="T63" fmla="*/ 31 h 46"/>
                <a:gd name="T64" fmla="*/ 47 w 49"/>
                <a:gd name="T65" fmla="*/ 2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" h="46">
                  <a:moveTo>
                    <a:pt x="47" y="29"/>
                  </a:moveTo>
                  <a:cubicBezTo>
                    <a:pt x="48" y="29"/>
                    <a:pt x="46" y="36"/>
                    <a:pt x="45" y="36"/>
                  </a:cubicBezTo>
                  <a:cubicBezTo>
                    <a:pt x="44" y="38"/>
                    <a:pt x="43" y="41"/>
                    <a:pt x="40" y="41"/>
                  </a:cubicBezTo>
                  <a:cubicBezTo>
                    <a:pt x="38" y="41"/>
                    <a:pt x="37" y="40"/>
                    <a:pt x="36" y="39"/>
                  </a:cubicBezTo>
                  <a:cubicBezTo>
                    <a:pt x="35" y="39"/>
                    <a:pt x="32" y="35"/>
                    <a:pt x="33" y="35"/>
                  </a:cubicBezTo>
                  <a:cubicBezTo>
                    <a:pt x="36" y="35"/>
                    <a:pt x="38" y="35"/>
                    <a:pt x="42" y="34"/>
                  </a:cubicBezTo>
                  <a:cubicBezTo>
                    <a:pt x="39" y="34"/>
                    <a:pt x="35" y="35"/>
                    <a:pt x="32" y="33"/>
                  </a:cubicBezTo>
                  <a:cubicBezTo>
                    <a:pt x="34" y="31"/>
                    <a:pt x="36" y="29"/>
                    <a:pt x="38" y="27"/>
                  </a:cubicBezTo>
                  <a:cubicBezTo>
                    <a:pt x="39" y="25"/>
                    <a:pt x="40" y="23"/>
                    <a:pt x="41" y="21"/>
                  </a:cubicBezTo>
                  <a:cubicBezTo>
                    <a:pt x="40" y="23"/>
                    <a:pt x="38" y="25"/>
                    <a:pt x="36" y="26"/>
                  </a:cubicBezTo>
                  <a:cubicBezTo>
                    <a:pt x="35" y="28"/>
                    <a:pt x="33" y="30"/>
                    <a:pt x="31" y="31"/>
                  </a:cubicBezTo>
                  <a:cubicBezTo>
                    <a:pt x="30" y="31"/>
                    <a:pt x="23" y="15"/>
                    <a:pt x="22" y="13"/>
                  </a:cubicBezTo>
                  <a:cubicBezTo>
                    <a:pt x="23" y="15"/>
                    <a:pt x="23" y="16"/>
                    <a:pt x="23" y="18"/>
                  </a:cubicBezTo>
                  <a:cubicBezTo>
                    <a:pt x="24" y="20"/>
                    <a:pt x="25" y="22"/>
                    <a:pt x="26" y="25"/>
                  </a:cubicBezTo>
                  <a:cubicBezTo>
                    <a:pt x="27" y="27"/>
                    <a:pt x="28" y="29"/>
                    <a:pt x="29" y="32"/>
                  </a:cubicBezTo>
                  <a:cubicBezTo>
                    <a:pt x="29" y="32"/>
                    <a:pt x="23" y="31"/>
                    <a:pt x="22" y="31"/>
                  </a:cubicBezTo>
                  <a:cubicBezTo>
                    <a:pt x="19" y="31"/>
                    <a:pt x="17" y="30"/>
                    <a:pt x="14" y="29"/>
                  </a:cubicBezTo>
                  <a:cubicBezTo>
                    <a:pt x="18" y="33"/>
                    <a:pt x="25" y="34"/>
                    <a:pt x="30" y="34"/>
                  </a:cubicBezTo>
                  <a:cubicBezTo>
                    <a:pt x="28" y="37"/>
                    <a:pt x="23" y="38"/>
                    <a:pt x="20" y="39"/>
                  </a:cubicBezTo>
                  <a:cubicBezTo>
                    <a:pt x="23" y="39"/>
                    <a:pt x="28" y="38"/>
                    <a:pt x="32" y="37"/>
                  </a:cubicBezTo>
                  <a:cubicBezTo>
                    <a:pt x="33" y="36"/>
                    <a:pt x="33" y="42"/>
                    <a:pt x="32" y="43"/>
                  </a:cubicBezTo>
                  <a:cubicBezTo>
                    <a:pt x="31" y="45"/>
                    <a:pt x="27" y="46"/>
                    <a:pt x="25" y="46"/>
                  </a:cubicBezTo>
                  <a:cubicBezTo>
                    <a:pt x="21" y="46"/>
                    <a:pt x="13" y="43"/>
                    <a:pt x="12" y="39"/>
                  </a:cubicBezTo>
                  <a:cubicBezTo>
                    <a:pt x="14" y="38"/>
                    <a:pt x="15" y="38"/>
                    <a:pt x="17" y="37"/>
                  </a:cubicBezTo>
                  <a:cubicBezTo>
                    <a:pt x="14" y="38"/>
                    <a:pt x="10" y="36"/>
                    <a:pt x="7" y="34"/>
                  </a:cubicBezTo>
                  <a:cubicBezTo>
                    <a:pt x="7" y="33"/>
                    <a:pt x="1" y="26"/>
                    <a:pt x="0" y="26"/>
                  </a:cubicBezTo>
                  <a:cubicBezTo>
                    <a:pt x="4" y="25"/>
                    <a:pt x="8" y="23"/>
                    <a:pt x="12" y="23"/>
                  </a:cubicBezTo>
                  <a:cubicBezTo>
                    <a:pt x="14" y="23"/>
                    <a:pt x="18" y="25"/>
                    <a:pt x="20" y="27"/>
                  </a:cubicBezTo>
                  <a:cubicBezTo>
                    <a:pt x="13" y="19"/>
                    <a:pt x="16" y="9"/>
                    <a:pt x="18" y="0"/>
                  </a:cubicBezTo>
                  <a:cubicBezTo>
                    <a:pt x="26" y="4"/>
                    <a:pt x="34" y="11"/>
                    <a:pt x="33" y="21"/>
                  </a:cubicBezTo>
                  <a:cubicBezTo>
                    <a:pt x="34" y="13"/>
                    <a:pt x="40" y="10"/>
                    <a:pt x="47" y="7"/>
                  </a:cubicBezTo>
                  <a:cubicBezTo>
                    <a:pt x="49" y="15"/>
                    <a:pt x="49" y="25"/>
                    <a:pt x="43" y="31"/>
                  </a:cubicBezTo>
                  <a:cubicBezTo>
                    <a:pt x="44" y="30"/>
                    <a:pt x="46" y="30"/>
                    <a:pt x="47" y="29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1020"/>
            <p:cNvSpPr>
              <a:spLocks/>
            </p:cNvSpPr>
            <p:nvPr/>
          </p:nvSpPr>
          <p:spPr bwMode="auto">
            <a:xfrm>
              <a:off x="5922963" y="5795963"/>
              <a:ext cx="161925" cy="168275"/>
            </a:xfrm>
            <a:custGeom>
              <a:avLst/>
              <a:gdLst>
                <a:gd name="T0" fmla="*/ 41 w 47"/>
                <a:gd name="T1" fmla="*/ 12 h 49"/>
                <a:gd name="T2" fmla="*/ 45 w 47"/>
                <a:gd name="T3" fmla="*/ 17 h 49"/>
                <a:gd name="T4" fmla="*/ 46 w 47"/>
                <a:gd name="T5" fmla="*/ 24 h 49"/>
                <a:gd name="T6" fmla="*/ 42 w 47"/>
                <a:gd name="T7" fmla="*/ 27 h 49"/>
                <a:gd name="T8" fmla="*/ 37 w 47"/>
                <a:gd name="T9" fmla="*/ 28 h 49"/>
                <a:gd name="T10" fmla="*/ 41 w 47"/>
                <a:gd name="T11" fmla="*/ 19 h 49"/>
                <a:gd name="T12" fmla="*/ 35 w 47"/>
                <a:gd name="T13" fmla="*/ 27 h 49"/>
                <a:gd name="T14" fmla="*/ 33 w 47"/>
                <a:gd name="T15" fmla="*/ 19 h 49"/>
                <a:gd name="T16" fmla="*/ 30 w 47"/>
                <a:gd name="T17" fmla="*/ 12 h 49"/>
                <a:gd name="T18" fmla="*/ 32 w 47"/>
                <a:gd name="T19" fmla="*/ 19 h 49"/>
                <a:gd name="T20" fmla="*/ 33 w 47"/>
                <a:gd name="T21" fmla="*/ 26 h 49"/>
                <a:gd name="T22" fmla="*/ 13 w 47"/>
                <a:gd name="T23" fmla="*/ 24 h 49"/>
                <a:gd name="T24" fmla="*/ 18 w 47"/>
                <a:gd name="T25" fmla="*/ 25 h 49"/>
                <a:gd name="T26" fmla="*/ 25 w 47"/>
                <a:gd name="T27" fmla="*/ 27 h 49"/>
                <a:gd name="T28" fmla="*/ 32 w 47"/>
                <a:gd name="T29" fmla="*/ 29 h 49"/>
                <a:gd name="T30" fmla="*/ 28 w 47"/>
                <a:gd name="T31" fmla="*/ 34 h 49"/>
                <a:gd name="T32" fmla="*/ 22 w 47"/>
                <a:gd name="T33" fmla="*/ 40 h 49"/>
                <a:gd name="T34" fmla="*/ 35 w 47"/>
                <a:gd name="T35" fmla="*/ 29 h 49"/>
                <a:gd name="T36" fmla="*/ 33 w 47"/>
                <a:gd name="T37" fmla="*/ 40 h 49"/>
                <a:gd name="T38" fmla="*/ 38 w 47"/>
                <a:gd name="T39" fmla="*/ 29 h 49"/>
                <a:gd name="T40" fmla="*/ 43 w 47"/>
                <a:gd name="T41" fmla="*/ 32 h 49"/>
                <a:gd name="T42" fmla="*/ 42 w 47"/>
                <a:gd name="T43" fmla="*/ 40 h 49"/>
                <a:gd name="T44" fmla="*/ 29 w 47"/>
                <a:gd name="T45" fmla="*/ 47 h 49"/>
                <a:gd name="T46" fmla="*/ 30 w 47"/>
                <a:gd name="T47" fmla="*/ 41 h 49"/>
                <a:gd name="T48" fmla="*/ 22 w 47"/>
                <a:gd name="T49" fmla="*/ 48 h 49"/>
                <a:gd name="T50" fmla="*/ 12 w 47"/>
                <a:gd name="T51" fmla="*/ 49 h 49"/>
                <a:gd name="T52" fmla="*/ 15 w 47"/>
                <a:gd name="T53" fmla="*/ 38 h 49"/>
                <a:gd name="T54" fmla="*/ 23 w 47"/>
                <a:gd name="T55" fmla="*/ 33 h 49"/>
                <a:gd name="T56" fmla="*/ 0 w 47"/>
                <a:gd name="T57" fmla="*/ 20 h 49"/>
                <a:gd name="T58" fmla="*/ 26 w 47"/>
                <a:gd name="T59" fmla="*/ 20 h 49"/>
                <a:gd name="T60" fmla="*/ 22 w 47"/>
                <a:gd name="T61" fmla="*/ 0 h 49"/>
                <a:gd name="T62" fmla="*/ 39 w 47"/>
                <a:gd name="T63" fmla="*/ 17 h 49"/>
                <a:gd name="T64" fmla="*/ 41 w 47"/>
                <a:gd name="T65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49">
                  <a:moveTo>
                    <a:pt x="41" y="12"/>
                  </a:moveTo>
                  <a:cubicBezTo>
                    <a:pt x="41" y="11"/>
                    <a:pt x="45" y="17"/>
                    <a:pt x="45" y="17"/>
                  </a:cubicBezTo>
                  <a:cubicBezTo>
                    <a:pt x="46" y="20"/>
                    <a:pt x="47" y="22"/>
                    <a:pt x="46" y="24"/>
                  </a:cubicBezTo>
                  <a:cubicBezTo>
                    <a:pt x="45" y="26"/>
                    <a:pt x="43" y="26"/>
                    <a:pt x="42" y="27"/>
                  </a:cubicBezTo>
                  <a:cubicBezTo>
                    <a:pt x="42" y="27"/>
                    <a:pt x="37" y="28"/>
                    <a:pt x="37" y="28"/>
                  </a:cubicBezTo>
                  <a:cubicBezTo>
                    <a:pt x="39" y="25"/>
                    <a:pt x="40" y="22"/>
                    <a:pt x="41" y="19"/>
                  </a:cubicBezTo>
                  <a:cubicBezTo>
                    <a:pt x="40" y="22"/>
                    <a:pt x="38" y="26"/>
                    <a:pt x="35" y="27"/>
                  </a:cubicBezTo>
                  <a:cubicBezTo>
                    <a:pt x="35" y="24"/>
                    <a:pt x="34" y="21"/>
                    <a:pt x="33" y="19"/>
                  </a:cubicBezTo>
                  <a:cubicBezTo>
                    <a:pt x="32" y="16"/>
                    <a:pt x="31" y="14"/>
                    <a:pt x="30" y="12"/>
                  </a:cubicBezTo>
                  <a:cubicBezTo>
                    <a:pt x="31" y="14"/>
                    <a:pt x="31" y="17"/>
                    <a:pt x="32" y="19"/>
                  </a:cubicBezTo>
                  <a:cubicBezTo>
                    <a:pt x="32" y="22"/>
                    <a:pt x="33" y="24"/>
                    <a:pt x="33" y="26"/>
                  </a:cubicBezTo>
                  <a:cubicBezTo>
                    <a:pt x="32" y="27"/>
                    <a:pt x="15" y="24"/>
                    <a:pt x="13" y="24"/>
                  </a:cubicBezTo>
                  <a:cubicBezTo>
                    <a:pt x="15" y="24"/>
                    <a:pt x="16" y="25"/>
                    <a:pt x="18" y="25"/>
                  </a:cubicBezTo>
                  <a:cubicBezTo>
                    <a:pt x="20" y="26"/>
                    <a:pt x="22" y="26"/>
                    <a:pt x="25" y="27"/>
                  </a:cubicBezTo>
                  <a:cubicBezTo>
                    <a:pt x="27" y="28"/>
                    <a:pt x="30" y="28"/>
                    <a:pt x="32" y="29"/>
                  </a:cubicBezTo>
                  <a:cubicBezTo>
                    <a:pt x="33" y="29"/>
                    <a:pt x="28" y="34"/>
                    <a:pt x="28" y="34"/>
                  </a:cubicBezTo>
                  <a:cubicBezTo>
                    <a:pt x="26" y="36"/>
                    <a:pt x="24" y="38"/>
                    <a:pt x="22" y="40"/>
                  </a:cubicBezTo>
                  <a:cubicBezTo>
                    <a:pt x="27" y="38"/>
                    <a:pt x="32" y="33"/>
                    <a:pt x="35" y="29"/>
                  </a:cubicBezTo>
                  <a:cubicBezTo>
                    <a:pt x="36" y="33"/>
                    <a:pt x="34" y="37"/>
                    <a:pt x="33" y="40"/>
                  </a:cubicBezTo>
                  <a:cubicBezTo>
                    <a:pt x="35" y="37"/>
                    <a:pt x="37" y="33"/>
                    <a:pt x="38" y="29"/>
                  </a:cubicBezTo>
                  <a:cubicBezTo>
                    <a:pt x="38" y="27"/>
                    <a:pt x="43" y="31"/>
                    <a:pt x="43" y="32"/>
                  </a:cubicBezTo>
                  <a:cubicBezTo>
                    <a:pt x="44" y="34"/>
                    <a:pt x="43" y="38"/>
                    <a:pt x="42" y="40"/>
                  </a:cubicBezTo>
                  <a:cubicBezTo>
                    <a:pt x="39" y="43"/>
                    <a:pt x="33" y="48"/>
                    <a:pt x="29" y="47"/>
                  </a:cubicBezTo>
                  <a:cubicBezTo>
                    <a:pt x="29" y="45"/>
                    <a:pt x="29" y="43"/>
                    <a:pt x="30" y="41"/>
                  </a:cubicBezTo>
                  <a:cubicBezTo>
                    <a:pt x="29" y="44"/>
                    <a:pt x="25" y="47"/>
                    <a:pt x="22" y="48"/>
                  </a:cubicBezTo>
                  <a:cubicBezTo>
                    <a:pt x="21" y="48"/>
                    <a:pt x="12" y="49"/>
                    <a:pt x="12" y="49"/>
                  </a:cubicBezTo>
                  <a:cubicBezTo>
                    <a:pt x="12" y="46"/>
                    <a:pt x="13" y="41"/>
                    <a:pt x="15" y="38"/>
                  </a:cubicBezTo>
                  <a:cubicBezTo>
                    <a:pt x="16" y="36"/>
                    <a:pt x="21" y="34"/>
                    <a:pt x="23" y="33"/>
                  </a:cubicBezTo>
                  <a:cubicBezTo>
                    <a:pt x="12" y="35"/>
                    <a:pt x="6" y="27"/>
                    <a:pt x="0" y="20"/>
                  </a:cubicBezTo>
                  <a:cubicBezTo>
                    <a:pt x="8" y="15"/>
                    <a:pt x="19" y="13"/>
                    <a:pt x="26" y="20"/>
                  </a:cubicBezTo>
                  <a:cubicBezTo>
                    <a:pt x="20" y="14"/>
                    <a:pt x="21" y="7"/>
                    <a:pt x="22" y="0"/>
                  </a:cubicBezTo>
                  <a:cubicBezTo>
                    <a:pt x="29" y="2"/>
                    <a:pt x="37" y="8"/>
                    <a:pt x="39" y="17"/>
                  </a:cubicBezTo>
                  <a:cubicBezTo>
                    <a:pt x="39" y="15"/>
                    <a:pt x="40" y="13"/>
                    <a:pt x="41" y="12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1021"/>
            <p:cNvSpPr>
              <a:spLocks/>
            </p:cNvSpPr>
            <p:nvPr/>
          </p:nvSpPr>
          <p:spPr bwMode="auto">
            <a:xfrm>
              <a:off x="6375401" y="5857876"/>
              <a:ext cx="160338" cy="155575"/>
            </a:xfrm>
            <a:custGeom>
              <a:avLst/>
              <a:gdLst>
                <a:gd name="T0" fmla="*/ 20 w 47"/>
                <a:gd name="T1" fmla="*/ 1 h 45"/>
                <a:gd name="T2" fmla="*/ 27 w 47"/>
                <a:gd name="T3" fmla="*/ 0 h 45"/>
                <a:gd name="T4" fmla="*/ 33 w 47"/>
                <a:gd name="T5" fmla="*/ 3 h 45"/>
                <a:gd name="T6" fmla="*/ 33 w 47"/>
                <a:gd name="T7" fmla="*/ 8 h 45"/>
                <a:gd name="T8" fmla="*/ 32 w 47"/>
                <a:gd name="T9" fmla="*/ 12 h 45"/>
                <a:gd name="T10" fmla="*/ 26 w 47"/>
                <a:gd name="T11" fmla="*/ 5 h 45"/>
                <a:gd name="T12" fmla="*/ 30 w 47"/>
                <a:gd name="T13" fmla="*/ 13 h 45"/>
                <a:gd name="T14" fmla="*/ 22 w 47"/>
                <a:gd name="T15" fmla="*/ 11 h 45"/>
                <a:gd name="T16" fmla="*/ 15 w 47"/>
                <a:gd name="T17" fmla="*/ 11 h 45"/>
                <a:gd name="T18" fmla="*/ 22 w 47"/>
                <a:gd name="T19" fmla="*/ 13 h 45"/>
                <a:gd name="T20" fmla="*/ 28 w 47"/>
                <a:gd name="T21" fmla="*/ 15 h 45"/>
                <a:gd name="T22" fmla="*/ 17 w 47"/>
                <a:gd name="T23" fmla="*/ 32 h 45"/>
                <a:gd name="T24" fmla="*/ 20 w 47"/>
                <a:gd name="T25" fmla="*/ 28 h 45"/>
                <a:gd name="T26" fmla="*/ 25 w 47"/>
                <a:gd name="T27" fmla="*/ 23 h 45"/>
                <a:gd name="T28" fmla="*/ 30 w 47"/>
                <a:gd name="T29" fmla="*/ 17 h 45"/>
                <a:gd name="T30" fmla="*/ 33 w 47"/>
                <a:gd name="T31" fmla="*/ 23 h 45"/>
                <a:gd name="T32" fmla="*/ 35 w 47"/>
                <a:gd name="T33" fmla="*/ 31 h 45"/>
                <a:gd name="T34" fmla="*/ 32 w 47"/>
                <a:gd name="T35" fmla="*/ 15 h 45"/>
                <a:gd name="T36" fmla="*/ 41 w 47"/>
                <a:gd name="T37" fmla="*/ 22 h 45"/>
                <a:gd name="T38" fmla="*/ 33 w 47"/>
                <a:gd name="T39" fmla="*/ 12 h 45"/>
                <a:gd name="T40" fmla="*/ 38 w 47"/>
                <a:gd name="T41" fmla="*/ 9 h 45"/>
                <a:gd name="T42" fmla="*/ 45 w 47"/>
                <a:gd name="T43" fmla="*/ 14 h 45"/>
                <a:gd name="T44" fmla="*/ 45 w 47"/>
                <a:gd name="T45" fmla="*/ 29 h 45"/>
                <a:gd name="T46" fmla="*/ 40 w 47"/>
                <a:gd name="T47" fmla="*/ 25 h 45"/>
                <a:gd name="T48" fmla="*/ 42 w 47"/>
                <a:gd name="T49" fmla="*/ 35 h 45"/>
                <a:gd name="T50" fmla="*/ 38 w 47"/>
                <a:gd name="T51" fmla="*/ 45 h 45"/>
                <a:gd name="T52" fmla="*/ 30 w 47"/>
                <a:gd name="T53" fmla="*/ 36 h 45"/>
                <a:gd name="T54" fmla="*/ 30 w 47"/>
                <a:gd name="T55" fmla="*/ 28 h 45"/>
                <a:gd name="T56" fmla="*/ 7 w 47"/>
                <a:gd name="T57" fmla="*/ 41 h 45"/>
                <a:gd name="T58" fmla="*/ 19 w 47"/>
                <a:gd name="T59" fmla="*/ 18 h 45"/>
                <a:gd name="T60" fmla="*/ 0 w 47"/>
                <a:gd name="T61" fmla="*/ 12 h 45"/>
                <a:gd name="T62" fmla="*/ 23 w 47"/>
                <a:gd name="T63" fmla="*/ 5 h 45"/>
                <a:gd name="T64" fmla="*/ 20 w 47"/>
                <a:gd name="T65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45">
                  <a:moveTo>
                    <a:pt x="20" y="1"/>
                  </a:moveTo>
                  <a:cubicBezTo>
                    <a:pt x="19" y="1"/>
                    <a:pt x="26" y="0"/>
                    <a:pt x="27" y="0"/>
                  </a:cubicBezTo>
                  <a:cubicBezTo>
                    <a:pt x="29" y="0"/>
                    <a:pt x="32" y="1"/>
                    <a:pt x="33" y="3"/>
                  </a:cubicBezTo>
                  <a:cubicBezTo>
                    <a:pt x="34" y="4"/>
                    <a:pt x="34" y="6"/>
                    <a:pt x="33" y="8"/>
                  </a:cubicBezTo>
                  <a:cubicBezTo>
                    <a:pt x="33" y="8"/>
                    <a:pt x="32" y="13"/>
                    <a:pt x="32" y="12"/>
                  </a:cubicBezTo>
                  <a:cubicBezTo>
                    <a:pt x="30" y="9"/>
                    <a:pt x="28" y="7"/>
                    <a:pt x="26" y="5"/>
                  </a:cubicBezTo>
                  <a:cubicBezTo>
                    <a:pt x="28" y="7"/>
                    <a:pt x="30" y="10"/>
                    <a:pt x="30" y="13"/>
                  </a:cubicBezTo>
                  <a:cubicBezTo>
                    <a:pt x="27" y="13"/>
                    <a:pt x="25" y="11"/>
                    <a:pt x="22" y="11"/>
                  </a:cubicBezTo>
                  <a:cubicBezTo>
                    <a:pt x="20" y="11"/>
                    <a:pt x="17" y="11"/>
                    <a:pt x="15" y="11"/>
                  </a:cubicBezTo>
                  <a:cubicBezTo>
                    <a:pt x="17" y="11"/>
                    <a:pt x="20" y="12"/>
                    <a:pt x="22" y="13"/>
                  </a:cubicBezTo>
                  <a:cubicBezTo>
                    <a:pt x="24" y="14"/>
                    <a:pt x="26" y="14"/>
                    <a:pt x="28" y="15"/>
                  </a:cubicBezTo>
                  <a:cubicBezTo>
                    <a:pt x="29" y="16"/>
                    <a:pt x="18" y="30"/>
                    <a:pt x="17" y="32"/>
                  </a:cubicBezTo>
                  <a:cubicBezTo>
                    <a:pt x="18" y="30"/>
                    <a:pt x="19" y="29"/>
                    <a:pt x="20" y="28"/>
                  </a:cubicBezTo>
                  <a:cubicBezTo>
                    <a:pt x="22" y="27"/>
                    <a:pt x="24" y="25"/>
                    <a:pt x="25" y="23"/>
                  </a:cubicBezTo>
                  <a:cubicBezTo>
                    <a:pt x="27" y="21"/>
                    <a:pt x="29" y="19"/>
                    <a:pt x="30" y="17"/>
                  </a:cubicBezTo>
                  <a:cubicBezTo>
                    <a:pt x="30" y="17"/>
                    <a:pt x="33" y="23"/>
                    <a:pt x="33" y="23"/>
                  </a:cubicBezTo>
                  <a:cubicBezTo>
                    <a:pt x="34" y="26"/>
                    <a:pt x="34" y="28"/>
                    <a:pt x="35" y="31"/>
                  </a:cubicBezTo>
                  <a:cubicBezTo>
                    <a:pt x="36" y="26"/>
                    <a:pt x="34" y="19"/>
                    <a:pt x="32" y="15"/>
                  </a:cubicBezTo>
                  <a:cubicBezTo>
                    <a:pt x="35" y="15"/>
                    <a:pt x="38" y="19"/>
                    <a:pt x="41" y="22"/>
                  </a:cubicBezTo>
                  <a:cubicBezTo>
                    <a:pt x="39" y="19"/>
                    <a:pt x="36" y="14"/>
                    <a:pt x="33" y="12"/>
                  </a:cubicBezTo>
                  <a:cubicBezTo>
                    <a:pt x="32" y="11"/>
                    <a:pt x="37" y="8"/>
                    <a:pt x="38" y="9"/>
                  </a:cubicBezTo>
                  <a:cubicBezTo>
                    <a:pt x="41" y="9"/>
                    <a:pt x="43" y="12"/>
                    <a:pt x="45" y="14"/>
                  </a:cubicBezTo>
                  <a:cubicBezTo>
                    <a:pt x="46" y="17"/>
                    <a:pt x="47" y="26"/>
                    <a:pt x="45" y="29"/>
                  </a:cubicBezTo>
                  <a:cubicBezTo>
                    <a:pt x="43" y="28"/>
                    <a:pt x="41" y="26"/>
                    <a:pt x="40" y="25"/>
                  </a:cubicBezTo>
                  <a:cubicBezTo>
                    <a:pt x="42" y="27"/>
                    <a:pt x="42" y="32"/>
                    <a:pt x="42" y="35"/>
                  </a:cubicBezTo>
                  <a:cubicBezTo>
                    <a:pt x="42" y="36"/>
                    <a:pt x="38" y="45"/>
                    <a:pt x="38" y="45"/>
                  </a:cubicBezTo>
                  <a:cubicBezTo>
                    <a:pt x="36" y="43"/>
                    <a:pt x="32" y="40"/>
                    <a:pt x="30" y="36"/>
                  </a:cubicBezTo>
                  <a:cubicBezTo>
                    <a:pt x="29" y="35"/>
                    <a:pt x="29" y="29"/>
                    <a:pt x="30" y="28"/>
                  </a:cubicBezTo>
                  <a:cubicBezTo>
                    <a:pt x="26" y="37"/>
                    <a:pt x="16" y="39"/>
                    <a:pt x="7" y="41"/>
                  </a:cubicBezTo>
                  <a:cubicBezTo>
                    <a:pt x="7" y="32"/>
                    <a:pt x="10" y="21"/>
                    <a:pt x="19" y="18"/>
                  </a:cubicBezTo>
                  <a:cubicBezTo>
                    <a:pt x="11" y="21"/>
                    <a:pt x="6" y="17"/>
                    <a:pt x="0" y="12"/>
                  </a:cubicBezTo>
                  <a:cubicBezTo>
                    <a:pt x="6" y="7"/>
                    <a:pt x="15" y="3"/>
                    <a:pt x="23" y="5"/>
                  </a:cubicBezTo>
                  <a:cubicBezTo>
                    <a:pt x="22" y="4"/>
                    <a:pt x="20" y="3"/>
                    <a:pt x="20" y="1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1022"/>
            <p:cNvSpPr>
              <a:spLocks/>
            </p:cNvSpPr>
            <p:nvPr/>
          </p:nvSpPr>
          <p:spPr bwMode="auto">
            <a:xfrm>
              <a:off x="6837363" y="5649913"/>
              <a:ext cx="171450" cy="157163"/>
            </a:xfrm>
            <a:custGeom>
              <a:avLst/>
              <a:gdLst>
                <a:gd name="T0" fmla="*/ 46 w 50"/>
                <a:gd name="T1" fmla="*/ 33 h 46"/>
                <a:gd name="T2" fmla="*/ 43 w 50"/>
                <a:gd name="T3" fmla="*/ 40 h 46"/>
                <a:gd name="T4" fmla="*/ 37 w 50"/>
                <a:gd name="T5" fmla="*/ 43 h 46"/>
                <a:gd name="T6" fmla="*/ 33 w 50"/>
                <a:gd name="T7" fmla="*/ 41 h 46"/>
                <a:gd name="T8" fmla="*/ 30 w 50"/>
                <a:gd name="T9" fmla="*/ 37 h 46"/>
                <a:gd name="T10" fmla="*/ 39 w 50"/>
                <a:gd name="T11" fmla="*/ 37 h 46"/>
                <a:gd name="T12" fmla="*/ 30 w 50"/>
                <a:gd name="T13" fmla="*/ 35 h 46"/>
                <a:gd name="T14" fmla="*/ 37 w 50"/>
                <a:gd name="T15" fmla="*/ 29 h 46"/>
                <a:gd name="T16" fmla="*/ 41 w 50"/>
                <a:gd name="T17" fmla="*/ 23 h 46"/>
                <a:gd name="T18" fmla="*/ 35 w 50"/>
                <a:gd name="T19" fmla="*/ 28 h 46"/>
                <a:gd name="T20" fmla="*/ 30 w 50"/>
                <a:gd name="T21" fmla="*/ 32 h 46"/>
                <a:gd name="T22" fmla="*/ 23 w 50"/>
                <a:gd name="T23" fmla="*/ 13 h 46"/>
                <a:gd name="T24" fmla="*/ 24 w 50"/>
                <a:gd name="T25" fmla="*/ 18 h 46"/>
                <a:gd name="T26" fmla="*/ 25 w 50"/>
                <a:gd name="T27" fmla="*/ 25 h 46"/>
                <a:gd name="T28" fmla="*/ 27 w 50"/>
                <a:gd name="T29" fmla="*/ 33 h 46"/>
                <a:gd name="T30" fmla="*/ 21 w 50"/>
                <a:gd name="T31" fmla="*/ 31 h 46"/>
                <a:gd name="T32" fmla="*/ 13 w 50"/>
                <a:gd name="T33" fmla="*/ 28 h 46"/>
                <a:gd name="T34" fmla="*/ 28 w 50"/>
                <a:gd name="T35" fmla="*/ 35 h 46"/>
                <a:gd name="T36" fmla="*/ 17 w 50"/>
                <a:gd name="T37" fmla="*/ 38 h 46"/>
                <a:gd name="T38" fmla="*/ 29 w 50"/>
                <a:gd name="T39" fmla="*/ 38 h 46"/>
                <a:gd name="T40" fmla="*/ 29 w 50"/>
                <a:gd name="T41" fmla="*/ 44 h 46"/>
                <a:gd name="T42" fmla="*/ 21 w 50"/>
                <a:gd name="T43" fmla="*/ 46 h 46"/>
                <a:gd name="T44" fmla="*/ 9 w 50"/>
                <a:gd name="T45" fmla="*/ 38 h 46"/>
                <a:gd name="T46" fmla="*/ 15 w 50"/>
                <a:gd name="T47" fmla="*/ 36 h 46"/>
                <a:gd name="T48" fmla="*/ 6 w 50"/>
                <a:gd name="T49" fmla="*/ 31 h 46"/>
                <a:gd name="T50" fmla="*/ 0 w 50"/>
                <a:gd name="T51" fmla="*/ 23 h 46"/>
                <a:gd name="T52" fmla="*/ 12 w 50"/>
                <a:gd name="T53" fmla="*/ 21 h 46"/>
                <a:gd name="T54" fmla="*/ 19 w 50"/>
                <a:gd name="T55" fmla="*/ 26 h 46"/>
                <a:gd name="T56" fmla="*/ 22 w 50"/>
                <a:gd name="T57" fmla="*/ 0 h 46"/>
                <a:gd name="T58" fmla="*/ 33 w 50"/>
                <a:gd name="T59" fmla="*/ 23 h 46"/>
                <a:gd name="T60" fmla="*/ 49 w 50"/>
                <a:gd name="T61" fmla="*/ 11 h 46"/>
                <a:gd name="T62" fmla="*/ 41 w 50"/>
                <a:gd name="T63" fmla="*/ 34 h 46"/>
                <a:gd name="T64" fmla="*/ 46 w 50"/>
                <a:gd name="T65" fmla="*/ 3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0" h="46">
                  <a:moveTo>
                    <a:pt x="46" y="33"/>
                  </a:moveTo>
                  <a:cubicBezTo>
                    <a:pt x="47" y="33"/>
                    <a:pt x="43" y="39"/>
                    <a:pt x="43" y="40"/>
                  </a:cubicBezTo>
                  <a:cubicBezTo>
                    <a:pt x="41" y="41"/>
                    <a:pt x="39" y="44"/>
                    <a:pt x="37" y="43"/>
                  </a:cubicBezTo>
                  <a:cubicBezTo>
                    <a:pt x="35" y="43"/>
                    <a:pt x="34" y="42"/>
                    <a:pt x="33" y="41"/>
                  </a:cubicBezTo>
                  <a:cubicBezTo>
                    <a:pt x="33" y="41"/>
                    <a:pt x="30" y="37"/>
                    <a:pt x="30" y="37"/>
                  </a:cubicBezTo>
                  <a:cubicBezTo>
                    <a:pt x="34" y="37"/>
                    <a:pt x="36" y="37"/>
                    <a:pt x="39" y="37"/>
                  </a:cubicBezTo>
                  <a:cubicBezTo>
                    <a:pt x="37" y="37"/>
                    <a:pt x="33" y="37"/>
                    <a:pt x="30" y="35"/>
                  </a:cubicBezTo>
                  <a:cubicBezTo>
                    <a:pt x="32" y="33"/>
                    <a:pt x="35" y="31"/>
                    <a:pt x="37" y="29"/>
                  </a:cubicBezTo>
                  <a:cubicBezTo>
                    <a:pt x="38" y="28"/>
                    <a:pt x="39" y="25"/>
                    <a:pt x="41" y="23"/>
                  </a:cubicBezTo>
                  <a:cubicBezTo>
                    <a:pt x="39" y="25"/>
                    <a:pt x="38" y="27"/>
                    <a:pt x="35" y="28"/>
                  </a:cubicBezTo>
                  <a:cubicBezTo>
                    <a:pt x="34" y="30"/>
                    <a:pt x="32" y="31"/>
                    <a:pt x="30" y="32"/>
                  </a:cubicBezTo>
                  <a:cubicBezTo>
                    <a:pt x="29" y="32"/>
                    <a:pt x="24" y="15"/>
                    <a:pt x="23" y="13"/>
                  </a:cubicBezTo>
                  <a:cubicBezTo>
                    <a:pt x="24" y="15"/>
                    <a:pt x="24" y="16"/>
                    <a:pt x="24" y="18"/>
                  </a:cubicBezTo>
                  <a:cubicBezTo>
                    <a:pt x="24" y="20"/>
                    <a:pt x="25" y="23"/>
                    <a:pt x="25" y="25"/>
                  </a:cubicBezTo>
                  <a:cubicBezTo>
                    <a:pt x="26" y="28"/>
                    <a:pt x="27" y="30"/>
                    <a:pt x="27" y="33"/>
                  </a:cubicBezTo>
                  <a:cubicBezTo>
                    <a:pt x="27" y="33"/>
                    <a:pt x="21" y="31"/>
                    <a:pt x="21" y="31"/>
                  </a:cubicBezTo>
                  <a:cubicBezTo>
                    <a:pt x="18" y="30"/>
                    <a:pt x="16" y="29"/>
                    <a:pt x="13" y="28"/>
                  </a:cubicBezTo>
                  <a:cubicBezTo>
                    <a:pt x="16" y="32"/>
                    <a:pt x="23" y="35"/>
                    <a:pt x="28" y="35"/>
                  </a:cubicBezTo>
                  <a:cubicBezTo>
                    <a:pt x="25" y="38"/>
                    <a:pt x="21" y="38"/>
                    <a:pt x="17" y="38"/>
                  </a:cubicBezTo>
                  <a:cubicBezTo>
                    <a:pt x="21" y="39"/>
                    <a:pt x="26" y="39"/>
                    <a:pt x="29" y="38"/>
                  </a:cubicBezTo>
                  <a:cubicBezTo>
                    <a:pt x="31" y="37"/>
                    <a:pt x="30" y="43"/>
                    <a:pt x="29" y="44"/>
                  </a:cubicBezTo>
                  <a:cubicBezTo>
                    <a:pt x="27" y="46"/>
                    <a:pt x="24" y="46"/>
                    <a:pt x="21" y="46"/>
                  </a:cubicBezTo>
                  <a:cubicBezTo>
                    <a:pt x="17" y="45"/>
                    <a:pt x="10" y="41"/>
                    <a:pt x="9" y="38"/>
                  </a:cubicBezTo>
                  <a:cubicBezTo>
                    <a:pt x="11" y="37"/>
                    <a:pt x="13" y="36"/>
                    <a:pt x="15" y="36"/>
                  </a:cubicBezTo>
                  <a:cubicBezTo>
                    <a:pt x="12" y="36"/>
                    <a:pt x="8" y="34"/>
                    <a:pt x="6" y="31"/>
                  </a:cubicBezTo>
                  <a:cubicBezTo>
                    <a:pt x="5" y="30"/>
                    <a:pt x="0" y="23"/>
                    <a:pt x="0" y="23"/>
                  </a:cubicBezTo>
                  <a:cubicBezTo>
                    <a:pt x="3" y="22"/>
                    <a:pt x="8" y="21"/>
                    <a:pt x="12" y="21"/>
                  </a:cubicBezTo>
                  <a:cubicBezTo>
                    <a:pt x="14" y="22"/>
                    <a:pt x="18" y="24"/>
                    <a:pt x="19" y="26"/>
                  </a:cubicBezTo>
                  <a:cubicBezTo>
                    <a:pt x="13" y="17"/>
                    <a:pt x="18" y="9"/>
                    <a:pt x="22" y="0"/>
                  </a:cubicBezTo>
                  <a:cubicBezTo>
                    <a:pt x="29" y="5"/>
                    <a:pt x="36" y="13"/>
                    <a:pt x="33" y="23"/>
                  </a:cubicBezTo>
                  <a:cubicBezTo>
                    <a:pt x="35" y="15"/>
                    <a:pt x="42" y="13"/>
                    <a:pt x="49" y="11"/>
                  </a:cubicBezTo>
                  <a:cubicBezTo>
                    <a:pt x="50" y="19"/>
                    <a:pt x="48" y="29"/>
                    <a:pt x="41" y="34"/>
                  </a:cubicBezTo>
                  <a:cubicBezTo>
                    <a:pt x="43" y="33"/>
                    <a:pt x="44" y="33"/>
                    <a:pt x="46" y="33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1023"/>
            <p:cNvSpPr>
              <a:spLocks noEditPoints="1"/>
            </p:cNvSpPr>
            <p:nvPr/>
          </p:nvSpPr>
          <p:spPr bwMode="auto">
            <a:xfrm>
              <a:off x="6061076" y="5662613"/>
              <a:ext cx="1119188" cy="336550"/>
            </a:xfrm>
            <a:custGeom>
              <a:avLst/>
              <a:gdLst>
                <a:gd name="T0" fmla="*/ 269 w 327"/>
                <a:gd name="T1" fmla="*/ 77 h 98"/>
                <a:gd name="T2" fmla="*/ 325 w 327"/>
                <a:gd name="T3" fmla="*/ 54 h 98"/>
                <a:gd name="T4" fmla="*/ 197 w 327"/>
                <a:gd name="T5" fmla="*/ 36 h 98"/>
                <a:gd name="T6" fmla="*/ 193 w 327"/>
                <a:gd name="T7" fmla="*/ 13 h 98"/>
                <a:gd name="T8" fmla="*/ 174 w 327"/>
                <a:gd name="T9" fmla="*/ 17 h 98"/>
                <a:gd name="T10" fmla="*/ 174 w 327"/>
                <a:gd name="T11" fmla="*/ 8 h 98"/>
                <a:gd name="T12" fmla="*/ 172 w 327"/>
                <a:gd name="T13" fmla="*/ 7 h 98"/>
                <a:gd name="T14" fmla="*/ 162 w 327"/>
                <a:gd name="T15" fmla="*/ 2 h 98"/>
                <a:gd name="T16" fmla="*/ 169 w 327"/>
                <a:gd name="T17" fmla="*/ 12 h 98"/>
                <a:gd name="T18" fmla="*/ 181 w 327"/>
                <a:gd name="T19" fmla="*/ 25 h 98"/>
                <a:gd name="T20" fmla="*/ 175 w 327"/>
                <a:gd name="T21" fmla="*/ 39 h 98"/>
                <a:gd name="T22" fmla="*/ 99 w 327"/>
                <a:gd name="T23" fmla="*/ 20 h 98"/>
                <a:gd name="T24" fmla="*/ 59 w 327"/>
                <a:gd name="T25" fmla="*/ 39 h 98"/>
                <a:gd name="T26" fmla="*/ 7 w 327"/>
                <a:gd name="T27" fmla="*/ 69 h 98"/>
                <a:gd name="T28" fmla="*/ 69 w 327"/>
                <a:gd name="T29" fmla="*/ 46 h 98"/>
                <a:gd name="T30" fmla="*/ 53 w 327"/>
                <a:gd name="T31" fmla="*/ 75 h 98"/>
                <a:gd name="T32" fmla="*/ 56 w 327"/>
                <a:gd name="T33" fmla="*/ 82 h 98"/>
                <a:gd name="T34" fmla="*/ 59 w 327"/>
                <a:gd name="T35" fmla="*/ 90 h 98"/>
                <a:gd name="T36" fmla="*/ 56 w 327"/>
                <a:gd name="T37" fmla="*/ 80 h 98"/>
                <a:gd name="T38" fmla="*/ 63 w 327"/>
                <a:gd name="T39" fmla="*/ 76 h 98"/>
                <a:gd name="T40" fmla="*/ 56 w 327"/>
                <a:gd name="T41" fmla="*/ 65 h 98"/>
                <a:gd name="T42" fmla="*/ 59 w 327"/>
                <a:gd name="T43" fmla="*/ 61 h 98"/>
                <a:gd name="T44" fmla="*/ 75 w 327"/>
                <a:gd name="T45" fmla="*/ 48 h 98"/>
                <a:gd name="T46" fmla="*/ 86 w 327"/>
                <a:gd name="T47" fmla="*/ 52 h 98"/>
                <a:gd name="T48" fmla="*/ 124 w 327"/>
                <a:gd name="T49" fmla="*/ 67 h 98"/>
                <a:gd name="T50" fmla="*/ 149 w 327"/>
                <a:gd name="T51" fmla="*/ 53 h 98"/>
                <a:gd name="T52" fmla="*/ 170 w 327"/>
                <a:gd name="T53" fmla="*/ 45 h 98"/>
                <a:gd name="T54" fmla="*/ 247 w 327"/>
                <a:gd name="T55" fmla="*/ 82 h 98"/>
                <a:gd name="T56" fmla="*/ 250 w 327"/>
                <a:gd name="T57" fmla="*/ 89 h 98"/>
                <a:gd name="T58" fmla="*/ 253 w 327"/>
                <a:gd name="T59" fmla="*/ 96 h 98"/>
                <a:gd name="T60" fmla="*/ 250 w 327"/>
                <a:gd name="T61" fmla="*/ 86 h 98"/>
                <a:gd name="T62" fmla="*/ 257 w 327"/>
                <a:gd name="T63" fmla="*/ 82 h 98"/>
                <a:gd name="T64" fmla="*/ 248 w 327"/>
                <a:gd name="T65" fmla="*/ 77 h 98"/>
                <a:gd name="T66" fmla="*/ 183 w 327"/>
                <a:gd name="T67" fmla="*/ 22 h 98"/>
                <a:gd name="T68" fmla="*/ 189 w 327"/>
                <a:gd name="T69" fmla="*/ 20 h 98"/>
                <a:gd name="T70" fmla="*/ 174 w 327"/>
                <a:gd name="T71" fmla="*/ 12 h 98"/>
                <a:gd name="T72" fmla="*/ 174 w 327"/>
                <a:gd name="T73" fmla="*/ 12 h 98"/>
                <a:gd name="T74" fmla="*/ 57 w 327"/>
                <a:gd name="T75" fmla="*/ 76 h 98"/>
                <a:gd name="T76" fmla="*/ 69 w 327"/>
                <a:gd name="T77" fmla="*/ 65 h 98"/>
                <a:gd name="T78" fmla="*/ 58 w 327"/>
                <a:gd name="T79" fmla="*/ 64 h 98"/>
                <a:gd name="T80" fmla="*/ 148 w 327"/>
                <a:gd name="T81" fmla="*/ 49 h 98"/>
                <a:gd name="T82" fmla="*/ 148 w 327"/>
                <a:gd name="T83" fmla="*/ 49 h 98"/>
                <a:gd name="T84" fmla="*/ 65 w 327"/>
                <a:gd name="T85" fmla="*/ 40 h 98"/>
                <a:gd name="T86" fmla="*/ 165 w 327"/>
                <a:gd name="T87" fmla="*/ 42 h 98"/>
                <a:gd name="T88" fmla="*/ 251 w 327"/>
                <a:gd name="T89" fmla="*/ 83 h 98"/>
                <a:gd name="T90" fmla="*/ 248 w 327"/>
                <a:gd name="T91" fmla="*/ 71 h 98"/>
                <a:gd name="T92" fmla="*/ 201 w 327"/>
                <a:gd name="T93" fmla="*/ 41 h 98"/>
                <a:gd name="T94" fmla="*/ 249 w 327"/>
                <a:gd name="T95" fmla="*/ 69 h 98"/>
                <a:gd name="T96" fmla="*/ 250 w 327"/>
                <a:gd name="T97" fmla="*/ 71 h 98"/>
                <a:gd name="T98" fmla="*/ 255 w 327"/>
                <a:gd name="T99" fmla="*/ 55 h 98"/>
                <a:gd name="T100" fmla="*/ 269 w 327"/>
                <a:gd name="T101" fmla="*/ 73 h 98"/>
                <a:gd name="T102" fmla="*/ 251 w 327"/>
                <a:gd name="T103" fmla="*/ 68 h 98"/>
                <a:gd name="T104" fmla="*/ 259 w 327"/>
                <a:gd name="T105" fmla="*/ 69 h 98"/>
                <a:gd name="T106" fmla="*/ 255 w 327"/>
                <a:gd name="T107" fmla="*/ 72 h 98"/>
                <a:gd name="T108" fmla="*/ 0 w 327"/>
                <a:gd name="T109" fmla="*/ 71 h 98"/>
                <a:gd name="T110" fmla="*/ 0 w 327"/>
                <a:gd name="T111" fmla="*/ 7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7" h="98">
                  <a:moveTo>
                    <a:pt x="269" y="79"/>
                  </a:moveTo>
                  <a:cubicBezTo>
                    <a:pt x="269" y="77"/>
                    <a:pt x="269" y="77"/>
                    <a:pt x="269" y="77"/>
                  </a:cubicBezTo>
                  <a:cubicBezTo>
                    <a:pt x="269" y="77"/>
                    <a:pt x="269" y="77"/>
                    <a:pt x="269" y="77"/>
                  </a:cubicBezTo>
                  <a:cubicBezTo>
                    <a:pt x="269" y="79"/>
                    <a:pt x="269" y="79"/>
                    <a:pt x="269" y="79"/>
                  </a:cubicBezTo>
                  <a:cubicBezTo>
                    <a:pt x="290" y="79"/>
                    <a:pt x="308" y="70"/>
                    <a:pt x="327" y="58"/>
                  </a:cubicBezTo>
                  <a:cubicBezTo>
                    <a:pt x="325" y="54"/>
                    <a:pt x="325" y="54"/>
                    <a:pt x="325" y="54"/>
                  </a:cubicBezTo>
                  <a:cubicBezTo>
                    <a:pt x="318" y="59"/>
                    <a:pt x="311" y="63"/>
                    <a:pt x="304" y="65"/>
                  </a:cubicBezTo>
                  <a:cubicBezTo>
                    <a:pt x="279" y="53"/>
                    <a:pt x="241" y="37"/>
                    <a:pt x="203" y="37"/>
                  </a:cubicBezTo>
                  <a:cubicBezTo>
                    <a:pt x="201" y="36"/>
                    <a:pt x="199" y="36"/>
                    <a:pt x="197" y="36"/>
                  </a:cubicBezTo>
                  <a:cubicBezTo>
                    <a:pt x="192" y="34"/>
                    <a:pt x="184" y="31"/>
                    <a:pt x="183" y="25"/>
                  </a:cubicBezTo>
                  <a:cubicBezTo>
                    <a:pt x="184" y="25"/>
                    <a:pt x="185" y="25"/>
                    <a:pt x="185" y="24"/>
                  </a:cubicBezTo>
                  <a:cubicBezTo>
                    <a:pt x="189" y="23"/>
                    <a:pt x="198" y="18"/>
                    <a:pt x="193" y="13"/>
                  </a:cubicBezTo>
                  <a:cubicBezTo>
                    <a:pt x="190" y="9"/>
                    <a:pt x="185" y="15"/>
                    <a:pt x="183" y="17"/>
                  </a:cubicBezTo>
                  <a:cubicBezTo>
                    <a:pt x="182" y="19"/>
                    <a:pt x="181" y="21"/>
                    <a:pt x="181" y="23"/>
                  </a:cubicBezTo>
                  <a:cubicBezTo>
                    <a:pt x="178" y="22"/>
                    <a:pt x="175" y="20"/>
                    <a:pt x="174" y="17"/>
                  </a:cubicBezTo>
                  <a:cubicBezTo>
                    <a:pt x="174" y="16"/>
                    <a:pt x="174" y="15"/>
                    <a:pt x="174" y="15"/>
                  </a:cubicBezTo>
                  <a:cubicBezTo>
                    <a:pt x="177" y="14"/>
                    <a:pt x="179" y="12"/>
                    <a:pt x="179" y="10"/>
                  </a:cubicBezTo>
                  <a:cubicBezTo>
                    <a:pt x="179" y="7"/>
                    <a:pt x="176" y="7"/>
                    <a:pt x="174" y="8"/>
                  </a:cubicBezTo>
                  <a:cubicBezTo>
                    <a:pt x="173" y="9"/>
                    <a:pt x="173" y="10"/>
                    <a:pt x="172" y="11"/>
                  </a:cubicBezTo>
                  <a:cubicBezTo>
                    <a:pt x="171" y="11"/>
                    <a:pt x="171" y="10"/>
                    <a:pt x="171" y="9"/>
                  </a:cubicBezTo>
                  <a:cubicBezTo>
                    <a:pt x="172" y="8"/>
                    <a:pt x="172" y="8"/>
                    <a:pt x="172" y="7"/>
                  </a:cubicBezTo>
                  <a:cubicBezTo>
                    <a:pt x="172" y="6"/>
                    <a:pt x="173" y="4"/>
                    <a:pt x="172" y="3"/>
                  </a:cubicBezTo>
                  <a:cubicBezTo>
                    <a:pt x="171" y="1"/>
                    <a:pt x="169" y="0"/>
                    <a:pt x="167" y="0"/>
                  </a:cubicBezTo>
                  <a:cubicBezTo>
                    <a:pt x="165" y="0"/>
                    <a:pt x="163" y="0"/>
                    <a:pt x="162" y="2"/>
                  </a:cubicBezTo>
                  <a:cubicBezTo>
                    <a:pt x="163" y="1"/>
                    <a:pt x="165" y="1"/>
                    <a:pt x="167" y="1"/>
                  </a:cubicBezTo>
                  <a:cubicBezTo>
                    <a:pt x="171" y="2"/>
                    <a:pt x="170" y="5"/>
                    <a:pt x="169" y="8"/>
                  </a:cubicBezTo>
                  <a:cubicBezTo>
                    <a:pt x="169" y="9"/>
                    <a:pt x="168" y="10"/>
                    <a:pt x="169" y="12"/>
                  </a:cubicBezTo>
                  <a:cubicBezTo>
                    <a:pt x="170" y="13"/>
                    <a:pt x="171" y="14"/>
                    <a:pt x="172" y="15"/>
                  </a:cubicBezTo>
                  <a:cubicBezTo>
                    <a:pt x="172" y="15"/>
                    <a:pt x="172" y="15"/>
                    <a:pt x="172" y="15"/>
                  </a:cubicBezTo>
                  <a:cubicBezTo>
                    <a:pt x="172" y="20"/>
                    <a:pt x="176" y="24"/>
                    <a:pt x="181" y="25"/>
                  </a:cubicBezTo>
                  <a:cubicBezTo>
                    <a:pt x="182" y="29"/>
                    <a:pt x="185" y="33"/>
                    <a:pt x="189" y="35"/>
                  </a:cubicBezTo>
                  <a:cubicBezTo>
                    <a:pt x="189" y="36"/>
                    <a:pt x="190" y="36"/>
                    <a:pt x="191" y="37"/>
                  </a:cubicBezTo>
                  <a:cubicBezTo>
                    <a:pt x="186" y="37"/>
                    <a:pt x="180" y="38"/>
                    <a:pt x="175" y="39"/>
                  </a:cubicBezTo>
                  <a:cubicBezTo>
                    <a:pt x="174" y="40"/>
                    <a:pt x="172" y="40"/>
                    <a:pt x="171" y="40"/>
                  </a:cubicBezTo>
                  <a:cubicBezTo>
                    <a:pt x="151" y="30"/>
                    <a:pt x="131" y="19"/>
                    <a:pt x="107" y="19"/>
                  </a:cubicBezTo>
                  <a:cubicBezTo>
                    <a:pt x="105" y="19"/>
                    <a:pt x="102" y="19"/>
                    <a:pt x="99" y="20"/>
                  </a:cubicBezTo>
                  <a:cubicBezTo>
                    <a:pt x="85" y="21"/>
                    <a:pt x="73" y="29"/>
                    <a:pt x="61" y="38"/>
                  </a:cubicBezTo>
                  <a:cubicBezTo>
                    <a:pt x="55" y="34"/>
                    <a:pt x="50" y="30"/>
                    <a:pt x="45" y="25"/>
                  </a:cubicBezTo>
                  <a:cubicBezTo>
                    <a:pt x="49" y="30"/>
                    <a:pt x="54" y="35"/>
                    <a:pt x="59" y="39"/>
                  </a:cubicBezTo>
                  <a:cubicBezTo>
                    <a:pt x="42" y="52"/>
                    <a:pt x="32" y="65"/>
                    <a:pt x="7" y="68"/>
                  </a:cubicBezTo>
                  <a:cubicBezTo>
                    <a:pt x="5" y="68"/>
                    <a:pt x="3" y="69"/>
                    <a:pt x="1" y="69"/>
                  </a:cubicBezTo>
                  <a:cubicBezTo>
                    <a:pt x="3" y="69"/>
                    <a:pt x="5" y="69"/>
                    <a:pt x="7" y="69"/>
                  </a:cubicBezTo>
                  <a:cubicBezTo>
                    <a:pt x="29" y="69"/>
                    <a:pt x="46" y="54"/>
                    <a:pt x="63" y="41"/>
                  </a:cubicBezTo>
                  <a:cubicBezTo>
                    <a:pt x="65" y="43"/>
                    <a:pt x="68" y="44"/>
                    <a:pt x="70" y="46"/>
                  </a:cubicBezTo>
                  <a:cubicBezTo>
                    <a:pt x="70" y="46"/>
                    <a:pt x="69" y="46"/>
                    <a:pt x="69" y="46"/>
                  </a:cubicBezTo>
                  <a:cubicBezTo>
                    <a:pt x="63" y="46"/>
                    <a:pt x="56" y="48"/>
                    <a:pt x="54" y="54"/>
                  </a:cubicBezTo>
                  <a:cubicBezTo>
                    <a:pt x="53" y="57"/>
                    <a:pt x="53" y="60"/>
                    <a:pt x="55" y="63"/>
                  </a:cubicBezTo>
                  <a:cubicBezTo>
                    <a:pt x="51" y="66"/>
                    <a:pt x="51" y="71"/>
                    <a:pt x="53" y="75"/>
                  </a:cubicBezTo>
                  <a:cubicBezTo>
                    <a:pt x="53" y="76"/>
                    <a:pt x="53" y="76"/>
                    <a:pt x="53" y="76"/>
                  </a:cubicBezTo>
                  <a:cubicBezTo>
                    <a:pt x="53" y="76"/>
                    <a:pt x="52" y="78"/>
                    <a:pt x="53" y="79"/>
                  </a:cubicBezTo>
                  <a:cubicBezTo>
                    <a:pt x="53" y="81"/>
                    <a:pt x="54" y="82"/>
                    <a:pt x="56" y="82"/>
                  </a:cubicBezTo>
                  <a:cubicBezTo>
                    <a:pt x="58" y="84"/>
                    <a:pt x="60" y="86"/>
                    <a:pt x="58" y="89"/>
                  </a:cubicBezTo>
                  <a:cubicBezTo>
                    <a:pt x="57" y="90"/>
                    <a:pt x="55" y="91"/>
                    <a:pt x="53" y="90"/>
                  </a:cubicBezTo>
                  <a:cubicBezTo>
                    <a:pt x="55" y="91"/>
                    <a:pt x="57" y="91"/>
                    <a:pt x="59" y="90"/>
                  </a:cubicBezTo>
                  <a:cubicBezTo>
                    <a:pt x="60" y="89"/>
                    <a:pt x="61" y="87"/>
                    <a:pt x="61" y="85"/>
                  </a:cubicBezTo>
                  <a:cubicBezTo>
                    <a:pt x="61" y="84"/>
                    <a:pt x="59" y="82"/>
                    <a:pt x="58" y="82"/>
                  </a:cubicBezTo>
                  <a:cubicBezTo>
                    <a:pt x="58" y="81"/>
                    <a:pt x="57" y="81"/>
                    <a:pt x="56" y="80"/>
                  </a:cubicBezTo>
                  <a:cubicBezTo>
                    <a:pt x="56" y="80"/>
                    <a:pt x="55" y="79"/>
                    <a:pt x="56" y="78"/>
                  </a:cubicBezTo>
                  <a:cubicBezTo>
                    <a:pt x="57" y="79"/>
                    <a:pt x="58" y="80"/>
                    <a:pt x="60" y="80"/>
                  </a:cubicBezTo>
                  <a:cubicBezTo>
                    <a:pt x="62" y="80"/>
                    <a:pt x="64" y="78"/>
                    <a:pt x="63" y="76"/>
                  </a:cubicBezTo>
                  <a:cubicBezTo>
                    <a:pt x="61" y="74"/>
                    <a:pt x="58" y="74"/>
                    <a:pt x="55" y="74"/>
                  </a:cubicBezTo>
                  <a:cubicBezTo>
                    <a:pt x="55" y="74"/>
                    <a:pt x="55" y="73"/>
                    <a:pt x="54" y="73"/>
                  </a:cubicBezTo>
                  <a:cubicBezTo>
                    <a:pt x="53" y="70"/>
                    <a:pt x="54" y="67"/>
                    <a:pt x="56" y="65"/>
                  </a:cubicBezTo>
                  <a:cubicBezTo>
                    <a:pt x="58" y="67"/>
                    <a:pt x="60" y="68"/>
                    <a:pt x="62" y="69"/>
                  </a:cubicBezTo>
                  <a:cubicBezTo>
                    <a:pt x="64" y="70"/>
                    <a:pt x="72" y="71"/>
                    <a:pt x="72" y="67"/>
                  </a:cubicBezTo>
                  <a:cubicBezTo>
                    <a:pt x="73" y="61"/>
                    <a:pt x="62" y="60"/>
                    <a:pt x="59" y="61"/>
                  </a:cubicBezTo>
                  <a:cubicBezTo>
                    <a:pt x="58" y="61"/>
                    <a:pt x="57" y="62"/>
                    <a:pt x="57" y="62"/>
                  </a:cubicBezTo>
                  <a:cubicBezTo>
                    <a:pt x="54" y="57"/>
                    <a:pt x="56" y="52"/>
                    <a:pt x="61" y="49"/>
                  </a:cubicBezTo>
                  <a:cubicBezTo>
                    <a:pt x="65" y="47"/>
                    <a:pt x="70" y="47"/>
                    <a:pt x="75" y="48"/>
                  </a:cubicBezTo>
                  <a:cubicBezTo>
                    <a:pt x="78" y="49"/>
                    <a:pt x="82" y="50"/>
                    <a:pt x="85" y="51"/>
                  </a:cubicBezTo>
                  <a:cubicBezTo>
                    <a:pt x="85" y="52"/>
                    <a:pt x="86" y="52"/>
                    <a:pt x="86" y="52"/>
                  </a:cubicBezTo>
                  <a:cubicBezTo>
                    <a:pt x="86" y="52"/>
                    <a:pt x="86" y="52"/>
                    <a:pt x="86" y="52"/>
                  </a:cubicBezTo>
                  <a:cubicBezTo>
                    <a:pt x="96" y="55"/>
                    <a:pt x="107" y="56"/>
                    <a:pt x="118" y="56"/>
                  </a:cubicBezTo>
                  <a:cubicBezTo>
                    <a:pt x="125" y="56"/>
                    <a:pt x="132" y="55"/>
                    <a:pt x="139" y="55"/>
                  </a:cubicBezTo>
                  <a:cubicBezTo>
                    <a:pt x="133" y="58"/>
                    <a:pt x="128" y="62"/>
                    <a:pt x="124" y="67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32" y="62"/>
                    <a:pt x="140" y="57"/>
                    <a:pt x="149" y="53"/>
                  </a:cubicBezTo>
                  <a:cubicBezTo>
                    <a:pt x="149" y="53"/>
                    <a:pt x="149" y="53"/>
                    <a:pt x="149" y="53"/>
                  </a:cubicBezTo>
                  <a:cubicBezTo>
                    <a:pt x="149" y="53"/>
                    <a:pt x="149" y="53"/>
                    <a:pt x="149" y="53"/>
                  </a:cubicBezTo>
                  <a:cubicBezTo>
                    <a:pt x="156" y="49"/>
                    <a:pt x="163" y="47"/>
                    <a:pt x="170" y="45"/>
                  </a:cubicBezTo>
                  <a:cubicBezTo>
                    <a:pt x="174" y="47"/>
                    <a:pt x="177" y="49"/>
                    <a:pt x="181" y="50"/>
                  </a:cubicBezTo>
                  <a:cubicBezTo>
                    <a:pt x="202" y="61"/>
                    <a:pt x="223" y="72"/>
                    <a:pt x="246" y="77"/>
                  </a:cubicBezTo>
                  <a:cubicBezTo>
                    <a:pt x="246" y="78"/>
                    <a:pt x="246" y="80"/>
                    <a:pt x="247" y="82"/>
                  </a:cubicBezTo>
                  <a:cubicBezTo>
                    <a:pt x="247" y="82"/>
                    <a:pt x="247" y="82"/>
                    <a:pt x="247" y="82"/>
                  </a:cubicBezTo>
                  <a:cubicBezTo>
                    <a:pt x="247" y="83"/>
                    <a:pt x="246" y="84"/>
                    <a:pt x="247" y="85"/>
                  </a:cubicBezTo>
                  <a:cubicBezTo>
                    <a:pt x="247" y="87"/>
                    <a:pt x="248" y="88"/>
                    <a:pt x="250" y="89"/>
                  </a:cubicBezTo>
                  <a:cubicBezTo>
                    <a:pt x="252" y="90"/>
                    <a:pt x="254" y="92"/>
                    <a:pt x="252" y="95"/>
                  </a:cubicBezTo>
                  <a:cubicBezTo>
                    <a:pt x="251" y="96"/>
                    <a:pt x="249" y="97"/>
                    <a:pt x="247" y="96"/>
                  </a:cubicBezTo>
                  <a:cubicBezTo>
                    <a:pt x="249" y="98"/>
                    <a:pt x="251" y="97"/>
                    <a:pt x="253" y="96"/>
                  </a:cubicBezTo>
                  <a:cubicBezTo>
                    <a:pt x="254" y="95"/>
                    <a:pt x="255" y="93"/>
                    <a:pt x="255" y="91"/>
                  </a:cubicBezTo>
                  <a:cubicBezTo>
                    <a:pt x="255" y="90"/>
                    <a:pt x="253" y="89"/>
                    <a:pt x="252" y="88"/>
                  </a:cubicBezTo>
                  <a:cubicBezTo>
                    <a:pt x="252" y="87"/>
                    <a:pt x="251" y="87"/>
                    <a:pt x="250" y="86"/>
                  </a:cubicBezTo>
                  <a:cubicBezTo>
                    <a:pt x="250" y="86"/>
                    <a:pt x="249" y="85"/>
                    <a:pt x="250" y="84"/>
                  </a:cubicBezTo>
                  <a:cubicBezTo>
                    <a:pt x="251" y="85"/>
                    <a:pt x="252" y="86"/>
                    <a:pt x="254" y="86"/>
                  </a:cubicBezTo>
                  <a:cubicBezTo>
                    <a:pt x="256" y="86"/>
                    <a:pt x="258" y="84"/>
                    <a:pt x="257" y="82"/>
                  </a:cubicBezTo>
                  <a:cubicBezTo>
                    <a:pt x="255" y="80"/>
                    <a:pt x="252" y="80"/>
                    <a:pt x="249" y="81"/>
                  </a:cubicBezTo>
                  <a:cubicBezTo>
                    <a:pt x="249" y="80"/>
                    <a:pt x="249" y="80"/>
                    <a:pt x="248" y="79"/>
                  </a:cubicBezTo>
                  <a:cubicBezTo>
                    <a:pt x="248" y="78"/>
                    <a:pt x="248" y="78"/>
                    <a:pt x="248" y="77"/>
                  </a:cubicBezTo>
                  <a:cubicBezTo>
                    <a:pt x="250" y="77"/>
                    <a:pt x="252" y="78"/>
                    <a:pt x="254" y="78"/>
                  </a:cubicBezTo>
                  <a:cubicBezTo>
                    <a:pt x="259" y="79"/>
                    <a:pt x="264" y="79"/>
                    <a:pt x="269" y="79"/>
                  </a:cubicBezTo>
                  <a:close/>
                  <a:moveTo>
                    <a:pt x="183" y="22"/>
                  </a:moveTo>
                  <a:cubicBezTo>
                    <a:pt x="184" y="19"/>
                    <a:pt x="186" y="16"/>
                    <a:pt x="189" y="14"/>
                  </a:cubicBezTo>
                  <a:cubicBezTo>
                    <a:pt x="191" y="14"/>
                    <a:pt x="192" y="14"/>
                    <a:pt x="192" y="16"/>
                  </a:cubicBezTo>
                  <a:cubicBezTo>
                    <a:pt x="191" y="18"/>
                    <a:pt x="190" y="19"/>
                    <a:pt x="189" y="20"/>
                  </a:cubicBezTo>
                  <a:cubicBezTo>
                    <a:pt x="187" y="21"/>
                    <a:pt x="185" y="22"/>
                    <a:pt x="183" y="22"/>
                  </a:cubicBezTo>
                  <a:cubicBezTo>
                    <a:pt x="183" y="22"/>
                    <a:pt x="183" y="22"/>
                    <a:pt x="183" y="22"/>
                  </a:cubicBezTo>
                  <a:close/>
                  <a:moveTo>
                    <a:pt x="174" y="12"/>
                  </a:moveTo>
                  <a:cubicBezTo>
                    <a:pt x="175" y="11"/>
                    <a:pt x="178" y="8"/>
                    <a:pt x="176" y="11"/>
                  </a:cubicBezTo>
                  <a:cubicBezTo>
                    <a:pt x="176" y="12"/>
                    <a:pt x="175" y="12"/>
                    <a:pt x="174" y="12"/>
                  </a:cubicBezTo>
                  <a:cubicBezTo>
                    <a:pt x="174" y="12"/>
                    <a:pt x="174" y="12"/>
                    <a:pt x="174" y="12"/>
                  </a:cubicBezTo>
                  <a:close/>
                  <a:moveTo>
                    <a:pt x="60" y="77"/>
                  </a:moveTo>
                  <a:cubicBezTo>
                    <a:pt x="63" y="78"/>
                    <a:pt x="58" y="77"/>
                    <a:pt x="57" y="76"/>
                  </a:cubicBezTo>
                  <a:cubicBezTo>
                    <a:pt x="57" y="76"/>
                    <a:pt x="57" y="76"/>
                    <a:pt x="57" y="76"/>
                  </a:cubicBezTo>
                  <a:cubicBezTo>
                    <a:pt x="58" y="76"/>
                    <a:pt x="59" y="76"/>
                    <a:pt x="60" y="77"/>
                  </a:cubicBezTo>
                  <a:close/>
                  <a:moveTo>
                    <a:pt x="65" y="63"/>
                  </a:moveTo>
                  <a:cubicBezTo>
                    <a:pt x="66" y="63"/>
                    <a:pt x="68" y="64"/>
                    <a:pt x="69" y="65"/>
                  </a:cubicBezTo>
                  <a:cubicBezTo>
                    <a:pt x="71" y="66"/>
                    <a:pt x="70" y="67"/>
                    <a:pt x="68" y="67"/>
                  </a:cubicBezTo>
                  <a:cubicBezTo>
                    <a:pt x="65" y="68"/>
                    <a:pt x="61" y="66"/>
                    <a:pt x="59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60" y="63"/>
                    <a:pt x="63" y="63"/>
                    <a:pt x="65" y="63"/>
                  </a:cubicBezTo>
                  <a:close/>
                  <a:moveTo>
                    <a:pt x="148" y="49"/>
                  </a:moveTo>
                  <a:cubicBezTo>
                    <a:pt x="148" y="49"/>
                    <a:pt x="148" y="49"/>
                    <a:pt x="148" y="49"/>
                  </a:cubicBezTo>
                  <a:cubicBezTo>
                    <a:pt x="148" y="49"/>
                    <a:pt x="148" y="49"/>
                    <a:pt x="148" y="49"/>
                  </a:cubicBezTo>
                  <a:cubicBezTo>
                    <a:pt x="148" y="49"/>
                    <a:pt x="148" y="49"/>
                    <a:pt x="148" y="49"/>
                  </a:cubicBezTo>
                  <a:cubicBezTo>
                    <a:pt x="148" y="49"/>
                    <a:pt x="148" y="49"/>
                    <a:pt x="148" y="49"/>
                  </a:cubicBezTo>
                  <a:cubicBezTo>
                    <a:pt x="148" y="49"/>
                    <a:pt x="148" y="49"/>
                    <a:pt x="148" y="49"/>
                  </a:cubicBezTo>
                  <a:cubicBezTo>
                    <a:pt x="138" y="51"/>
                    <a:pt x="128" y="52"/>
                    <a:pt x="118" y="52"/>
                  </a:cubicBezTo>
                  <a:cubicBezTo>
                    <a:pt x="99" y="52"/>
                    <a:pt x="81" y="48"/>
                    <a:pt x="65" y="40"/>
                  </a:cubicBezTo>
                  <a:cubicBezTo>
                    <a:pt x="76" y="32"/>
                    <a:pt x="87" y="25"/>
                    <a:pt x="100" y="24"/>
                  </a:cubicBezTo>
                  <a:cubicBezTo>
                    <a:pt x="102" y="23"/>
                    <a:pt x="105" y="23"/>
                    <a:pt x="107" y="23"/>
                  </a:cubicBezTo>
                  <a:cubicBezTo>
                    <a:pt x="128" y="23"/>
                    <a:pt x="147" y="32"/>
                    <a:pt x="165" y="42"/>
                  </a:cubicBezTo>
                  <a:cubicBezTo>
                    <a:pt x="159" y="44"/>
                    <a:pt x="154" y="46"/>
                    <a:pt x="148" y="49"/>
                  </a:cubicBezTo>
                  <a:close/>
                  <a:moveTo>
                    <a:pt x="254" y="83"/>
                  </a:moveTo>
                  <a:cubicBezTo>
                    <a:pt x="257" y="84"/>
                    <a:pt x="252" y="83"/>
                    <a:pt x="251" y="83"/>
                  </a:cubicBezTo>
                  <a:cubicBezTo>
                    <a:pt x="251" y="83"/>
                    <a:pt x="251" y="82"/>
                    <a:pt x="251" y="82"/>
                  </a:cubicBezTo>
                  <a:cubicBezTo>
                    <a:pt x="252" y="82"/>
                    <a:pt x="253" y="82"/>
                    <a:pt x="254" y="83"/>
                  </a:cubicBezTo>
                  <a:close/>
                  <a:moveTo>
                    <a:pt x="248" y="71"/>
                  </a:moveTo>
                  <a:cubicBezTo>
                    <a:pt x="225" y="66"/>
                    <a:pt x="204" y="57"/>
                    <a:pt x="183" y="47"/>
                  </a:cubicBezTo>
                  <a:cubicBezTo>
                    <a:pt x="181" y="46"/>
                    <a:pt x="179" y="44"/>
                    <a:pt x="177" y="43"/>
                  </a:cubicBezTo>
                  <a:cubicBezTo>
                    <a:pt x="185" y="41"/>
                    <a:pt x="193" y="41"/>
                    <a:pt x="201" y="41"/>
                  </a:cubicBezTo>
                  <a:cubicBezTo>
                    <a:pt x="222" y="41"/>
                    <a:pt x="243" y="45"/>
                    <a:pt x="262" y="52"/>
                  </a:cubicBezTo>
                  <a:cubicBezTo>
                    <a:pt x="256" y="52"/>
                    <a:pt x="250" y="55"/>
                    <a:pt x="248" y="61"/>
                  </a:cubicBezTo>
                  <a:cubicBezTo>
                    <a:pt x="247" y="63"/>
                    <a:pt x="247" y="67"/>
                    <a:pt x="249" y="69"/>
                  </a:cubicBezTo>
                  <a:cubicBezTo>
                    <a:pt x="249" y="70"/>
                    <a:pt x="248" y="70"/>
                    <a:pt x="248" y="71"/>
                  </a:cubicBezTo>
                  <a:close/>
                  <a:moveTo>
                    <a:pt x="250" y="71"/>
                  </a:moveTo>
                  <a:cubicBezTo>
                    <a:pt x="250" y="71"/>
                    <a:pt x="250" y="71"/>
                    <a:pt x="250" y="71"/>
                  </a:cubicBezTo>
                  <a:cubicBezTo>
                    <a:pt x="250" y="71"/>
                    <a:pt x="250" y="71"/>
                    <a:pt x="250" y="71"/>
                  </a:cubicBezTo>
                  <a:cubicBezTo>
                    <a:pt x="250" y="71"/>
                    <a:pt x="250" y="71"/>
                    <a:pt x="250" y="71"/>
                  </a:cubicBezTo>
                  <a:close/>
                  <a:moveTo>
                    <a:pt x="255" y="55"/>
                  </a:moveTo>
                  <a:cubicBezTo>
                    <a:pt x="258" y="54"/>
                    <a:pt x="263" y="53"/>
                    <a:pt x="267" y="54"/>
                  </a:cubicBezTo>
                  <a:cubicBezTo>
                    <a:pt x="279" y="58"/>
                    <a:pt x="290" y="63"/>
                    <a:pt x="299" y="67"/>
                  </a:cubicBezTo>
                  <a:cubicBezTo>
                    <a:pt x="289" y="71"/>
                    <a:pt x="279" y="73"/>
                    <a:pt x="269" y="73"/>
                  </a:cubicBezTo>
                  <a:cubicBezTo>
                    <a:pt x="268" y="73"/>
                    <a:pt x="267" y="73"/>
                    <a:pt x="266" y="73"/>
                  </a:cubicBezTo>
                  <a:cubicBezTo>
                    <a:pt x="267" y="67"/>
                    <a:pt x="256" y="67"/>
                    <a:pt x="253" y="68"/>
                  </a:cubicBezTo>
                  <a:cubicBezTo>
                    <a:pt x="252" y="68"/>
                    <a:pt x="251" y="68"/>
                    <a:pt x="251" y="68"/>
                  </a:cubicBezTo>
                  <a:cubicBezTo>
                    <a:pt x="248" y="64"/>
                    <a:pt x="250" y="58"/>
                    <a:pt x="255" y="55"/>
                  </a:cubicBezTo>
                  <a:close/>
                  <a:moveTo>
                    <a:pt x="252" y="70"/>
                  </a:moveTo>
                  <a:cubicBezTo>
                    <a:pt x="254" y="69"/>
                    <a:pt x="257" y="69"/>
                    <a:pt x="259" y="69"/>
                  </a:cubicBezTo>
                  <a:cubicBezTo>
                    <a:pt x="260" y="69"/>
                    <a:pt x="262" y="70"/>
                    <a:pt x="263" y="71"/>
                  </a:cubicBezTo>
                  <a:cubicBezTo>
                    <a:pt x="264" y="72"/>
                    <a:pt x="264" y="72"/>
                    <a:pt x="264" y="73"/>
                  </a:cubicBezTo>
                  <a:cubicBezTo>
                    <a:pt x="261" y="73"/>
                    <a:pt x="258" y="72"/>
                    <a:pt x="255" y="72"/>
                  </a:cubicBezTo>
                  <a:cubicBezTo>
                    <a:pt x="254" y="71"/>
                    <a:pt x="253" y="71"/>
                    <a:pt x="253" y="70"/>
                  </a:cubicBezTo>
                  <a:cubicBezTo>
                    <a:pt x="252" y="70"/>
                    <a:pt x="252" y="70"/>
                    <a:pt x="252" y="70"/>
                  </a:cubicBezTo>
                  <a:close/>
                  <a:moveTo>
                    <a:pt x="0" y="71"/>
                  </a:moveTo>
                  <a:cubicBezTo>
                    <a:pt x="1" y="69"/>
                    <a:pt x="1" y="69"/>
                    <a:pt x="1" y="69"/>
                  </a:cubicBezTo>
                  <a:cubicBezTo>
                    <a:pt x="1" y="69"/>
                    <a:pt x="1" y="69"/>
                    <a:pt x="1" y="69"/>
                  </a:cubicBezTo>
                  <a:lnTo>
                    <a:pt x="0" y="71"/>
                  </a:lnTo>
                  <a:close/>
                </a:path>
              </a:pathLst>
            </a:custGeom>
            <a:solidFill>
              <a:srgbClr val="5A4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029" y="87489"/>
            <a:ext cx="1026274" cy="489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组合 6"/>
          <p:cNvGrpSpPr/>
          <p:nvPr userDrawn="1"/>
        </p:nvGrpSpPr>
        <p:grpSpPr>
          <a:xfrm>
            <a:off x="1" y="92978"/>
            <a:ext cx="2771800" cy="276999"/>
            <a:chOff x="1" y="92978"/>
            <a:chExt cx="2771800" cy="276999"/>
          </a:xfrm>
        </p:grpSpPr>
        <p:sp>
          <p:nvSpPr>
            <p:cNvPr id="8" name="矩形 7"/>
            <p:cNvSpPr/>
            <p:nvPr userDrawn="1"/>
          </p:nvSpPr>
          <p:spPr>
            <a:xfrm flipH="1">
              <a:off x="1" y="123478"/>
              <a:ext cx="2771800" cy="21600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" name="文本框 10"/>
            <p:cNvSpPr txBox="1"/>
            <p:nvPr userDrawn="1"/>
          </p:nvSpPr>
          <p:spPr>
            <a:xfrm>
              <a:off x="336747" y="92978"/>
              <a:ext cx="14157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 smtClean="0">
                  <a:latin typeface="黑体" pitchFamily="49" charset="-122"/>
                  <a:ea typeface="黑体" pitchFamily="49" charset="-122"/>
                </a:rPr>
                <a:t>习作：漫画的启示</a:t>
              </a:r>
              <a:endParaRPr kumimoji="1" lang="zh-CN" altLang="en-US" sz="1200" dirty="0">
                <a:latin typeface="黑体" pitchFamily="49" charset="-122"/>
                <a:ea typeface="黑体" pitchFamily="49" charset="-122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5" r:id="rId2"/>
    <p:sldLayoutId id="2147483663" r:id="rId3"/>
    <p:sldLayoutId id="2147483665" r:id="rId4"/>
    <p:sldLayoutId id="2147483666" r:id="rId5"/>
  </p:sldLayoutIdLst>
  <p:transition/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029" y="87489"/>
            <a:ext cx="1026274" cy="489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9747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5" Type="http://schemas.openxmlformats.org/officeDocument/2006/relationships/slide" Target="slide38.xml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&#33539;&#25991;1&#65306;%20&#19968;&#24133;&#28459;&#30011;&#30340;&#21551;&#31034;.pptx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&#33539;&#25991;2&#65306;%20&#20004;&#21482;&#23567;&#29399;.pptx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0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8C66675-221E-4112-B488-74ABF7C99869}"/>
              </a:ext>
            </a:extLst>
          </p:cNvPr>
          <p:cNvSpPr txBox="1"/>
          <p:nvPr/>
        </p:nvSpPr>
        <p:spPr>
          <a:xfrm>
            <a:off x="5724128" y="885949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</a:rPr>
              <a:t>QQ</a:t>
            </a:r>
            <a:r>
              <a:rPr lang="zh-CN" altLang="en-US" sz="2400" b="1" dirty="0">
                <a:solidFill>
                  <a:srgbClr val="FF0000"/>
                </a:solidFill>
              </a:rPr>
              <a:t>：</a:t>
            </a:r>
            <a:r>
              <a:rPr lang="en-US" altLang="zh-CN" sz="2400" b="1" dirty="0">
                <a:solidFill>
                  <a:srgbClr val="FF0000"/>
                </a:solidFill>
              </a:rPr>
              <a:t>263900239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72275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">
            <a:extLst>
              <a:ext uri="{FF2B5EF4-FFF2-40B4-BE49-F238E27FC236}">
                <a16:creationId xmlns:a16="http://schemas.microsoft.com/office/drawing/2014/main" xmlns="" id="{26B817B0-E02D-47BE-91A8-6E32C8EF8CCE}"/>
              </a:ext>
            </a:extLst>
          </p:cNvPr>
          <p:cNvSpPr txBox="1"/>
          <p:nvPr/>
        </p:nvSpPr>
        <p:spPr>
          <a:xfrm>
            <a:off x="1403648" y="1347614"/>
            <a:ext cx="5976664" cy="1624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说</a:t>
            </a:r>
            <a:r>
              <a:rPr lang="zh-CN" altLang="en-US" sz="36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一说：你喜欢什么画？</a:t>
            </a:r>
            <a:endParaRPr lang="en-US" altLang="zh-CN" sz="3600" b="1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你画过哪些画？</a:t>
            </a:r>
          </a:p>
        </p:txBody>
      </p:sp>
    </p:spTree>
    <p:extLst>
      <p:ext uri="{BB962C8B-B14F-4D97-AF65-F5344CB8AC3E}">
        <p14:creationId xmlns:p14="http://schemas.microsoft.com/office/powerpoint/2010/main" val="427308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3E286D60-6138-40D0-9626-805961EEBA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367"/>
          <a:stretch/>
        </p:blipFill>
        <p:spPr>
          <a:xfrm>
            <a:off x="658570" y="976784"/>
            <a:ext cx="3090319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82FEFCF-21F7-49CA-BE10-DD199A5F82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861" y="771550"/>
            <a:ext cx="3266594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8913A6BA-6A5E-45ED-A9BB-7633A27FBA04}"/>
              </a:ext>
            </a:extLst>
          </p:cNvPr>
          <p:cNvSpPr/>
          <p:nvPr/>
        </p:nvSpPr>
        <p:spPr>
          <a:xfrm>
            <a:off x="4258971" y="1554299"/>
            <a:ext cx="595035" cy="1077218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国</a:t>
            </a:r>
            <a:endParaRPr lang="en-US" altLang="zh-CN" sz="3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画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5703351F-9754-4702-AA55-8CA01E4216C3}"/>
              </a:ext>
            </a:extLst>
          </p:cNvPr>
          <p:cNvSpPr/>
          <p:nvPr/>
        </p:nvSpPr>
        <p:spPr>
          <a:xfrm>
            <a:off x="1619672" y="3579862"/>
            <a:ext cx="59046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国画</a:t>
            </a:r>
            <a:r>
              <a:rPr lang="zh-CN" altLang="en-US" sz="24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是中国的传统绘画形式，是用毛笔蘸水、墨、彩作画于绢或纸上。</a:t>
            </a:r>
          </a:p>
        </p:txBody>
      </p:sp>
    </p:spTree>
    <p:extLst>
      <p:ext uri="{BB962C8B-B14F-4D97-AF65-F5344CB8AC3E}">
        <p14:creationId xmlns:p14="http://schemas.microsoft.com/office/powerpoint/2010/main" val="223124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8913A6BA-6A5E-45ED-A9BB-7633A27FBA04}"/>
              </a:ext>
            </a:extLst>
          </p:cNvPr>
          <p:cNvSpPr/>
          <p:nvPr/>
        </p:nvSpPr>
        <p:spPr>
          <a:xfrm>
            <a:off x="4215617" y="1509353"/>
            <a:ext cx="595035" cy="1077218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油</a:t>
            </a:r>
            <a:endParaRPr lang="en-US" altLang="zh-CN" sz="3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画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3D7EB864-E694-4C33-B741-D2DD3E821F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9"/>
          <a:stretch/>
        </p:blipFill>
        <p:spPr>
          <a:xfrm>
            <a:off x="539594" y="987574"/>
            <a:ext cx="3043351" cy="2120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874C91E-113C-4444-970B-6743730623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325" y="987574"/>
            <a:ext cx="3175641" cy="21207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897F63E9-439C-424C-AE10-B9A419398134}"/>
              </a:ext>
            </a:extLst>
          </p:cNvPr>
          <p:cNvSpPr/>
          <p:nvPr/>
        </p:nvSpPr>
        <p:spPr>
          <a:xfrm>
            <a:off x="840726" y="3651870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油画</a:t>
            </a:r>
            <a:r>
              <a:rPr lang="zh-CN" altLang="en-US" sz="24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是以用快干性的植物油调和颜料，在画布亚麻布，纸板或木板上进行制作的一个画种。</a:t>
            </a:r>
          </a:p>
        </p:txBody>
      </p:sp>
    </p:spTree>
    <p:extLst>
      <p:ext uri="{BB962C8B-B14F-4D97-AF65-F5344CB8AC3E}">
        <p14:creationId xmlns:p14="http://schemas.microsoft.com/office/powerpoint/2010/main" val="243393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8913A6BA-6A5E-45ED-A9BB-7633A27FBA04}"/>
              </a:ext>
            </a:extLst>
          </p:cNvPr>
          <p:cNvSpPr/>
          <p:nvPr/>
        </p:nvSpPr>
        <p:spPr>
          <a:xfrm>
            <a:off x="4288205" y="1059582"/>
            <a:ext cx="595035" cy="1569660"/>
          </a:xfrm>
          <a:prstGeom prst="rect">
            <a:avLst/>
          </a:prstGeom>
          <a:solidFill>
            <a:srgbClr val="FFBF53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水</a:t>
            </a:r>
            <a:endParaRPr lang="en-US" altLang="zh-CN" sz="3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彩</a:t>
            </a:r>
            <a:endParaRPr lang="en-US" altLang="zh-CN" sz="3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画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AC0AE88E-FC87-4CFB-AA3A-2A9CE99E1A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93" y="915566"/>
            <a:ext cx="3208148" cy="22125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B2ABF73E-A07E-4317-8D91-A2DDBA745B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915566"/>
            <a:ext cx="2895600" cy="22125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6B04699E-2D32-456D-93DF-B0FCC828206D}"/>
              </a:ext>
            </a:extLst>
          </p:cNvPr>
          <p:cNvSpPr/>
          <p:nvPr/>
        </p:nvSpPr>
        <p:spPr>
          <a:xfrm>
            <a:off x="1695858" y="3579862"/>
            <a:ext cx="63747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水彩画</a:t>
            </a:r>
            <a:r>
              <a:rPr lang="zh-CN" altLang="en-US" sz="24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是用水调和透明颜料作画的一种绘画方法，简称水彩。</a:t>
            </a:r>
          </a:p>
        </p:txBody>
      </p:sp>
    </p:spTree>
    <p:extLst>
      <p:ext uri="{BB962C8B-B14F-4D97-AF65-F5344CB8AC3E}">
        <p14:creationId xmlns:p14="http://schemas.microsoft.com/office/powerpoint/2010/main" val="658988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06一幅漫画的启示副本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88" y="339502"/>
            <a:ext cx="4556125" cy="455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5519658" y="1779662"/>
            <a:ext cx="3147015" cy="1862048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lstStyle/>
          <a:p>
            <a:pPr algn="ctr"/>
            <a:r>
              <a:rPr lang="zh-CN" altLang="en-US" sz="11500" b="1" dirty="0" smtClean="0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漫画</a:t>
            </a:r>
            <a:endParaRPr lang="zh-CN" altLang="en-US" sz="11500" b="1" dirty="0">
              <a:ln>
                <a:gradFill>
                  <a:gsLst>
                    <a:gs pos="98000">
                      <a:srgbClr val="F88C89"/>
                    </a:gs>
                    <a:gs pos="86000">
                      <a:srgbClr val="F8D078"/>
                    </a:gs>
                    <a:gs pos="73000">
                      <a:srgbClr val="BAD172"/>
                    </a:gs>
                    <a:gs pos="62000">
                      <a:srgbClr val="BEC7AF"/>
                    </a:gs>
                    <a:gs pos="50000">
                      <a:srgbClr val="83D9E3"/>
                    </a:gs>
                    <a:gs pos="37000">
                      <a:srgbClr val="9C61DF"/>
                    </a:gs>
                    <a:gs pos="24000">
                      <a:srgbClr val="CA78E1"/>
                    </a:gs>
                    <a:gs pos="12000">
                      <a:srgbClr val="E564DF"/>
                    </a:gs>
                    <a:gs pos="0">
                      <a:srgbClr val="F86CC0"/>
                    </a:gs>
                  </a:gsLst>
                  <a:lin ang="0"/>
                </a:gradFill>
              </a:ln>
              <a:gradFill>
                <a:gsLst>
                  <a:gs pos="79000">
                    <a:srgbClr val="CCFF66"/>
                  </a:gs>
                  <a:gs pos="94000">
                    <a:srgbClr val="FFFF00">
                      <a:alpha val="50000"/>
                    </a:srgbClr>
                  </a:gs>
                  <a:gs pos="70000">
                    <a:srgbClr val="00FF00">
                      <a:alpha val="13000"/>
                    </a:srgbClr>
                  </a:gs>
                  <a:gs pos="56000">
                    <a:srgbClr val="00FFFF">
                      <a:alpha val="50000"/>
                    </a:srgbClr>
                  </a:gs>
                  <a:gs pos="43000">
                    <a:srgbClr val="00FFFF">
                      <a:alpha val="13000"/>
                    </a:srgbClr>
                  </a:gs>
                  <a:gs pos="22000">
                    <a:srgbClr val="FF00FF">
                      <a:alpha val="50000"/>
                    </a:srgbClr>
                  </a:gs>
                  <a:gs pos="33000">
                    <a:srgbClr val="9900FF">
                      <a:alpha val="50000"/>
                    </a:srgbClr>
                  </a:gs>
                  <a:gs pos="5000">
                    <a:srgbClr val="FF00FF">
                      <a:alpha val="50000"/>
                    </a:srgbClr>
                  </a:gs>
                  <a:gs pos="0">
                    <a:srgbClr val="FF3300">
                      <a:alpha val="50000"/>
                    </a:srgbClr>
                  </a:gs>
                  <a:gs pos="100000">
                    <a:srgbClr val="FF3300">
                      <a:alpha val="30000"/>
                    </a:srgbClr>
                  </a:gs>
                </a:gsLst>
                <a:lin ang="0"/>
              </a:gradFill>
              <a:effectLst>
                <a:outerShdw blurRad="50800" dist="38100" algn="l" rotWithShape="0">
                  <a:srgbClr val="CC00CC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7737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3432164" y="675024"/>
            <a:ext cx="2279671" cy="720079"/>
            <a:chOff x="7894021" y="3670796"/>
            <a:chExt cx="3531124" cy="1037401"/>
          </a:xfrm>
        </p:grpSpPr>
        <p:grpSp>
          <p:nvGrpSpPr>
            <p:cNvPr id="21" name="组合 20"/>
            <p:cNvGrpSpPr/>
            <p:nvPr/>
          </p:nvGrpSpPr>
          <p:grpSpPr>
            <a:xfrm>
              <a:off x="7932102" y="3756390"/>
              <a:ext cx="3313413" cy="951807"/>
              <a:chOff x="4265168" y="1856328"/>
              <a:chExt cx="7230171" cy="991807"/>
            </a:xfrm>
          </p:grpSpPr>
          <p:sp>
            <p:nvSpPr>
              <p:cNvPr id="23" name="圆角矩形 22"/>
              <p:cNvSpPr/>
              <p:nvPr/>
            </p:nvSpPr>
            <p:spPr>
              <a:xfrm>
                <a:off x="4265168" y="1856328"/>
                <a:ext cx="7230171" cy="991807"/>
              </a:xfrm>
              <a:prstGeom prst="roundRect">
                <a:avLst>
                  <a:gd name="adj" fmla="val 31810"/>
                </a:avLst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4377414" y="1935583"/>
                <a:ext cx="7005678" cy="833295"/>
              </a:xfrm>
              <a:prstGeom prst="roundRect">
                <a:avLst>
                  <a:gd name="adj" fmla="val 3181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2" name="矩形 21"/>
            <p:cNvSpPr/>
            <p:nvPr/>
          </p:nvSpPr>
          <p:spPr>
            <a:xfrm>
              <a:off x="7894021" y="3670796"/>
              <a:ext cx="3531124" cy="88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什么是漫画？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80229" y="1923678"/>
            <a:ext cx="7562122" cy="2308324"/>
            <a:chOff x="1042326" y="2067694"/>
            <a:chExt cx="7562122" cy="2308324"/>
          </a:xfrm>
        </p:grpSpPr>
        <p:sp>
          <p:nvSpPr>
            <p:cNvPr id="25" name="AutoShape 513"/>
            <p:cNvSpPr>
              <a:spLocks noChangeArrowheads="1"/>
            </p:cNvSpPr>
            <p:nvPr/>
          </p:nvSpPr>
          <p:spPr bwMode="auto">
            <a:xfrm>
              <a:off x="1042326" y="2067694"/>
              <a:ext cx="7562121" cy="2241185"/>
            </a:xfrm>
            <a:prstGeom prst="roundRect">
              <a:avLst>
                <a:gd name="adj" fmla="val 5801"/>
              </a:avLst>
            </a:prstGeom>
            <a:solidFill>
              <a:srgbClr val="FFFFFF"/>
            </a:solidFill>
            <a:ln w="19050" algn="ctr">
              <a:solidFill>
                <a:srgbClr val="9CCE36"/>
              </a:solidFill>
              <a:prstDash val="lgDashDotDot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ulim" pitchFamily="34" charset="-127"/>
                <a:ea typeface="Gulim" pitchFamily="34" charset="-127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1187624" y="2067694"/>
              <a:ext cx="7416824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    漫画是一种具有</a:t>
              </a:r>
              <a:r>
                <a:rPr lang="zh-CN" altLang="en-US" sz="24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强烈讽刺性或批评性</a:t>
              </a: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的画面。画家从生活现象中取材，通过夸张、比喻、象征、等手法，来表现幽默、风趣的画面，来讽刺、批评或表扬某些人或事，引人深思，给人以启示。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7806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3331714" y="794040"/>
            <a:ext cx="2392414" cy="720079"/>
            <a:chOff x="7932102" y="3670796"/>
            <a:chExt cx="3705759" cy="1037401"/>
          </a:xfrm>
        </p:grpSpPr>
        <p:grpSp>
          <p:nvGrpSpPr>
            <p:cNvPr id="21" name="组合 20"/>
            <p:cNvGrpSpPr/>
            <p:nvPr/>
          </p:nvGrpSpPr>
          <p:grpSpPr>
            <a:xfrm>
              <a:off x="7932102" y="3756390"/>
              <a:ext cx="3313413" cy="951807"/>
              <a:chOff x="4265168" y="1856328"/>
              <a:chExt cx="7230171" cy="991807"/>
            </a:xfrm>
          </p:grpSpPr>
          <p:sp>
            <p:nvSpPr>
              <p:cNvPr id="23" name="圆角矩形 22"/>
              <p:cNvSpPr/>
              <p:nvPr/>
            </p:nvSpPr>
            <p:spPr>
              <a:xfrm>
                <a:off x="4265168" y="1856328"/>
                <a:ext cx="7230171" cy="991807"/>
              </a:xfrm>
              <a:prstGeom prst="roundRect">
                <a:avLst>
                  <a:gd name="adj" fmla="val 31810"/>
                </a:avLst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4377414" y="1935583"/>
                <a:ext cx="7005678" cy="833295"/>
              </a:xfrm>
              <a:prstGeom prst="roundRect">
                <a:avLst>
                  <a:gd name="adj" fmla="val 3181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2" name="矩形 21"/>
            <p:cNvSpPr/>
            <p:nvPr/>
          </p:nvSpPr>
          <p:spPr>
            <a:xfrm>
              <a:off x="8106737" y="3670796"/>
              <a:ext cx="3531124" cy="9186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漫画的特点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074303" y="1851670"/>
            <a:ext cx="7562122" cy="2308324"/>
            <a:chOff x="1042326" y="2067694"/>
            <a:chExt cx="7562122" cy="2308324"/>
          </a:xfrm>
        </p:grpSpPr>
        <p:sp>
          <p:nvSpPr>
            <p:cNvPr id="25" name="AutoShape 513"/>
            <p:cNvSpPr>
              <a:spLocks noChangeArrowheads="1"/>
            </p:cNvSpPr>
            <p:nvPr/>
          </p:nvSpPr>
          <p:spPr bwMode="auto">
            <a:xfrm>
              <a:off x="1042326" y="2067694"/>
              <a:ext cx="7562121" cy="2241185"/>
            </a:xfrm>
            <a:prstGeom prst="roundRect">
              <a:avLst>
                <a:gd name="adj" fmla="val 5801"/>
              </a:avLst>
            </a:prstGeom>
            <a:solidFill>
              <a:srgbClr val="FFFFFF"/>
            </a:solidFill>
            <a:ln w="19050" algn="ctr">
              <a:solidFill>
                <a:srgbClr val="9CCE36"/>
              </a:solidFill>
              <a:prstDash val="lgDashDotDot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ulim" pitchFamily="34" charset="-127"/>
                <a:ea typeface="Gulim" pitchFamily="34" charset="-127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1187624" y="2067694"/>
              <a:ext cx="7416824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1.</a:t>
              </a: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画面简洁明了；</a:t>
              </a:r>
              <a:endPara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2.</a:t>
              </a: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画面意味深长；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透过画面的内容一定包含着对某种现象的讽刺或歌颂。</a:t>
              </a:r>
              <a:r>
                <a:rPr lang="en-US" altLang="zh-CN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3.</a:t>
              </a: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画风诙谐幽默。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7846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267744" y="1779662"/>
            <a:ext cx="47525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 smtClean="0">
                <a:latin typeface="黑体" pitchFamily="49" charset="-122"/>
                <a:ea typeface="黑体" pitchFamily="49" charset="-122"/>
              </a:rPr>
              <a:t>漫画的启示</a:t>
            </a:r>
            <a:endParaRPr lang="zh-CN" altLang="en-US" sz="6600" dirty="0"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7380312" y="4155926"/>
            <a:ext cx="1440160" cy="349587"/>
            <a:chOff x="7308304" y="3806519"/>
            <a:chExt cx="1440160" cy="349587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0094" y="3821940"/>
              <a:ext cx="1438370" cy="3341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4" name="文本框 15">
              <a:hlinkClick r:id="rId4" action="ppaction://hlinksldjump"/>
            </p:cNvPr>
            <p:cNvSpPr txBox="1"/>
            <p:nvPr/>
          </p:nvSpPr>
          <p:spPr>
            <a:xfrm>
              <a:off x="7308304" y="3806519"/>
              <a:ext cx="1086986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kumimoji="1" lang="zh-CN" altLang="en-US" sz="1800" b="1" dirty="0">
                  <a:solidFill>
                    <a:schemeClr val="bg1"/>
                  </a:solidFill>
                </a:rPr>
                <a:t>第一课时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382102" y="4516560"/>
            <a:ext cx="1438370" cy="346249"/>
            <a:chOff x="7310094" y="4155926"/>
            <a:chExt cx="1438370" cy="346249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0094" y="4163978"/>
              <a:ext cx="1438370" cy="3341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7" name="文本框 14">
              <a:hlinkClick r:id="rId5" action="ppaction://hlinksldjump"/>
            </p:cNvPr>
            <p:cNvSpPr txBox="1"/>
            <p:nvPr/>
          </p:nvSpPr>
          <p:spPr>
            <a:xfrm>
              <a:off x="7319179" y="4155926"/>
              <a:ext cx="1086986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kumimoji="1" lang="zh-CN" altLang="en-US" sz="1800" b="1" dirty="0">
                  <a:solidFill>
                    <a:schemeClr val="bg1"/>
                  </a:solidFill>
                </a:rPr>
                <a:t>第二课时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51520" y="196647"/>
            <a:ext cx="27174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2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语</a:t>
            </a:r>
            <a:r>
              <a:rPr lang="zh-CN" altLang="en-US" sz="2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文 </a:t>
            </a:r>
            <a:r>
              <a:rPr lang="zh-CN" altLang="en-US" sz="22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</a:t>
            </a:r>
            <a:r>
              <a:rPr lang="zh-CN" altLang="en-US" sz="22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zh-CN" altLang="en-US" sz="22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级 下</a:t>
            </a:r>
            <a:r>
              <a:rPr lang="zh-CN" altLang="en-US" sz="22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册 </a:t>
            </a:r>
            <a:endParaRPr lang="zh-CN" altLang="en-US" sz="22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638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:a16="http://schemas.microsoft.com/office/drawing/2014/main" xmlns="" id="{CD294244-C9A6-41CD-9D8A-66E7986893EA}"/>
              </a:ext>
            </a:extLst>
          </p:cNvPr>
          <p:cNvSpPr txBox="1"/>
          <p:nvPr/>
        </p:nvSpPr>
        <p:spPr>
          <a:xfrm>
            <a:off x="3594897" y="1891948"/>
            <a:ext cx="2953387" cy="9002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54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审题指导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D98EB97-B3F9-4D72-B987-54578ED324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7600" y1="26000" x2="29800" y2="29000"/>
                        <a14:foregroundMark x1="15200" y1="49200" x2="21000" y2="49600"/>
                        <a14:foregroundMark x1="25000" y1="75400" x2="30800" y2="70200"/>
                        <a14:foregroundMark x1="72000" y1="70600" x2="74600" y2="73800"/>
                        <a14:foregroundMark x1="83000" y1="48800" x2="87600" y2="48800"/>
                        <a14:foregroundMark x1="74000" y1="26400" x2="77600" y2="23600"/>
                        <a14:foregroundMark x1="51400" y1="16200" x2="51800" y2="1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749" y="1464439"/>
            <a:ext cx="1996516" cy="1996516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07504" y="498939"/>
            <a:ext cx="1440160" cy="355767"/>
            <a:chOff x="7308304" y="3821940"/>
            <a:chExt cx="1440160" cy="35576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0094" y="3821940"/>
              <a:ext cx="1438370" cy="3341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" name="文本框 15"/>
            <p:cNvSpPr txBox="1"/>
            <p:nvPr/>
          </p:nvSpPr>
          <p:spPr>
            <a:xfrm>
              <a:off x="7308304" y="3831458"/>
              <a:ext cx="1086986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kumimoji="1" lang="zh-CN" altLang="en-US" sz="1800" b="1" dirty="0">
                  <a:solidFill>
                    <a:schemeClr val="bg1"/>
                  </a:solidFill>
                </a:rPr>
                <a:t>第一课时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98848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1600" y="915566"/>
            <a:ext cx="72845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+mn-ea"/>
              </a:rPr>
              <a:t> </a:t>
            </a:r>
            <a:r>
              <a:rPr lang="zh-CN" altLang="en-US" sz="2400" b="1" dirty="0" smtClean="0">
                <a:latin typeface="+mn-ea"/>
              </a:rPr>
              <a:t>   </a:t>
            </a:r>
            <a:r>
              <a:rPr lang="zh-CN" altLang="en-US" sz="2400" b="1" smtClean="0">
                <a:latin typeface="+mn-ea"/>
              </a:rPr>
              <a:t>漫画往往意味深长，能引发我们</a:t>
            </a:r>
            <a:r>
              <a:rPr lang="zh-CN" altLang="en-US" sz="2400" b="1">
                <a:latin typeface="+mn-ea"/>
              </a:rPr>
              <a:t>的</a:t>
            </a:r>
            <a:r>
              <a:rPr lang="zh-CN" altLang="en-US" sz="2400" b="1" smtClean="0">
                <a:latin typeface="+mn-ea"/>
              </a:rPr>
              <a:t>思</a:t>
            </a:r>
            <a:r>
              <a:rPr lang="zh-CN" altLang="en-US" sz="2400" b="1" dirty="0" smtClean="0">
                <a:latin typeface="+mn-ea"/>
              </a:rPr>
              <a:t>考。你能读懂下面这两幅漫画吗？从中获得了什么启示？</a:t>
            </a:r>
            <a:endParaRPr lang="en-US" altLang="zh-CN" sz="2400" b="1" dirty="0" smtClean="0">
              <a:latin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55" y="411404"/>
            <a:ext cx="366860" cy="456339"/>
          </a:xfrm>
          <a:prstGeom prst="rect">
            <a:avLst/>
          </a:prstGeom>
        </p:spPr>
      </p:pic>
      <p:sp>
        <p:nvSpPr>
          <p:cNvPr id="6" name="文本框 14"/>
          <p:cNvSpPr txBox="1"/>
          <p:nvPr/>
        </p:nvSpPr>
        <p:spPr>
          <a:xfrm>
            <a:off x="660303" y="339502"/>
            <a:ext cx="200335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审题指导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60000">
            <a:off x="1594617" y="2126383"/>
            <a:ext cx="2138084" cy="1584176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475656" y="4102402"/>
            <a:ext cx="72845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400" b="1" dirty="0" smtClean="0"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23392" y="3917735"/>
            <a:ext cx="7581010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400" b="1" dirty="0">
                <a:latin typeface="+mn-ea"/>
              </a:rPr>
              <a:t> </a:t>
            </a:r>
            <a:r>
              <a:rPr lang="zh-CN" altLang="en-US" sz="2400" b="1" dirty="0" smtClean="0">
                <a:latin typeface="+mn-ea"/>
              </a:rPr>
              <a:t>   这次习作，让我们写一写从漫画中获得的启示。可以从上面两幅漫画中选择一幅来写，也可以写其他漫画。</a:t>
            </a:r>
            <a:endParaRPr lang="en-US" altLang="zh-CN" sz="2400" b="1" dirty="0" smtClean="0">
              <a:latin typeface="+mn-ea"/>
            </a:endParaRPr>
          </a:p>
        </p:txBody>
      </p:sp>
      <p:pic>
        <p:nvPicPr>
          <p:cNvPr id="3" name="Picture 2" descr="C:\Users\BJBFB01\Desktop\10_义务教育教科书语文五年级下册_租型_pdf_p0121_Pre_副本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195" t="27390" r="14376" b="52621"/>
          <a:stretch/>
        </p:blipFill>
        <p:spPr bwMode="auto">
          <a:xfrm>
            <a:off x="5220072" y="2040326"/>
            <a:ext cx="2281830" cy="166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77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936104" y="1564290"/>
            <a:ext cx="7416824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 dirty="0" smtClean="0"/>
              <a:t>        选择课本中的一幅漫画或其他漫画，写一写从漫画中获得的启示。</a:t>
            </a:r>
            <a:endParaRPr lang="zh-CN" altLang="en-US" sz="3200" b="1" dirty="0"/>
          </a:p>
        </p:txBody>
      </p:sp>
      <p:grpSp>
        <p:nvGrpSpPr>
          <p:cNvPr id="6" name="组合 8"/>
          <p:cNvGrpSpPr/>
          <p:nvPr/>
        </p:nvGrpSpPr>
        <p:grpSpPr>
          <a:xfrm>
            <a:off x="5508103" y="3111413"/>
            <a:ext cx="2088233" cy="1080120"/>
            <a:chOff x="1218107" y="2336363"/>
            <a:chExt cx="1418843" cy="730908"/>
          </a:xfrm>
        </p:grpSpPr>
        <p:sp>
          <p:nvSpPr>
            <p:cNvPr id="10" name="云形 9"/>
            <p:cNvSpPr/>
            <p:nvPr/>
          </p:nvSpPr>
          <p:spPr>
            <a:xfrm>
              <a:off x="1218107" y="2336363"/>
              <a:ext cx="1418843" cy="730908"/>
            </a:xfrm>
            <a:prstGeom prst="cloud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462736" y="2482496"/>
              <a:ext cx="1076363" cy="395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prstClr val="black"/>
                  </a:solidFill>
                  <a:latin typeface="黑体" pitchFamily="49" charset="-122"/>
                  <a:ea typeface="黑体" pitchFamily="49" charset="-122"/>
                </a:rPr>
                <a:t>议论文</a:t>
              </a:r>
              <a:endParaRPr lang="zh-CN" altLang="en-US" sz="32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0" y="267494"/>
            <a:ext cx="2973841" cy="1219200"/>
            <a:chOff x="-180528" y="92972"/>
            <a:chExt cx="2973841" cy="1219200"/>
          </a:xfrm>
        </p:grpSpPr>
        <p:sp>
          <p:nvSpPr>
            <p:cNvPr id="8" name="矩形 7"/>
            <p:cNvSpPr/>
            <p:nvPr/>
          </p:nvSpPr>
          <p:spPr>
            <a:xfrm>
              <a:off x="755576" y="379406"/>
              <a:ext cx="203773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 dirty="0">
                  <a:solidFill>
                    <a:srgbClr val="0000FF"/>
                  </a:solidFill>
                  <a:latin typeface="幼圆" pitchFamily="49" charset="-122"/>
                  <a:ea typeface="幼圆" pitchFamily="49" charset="-122"/>
                  <a:sym typeface="+mn-ea"/>
                </a:rPr>
                <a:t>习作内容</a:t>
              </a:r>
              <a:endParaRPr lang="zh-CN" altLang="en-US" b="1" dirty="0">
                <a:solidFill>
                  <a:srgbClr val="0000FF"/>
                </a:solidFill>
                <a:latin typeface="幼圆" pitchFamily="49" charset="-122"/>
                <a:ea typeface="幼圆" pitchFamily="49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37525" y1="42500" x2="59082" y2="47250"/>
                          <a14:foregroundMark x1="53293" y1="36750" x2="44910" y2="54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80528" y="92972"/>
              <a:ext cx="1527048" cy="1219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83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51520" y="679417"/>
            <a:ext cx="7215238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    写的时候注意以下几点</a:t>
            </a:r>
            <a:r>
              <a:rPr lang="en-US" altLang="zh-CN" sz="2400" b="1" dirty="0">
                <a:latin typeface="宋体" pitchFamily="2" charset="-122"/>
                <a:ea typeface="宋体" pitchFamily="2" charset="-122"/>
              </a:rPr>
              <a:t>:</a:t>
            </a:r>
            <a:endParaRPr lang="en-US" altLang="zh-CN" sz="2400" b="1" dirty="0" smtClean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83568" y="3939902"/>
            <a:ext cx="8352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  <a:sym typeface="+mn-ea"/>
              </a:rPr>
              <a:t>可以分成观察、思考、撰写三个步骤去梳理。</a:t>
            </a:r>
            <a:endParaRPr lang="zh-CN" altLang="en-US" sz="3200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31640" y="1467265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2E2ED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观察</a:t>
            </a:r>
            <a:r>
              <a:rPr lang="zh-CN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zh-CN" altLang="en-US" sz="2400" b="1" dirty="0" smtClean="0"/>
              <a:t>看看漫画画的是什么</a:t>
            </a:r>
            <a:r>
              <a:rPr lang="zh-CN" altLang="en-US" sz="2400" b="1" smtClean="0"/>
              <a:t>内容。</a:t>
            </a:r>
            <a:endParaRPr lang="zh-CN" alt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331640" y="1995686"/>
            <a:ext cx="7128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2E2ED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思考</a:t>
            </a:r>
            <a:r>
              <a:rPr lang="zh-CN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zh-CN" altLang="en-US" sz="2400" b="1" dirty="0" smtClean="0"/>
              <a:t>借助漫画的标题或简单的文字提示，联系生活中的人或事，思考漫画的含义，获得启示。</a:t>
            </a:r>
            <a:endParaRPr lang="en-US" altLang="zh-CN" sz="2400" b="1" dirty="0" smtClean="0"/>
          </a:p>
        </p:txBody>
      </p:sp>
      <p:sp>
        <p:nvSpPr>
          <p:cNvPr id="3" name="矩形 2"/>
          <p:cNvSpPr/>
          <p:nvPr/>
        </p:nvSpPr>
        <p:spPr>
          <a:xfrm>
            <a:off x="1331640" y="2980745"/>
            <a:ext cx="6768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2E2ED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撰写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zh-CN" altLang="en-US" sz="2400" b="1" dirty="0">
                <a:solidFill>
                  <a:prstClr val="black"/>
                </a:solidFill>
              </a:rPr>
              <a:t>先写清楚漫画的内容，再写出自己的思考。</a:t>
            </a:r>
          </a:p>
        </p:txBody>
      </p:sp>
    </p:spTree>
    <p:extLst>
      <p:ext uri="{BB962C8B-B14F-4D97-AF65-F5344CB8AC3E}">
        <p14:creationId xmlns:p14="http://schemas.microsoft.com/office/powerpoint/2010/main" val="335908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27584" y="1491630"/>
            <a:ext cx="7632848" cy="2973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 smtClean="0">
                <a:latin typeface="宋体" pitchFamily="2" charset="-122"/>
              </a:rPr>
              <a:t>    本</a:t>
            </a:r>
            <a:r>
              <a:rPr lang="zh-CN" altLang="en-US" sz="2400" b="1" dirty="0">
                <a:latin typeface="宋体" pitchFamily="2" charset="-122"/>
              </a:rPr>
              <a:t>次习作让写漫画的启示，可以直接用漫画的启示拟题，如</a:t>
            </a:r>
            <a:r>
              <a:rPr lang="en-US" altLang="zh-CN" sz="2400" b="1" dirty="0">
                <a:latin typeface="宋体" pitchFamily="2" charset="-122"/>
              </a:rPr>
              <a:t>《</a:t>
            </a:r>
            <a:r>
              <a:rPr lang="zh-CN" altLang="en-US" sz="2400" b="1" dirty="0">
                <a:latin typeface="宋体" pitchFamily="2" charset="-122"/>
              </a:rPr>
              <a:t>漫画</a:t>
            </a:r>
            <a:r>
              <a:rPr lang="en-US" altLang="zh-CN" sz="2400" b="1" dirty="0">
                <a:latin typeface="宋体" pitchFamily="2" charset="-122"/>
              </a:rPr>
              <a:t>&lt;</a:t>
            </a:r>
            <a:r>
              <a:rPr lang="zh-CN" altLang="en-US" sz="2400" b="1" dirty="0">
                <a:latin typeface="宋体" pitchFamily="2" charset="-122"/>
              </a:rPr>
              <a:t>文明只差一步</a:t>
            </a:r>
            <a:r>
              <a:rPr lang="en-US" altLang="zh-CN" sz="2400" b="1" dirty="0">
                <a:latin typeface="宋体" pitchFamily="2" charset="-122"/>
              </a:rPr>
              <a:t>&gt;</a:t>
            </a:r>
            <a:r>
              <a:rPr lang="zh-CN" altLang="en-US" sz="2400" b="1" dirty="0">
                <a:latin typeface="宋体" pitchFamily="2" charset="-122"/>
              </a:rPr>
              <a:t>的启示</a:t>
            </a:r>
            <a:r>
              <a:rPr lang="en-US" altLang="zh-CN" sz="2400" b="1" dirty="0">
                <a:latin typeface="宋体" pitchFamily="2" charset="-122"/>
              </a:rPr>
              <a:t>》《&lt;</a:t>
            </a:r>
            <a:r>
              <a:rPr lang="zh-CN" altLang="en-US" sz="2400" b="1" dirty="0">
                <a:latin typeface="宋体" pitchFamily="2" charset="-122"/>
              </a:rPr>
              <a:t>这段木头里有“虫”</a:t>
            </a:r>
            <a:r>
              <a:rPr lang="en-US" altLang="zh-CN" sz="2400" b="1" dirty="0">
                <a:latin typeface="宋体" pitchFamily="2" charset="-122"/>
              </a:rPr>
              <a:t>&gt;</a:t>
            </a:r>
            <a:r>
              <a:rPr lang="zh-CN" altLang="en-US" sz="2400" b="1" dirty="0">
                <a:latin typeface="宋体" pitchFamily="2" charset="-122"/>
              </a:rPr>
              <a:t>的启示</a:t>
            </a:r>
            <a:r>
              <a:rPr lang="en-US" altLang="zh-CN" sz="2400" b="1" dirty="0">
                <a:latin typeface="宋体" pitchFamily="2" charset="-122"/>
              </a:rPr>
              <a:t>》</a:t>
            </a:r>
            <a:r>
              <a:rPr lang="zh-CN" altLang="en-US" sz="2400" b="1" dirty="0">
                <a:latin typeface="宋体" pitchFamily="2" charset="-122"/>
              </a:rPr>
              <a:t>等。还可以用漫画的题目拟题，如</a:t>
            </a:r>
            <a:r>
              <a:rPr lang="en-US" altLang="zh-CN" sz="2400" b="1" dirty="0">
                <a:latin typeface="宋体" pitchFamily="2" charset="-122"/>
              </a:rPr>
              <a:t>《</a:t>
            </a:r>
            <a:r>
              <a:rPr lang="zh-CN" altLang="en-US" sz="2400" b="1" dirty="0">
                <a:latin typeface="宋体" pitchFamily="2" charset="-122"/>
              </a:rPr>
              <a:t>文明只差一步</a:t>
            </a:r>
            <a:r>
              <a:rPr lang="en-US" altLang="zh-CN" sz="2400" b="1" dirty="0">
                <a:latin typeface="宋体" pitchFamily="2" charset="-122"/>
              </a:rPr>
              <a:t>》《</a:t>
            </a:r>
            <a:r>
              <a:rPr lang="zh-CN" altLang="en-US" sz="2400" b="1" dirty="0">
                <a:latin typeface="宋体" pitchFamily="2" charset="-122"/>
              </a:rPr>
              <a:t>两只小狗</a:t>
            </a:r>
            <a:r>
              <a:rPr lang="en-US" altLang="zh-CN" sz="2400" b="1" dirty="0">
                <a:latin typeface="宋体" pitchFamily="2" charset="-122"/>
              </a:rPr>
              <a:t>》</a:t>
            </a:r>
            <a:r>
              <a:rPr lang="zh-CN" altLang="en-US" sz="2400" b="1" dirty="0">
                <a:latin typeface="宋体" pitchFamily="2" charset="-122"/>
              </a:rPr>
              <a:t>等。还可以用</a:t>
            </a:r>
            <a:r>
              <a:rPr lang="en-US" altLang="zh-CN" sz="2400" b="1" dirty="0">
                <a:latin typeface="宋体" pitchFamily="2" charset="-122"/>
              </a:rPr>
              <a:t>《</a:t>
            </a:r>
            <a:r>
              <a:rPr lang="zh-CN" altLang="en-US" sz="2400" b="1" dirty="0">
                <a:latin typeface="宋体" pitchFamily="2" charset="-122"/>
              </a:rPr>
              <a:t>从</a:t>
            </a:r>
            <a:r>
              <a:rPr lang="en-US" altLang="zh-CN" sz="2400" b="1" dirty="0">
                <a:latin typeface="宋体" pitchFamily="2" charset="-122"/>
              </a:rPr>
              <a:t>&lt;……&gt;</a:t>
            </a:r>
            <a:r>
              <a:rPr lang="zh-CN" altLang="en-US" sz="2400" b="1" dirty="0">
                <a:latin typeface="宋体" pitchFamily="2" charset="-122"/>
              </a:rPr>
              <a:t>说起</a:t>
            </a:r>
            <a:r>
              <a:rPr lang="en-US" altLang="zh-CN" sz="2400" b="1" dirty="0">
                <a:latin typeface="宋体" pitchFamily="2" charset="-122"/>
              </a:rPr>
              <a:t>》</a:t>
            </a:r>
            <a:r>
              <a:rPr lang="zh-CN" altLang="en-US" sz="2400" b="1" dirty="0">
                <a:latin typeface="宋体" pitchFamily="2" charset="-122"/>
              </a:rPr>
              <a:t>拟题，如</a:t>
            </a:r>
            <a:r>
              <a:rPr lang="en-US" altLang="zh-CN" sz="2400" b="1" dirty="0">
                <a:latin typeface="宋体" pitchFamily="2" charset="-122"/>
              </a:rPr>
              <a:t>《</a:t>
            </a:r>
            <a:r>
              <a:rPr lang="zh-CN" altLang="en-US" sz="2400" b="1">
                <a:latin typeface="宋体" pitchFamily="2" charset="-122"/>
              </a:rPr>
              <a:t>从</a:t>
            </a:r>
            <a:r>
              <a:rPr lang="en-US" altLang="zh-CN" sz="2400" b="1" smtClean="0">
                <a:latin typeface="宋体" pitchFamily="2" charset="-122"/>
              </a:rPr>
              <a:t>&lt;</a:t>
            </a:r>
            <a:r>
              <a:rPr lang="zh-CN" altLang="en-US" sz="2400" b="1">
                <a:latin typeface="宋体" pitchFamily="2" charset="-122"/>
              </a:rPr>
              <a:t>待业啄木鸟</a:t>
            </a:r>
            <a:r>
              <a:rPr lang="en-US" altLang="zh-CN" sz="2400" b="1" smtClean="0">
                <a:latin typeface="宋体" pitchFamily="2" charset="-122"/>
              </a:rPr>
              <a:t>&gt;</a:t>
            </a:r>
            <a:r>
              <a:rPr lang="zh-CN" altLang="en-US" sz="2400" b="1" dirty="0">
                <a:latin typeface="宋体" pitchFamily="2" charset="-122"/>
              </a:rPr>
              <a:t>说起</a:t>
            </a:r>
            <a:r>
              <a:rPr lang="en-US" altLang="zh-CN" sz="2400" b="1" dirty="0">
                <a:latin typeface="宋体" pitchFamily="2" charset="-122"/>
              </a:rPr>
              <a:t>》</a:t>
            </a:r>
            <a:r>
              <a:rPr lang="zh-CN" altLang="en-US" sz="2400" b="1" dirty="0">
                <a:latin typeface="宋体" pitchFamily="2" charset="-122"/>
              </a:rPr>
              <a:t>，</a:t>
            </a:r>
            <a:r>
              <a:rPr lang="en-US" altLang="zh-CN" sz="2400" b="1" dirty="0">
                <a:latin typeface="宋体" pitchFamily="2" charset="-122"/>
              </a:rPr>
              <a:t>《</a:t>
            </a:r>
            <a:r>
              <a:rPr lang="zh-CN" altLang="en-US" sz="2400" b="1" dirty="0">
                <a:latin typeface="宋体" pitchFamily="2" charset="-122"/>
              </a:rPr>
              <a:t>从</a:t>
            </a:r>
            <a:r>
              <a:rPr lang="en-US" altLang="zh-CN" sz="2400" b="1" dirty="0">
                <a:latin typeface="宋体" pitchFamily="2" charset="-122"/>
              </a:rPr>
              <a:t>&lt;</a:t>
            </a:r>
            <a:r>
              <a:rPr lang="zh-CN" altLang="en-US" sz="2400" b="1" dirty="0">
                <a:latin typeface="宋体" pitchFamily="2" charset="-122"/>
              </a:rPr>
              <a:t>妈妈，水开了</a:t>
            </a:r>
            <a:r>
              <a:rPr lang="en-US" altLang="zh-CN" sz="2400" b="1" dirty="0">
                <a:latin typeface="宋体" pitchFamily="2" charset="-122"/>
              </a:rPr>
              <a:t>&gt;</a:t>
            </a:r>
            <a:r>
              <a:rPr lang="zh-CN" altLang="en-US" sz="2400" b="1" dirty="0">
                <a:latin typeface="宋体" pitchFamily="2" charset="-122"/>
              </a:rPr>
              <a:t>说起</a:t>
            </a:r>
            <a:r>
              <a:rPr lang="en-US" altLang="zh-CN" sz="2400" b="1" dirty="0">
                <a:latin typeface="宋体" pitchFamily="2" charset="-122"/>
              </a:rPr>
              <a:t>》</a:t>
            </a:r>
            <a:r>
              <a:rPr lang="zh-CN" altLang="en-US" sz="2400" b="1" dirty="0">
                <a:latin typeface="宋体" pitchFamily="2" charset="-122"/>
              </a:rPr>
              <a:t>等。</a:t>
            </a:r>
            <a:endParaRPr lang="zh-CN" altLang="zh-CN" sz="2400" b="1" dirty="0">
              <a:latin typeface="宋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79512" y="483518"/>
            <a:ext cx="2668506" cy="854671"/>
            <a:chOff x="-108520" y="419194"/>
            <a:chExt cx="2668506" cy="85467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6786" b="92143" l="4938" r="48642">
                          <a14:foregroundMark x1="22963" y1="46071" x2="39753" y2="51429"/>
                          <a14:foregroundMark x1="38272" y1="47143" x2="25679" y2="53929"/>
                          <a14:foregroundMark x1="38272" y1="43214" x2="34568" y2="52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964" r="50000"/>
            <a:stretch/>
          </p:blipFill>
          <p:spPr>
            <a:xfrm>
              <a:off x="-108520" y="419194"/>
              <a:ext cx="792088" cy="854671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522249" y="523363"/>
              <a:ext cx="203773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 dirty="0">
                  <a:solidFill>
                    <a:srgbClr val="0000FF"/>
                  </a:solidFill>
                  <a:latin typeface="幼圆" pitchFamily="49" charset="-122"/>
                  <a:ea typeface="幼圆" pitchFamily="49" charset="-122"/>
                  <a:sym typeface="+mn-ea"/>
                </a:rPr>
                <a:t>拟题思路</a:t>
              </a:r>
              <a:endParaRPr lang="zh-CN" altLang="en-US" b="1" dirty="0">
                <a:solidFill>
                  <a:srgbClr val="0000FF"/>
                </a:solidFill>
                <a:latin typeface="幼圆" pitchFamily="49" charset="-122"/>
                <a:ea typeface="幼圆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702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01323" y="1529146"/>
            <a:ext cx="6000792" cy="1731243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/>
          <a:p>
            <a:pPr indent="457200" algn="just"/>
            <a:r>
              <a:rPr lang="zh-CN" altLang="en-US" sz="36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和老师一起来观察课本中的两幅漫画，看看漫画画了哪些有趣的</a:t>
            </a:r>
            <a:r>
              <a:rPr lang="zh-CN" altLang="en-US" sz="360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内容。</a:t>
            </a:r>
            <a:endParaRPr lang="zh-CN" altLang="en-US" sz="3600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78" y="1270501"/>
            <a:ext cx="1694180" cy="224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707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C:\Users\Administrator\AppData\Roaming\Tencent\Users\516595749\QQ\WinTemp\RichOle\BPH~F_60GBLY5N~Z}SZKOQ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153" y="817789"/>
            <a:ext cx="46863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标注 1"/>
          <p:cNvSpPr/>
          <p:nvPr/>
        </p:nvSpPr>
        <p:spPr>
          <a:xfrm>
            <a:off x="6265373" y="168128"/>
            <a:ext cx="1440160" cy="792088"/>
          </a:xfrm>
          <a:prstGeom prst="wedgeRectCallout">
            <a:avLst>
              <a:gd name="adj1" fmla="val -106005"/>
              <a:gd name="adj2" fmla="val 14172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b="1" dirty="0">
                <a:solidFill>
                  <a:srgbClr val="FF0000"/>
                </a:solidFill>
              </a:rPr>
              <a:t>一人准备给树浇水</a:t>
            </a:r>
          </a:p>
        </p:txBody>
      </p:sp>
      <p:sp>
        <p:nvSpPr>
          <p:cNvPr id="7" name="矩形标注 6"/>
          <p:cNvSpPr/>
          <p:nvPr/>
        </p:nvSpPr>
        <p:spPr>
          <a:xfrm>
            <a:off x="6790760" y="3010082"/>
            <a:ext cx="2101719" cy="908159"/>
          </a:xfrm>
          <a:prstGeom prst="wedgeRectCallout">
            <a:avLst>
              <a:gd name="adj1" fmla="val -138547"/>
              <a:gd name="adj2" fmla="val 21645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一把铁锹：说明这棵树刚刚被</a:t>
            </a:r>
            <a:r>
              <a:rPr lang="zh-CN" altLang="en-US" b="1" smtClean="0">
                <a:solidFill>
                  <a:srgbClr val="FF0000"/>
                </a:solidFill>
              </a:rPr>
              <a:t>栽上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8" name="矩形标注 7"/>
          <p:cNvSpPr/>
          <p:nvPr/>
        </p:nvSpPr>
        <p:spPr>
          <a:xfrm>
            <a:off x="1002725" y="447423"/>
            <a:ext cx="2367314" cy="1008112"/>
          </a:xfrm>
          <a:prstGeom prst="wedgeRectCallout">
            <a:avLst>
              <a:gd name="adj1" fmla="val 88162"/>
              <a:gd name="adj2" fmla="val 63363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树低矮，枝叶稀少，树干较细。说明树是刚刚栽</a:t>
            </a:r>
            <a:r>
              <a:rPr lang="zh-CN" altLang="en-US" b="1" smtClean="0">
                <a:solidFill>
                  <a:srgbClr val="FF0000"/>
                </a:solidFill>
              </a:rPr>
              <a:t>种的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9" name="矩形标注 8"/>
          <p:cNvSpPr/>
          <p:nvPr/>
        </p:nvSpPr>
        <p:spPr>
          <a:xfrm>
            <a:off x="356838" y="1649662"/>
            <a:ext cx="1829544" cy="920727"/>
          </a:xfrm>
          <a:prstGeom prst="wedgeRectCallout">
            <a:avLst>
              <a:gd name="adj1" fmla="val 142021"/>
              <a:gd name="adj2" fmla="val -1789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一人靠着树，树干变得</a:t>
            </a:r>
            <a:r>
              <a:rPr lang="zh-CN" altLang="en-US" b="1" smtClean="0">
                <a:solidFill>
                  <a:srgbClr val="FF0000"/>
                </a:solidFill>
              </a:rPr>
              <a:t>弯曲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矩形标注 9"/>
          <p:cNvSpPr/>
          <p:nvPr/>
        </p:nvSpPr>
        <p:spPr>
          <a:xfrm>
            <a:off x="251520" y="2931790"/>
            <a:ext cx="2414961" cy="1824716"/>
          </a:xfrm>
          <a:prstGeom prst="wedgeRectCallout">
            <a:avLst>
              <a:gd name="adj1" fmla="val 65386"/>
              <a:gd name="adj2" fmla="val 6621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二人对话：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r>
              <a:rPr lang="zh-CN" altLang="en-US" b="1" dirty="0" smtClean="0">
                <a:solidFill>
                  <a:srgbClr val="FF0000"/>
                </a:solidFill>
              </a:rPr>
              <a:t>浇水的人不明白戴眼镜的人为什么要靠着小树，戴眼镜的人说自己在等着小树变大树后自己在树下</a:t>
            </a:r>
            <a:r>
              <a:rPr lang="zh-CN" altLang="en-US" b="1" smtClean="0">
                <a:solidFill>
                  <a:srgbClr val="FF0000"/>
                </a:solidFill>
              </a:rPr>
              <a:t>乘凉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57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BJBFB01\Desktop\漫画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59832" y="1096707"/>
            <a:ext cx="4322618" cy="3134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标注 6"/>
          <p:cNvSpPr/>
          <p:nvPr/>
        </p:nvSpPr>
        <p:spPr>
          <a:xfrm>
            <a:off x="6992788" y="3565378"/>
            <a:ext cx="1829544" cy="864096"/>
          </a:xfrm>
          <a:prstGeom prst="wedgeRectCallout">
            <a:avLst>
              <a:gd name="adj1" fmla="val -105677"/>
              <a:gd name="adj2" fmla="val -84914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b="1" smtClean="0">
                <a:solidFill>
                  <a:srgbClr val="FF0000"/>
                </a:solidFill>
              </a:rPr>
              <a:t>一只啄木鸟睁着眼睛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8" name="矩形标注 7"/>
          <p:cNvSpPr/>
          <p:nvPr/>
        </p:nvSpPr>
        <p:spPr>
          <a:xfrm>
            <a:off x="827584" y="1488549"/>
            <a:ext cx="2367314" cy="504056"/>
          </a:xfrm>
          <a:prstGeom prst="wedgeRectCallout">
            <a:avLst>
              <a:gd name="adj1" fmla="val 100654"/>
              <a:gd name="adj2" fmla="val 236006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b="1" smtClean="0">
                <a:solidFill>
                  <a:srgbClr val="FF0000"/>
                </a:solidFill>
              </a:rPr>
              <a:t>一只啄木鸟闭着眼睛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矩形标注 9"/>
          <p:cNvSpPr/>
          <p:nvPr/>
        </p:nvSpPr>
        <p:spPr>
          <a:xfrm>
            <a:off x="323528" y="2795455"/>
            <a:ext cx="2414961" cy="1824716"/>
          </a:xfrm>
          <a:prstGeom prst="wedgeRectCallout">
            <a:avLst>
              <a:gd name="adj1" fmla="val 123977"/>
              <a:gd name="adj2" fmla="val 8877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b="1" dirty="0">
                <a:solidFill>
                  <a:srgbClr val="FF0000"/>
                </a:solidFill>
              </a:rPr>
              <a:t>漫画标</a:t>
            </a:r>
            <a:r>
              <a:rPr lang="zh-CN" altLang="en-US" b="1">
                <a:solidFill>
                  <a:srgbClr val="FF0000"/>
                </a:solidFill>
              </a:rPr>
              <a:t>题</a:t>
            </a:r>
            <a:r>
              <a:rPr lang="zh-CN" altLang="en-US" b="1" smtClean="0">
                <a:solidFill>
                  <a:srgbClr val="FF0000"/>
                </a:solidFill>
              </a:rPr>
              <a:t>：待业啄木鸟。待业是指等待就业。啄木鸟能啄开书皮，用细长而尖端有钩的舌头捕食树洞里的虫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2" name="矩形标注 11"/>
          <p:cNvSpPr/>
          <p:nvPr/>
        </p:nvSpPr>
        <p:spPr>
          <a:xfrm>
            <a:off x="4766970" y="380286"/>
            <a:ext cx="2615480" cy="716421"/>
          </a:xfrm>
          <a:prstGeom prst="wedgeRectCallout">
            <a:avLst>
              <a:gd name="adj1" fmla="val -35603"/>
              <a:gd name="adj2" fmla="val 13531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b="1" smtClean="0">
                <a:solidFill>
                  <a:srgbClr val="FF0000"/>
                </a:solidFill>
              </a:rPr>
              <a:t>有很多树桩，有的树桩上长出小的枝叶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1" name="矩形标注 10"/>
          <p:cNvSpPr/>
          <p:nvPr/>
        </p:nvSpPr>
        <p:spPr>
          <a:xfrm>
            <a:off x="6876256" y="1709504"/>
            <a:ext cx="1829544" cy="864096"/>
          </a:xfrm>
          <a:prstGeom prst="wedgeRectCallout">
            <a:avLst>
              <a:gd name="adj1" fmla="val -110363"/>
              <a:gd name="adj2" fmla="val -16571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b="1" smtClean="0">
                <a:solidFill>
                  <a:srgbClr val="FF0000"/>
                </a:solidFill>
              </a:rPr>
              <a:t>远处一只啄木鸟背对着树桩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84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2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3758" y="1447929"/>
            <a:ext cx="6000792" cy="1915909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/>
          <a:p>
            <a:pPr indent="457200" algn="just"/>
            <a:r>
              <a:rPr lang="en-US" altLang="zh-CN" sz="40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40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zh-CN" altLang="en-US" sz="40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小组共同交流，思考漫画的含义，说说你从画中得到了什么</a:t>
            </a:r>
            <a:r>
              <a:rPr lang="zh-CN" altLang="en-US" sz="400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启示。</a:t>
            </a:r>
            <a:endParaRPr lang="zh-CN" altLang="en-US" sz="4000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303020"/>
            <a:ext cx="1694180" cy="224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89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2411760" y="1026914"/>
            <a:ext cx="5598368" cy="2308324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借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助漫画的标题或简单的提示语，联系生活中的人或事，思考漫画的含义，获得启示。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712643" y="1049536"/>
            <a:ext cx="1270085" cy="1386550"/>
            <a:chOff x="854367" y="1147947"/>
            <a:chExt cx="1270085" cy="1386550"/>
          </a:xfrm>
        </p:grpSpPr>
        <p:sp>
          <p:nvSpPr>
            <p:cNvPr id="5" name="矩形 4"/>
            <p:cNvSpPr/>
            <p:nvPr/>
          </p:nvSpPr>
          <p:spPr>
            <a:xfrm>
              <a:off x="1057239" y="2011277"/>
              <a:ext cx="90601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solidFill>
                    <a:srgbClr val="0070C0"/>
                  </a:solidFill>
                  <a:latin typeface="黑体" pitchFamily="49" charset="-122"/>
                  <a:ea typeface="黑体" pitchFamily="49" charset="-122"/>
                </a:rPr>
                <a:t>思考</a:t>
              </a:r>
              <a:endParaRPr lang="zh-CN" altLang="en-US" dirty="0">
                <a:solidFill>
                  <a:srgbClr val="0070C0"/>
                </a:solidFill>
                <a:latin typeface="黑体" pitchFamily="49" charset="-122"/>
                <a:ea typeface="黑体" pitchFamily="49" charset="-122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4367" y="1147947"/>
              <a:ext cx="1270085" cy="9490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3485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866056" y="1563638"/>
            <a:ext cx="71287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kern="0" dirty="0" smtClean="0">
                <a:ea typeface="黑体" panose="02010609060101010101" pitchFamily="49" charset="-122"/>
              </a:rPr>
              <a:t>       我们一起来看看</a:t>
            </a:r>
            <a:r>
              <a:rPr lang="en-US" altLang="zh-CN" sz="3200" kern="0" dirty="0" smtClean="0">
                <a:ea typeface="黑体" panose="02010609060101010101" pitchFamily="49" charset="-122"/>
              </a:rPr>
              <a:t>《</a:t>
            </a:r>
            <a:r>
              <a:rPr lang="zh-CN" altLang="en-US" sz="3200" kern="0" dirty="0" smtClean="0">
                <a:ea typeface="黑体" panose="02010609060101010101" pitchFamily="49" charset="-122"/>
              </a:rPr>
              <a:t>手指</a:t>
            </a:r>
            <a:r>
              <a:rPr lang="en-US" altLang="zh-CN" sz="3200" kern="0" dirty="0" smtClean="0">
                <a:ea typeface="黑体" panose="02010609060101010101" pitchFamily="49" charset="-122"/>
              </a:rPr>
              <a:t>》</a:t>
            </a:r>
            <a:r>
              <a:rPr lang="zh-CN" altLang="en-US" sz="3200" kern="0" dirty="0" smtClean="0">
                <a:ea typeface="黑体" panose="02010609060101010101" pitchFamily="49" charset="-122"/>
              </a:rPr>
              <a:t>一课，作者笔下的五根手指分别让你联想到了生活中的那些人？</a:t>
            </a:r>
            <a:endParaRPr lang="zh-CN" altLang="en-US" sz="2400" b="1" kern="0" dirty="0">
              <a:solidFill>
                <a:srgbClr val="C00000"/>
              </a:solidFill>
              <a:ea typeface="宋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23528" y="599325"/>
            <a:ext cx="2448272" cy="606612"/>
            <a:chOff x="3131840" y="269701"/>
            <a:chExt cx="2448272" cy="606612"/>
          </a:xfrm>
        </p:grpSpPr>
        <p:sp>
          <p:nvSpPr>
            <p:cNvPr id="5" name="矩形 4"/>
            <p:cNvSpPr/>
            <p:nvPr/>
          </p:nvSpPr>
          <p:spPr>
            <a:xfrm>
              <a:off x="3563888" y="269701"/>
              <a:ext cx="2016224" cy="584775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/>
              <a:r>
                <a:rPr lang="zh-CN" altLang="en-US" sz="32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回顾课文</a:t>
              </a:r>
            </a:p>
          </p:txBody>
        </p:sp>
        <p:pic>
          <p:nvPicPr>
            <p:cNvPr id="6" name="图片 5" descr="C:/Users/Administrator/AppData/Local/Temp/kaimatting/20201009113533/output_aiMatting_20201009113547.pngoutput_aiMatting_20201009113547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rcRect r="65655"/>
            <a:stretch/>
          </p:blipFill>
          <p:spPr>
            <a:xfrm>
              <a:off x="3131840" y="269701"/>
              <a:ext cx="709108" cy="6066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51584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6"/>
          <p:cNvSpPr txBox="1"/>
          <p:nvPr/>
        </p:nvSpPr>
        <p:spPr>
          <a:xfrm>
            <a:off x="2922086" y="1166423"/>
            <a:ext cx="2228248" cy="56169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3200" b="1" noProof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3932" y="483518"/>
            <a:ext cx="574869" cy="894879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9" name="椭圆 8"/>
          <p:cNvSpPr/>
          <p:nvPr/>
        </p:nvSpPr>
        <p:spPr>
          <a:xfrm>
            <a:off x="35496" y="1815336"/>
            <a:ext cx="755703" cy="133877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联想</a:t>
            </a:r>
            <a:endParaRPr lang="zh-CN" altLang="en-US" sz="3200" b="1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051" y="1465579"/>
            <a:ext cx="611130" cy="863074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051" y="2466243"/>
            <a:ext cx="647610" cy="94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43051" y="3484078"/>
            <a:ext cx="683213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直接连接符 13"/>
          <p:cNvCxnSpPr/>
          <p:nvPr/>
        </p:nvCxnSpPr>
        <p:spPr>
          <a:xfrm>
            <a:off x="1591123" y="895857"/>
            <a:ext cx="1080000" cy="1"/>
          </a:xfrm>
          <a:prstGeom prst="line">
            <a:avLst/>
          </a:prstGeom>
          <a:ln>
            <a:solidFill>
              <a:srgbClr val="C0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1591123" y="1897116"/>
            <a:ext cx="1080000" cy="1"/>
          </a:xfrm>
          <a:prstGeom prst="line">
            <a:avLst/>
          </a:prstGeom>
          <a:ln>
            <a:solidFill>
              <a:srgbClr val="C0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1591123" y="3042307"/>
            <a:ext cx="1080000" cy="1"/>
          </a:xfrm>
          <a:prstGeom prst="line">
            <a:avLst/>
          </a:prstGeom>
          <a:ln>
            <a:solidFill>
              <a:srgbClr val="C0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1591123" y="3988134"/>
            <a:ext cx="1080000" cy="0"/>
          </a:xfrm>
          <a:prstGeom prst="line">
            <a:avLst/>
          </a:prstGeom>
          <a:ln>
            <a:solidFill>
              <a:srgbClr val="C0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任意多边形 17"/>
          <p:cNvSpPr/>
          <p:nvPr/>
        </p:nvSpPr>
        <p:spPr>
          <a:xfrm>
            <a:off x="2734743" y="652582"/>
            <a:ext cx="5365649" cy="432000"/>
          </a:xfrm>
          <a:custGeom>
            <a:avLst/>
            <a:gdLst>
              <a:gd name="connsiteX0" fmla="*/ 0 w 3336713"/>
              <a:gd name="connsiteY0" fmla="*/ 83642 h 501840"/>
              <a:gd name="connsiteX1" fmla="*/ 83642 w 3336713"/>
              <a:gd name="connsiteY1" fmla="*/ 0 h 501840"/>
              <a:gd name="connsiteX2" fmla="*/ 3253071 w 3336713"/>
              <a:gd name="connsiteY2" fmla="*/ 0 h 501840"/>
              <a:gd name="connsiteX3" fmla="*/ 3336713 w 3336713"/>
              <a:gd name="connsiteY3" fmla="*/ 83642 h 501840"/>
              <a:gd name="connsiteX4" fmla="*/ 3336713 w 3336713"/>
              <a:gd name="connsiteY4" fmla="*/ 418198 h 501840"/>
              <a:gd name="connsiteX5" fmla="*/ 3253071 w 3336713"/>
              <a:gd name="connsiteY5" fmla="*/ 501840 h 501840"/>
              <a:gd name="connsiteX6" fmla="*/ 83642 w 3336713"/>
              <a:gd name="connsiteY6" fmla="*/ 501840 h 501840"/>
              <a:gd name="connsiteX7" fmla="*/ 0 w 3336713"/>
              <a:gd name="connsiteY7" fmla="*/ 418198 h 501840"/>
              <a:gd name="connsiteX8" fmla="*/ 0 w 3336713"/>
              <a:gd name="connsiteY8" fmla="*/ 83642 h 501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36713" h="501840">
                <a:moveTo>
                  <a:pt x="0" y="83642"/>
                </a:moveTo>
                <a:cubicBezTo>
                  <a:pt x="0" y="37448"/>
                  <a:pt x="37448" y="0"/>
                  <a:pt x="83642" y="0"/>
                </a:cubicBezTo>
                <a:lnTo>
                  <a:pt x="3253071" y="0"/>
                </a:lnTo>
                <a:cubicBezTo>
                  <a:pt x="3299265" y="0"/>
                  <a:pt x="3336713" y="37448"/>
                  <a:pt x="3336713" y="83642"/>
                </a:cubicBezTo>
                <a:lnTo>
                  <a:pt x="3336713" y="418198"/>
                </a:lnTo>
                <a:cubicBezTo>
                  <a:pt x="3336713" y="464392"/>
                  <a:pt x="3299265" y="501840"/>
                  <a:pt x="3253071" y="501840"/>
                </a:cubicBezTo>
                <a:lnTo>
                  <a:pt x="83642" y="501840"/>
                </a:lnTo>
                <a:cubicBezTo>
                  <a:pt x="37448" y="501840"/>
                  <a:pt x="0" y="464392"/>
                  <a:pt x="0" y="418198"/>
                </a:cubicBezTo>
                <a:lnTo>
                  <a:pt x="0" y="83642"/>
                </a:lnTo>
                <a:close/>
              </a:path>
            </a:pathLst>
          </a:cu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0618" tIns="24498" rIns="150618" bIns="24498" numCol="1" spcCol="1270" anchor="ctr" anchorCtr="0">
            <a:noAutofit/>
          </a:bodyPr>
          <a:lstStyle/>
          <a:p>
            <a:pPr lvl="0" algn="l" defTabSz="622300" rtl="0"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dirty="0" smtClean="0"/>
              <a:t>勤劳朴实、吃苦耐劳、默默奉献的人</a:t>
            </a:r>
            <a:endParaRPr lang="zh-CN" altLang="en-US" sz="2400" kern="1200" dirty="0"/>
          </a:p>
        </p:txBody>
      </p:sp>
      <p:sp>
        <p:nvSpPr>
          <p:cNvPr id="19" name="圆角矩形 18"/>
          <p:cNvSpPr/>
          <p:nvPr/>
        </p:nvSpPr>
        <p:spPr>
          <a:xfrm>
            <a:off x="2734743" y="1730486"/>
            <a:ext cx="6201196" cy="432000"/>
          </a:xfrm>
          <a:prstGeom prst="round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0618" tIns="24498" rIns="150618" bIns="24498" numCol="1" spcCol="1270" anchor="ctr" anchorCtr="0">
            <a:noAutofit/>
          </a:bodyPr>
          <a:lstStyle/>
          <a:p>
            <a:pPr defTabSz="622300"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勤奋卖力、敢于探险、不怕牺</a:t>
            </a:r>
            <a:r>
              <a:rPr lang="zh-CN" altLang="en-US" sz="2400" b="1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牲</a:t>
            </a:r>
            <a:r>
              <a:rPr lang="zh-CN" altLang="en-US" sz="2400" b="1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、</a:t>
            </a:r>
            <a:r>
              <a:rPr lang="zh-CN" altLang="en-US" sz="2400" b="1"/>
              <a:t>机敏</a:t>
            </a:r>
            <a:r>
              <a:rPr lang="zh-CN" altLang="en-US" sz="2400" b="1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的</a:t>
            </a:r>
            <a:r>
              <a:rPr lang="zh-CN" altLang="en-US" sz="24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人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2734743" y="2847922"/>
            <a:ext cx="3176860" cy="432000"/>
          </a:xfrm>
          <a:prstGeom prst="round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0618" tIns="24498" rIns="150618" bIns="24498" numCol="1" spcCol="1270" anchor="ctr" anchorCtr="0">
            <a:noAutofit/>
          </a:bodyPr>
          <a:lstStyle/>
          <a:p>
            <a:pPr defTabSz="622300"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华而不实、高傲的人</a:t>
            </a:r>
          </a:p>
        </p:txBody>
      </p:sp>
      <p:sp>
        <p:nvSpPr>
          <p:cNvPr id="21" name="圆角矩形 20"/>
          <p:cNvSpPr/>
          <p:nvPr/>
        </p:nvSpPr>
        <p:spPr>
          <a:xfrm>
            <a:off x="2734744" y="3822126"/>
            <a:ext cx="3925488" cy="432000"/>
          </a:xfrm>
          <a:prstGeom prst="round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0618" tIns="24498" rIns="150618" bIns="24498" numCol="1" spcCol="1270" anchor="ctr" anchorCtr="0">
            <a:noAutofit/>
          </a:bodyPr>
          <a:lstStyle/>
          <a:p>
            <a:pPr defTabSz="622300"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体态秀丽，能</a:t>
            </a:r>
            <a:r>
              <a:rPr lang="zh-CN" altLang="en-US" sz="24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力薄弱的人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03291" y="2325788"/>
            <a:ext cx="32676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C00000"/>
                </a:solidFill>
              </a:rPr>
              <a:t>消防员、警察、边防战士等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03291" y="3366925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C00000"/>
                </a:solidFill>
              </a:rPr>
              <a:t>某些投机取巧的诈骗犯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03291" y="4303029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C00000"/>
                </a:solidFill>
              </a:rPr>
              <a:t>演员、舞蹈家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103291" y="120668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defTabSz="622300">
              <a:spcBef>
                <a:spcPct val="0"/>
              </a:spcBef>
              <a:spcAft>
                <a:spcPct val="15000"/>
              </a:spcAft>
            </a:pPr>
            <a:r>
              <a:rPr lang="zh-CN" altLang="en-US" sz="2000" b="1" dirty="0">
                <a:solidFill>
                  <a:srgbClr val="C00000"/>
                </a:solidFill>
              </a:rPr>
              <a:t>清洁工、修理工等</a:t>
            </a:r>
          </a:p>
        </p:txBody>
      </p:sp>
      <p:sp>
        <p:nvSpPr>
          <p:cNvPr id="28" name="云形 27"/>
          <p:cNvSpPr/>
          <p:nvPr/>
        </p:nvSpPr>
        <p:spPr>
          <a:xfrm>
            <a:off x="6370896" y="2162486"/>
            <a:ext cx="2580225" cy="1870430"/>
          </a:xfrm>
          <a:prstGeom prst="cloud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</a:rPr>
              <a:t>根据手指的品质去联想</a:t>
            </a:r>
            <a:endParaRPr lang="zh-CN" alt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88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40980"/>
            <a:ext cx="3595868" cy="266429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125466" y="1518966"/>
            <a:ext cx="4550990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漫画的含义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：小树还未长大，戴眼镜的人就干坐在那里等着乘凉，现实生活中有很多这种想要不劳而获的人。</a:t>
            </a:r>
            <a:endParaRPr lang="en-US" altLang="zh-CN" sz="24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1780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843558"/>
            <a:ext cx="7920880" cy="332398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联系生活实际：</a:t>
            </a:r>
            <a:endParaRPr lang="en-US" altLang="zh-CN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学习中有些同学懒惰，不看书、不写作业，考试时就想靠抄袭别人的来获取高分；</a:t>
            </a:r>
            <a:endParaRPr lang="en-US" altLang="zh-CN" sz="28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有些人不愿劳动就想靠买彩票一夜暴富，这样的人都是不劳而获的人。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230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40980"/>
            <a:ext cx="3595868" cy="266429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125466" y="1518966"/>
            <a:ext cx="4550990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启示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：不能坐等收获，收获不是等来的，是付出辛勤劳动得来的。</a:t>
            </a:r>
            <a:endParaRPr lang="en-US" altLang="zh-CN" sz="24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7881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788024" y="1149588"/>
            <a:ext cx="3816424" cy="230832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漫画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的含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义</a:t>
            </a:r>
            <a:r>
              <a:rPr lang="zh-CN" altLang="en-US" sz="24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：森林被破坏殆尽，树木只剩下树桩，啄木鸟没有“工作”可做，令人震惊和心痛。</a:t>
            </a:r>
            <a:endParaRPr lang="en-US" altLang="zh-CN" sz="24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Picture 2" descr="C:\Users\BJBFB01\Desktop\漫画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0125" y="987574"/>
            <a:ext cx="4322618" cy="3134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6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843558"/>
            <a:ext cx="7920880" cy="332398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联系生活实际：</a:t>
            </a:r>
            <a:endParaRPr lang="en-US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有些同学经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常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将没用完的铅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笔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、作业本随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意丢弃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，或者用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小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刀在桌椅上乱涂乱刻。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有些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人出去用餐时，使用一次性餐具；去超市购物时，不自带购物袋或者不用可降解塑料袋。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9933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788024" y="1546197"/>
            <a:ext cx="3816424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启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示</a:t>
            </a:r>
            <a:r>
              <a:rPr lang="zh-CN" altLang="en-US" sz="24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：我们要爱护树木，保护环境。</a:t>
            </a:r>
            <a:endParaRPr lang="en-US" altLang="zh-CN" sz="24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Picture 2" descr="C:\Users\BJBFB01\Desktop\漫画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0125" y="987574"/>
            <a:ext cx="4322618" cy="3134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448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3758" y="1447929"/>
            <a:ext cx="6000792" cy="1300356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/>
          <a:p>
            <a:pPr indent="457200" algn="just"/>
            <a:r>
              <a:rPr lang="zh-CN" altLang="en-US" sz="40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你打算如何安排习作的内容呢？</a:t>
            </a:r>
            <a:endParaRPr lang="zh-CN" altLang="en-US" sz="4000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03020"/>
            <a:ext cx="1694180" cy="224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064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2771800" y="1059582"/>
            <a:ext cx="54726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先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写清楚漫画的内容，</a:t>
            </a: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再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写出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获得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启示。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741564" y="953412"/>
            <a:ext cx="1910437" cy="1591735"/>
            <a:chOff x="741564" y="953412"/>
            <a:chExt cx="1910437" cy="1591735"/>
          </a:xfrm>
        </p:grpSpPr>
        <p:sp>
          <p:nvSpPr>
            <p:cNvPr id="5" name="矩形 4"/>
            <p:cNvSpPr/>
            <p:nvPr/>
          </p:nvSpPr>
          <p:spPr>
            <a:xfrm>
              <a:off x="1221417" y="2021927"/>
              <a:ext cx="90601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撰</a:t>
              </a:r>
              <a:r>
                <a:rPr lang="zh-CN" altLang="en-US" sz="2800" b="1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写</a:t>
              </a:r>
              <a:endParaRPr lang="zh-CN" altLang="en-US" dirty="0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564" y="953412"/>
              <a:ext cx="1910437" cy="11605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2347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:a16="http://schemas.microsoft.com/office/drawing/2014/main" xmlns="" id="{CD294244-C9A6-41CD-9D8A-66E7986893EA}"/>
              </a:ext>
            </a:extLst>
          </p:cNvPr>
          <p:cNvSpPr txBox="1"/>
          <p:nvPr/>
        </p:nvSpPr>
        <p:spPr>
          <a:xfrm>
            <a:off x="3594897" y="1891948"/>
            <a:ext cx="2953387" cy="9002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54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写作提纲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23FB45C4-A51E-4DA3-A4C3-48CE4FA3ED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824" y="1691225"/>
            <a:ext cx="1543976" cy="130169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9933092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B990A800-20E3-453F-8EDD-F8166266CE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73" b="98007" l="9473" r="89844">
                        <a14:foregroundMark x1="17773" y1="17110" x2="16211" y2="90532"/>
                        <a14:foregroundMark x1="17773" y1="13787" x2="21973" y2="17608"/>
                        <a14:foregroundMark x1="21973" y1="17608" x2="24121" y2="24086"/>
                        <a14:foregroundMark x1="24121" y1="24086" x2="23340" y2="30897"/>
                        <a14:foregroundMark x1="23340" y1="30897" x2="19141" y2="31561"/>
                        <a14:foregroundMark x1="19141" y1="31561" x2="14844" y2="29568"/>
                        <a14:foregroundMark x1="14844" y1="29568" x2="13672" y2="26412"/>
                        <a14:foregroundMark x1="29102" y1="34385" x2="30469" y2="30565"/>
                        <a14:foregroundMark x1="15918" y1="93522" x2="16016" y2="98007"/>
                        <a14:foregroundMark x1="9570" y1="43522" x2="10156" y2="45847"/>
                        <a14:foregroundMark x1="33496" y1="10797" x2="32129" y2="36711"/>
                        <a14:foregroundMark x1="29102" y1="30233" x2="30078" y2="29236"/>
                        <a14:foregroundMark x1="34473" y1="9136" x2="39160" y2="9136"/>
                        <a14:foregroundMark x1="39160" y1="9136" x2="53809" y2="7973"/>
                        <a14:foregroundMark x1="53809" y1="7973" x2="86621" y2="101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199" y="-176464"/>
            <a:ext cx="9030801" cy="530912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440B4DAA-CA04-4B1F-83EF-5E2B137F11AC}"/>
              </a:ext>
            </a:extLst>
          </p:cNvPr>
          <p:cNvSpPr txBox="1"/>
          <p:nvPr/>
        </p:nvSpPr>
        <p:spPr>
          <a:xfrm>
            <a:off x="3242737" y="844341"/>
            <a:ext cx="468329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FF00"/>
                </a:solidFill>
              </a:rPr>
              <a:t>        你</a:t>
            </a:r>
            <a:r>
              <a:rPr lang="zh-CN" altLang="en-US" sz="3200" b="1" dirty="0">
                <a:solidFill>
                  <a:srgbClr val="FFFF00"/>
                </a:solidFill>
              </a:rPr>
              <a:t>想好自己要写的内容了吗？不要急于下笔，先好好构思，编写好写作提纲。</a:t>
            </a:r>
          </a:p>
        </p:txBody>
      </p:sp>
    </p:spTree>
    <p:extLst>
      <p:ext uri="{BB962C8B-B14F-4D97-AF65-F5344CB8AC3E}">
        <p14:creationId xmlns:p14="http://schemas.microsoft.com/office/powerpoint/2010/main" val="2329459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1600" y="1468978"/>
            <a:ext cx="7272808" cy="30469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chemeClr val="accent1"/>
            </a:solidFill>
            <a:prstDash val="sysDash"/>
          </a:ln>
        </p:spPr>
        <p:txBody>
          <a:bodyPr wrap="square">
            <a:spAutoFit/>
          </a:bodyPr>
          <a:lstStyle/>
          <a:p>
            <a:r>
              <a:rPr lang="en-US" altLang="zh-CN" sz="32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1.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选择哪一幅漫画来写？</a:t>
            </a:r>
            <a:endParaRPr lang="en-US" altLang="zh-CN" sz="32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32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2.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漫画有哪些有趣的</a:t>
            </a:r>
            <a:r>
              <a:rPr lang="zh-CN" altLang="en-US" sz="32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内容？</a:t>
            </a:r>
            <a:endParaRPr lang="en-US" altLang="zh-CN" sz="32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32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3.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漫画的含义是什么？你获得了什么启示？</a:t>
            </a:r>
            <a:endParaRPr lang="en-US" altLang="zh-CN" sz="32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32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4.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怎样安排内容？</a:t>
            </a:r>
            <a:endParaRPr lang="en-US" altLang="zh-CN" sz="32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32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5.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打算拟什么题目？</a:t>
            </a:r>
            <a:endParaRPr lang="zh-CN" altLang="en-US" sz="32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741639" y="430626"/>
            <a:ext cx="3660723" cy="844980"/>
            <a:chOff x="2483768" y="13629"/>
            <a:chExt cx="3660723" cy="844980"/>
          </a:xfrm>
        </p:grpSpPr>
        <p:sp>
          <p:nvSpPr>
            <p:cNvPr id="3" name="矩形 2"/>
            <p:cNvSpPr/>
            <p:nvPr/>
          </p:nvSpPr>
          <p:spPr>
            <a:xfrm>
              <a:off x="3215533" y="195486"/>
              <a:ext cx="292895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00B050"/>
                  </a:solidFill>
                  <a:latin typeface="黑体" pitchFamily="49" charset="-122"/>
                  <a:ea typeface="黑体" pitchFamily="49" charset="-122"/>
                </a:rPr>
                <a:t>习作</a:t>
              </a:r>
              <a:r>
                <a:rPr lang="zh-CN" altLang="en-US" sz="3200" b="1" dirty="0" smtClean="0">
                  <a:solidFill>
                    <a:srgbClr val="00B050"/>
                  </a:solidFill>
                  <a:latin typeface="黑体" pitchFamily="49" charset="-122"/>
                  <a:ea typeface="黑体" pitchFamily="49" charset="-122"/>
                </a:rPr>
                <a:t>提纲要求</a:t>
              </a:r>
              <a:endParaRPr lang="zh-CN" altLang="en-US" sz="3200" b="1" dirty="0">
                <a:solidFill>
                  <a:srgbClr val="00B050"/>
                </a:solidFill>
                <a:latin typeface="黑体" pitchFamily="49" charset="-122"/>
                <a:ea typeface="黑体" pitchFamily="49" charset="-122"/>
              </a:endParaRPr>
            </a:p>
          </p:txBody>
        </p:sp>
        <p:pic>
          <p:nvPicPr>
            <p:cNvPr id="4" name="Picture 6" descr="http://pic.51yuansu.com/pic3/cover/03/57/17/5bcabbfc3fa7d_610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3768" y="13629"/>
              <a:ext cx="844980" cy="844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7289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459911" y="785800"/>
            <a:ext cx="1620180" cy="666511"/>
            <a:chOff x="2375756" y="2268826"/>
            <a:chExt cx="1620180" cy="666511"/>
          </a:xfrm>
        </p:grpSpPr>
        <p:sp>
          <p:nvSpPr>
            <p:cNvPr id="4" name="云形 3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651824" y="2290762"/>
              <a:ext cx="12109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3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开头</a:t>
              </a:r>
              <a:endParaRPr lang="zh-CN" altLang="en-US" sz="3200" b="1" dirty="0"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6" name="文本框 2"/>
          <p:cNvSpPr txBox="1"/>
          <p:nvPr/>
        </p:nvSpPr>
        <p:spPr>
          <a:xfrm>
            <a:off x="251520" y="401985"/>
            <a:ext cx="615553" cy="4562592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eaVert"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从漫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画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待业啄木鸟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说起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001617" y="1014053"/>
            <a:ext cx="288032" cy="2762726"/>
          </a:xfrm>
          <a:prstGeom prst="lef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7" name="组合 8"/>
          <p:cNvGrpSpPr/>
          <p:nvPr/>
        </p:nvGrpSpPr>
        <p:grpSpPr>
          <a:xfrm>
            <a:off x="1331640" y="2008977"/>
            <a:ext cx="1876722" cy="730908"/>
            <a:chOff x="2098768" y="2336363"/>
            <a:chExt cx="1876722" cy="730908"/>
          </a:xfrm>
        </p:grpSpPr>
        <p:sp>
          <p:nvSpPr>
            <p:cNvPr id="10" name="云形 9"/>
            <p:cNvSpPr/>
            <p:nvPr/>
          </p:nvSpPr>
          <p:spPr>
            <a:xfrm>
              <a:off x="2098768" y="2336363"/>
              <a:ext cx="1876722" cy="730908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563318" y="2357963"/>
              <a:ext cx="14121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3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中间</a:t>
              </a:r>
              <a:endParaRPr lang="zh-CN" altLang="en-US" sz="3200" b="1" dirty="0">
                <a:latin typeface="楷体" pitchFamily="49" charset="-122"/>
                <a:ea typeface="楷体" pitchFamily="49" charset="-122"/>
              </a:endParaRPr>
            </a:p>
          </p:txBody>
        </p:sp>
      </p:grpSp>
      <p:grpSp>
        <p:nvGrpSpPr>
          <p:cNvPr id="8" name="组合 12"/>
          <p:cNvGrpSpPr/>
          <p:nvPr/>
        </p:nvGrpSpPr>
        <p:grpSpPr>
          <a:xfrm>
            <a:off x="1531349" y="3500444"/>
            <a:ext cx="1620180" cy="666511"/>
            <a:chOff x="2375756" y="2268826"/>
            <a:chExt cx="1620180" cy="666511"/>
          </a:xfrm>
        </p:grpSpPr>
        <p:sp>
          <p:nvSpPr>
            <p:cNvPr id="14" name="云形 13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555776" y="2290763"/>
              <a:ext cx="14401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latin typeface="楷体" pitchFamily="49" charset="-122"/>
                  <a:ea typeface="楷体" pitchFamily="49" charset="-122"/>
                </a:rPr>
                <a:t>结尾</a:t>
              </a:r>
              <a:endParaRPr lang="zh-CN" altLang="en-US" sz="3200" b="1" dirty="0"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16" name="左大括号 15"/>
          <p:cNvSpPr/>
          <p:nvPr/>
        </p:nvSpPr>
        <p:spPr>
          <a:xfrm>
            <a:off x="3446727" y="1797774"/>
            <a:ext cx="306264" cy="1125592"/>
          </a:xfrm>
          <a:prstGeom prst="leftBrace">
            <a:avLst/>
          </a:prstGeom>
          <a:ln w="762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74489" y="1643056"/>
            <a:ext cx="2178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漫画内容</a:t>
            </a:r>
            <a:endParaRPr lang="zh-CN" altLang="en-US" sz="2800" b="1" dirty="0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74489" y="2139702"/>
            <a:ext cx="221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发表看法</a:t>
            </a:r>
            <a:endParaRPr lang="zh-CN" altLang="en-US" sz="2800" b="1" dirty="0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22435" y="3572089"/>
            <a:ext cx="3869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发出呼</a:t>
            </a:r>
            <a:r>
              <a:rPr lang="zh-CN" altLang="en-US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吁</a:t>
            </a:r>
            <a:r>
              <a:rPr lang="en-US" altLang="zh-CN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:</a:t>
            </a:r>
            <a:r>
              <a:rPr lang="zh-CN" altLang="en-US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保护环境</a:t>
            </a:r>
            <a:endParaRPr lang="zh-CN" altLang="en-US" sz="28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75856" y="752386"/>
            <a:ext cx="4136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引入漫画和看漫画的感受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07904" y="2696602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联系实际说启示</a:t>
            </a:r>
            <a:endParaRPr lang="zh-CN" altLang="en-US" sz="2800" b="1" dirty="0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585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/>
      <p:bldP spid="21" grpId="0"/>
      <p:bldP spid="30" grpId="0"/>
      <p:bldP spid="25" grpId="0"/>
      <p:bldP spid="2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2"/>
          <p:cNvSpPr txBox="1"/>
          <p:nvPr/>
        </p:nvSpPr>
        <p:spPr>
          <a:xfrm>
            <a:off x="539552" y="832520"/>
            <a:ext cx="720080" cy="3539430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幅漫画的启示</a:t>
            </a:r>
          </a:p>
        </p:txBody>
      </p:sp>
      <p:sp>
        <p:nvSpPr>
          <p:cNvPr id="2" name="左大括号 1"/>
          <p:cNvSpPr/>
          <p:nvPr/>
        </p:nvSpPr>
        <p:spPr>
          <a:xfrm>
            <a:off x="1475656" y="915566"/>
            <a:ext cx="288032" cy="3528392"/>
          </a:xfrm>
          <a:prstGeom prst="lef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4197299" y="627534"/>
            <a:ext cx="4028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引出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漫画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左大括号 31"/>
          <p:cNvSpPr/>
          <p:nvPr/>
        </p:nvSpPr>
        <p:spPr>
          <a:xfrm rot="10800000" flipH="1">
            <a:off x="4067944" y="1525309"/>
            <a:ext cx="297904" cy="1622504"/>
          </a:xfrm>
          <a:prstGeom prst="leftBrace">
            <a:avLst>
              <a:gd name="adj1" fmla="val 8333"/>
              <a:gd name="adj2" fmla="val 44213"/>
            </a:avLst>
          </a:prstGeom>
          <a:ln w="762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4299116" y="1995686"/>
            <a:ext cx="41613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明可笑之处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52904" y="2624594"/>
            <a:ext cx="3045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联系实际生活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12946" y="1472173"/>
            <a:ext cx="4147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叙述漫画内容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002215" y="627534"/>
            <a:ext cx="1620180" cy="666511"/>
            <a:chOff x="2375756" y="2268826"/>
            <a:chExt cx="1620180" cy="666511"/>
          </a:xfrm>
        </p:grpSpPr>
        <p:sp>
          <p:nvSpPr>
            <p:cNvPr id="22" name="云形 21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651824" y="2290762"/>
              <a:ext cx="12109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3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开头</a:t>
              </a:r>
              <a:endParaRPr lang="zh-CN" altLang="en-US" sz="3200" b="1" dirty="0">
                <a:latin typeface="楷体" pitchFamily="49" charset="-122"/>
                <a:ea typeface="楷体" pitchFamily="49" charset="-122"/>
              </a:endParaRPr>
            </a:p>
          </p:txBody>
        </p:sp>
      </p:grpSp>
      <p:grpSp>
        <p:nvGrpSpPr>
          <p:cNvPr id="24" name="组合 8"/>
          <p:cNvGrpSpPr/>
          <p:nvPr/>
        </p:nvGrpSpPr>
        <p:grpSpPr>
          <a:xfrm>
            <a:off x="1873944" y="1850711"/>
            <a:ext cx="1876722" cy="730908"/>
            <a:chOff x="2098768" y="2336363"/>
            <a:chExt cx="1876722" cy="730908"/>
          </a:xfrm>
        </p:grpSpPr>
        <p:sp>
          <p:nvSpPr>
            <p:cNvPr id="25" name="云形 24"/>
            <p:cNvSpPr/>
            <p:nvPr/>
          </p:nvSpPr>
          <p:spPr>
            <a:xfrm>
              <a:off x="2098768" y="2336363"/>
              <a:ext cx="1876722" cy="730908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563318" y="2357963"/>
              <a:ext cx="14121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3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中间</a:t>
              </a:r>
              <a:endParaRPr lang="zh-CN" altLang="en-US" sz="3200" b="1" dirty="0">
                <a:latin typeface="楷体" pitchFamily="49" charset="-122"/>
                <a:ea typeface="楷体" pitchFamily="49" charset="-122"/>
              </a:endParaRPr>
            </a:p>
          </p:txBody>
        </p:sp>
      </p:grpSp>
      <p:grpSp>
        <p:nvGrpSpPr>
          <p:cNvPr id="27" name="组合 12"/>
          <p:cNvGrpSpPr/>
          <p:nvPr/>
        </p:nvGrpSpPr>
        <p:grpSpPr>
          <a:xfrm>
            <a:off x="2073653" y="3633431"/>
            <a:ext cx="1620180" cy="666511"/>
            <a:chOff x="2375756" y="2268826"/>
            <a:chExt cx="1620180" cy="666511"/>
          </a:xfrm>
        </p:grpSpPr>
        <p:sp>
          <p:nvSpPr>
            <p:cNvPr id="28" name="云形 27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55776" y="2290763"/>
              <a:ext cx="14401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latin typeface="楷体" pitchFamily="49" charset="-122"/>
                  <a:ea typeface="楷体" pitchFamily="49" charset="-122"/>
                </a:rPr>
                <a:t>结尾</a:t>
              </a:r>
              <a:endParaRPr lang="zh-CN" altLang="en-US" sz="3200" b="1" dirty="0"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4036487" y="3705076"/>
            <a:ext cx="47839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明所获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启示：收获不是等来的，是努力做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来</a:t>
            </a: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766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2" grpId="0" animBg="1"/>
      <p:bldP spid="18" grpId="0"/>
      <p:bldP spid="19" grpId="0"/>
      <p:bldP spid="20" grpId="0"/>
      <p:bldP spid="3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50665" y="546815"/>
            <a:ext cx="40683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自然导入，引起下文对漫画的介绍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2"/>
          <p:cNvSpPr txBox="1"/>
          <p:nvPr/>
        </p:nvSpPr>
        <p:spPr>
          <a:xfrm>
            <a:off x="711176" y="1850711"/>
            <a:ext cx="504056" cy="2062103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两只小狗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307207" y="711806"/>
            <a:ext cx="288032" cy="3804159"/>
          </a:xfrm>
          <a:prstGeom prst="lef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左大括号 31"/>
          <p:cNvSpPr/>
          <p:nvPr/>
        </p:nvSpPr>
        <p:spPr>
          <a:xfrm rot="10800000" flipH="1">
            <a:off x="4139952" y="1754900"/>
            <a:ext cx="297173" cy="1423306"/>
          </a:xfrm>
          <a:prstGeom prst="leftBrace">
            <a:avLst/>
          </a:prstGeom>
          <a:ln w="762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4374502" y="1556632"/>
            <a:ext cx="3627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介绍画面内容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55976" y="2093915"/>
            <a:ext cx="26551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写漫画引起的思考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27984" y="2787774"/>
            <a:ext cx="3627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由漫画联系现实生活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51920" y="3766269"/>
            <a:ext cx="4603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写明自己获得的启示：正确认识自己、评价自己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002215" y="627534"/>
            <a:ext cx="1620180" cy="666511"/>
            <a:chOff x="2375756" y="2268826"/>
            <a:chExt cx="1620180" cy="666511"/>
          </a:xfrm>
        </p:grpSpPr>
        <p:sp>
          <p:nvSpPr>
            <p:cNvPr id="24" name="云形 23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651824" y="2290762"/>
              <a:ext cx="12109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3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开头</a:t>
              </a:r>
              <a:endParaRPr lang="zh-CN" altLang="en-US" sz="3200" b="1" dirty="0">
                <a:latin typeface="楷体" pitchFamily="49" charset="-122"/>
                <a:ea typeface="楷体" pitchFamily="49" charset="-122"/>
              </a:endParaRPr>
            </a:p>
          </p:txBody>
        </p:sp>
      </p:grpSp>
      <p:grpSp>
        <p:nvGrpSpPr>
          <p:cNvPr id="26" name="组合 8"/>
          <p:cNvGrpSpPr/>
          <p:nvPr/>
        </p:nvGrpSpPr>
        <p:grpSpPr>
          <a:xfrm>
            <a:off x="1873944" y="1850711"/>
            <a:ext cx="1876722" cy="730908"/>
            <a:chOff x="2098768" y="2336363"/>
            <a:chExt cx="1876722" cy="730908"/>
          </a:xfrm>
        </p:grpSpPr>
        <p:sp>
          <p:nvSpPr>
            <p:cNvPr id="27" name="云形 26"/>
            <p:cNvSpPr/>
            <p:nvPr/>
          </p:nvSpPr>
          <p:spPr>
            <a:xfrm>
              <a:off x="2098768" y="2336363"/>
              <a:ext cx="1876722" cy="730908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563318" y="2357963"/>
              <a:ext cx="14121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3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中间</a:t>
              </a:r>
              <a:endParaRPr lang="zh-CN" altLang="en-US" sz="3200" b="1" dirty="0">
                <a:latin typeface="楷体" pitchFamily="49" charset="-122"/>
                <a:ea typeface="楷体" pitchFamily="49" charset="-122"/>
              </a:endParaRPr>
            </a:p>
          </p:txBody>
        </p:sp>
      </p:grpSp>
      <p:grpSp>
        <p:nvGrpSpPr>
          <p:cNvPr id="29" name="组合 12"/>
          <p:cNvGrpSpPr/>
          <p:nvPr/>
        </p:nvGrpSpPr>
        <p:grpSpPr>
          <a:xfrm>
            <a:off x="2073653" y="3633431"/>
            <a:ext cx="1620180" cy="666511"/>
            <a:chOff x="2375756" y="2268826"/>
            <a:chExt cx="1620180" cy="666511"/>
          </a:xfrm>
        </p:grpSpPr>
        <p:sp>
          <p:nvSpPr>
            <p:cNvPr id="30" name="云形 29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555776" y="2290763"/>
              <a:ext cx="14401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latin typeface="楷体" pitchFamily="49" charset="-122"/>
                  <a:ea typeface="楷体" pitchFamily="49" charset="-122"/>
                </a:rPr>
                <a:t>结尾</a:t>
              </a:r>
              <a:endParaRPr lang="zh-CN" altLang="en-US" sz="3200" b="1" dirty="0">
                <a:latin typeface="楷体" pitchFamily="49" charset="-122"/>
                <a:ea typeface="楷体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939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2" grpId="0" animBg="1"/>
      <p:bldP spid="18" grpId="0"/>
      <p:bldP spid="19" grpId="0"/>
      <p:bldP spid="16" grpId="0"/>
      <p:bldP spid="2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343349" y="2136698"/>
            <a:ext cx="4580983" cy="68475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快快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写起来吧！</a:t>
            </a:r>
          </a:p>
        </p:txBody>
      </p:sp>
      <p:pic>
        <p:nvPicPr>
          <p:cNvPr id="15" name="图片 14" descr="234757-160Z616032990[1]"/>
          <p:cNvPicPr>
            <a:picLocks noChangeAspect="1"/>
          </p:cNvPicPr>
          <p:nvPr/>
        </p:nvPicPr>
        <p:blipFill>
          <a:blip r:embed="rId2">
            <a:clrChange>
              <a:clrFrom>
                <a:srgbClr val="FFFCF3">
                  <a:alpha val="100000"/>
                </a:srgbClr>
              </a:clrFrom>
              <a:clrTo>
                <a:srgbClr val="FFFCF3">
                  <a:alpha val="100000"/>
                  <a:alpha val="0"/>
                </a:srgbClr>
              </a:clrTo>
            </a:clrChange>
          </a:blip>
          <a:srcRect l="67163" t="48737"/>
          <a:stretch>
            <a:fillRect/>
          </a:stretch>
        </p:blipFill>
        <p:spPr>
          <a:xfrm>
            <a:off x="767130" y="1275606"/>
            <a:ext cx="2085975" cy="3028315"/>
          </a:xfrm>
          <a:prstGeom prst="rect">
            <a:avLst/>
          </a:prstGeom>
          <a:effectLst>
            <a:innerShdw blurRad="63500" dist="508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584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87624" y="3867894"/>
            <a:ext cx="7758290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400" b="1" dirty="0">
                <a:solidFill>
                  <a:srgbClr val="2E2ED0"/>
                </a:solidFill>
                <a:latin typeface="黑体" pitchFamily="49" charset="-122"/>
                <a:ea typeface="黑体" pitchFamily="49" charset="-122"/>
              </a:rPr>
              <a:t>写好之后，和同位交换一下，看看谁写的最好。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C075380D-DC87-415D-A6BF-7E5DC75AE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245" y="631284"/>
            <a:ext cx="4629510" cy="2925850"/>
          </a:xfrm>
          <a:prstGeom prst="roundRect">
            <a:avLst>
              <a:gd name="adj" fmla="val 5281"/>
            </a:avLst>
          </a:prstGeom>
        </p:spPr>
      </p:pic>
    </p:spTree>
    <p:extLst>
      <p:ext uri="{BB962C8B-B14F-4D97-AF65-F5344CB8AC3E}">
        <p14:creationId xmlns:p14="http://schemas.microsoft.com/office/powerpoint/2010/main" val="788246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:a16="http://schemas.microsoft.com/office/drawing/2014/main" xmlns="" id="{CD294244-C9A6-41CD-9D8A-66E7986893EA}"/>
              </a:ext>
            </a:extLst>
          </p:cNvPr>
          <p:cNvSpPr txBox="1"/>
          <p:nvPr/>
        </p:nvSpPr>
        <p:spPr>
          <a:xfrm>
            <a:off x="3594897" y="1891948"/>
            <a:ext cx="2953387" cy="9002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54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作文修改</a:t>
            </a:r>
          </a:p>
        </p:txBody>
      </p:sp>
      <p:pic>
        <p:nvPicPr>
          <p:cNvPr id="5" name="图片 4" descr="图片包含 游戏机, 标志&#10;&#10;描述已自动生成">
            <a:extLst>
              <a:ext uri="{FF2B5EF4-FFF2-40B4-BE49-F238E27FC236}">
                <a16:creationId xmlns:a16="http://schemas.microsoft.com/office/drawing/2014/main" xmlns="" id="{C76596A0-96D8-4E73-AF71-7CE0F978150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9" t="3514" r="24574" b="24134"/>
          <a:stretch/>
        </p:blipFill>
        <p:spPr>
          <a:xfrm>
            <a:off x="2147776" y="1678691"/>
            <a:ext cx="1307805" cy="1326759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07504" y="483518"/>
            <a:ext cx="1438370" cy="346249"/>
            <a:chOff x="7310094" y="4155926"/>
            <a:chExt cx="1438370" cy="346249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0094" y="4163978"/>
              <a:ext cx="1438370" cy="3341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文本框 14"/>
            <p:cNvSpPr txBox="1"/>
            <p:nvPr/>
          </p:nvSpPr>
          <p:spPr>
            <a:xfrm>
              <a:off x="7319179" y="4155926"/>
              <a:ext cx="1086986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kumimoji="1" lang="zh-CN" altLang="en-US" sz="1800" b="1" dirty="0">
                  <a:solidFill>
                    <a:schemeClr val="bg1"/>
                  </a:solidFill>
                </a:rPr>
                <a:t>第二课时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39992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xmlns="" id="{610BF70A-EE6B-4890-836C-220FEAAC0101}"/>
              </a:ext>
            </a:extLst>
          </p:cNvPr>
          <p:cNvSpPr/>
          <p:nvPr/>
        </p:nvSpPr>
        <p:spPr>
          <a:xfrm>
            <a:off x="1475656" y="1063501"/>
            <a:ext cx="4466607" cy="50013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800" b="1" dirty="0" smtClean="0"/>
              <a:t>从漫</a:t>
            </a:r>
            <a:r>
              <a:rPr lang="zh-CN" altLang="en-US" sz="2800" b="1" smtClean="0"/>
              <a:t>画</a:t>
            </a:r>
            <a:r>
              <a:rPr lang="en-US" altLang="zh-CN" sz="2800" b="1" smtClean="0"/>
              <a:t>《</a:t>
            </a:r>
            <a:r>
              <a:rPr lang="zh-CN" altLang="en-US" sz="2800" b="1"/>
              <a:t>待业啄木鸟</a:t>
            </a:r>
            <a:r>
              <a:rPr lang="en-US" altLang="zh-CN" sz="2800" b="1" smtClean="0"/>
              <a:t>》</a:t>
            </a:r>
            <a:r>
              <a:rPr lang="zh-CN" altLang="en-US" sz="2800" b="1" dirty="0" smtClean="0"/>
              <a:t>说起</a:t>
            </a:r>
            <a:endParaRPr lang="zh-CN" altLang="en-US" sz="2800" b="1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6913494" y="1235013"/>
            <a:ext cx="0" cy="328095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7016383" y="1419622"/>
            <a:ext cx="1800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smtClean="0">
                <a:solidFill>
                  <a:srgbClr val="2E2ED0"/>
                </a:solidFill>
                <a:latin typeface="仿宋" pitchFamily="49" charset="-122"/>
                <a:ea typeface="仿宋" pitchFamily="49" charset="-122"/>
                <a:cs typeface="仿宋" panose="02010609060101010101" charset="-122"/>
              </a:rPr>
              <a:t>    开</a:t>
            </a:r>
            <a:r>
              <a:rPr lang="zh-CN" altLang="en-US" sz="2000" b="1" dirty="0">
                <a:solidFill>
                  <a:srgbClr val="2E2ED0"/>
                </a:solidFill>
                <a:latin typeface="仿宋" pitchFamily="49" charset="-122"/>
                <a:ea typeface="仿宋" pitchFamily="49" charset="-122"/>
                <a:cs typeface="仿宋" panose="02010609060101010101" charset="-122"/>
              </a:rPr>
              <a:t>头简明扼要引入漫画和看漫画的感受，引出下文。</a:t>
            </a:r>
          </a:p>
        </p:txBody>
      </p:sp>
      <p:sp>
        <p:nvSpPr>
          <p:cNvPr id="11" name="矩形 10"/>
          <p:cNvSpPr/>
          <p:nvPr/>
        </p:nvSpPr>
        <p:spPr>
          <a:xfrm>
            <a:off x="467544" y="1622286"/>
            <a:ext cx="644595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400" b="1" kern="1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今天</a:t>
            </a:r>
            <a:r>
              <a:rPr lang="zh-CN" altLang="en-US" sz="2400" b="1" kern="1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，我在语文书上看到了一幅漫画，</a:t>
            </a:r>
            <a:r>
              <a:rPr lang="zh-CN" altLang="en-US" sz="2400" b="1" kern="10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内</a:t>
            </a:r>
            <a:r>
              <a:rPr lang="zh-CN" altLang="en-US" sz="2400" b="1" kern="10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容看似很</a:t>
            </a:r>
            <a:r>
              <a:rPr lang="zh-CN" altLang="en-US" sz="2400" b="1" kern="1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简</a:t>
            </a:r>
            <a:r>
              <a:rPr lang="zh-CN" altLang="en-US" sz="2400" b="1" kern="10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单</a:t>
            </a:r>
            <a:r>
              <a:rPr lang="zh-CN" altLang="en-US" sz="2400" b="1" kern="10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，其中蕴含了很多道理。</a:t>
            </a:r>
            <a:r>
              <a:rPr lang="zh-CN" altLang="en-US" sz="2400" b="1" kern="100" dirty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　</a:t>
            </a:r>
          </a:p>
          <a:p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400" b="1" kern="1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漫画</a:t>
            </a:r>
            <a:r>
              <a:rPr lang="zh-CN" altLang="en-US" sz="2400" b="1" kern="10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中</a:t>
            </a:r>
            <a:r>
              <a:rPr lang="zh-CN" altLang="en-US" sz="2400" b="1" kern="10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，树林里空无一树，全是矮小的树桩，只有两棵树桩上刚长出细细的小树枝，放眼望去一片荒凉。在三棵树桩上，有三只啄木鸟站在上面。有一只紧闭双眼，好像在闭目养神；另外两只目光呆呆的，其中一只正对着树桩，远处的一只背对着树桩，好像在思考着什</a:t>
            </a:r>
            <a:endParaRPr lang="zh-CN" altLang="en-US" sz="2400" b="1" kern="100" dirty="0">
              <a:solidFill>
                <a:srgbClr val="FF0000"/>
              </a:solidFill>
              <a:latin typeface="楷体" pitchFamily="49" charset="-122"/>
              <a:ea typeface="楷体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37" y="411510"/>
            <a:ext cx="366860" cy="456338"/>
          </a:xfrm>
          <a:prstGeom prst="rect">
            <a:avLst/>
          </a:prstGeom>
        </p:spPr>
      </p:pic>
      <p:sp>
        <p:nvSpPr>
          <p:cNvPr id="9" name="文本框 14"/>
          <p:cNvSpPr txBox="1"/>
          <p:nvPr/>
        </p:nvSpPr>
        <p:spPr>
          <a:xfrm>
            <a:off x="781033" y="411538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例文赏析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074310" y="3145780"/>
            <a:ext cx="18002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>
                <a:solidFill>
                  <a:srgbClr val="2E2ED0"/>
                </a:solidFill>
                <a:latin typeface="仿宋" pitchFamily="49" charset="-122"/>
                <a:ea typeface="仿宋" pitchFamily="49" charset="-122"/>
              </a:rPr>
              <a:t> </a:t>
            </a:r>
            <a:r>
              <a:rPr lang="zh-CN" altLang="en-US" sz="2000" b="1" smtClean="0">
                <a:solidFill>
                  <a:srgbClr val="2E2ED0"/>
                </a:solidFill>
                <a:latin typeface="仿宋" pitchFamily="49" charset="-122"/>
                <a:ea typeface="仿宋" pitchFamily="49" charset="-122"/>
              </a:rPr>
              <a:t>   对</a:t>
            </a:r>
            <a:r>
              <a:rPr lang="zh-CN" altLang="en-US" sz="2000" b="1">
                <a:solidFill>
                  <a:srgbClr val="2E2ED0"/>
                </a:solidFill>
                <a:latin typeface="仿宋" pitchFamily="49" charset="-122"/>
                <a:ea typeface="仿宋" pitchFamily="49" charset="-122"/>
              </a:rPr>
              <a:t>漫</a:t>
            </a:r>
            <a:r>
              <a:rPr lang="zh-CN" altLang="en-US" sz="2000" b="1" smtClean="0">
                <a:solidFill>
                  <a:srgbClr val="2E2ED0"/>
                </a:solidFill>
                <a:latin typeface="仿宋" pitchFamily="49" charset="-122"/>
                <a:ea typeface="仿宋" pitchFamily="49" charset="-122"/>
              </a:rPr>
              <a:t>画</a:t>
            </a:r>
            <a:r>
              <a:rPr lang="zh-CN" altLang="en-US" sz="2000" b="1">
                <a:solidFill>
                  <a:srgbClr val="2E2ED0"/>
                </a:solidFill>
                <a:latin typeface="仿宋" pitchFamily="49" charset="-122"/>
                <a:ea typeface="仿宋" pitchFamily="49" charset="-122"/>
              </a:rPr>
              <a:t>内容</a:t>
            </a:r>
            <a:r>
              <a:rPr lang="zh-CN" altLang="en-US" sz="2000" b="1" smtClean="0">
                <a:solidFill>
                  <a:srgbClr val="2E2ED0"/>
                </a:solidFill>
                <a:latin typeface="仿宋" pitchFamily="49" charset="-122"/>
                <a:ea typeface="仿宋" pitchFamily="49" charset="-122"/>
              </a:rPr>
              <a:t>进</a:t>
            </a:r>
            <a:r>
              <a:rPr lang="zh-CN" altLang="en-US" sz="2000" b="1" dirty="0">
                <a:solidFill>
                  <a:srgbClr val="2E2ED0"/>
                </a:solidFill>
                <a:latin typeface="仿宋" pitchFamily="49" charset="-122"/>
                <a:ea typeface="仿宋" pitchFamily="49" charset="-122"/>
              </a:rPr>
              <a:t>行了具体描写，想象合理，描写生动。</a:t>
            </a:r>
            <a:endParaRPr lang="zh-CN" altLang="en-US" sz="2000" b="1" dirty="0" smtClean="0">
              <a:solidFill>
                <a:srgbClr val="2E2ED0"/>
              </a:solidFill>
              <a:latin typeface="仿宋" pitchFamily="49" charset="-122"/>
              <a:ea typeface="仿宋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029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67544" y="1059582"/>
            <a:ext cx="6879708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kern="10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么</a:t>
            </a:r>
            <a:r>
              <a:rPr lang="zh-CN" altLang="en-US" sz="2400" b="1" kern="10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。也许它们在想：树</a:t>
            </a:r>
            <a:r>
              <a:rPr lang="zh-CN" altLang="en-US" sz="2400" b="1" kern="10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没了，没有工作可做了；巢没了，家也没了</a:t>
            </a:r>
            <a:r>
              <a:rPr lang="zh-CN" altLang="en-US" sz="2400" b="1" kern="10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。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    </a:t>
            </a:r>
            <a:endParaRPr lang="en-US" altLang="zh-CN" sz="24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    漫画中的树桩是怎么回事呢？</a:t>
            </a:r>
            <a:r>
              <a:rPr lang="zh-CN" altLang="en-US" sz="24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我想应该是一些人为了暂时的利益，破坏自然，乱砍滥伐，让森林失去了生机，也让许多动物无家可归。这些人太贪心了，也很愚蠢，因为环境是要大家一起保护的。环境被破坏了，不仅对小动物有影响，对人类也会有影响。</a:t>
            </a:r>
            <a:endParaRPr lang="en-US" altLang="zh-CN" sz="2400" b="1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236296" y="843558"/>
            <a:ext cx="0" cy="373723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7362501" y="1561891"/>
            <a:ext cx="16172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solidFill>
                  <a:srgbClr val="2E2ED0"/>
                </a:solidFill>
                <a:latin typeface="仿宋" pitchFamily="49" charset="-122"/>
                <a:ea typeface="仿宋" pitchFamily="49" charset="-122"/>
              </a:rPr>
              <a:t>    发</a:t>
            </a:r>
            <a:r>
              <a:rPr lang="zh-CN" altLang="en-US" sz="2000" b="1" dirty="0">
                <a:solidFill>
                  <a:srgbClr val="2E2ED0"/>
                </a:solidFill>
                <a:latin typeface="仿宋" pitchFamily="49" charset="-122"/>
                <a:ea typeface="仿宋" pitchFamily="49" charset="-122"/>
              </a:rPr>
              <a:t>表看法，揭示漫画主</a:t>
            </a:r>
            <a:r>
              <a:rPr lang="zh-CN" altLang="en-US" sz="2000" b="1">
                <a:solidFill>
                  <a:srgbClr val="2E2ED0"/>
                </a:solidFill>
                <a:latin typeface="仿宋" pitchFamily="49" charset="-122"/>
                <a:ea typeface="仿宋" pitchFamily="49" charset="-122"/>
              </a:rPr>
              <a:t>旨</a:t>
            </a:r>
            <a:r>
              <a:rPr lang="zh-CN" altLang="en-US" sz="2000" b="1" smtClean="0">
                <a:solidFill>
                  <a:srgbClr val="2E2ED0"/>
                </a:solidFill>
                <a:latin typeface="仿宋" pitchFamily="49" charset="-122"/>
                <a:ea typeface="仿宋" pitchFamily="49" charset="-122"/>
              </a:rPr>
              <a:t>：因为人类破坏环境，使森林被破坏殆尽，啄木鸟没有工作可做。</a:t>
            </a:r>
            <a:endParaRPr lang="zh-CN" altLang="en-US" sz="2000" b="1" dirty="0" smtClean="0">
              <a:solidFill>
                <a:srgbClr val="2E2ED0"/>
              </a:solidFill>
              <a:latin typeface="仿宋" pitchFamily="49" charset="-122"/>
              <a:ea typeface="仿宋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596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39552" y="771550"/>
            <a:ext cx="6364564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    看</a:t>
            </a:r>
            <a:r>
              <a:rPr lang="zh-CN" altLang="en-US" sz="2400" b="1">
                <a:latin typeface="楷体" pitchFamily="49" charset="-122"/>
                <a:ea typeface="楷体" pitchFamily="49" charset="-122"/>
              </a:rPr>
              <a:t>完这幅画，我想到生活中一些类似的画面：</a:t>
            </a:r>
            <a:r>
              <a:rPr lang="zh-CN" altLang="en-US" sz="2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有些同学经常将没用完的铅笔、作业本随意丢弃，或者用小刀在桌椅上乱涂乱刻</a:t>
            </a:r>
            <a:r>
              <a:rPr lang="zh-CN" altLang="en-US" sz="24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。有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些</a:t>
            </a:r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人去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超市购物时，不自带购物袋或者不用可降解塑料袋</a:t>
            </a:r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400" b="1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4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破</a:t>
            </a:r>
            <a:r>
              <a:rPr lang="zh-CN" altLang="en-US" sz="2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坏大自然等于害自己，保护环境，人人有责！美丽的环境要用我们的双手去创造，让我们行动起来，一起创造美好的未来</a:t>
            </a:r>
            <a:r>
              <a:rPr lang="zh-CN" altLang="en-US" sz="24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！</a:t>
            </a:r>
            <a:endParaRPr lang="zh-CN" altLang="en-US" sz="2400" b="1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092280" y="483518"/>
            <a:ext cx="0" cy="39604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7213196" y="740770"/>
            <a:ext cx="18233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solidFill>
                  <a:srgbClr val="2E2ED0"/>
                </a:solidFill>
                <a:latin typeface="仿宋" pitchFamily="49" charset="-122"/>
                <a:ea typeface="仿宋" pitchFamily="49" charset="-122"/>
              </a:rPr>
              <a:t>    联</a:t>
            </a:r>
            <a:r>
              <a:rPr lang="zh-CN" altLang="en-US" sz="2000" b="1" dirty="0">
                <a:solidFill>
                  <a:srgbClr val="2E2ED0"/>
                </a:solidFill>
                <a:latin typeface="仿宋" pitchFamily="49" charset="-122"/>
                <a:ea typeface="仿宋" pitchFamily="49" charset="-122"/>
              </a:rPr>
              <a:t>系生活实际，</a:t>
            </a:r>
            <a:r>
              <a:rPr lang="zh-CN" altLang="en-US" sz="2000" b="1">
                <a:solidFill>
                  <a:srgbClr val="2E2ED0"/>
                </a:solidFill>
                <a:latin typeface="仿宋" pitchFamily="49" charset="-122"/>
                <a:ea typeface="仿宋" pitchFamily="49" charset="-122"/>
              </a:rPr>
              <a:t>揭</a:t>
            </a:r>
            <a:r>
              <a:rPr lang="zh-CN" altLang="en-US" sz="2000" b="1" smtClean="0">
                <a:solidFill>
                  <a:srgbClr val="2E2ED0"/>
                </a:solidFill>
                <a:latin typeface="仿宋" pitchFamily="49" charset="-122"/>
                <a:ea typeface="仿宋" pitchFamily="49" charset="-122"/>
              </a:rPr>
              <a:t>示</a:t>
            </a:r>
            <a:r>
              <a:rPr lang="zh-CN" altLang="en-US" sz="2000" b="1">
                <a:solidFill>
                  <a:srgbClr val="2E2ED0"/>
                </a:solidFill>
                <a:latin typeface="仿宋" pitchFamily="49" charset="-122"/>
                <a:ea typeface="仿宋" pitchFamily="49" charset="-122"/>
              </a:rPr>
              <a:t>生活</a:t>
            </a:r>
            <a:r>
              <a:rPr lang="zh-CN" altLang="en-US" sz="2000" b="1" smtClean="0">
                <a:solidFill>
                  <a:srgbClr val="2E2ED0"/>
                </a:solidFill>
                <a:latin typeface="仿宋" pitchFamily="49" charset="-122"/>
                <a:ea typeface="仿宋" pitchFamily="49" charset="-122"/>
              </a:rPr>
              <a:t>中</a:t>
            </a:r>
            <a:r>
              <a:rPr lang="zh-CN" altLang="en-US" sz="2000" b="1">
                <a:solidFill>
                  <a:srgbClr val="2E2ED0"/>
                </a:solidFill>
                <a:latin typeface="仿宋" pitchFamily="49" charset="-122"/>
                <a:ea typeface="仿宋" pitchFamily="49" charset="-122"/>
              </a:rPr>
              <a:t>破</a:t>
            </a:r>
            <a:r>
              <a:rPr lang="zh-CN" altLang="en-US" sz="2000" b="1" smtClean="0">
                <a:solidFill>
                  <a:srgbClr val="2E2ED0"/>
                </a:solidFill>
                <a:latin typeface="仿宋" pitchFamily="49" charset="-122"/>
                <a:ea typeface="仿宋" pitchFamily="49" charset="-122"/>
              </a:rPr>
              <a:t>坏环境的现象，</a:t>
            </a:r>
            <a:r>
              <a:rPr lang="zh-CN" altLang="en-US" sz="2000" b="1" dirty="0">
                <a:solidFill>
                  <a:srgbClr val="2E2ED0"/>
                </a:solidFill>
                <a:latin typeface="仿宋" pitchFamily="49" charset="-122"/>
                <a:ea typeface="仿宋" pitchFamily="49" charset="-122"/>
              </a:rPr>
              <a:t>深化主题。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14364" y="2904495"/>
            <a:ext cx="18221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rgbClr val="2E2ED0"/>
                </a:solidFill>
                <a:latin typeface="仿宋" pitchFamily="49" charset="-122"/>
                <a:ea typeface="仿宋" pitchFamily="49" charset="-122"/>
              </a:rPr>
              <a:t>    结</a:t>
            </a:r>
            <a:r>
              <a:rPr lang="zh-CN" altLang="en-US" sz="2000" b="1" dirty="0">
                <a:solidFill>
                  <a:srgbClr val="2E2ED0"/>
                </a:solidFill>
                <a:latin typeface="仿宋" pitchFamily="49" charset="-122"/>
                <a:ea typeface="仿宋" pitchFamily="49" charset="-122"/>
              </a:rPr>
              <a:t>尾总结全文，发出呼吁，突出文章中心。</a:t>
            </a:r>
          </a:p>
        </p:txBody>
      </p:sp>
    </p:spTree>
    <p:extLst>
      <p:ext uri="{BB962C8B-B14F-4D97-AF65-F5344CB8AC3E}">
        <p14:creationId xmlns:p14="http://schemas.microsoft.com/office/powerpoint/2010/main" val="110526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76884" y="843558"/>
            <a:ext cx="7042176" cy="2520280"/>
            <a:chOff x="1142976" y="1707654"/>
            <a:chExt cx="7042176" cy="2520280"/>
          </a:xfrm>
        </p:grpSpPr>
        <p:sp>
          <p:nvSpPr>
            <p:cNvPr id="15" name="圆角矩形 14"/>
            <p:cNvSpPr/>
            <p:nvPr/>
          </p:nvSpPr>
          <p:spPr>
            <a:xfrm>
              <a:off x="1142976" y="1707654"/>
              <a:ext cx="7042176" cy="2520280"/>
            </a:xfrm>
            <a:prstGeom prst="roundRect">
              <a:avLst/>
            </a:pr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357290" y="2106019"/>
              <a:ext cx="6709194" cy="172354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b="1" dirty="0" smtClean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  <a:sym typeface="+mn-ea"/>
                </a:rPr>
                <a:t>    </a:t>
              </a:r>
              <a:r>
                <a:rPr lang="zh-CN" altLang="en-US" sz="2600" b="1" dirty="0" smtClean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  <a:sym typeface="+mn-ea"/>
                </a:rPr>
                <a:t>点评</a:t>
              </a:r>
              <a:r>
                <a:rPr lang="zh-CN" altLang="en-US" b="1" dirty="0" smtClean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  <a:sym typeface="+mn-ea"/>
                </a:rPr>
                <a:t>：</a:t>
              </a:r>
              <a:r>
                <a:rPr lang="zh-CN" altLang="en-US" sz="2000" b="1" dirty="0" smtClean="0">
                  <a:latin typeface="黑体" pitchFamily="2" charset="-122"/>
                  <a:ea typeface="黑体" pitchFamily="2" charset="-122"/>
                  <a:sym typeface="+mn-ea"/>
                </a:rPr>
                <a:t>小</a:t>
              </a:r>
              <a:r>
                <a:rPr lang="zh-CN" altLang="en-US" sz="2000" b="1" dirty="0">
                  <a:latin typeface="黑体" pitchFamily="2" charset="-122"/>
                  <a:ea typeface="黑体" pitchFamily="2" charset="-122"/>
                  <a:sym typeface="+mn-ea"/>
                </a:rPr>
                <a:t>作者在结构安排上体现了“引漫画</a:t>
              </a:r>
              <a:r>
                <a:rPr lang="en-US" altLang="zh-CN" sz="2000" b="1" dirty="0">
                  <a:latin typeface="黑体" pitchFamily="2" charset="-122"/>
                  <a:ea typeface="黑体" pitchFamily="2" charset="-122"/>
                  <a:sym typeface="+mn-ea"/>
                </a:rPr>
                <a:t>——</a:t>
              </a:r>
              <a:r>
                <a:rPr lang="zh-CN" altLang="en-US" sz="2000" b="1" dirty="0">
                  <a:latin typeface="黑体" pitchFamily="2" charset="-122"/>
                  <a:ea typeface="黑体" pitchFamily="2" charset="-122"/>
                  <a:sym typeface="+mn-ea"/>
                </a:rPr>
                <a:t>描画面</a:t>
              </a:r>
              <a:r>
                <a:rPr lang="en-US" altLang="zh-CN" sz="2000" b="1" dirty="0">
                  <a:latin typeface="黑体" pitchFamily="2" charset="-122"/>
                  <a:ea typeface="黑体" pitchFamily="2" charset="-122"/>
                  <a:sym typeface="+mn-ea"/>
                </a:rPr>
                <a:t>——</a:t>
              </a:r>
              <a:r>
                <a:rPr lang="zh-CN" altLang="en-US" sz="2000" b="1" dirty="0">
                  <a:latin typeface="黑体" pitchFamily="2" charset="-122"/>
                  <a:ea typeface="黑体" pitchFamily="2" charset="-122"/>
                  <a:sym typeface="+mn-ea"/>
                </a:rPr>
                <a:t>发评论</a:t>
              </a:r>
              <a:r>
                <a:rPr lang="en-US" altLang="zh-CN" sz="2000" b="1" dirty="0">
                  <a:latin typeface="黑体" pitchFamily="2" charset="-122"/>
                  <a:ea typeface="黑体" pitchFamily="2" charset="-122"/>
                  <a:sym typeface="+mn-ea"/>
                </a:rPr>
                <a:t>——</a:t>
              </a:r>
              <a:r>
                <a:rPr lang="zh-CN" altLang="en-US" sz="2000" b="1" dirty="0">
                  <a:latin typeface="黑体" pitchFamily="2" charset="-122"/>
                  <a:ea typeface="黑体" pitchFamily="2" charset="-122"/>
                  <a:sym typeface="+mn-ea"/>
                </a:rPr>
                <a:t>联实际</a:t>
              </a:r>
              <a:r>
                <a:rPr lang="en-US" altLang="zh-CN" sz="2000" b="1" dirty="0">
                  <a:latin typeface="黑体" pitchFamily="2" charset="-122"/>
                  <a:ea typeface="黑体" pitchFamily="2" charset="-122"/>
                  <a:sym typeface="+mn-ea"/>
                </a:rPr>
                <a:t>——</a:t>
              </a:r>
              <a:r>
                <a:rPr lang="zh-CN" altLang="en-US" sz="2000" b="1" dirty="0">
                  <a:latin typeface="黑体" pitchFamily="2" charset="-122"/>
                  <a:ea typeface="黑体" pitchFamily="2" charset="-122"/>
                  <a:sym typeface="+mn-ea"/>
                </a:rPr>
                <a:t>总观点”这一思路，使得文章条理清晰，中心明</a:t>
              </a:r>
              <a:r>
                <a:rPr lang="zh-CN" altLang="en-US" sz="2000" b="1">
                  <a:latin typeface="黑体" pitchFamily="2" charset="-122"/>
                  <a:ea typeface="黑体" pitchFamily="2" charset="-122"/>
                  <a:sym typeface="+mn-ea"/>
                </a:rPr>
                <a:t>确</a:t>
              </a:r>
              <a:r>
                <a:rPr lang="zh-CN" altLang="en-US" sz="2000" b="1" smtClean="0">
                  <a:latin typeface="黑体" pitchFamily="2" charset="-122"/>
                  <a:ea typeface="黑体" pitchFamily="2" charset="-122"/>
                  <a:sym typeface="+mn-ea"/>
                </a:rPr>
                <a:t>。小</a:t>
              </a:r>
              <a:r>
                <a:rPr lang="zh-CN" altLang="en-US" sz="2000" b="1" dirty="0">
                  <a:latin typeface="黑体" pitchFamily="2" charset="-122"/>
                  <a:ea typeface="黑体" pitchFamily="2" charset="-122"/>
                  <a:sym typeface="+mn-ea"/>
                </a:rPr>
                <a:t>作者还结合漫画表明观点，联系实际深化观点，总结全文，突出观点，引起大家的共鸣，使文章的主题也得到了升华。</a:t>
              </a:r>
              <a:endParaRPr lang="zh-CN" altLang="en-US" sz="2000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7" name="文本框 14">
            <a:hlinkClick r:id="rId2" action="ppaction://hlinkpres?slideindex=1&amp;slidetitle="/>
          </p:cNvPr>
          <p:cNvSpPr txBox="1"/>
          <p:nvPr/>
        </p:nvSpPr>
        <p:spPr>
          <a:xfrm>
            <a:off x="1597984" y="3565470"/>
            <a:ext cx="336763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更多例文一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3801624" y="3704218"/>
            <a:ext cx="335280" cy="472440"/>
          </a:xfrm>
          <a:prstGeom prst="rect">
            <a:avLst/>
          </a:prstGeom>
        </p:spPr>
      </p:pic>
      <p:sp>
        <p:nvSpPr>
          <p:cNvPr id="9" name="文本框 14">
            <a:hlinkClick r:id="rId4" action="ppaction://hlinkpres?slideindex=1&amp;slidetitle="/>
          </p:cNvPr>
          <p:cNvSpPr txBox="1"/>
          <p:nvPr/>
        </p:nvSpPr>
        <p:spPr>
          <a:xfrm>
            <a:off x="5086024" y="3623086"/>
            <a:ext cx="265432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更多例文二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7289664" y="3689826"/>
            <a:ext cx="335280" cy="47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3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>
            <a:extLst>
              <a:ext uri="{FF2B5EF4-FFF2-40B4-BE49-F238E27FC236}">
                <a16:creationId xmlns:a16="http://schemas.microsoft.com/office/drawing/2014/main" xmlns="" id="{3AD783B0-B245-466C-9600-B0B83FC697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6578356"/>
              </p:ext>
            </p:extLst>
          </p:nvPr>
        </p:nvGraphicFramePr>
        <p:xfrm>
          <a:off x="419811" y="1028855"/>
          <a:ext cx="8302158" cy="3170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3347864" y="195486"/>
            <a:ext cx="2513670" cy="844980"/>
            <a:chOff x="730439" y="3882229"/>
            <a:chExt cx="2513670" cy="844980"/>
          </a:xfrm>
        </p:grpSpPr>
        <p:pic>
          <p:nvPicPr>
            <p:cNvPr id="6" name="Picture 6" descr="http://pic.51yuansu.com/pic3/cover/03/57/17/5bcabbfc3fa7d_610.jpg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439" y="3882229"/>
              <a:ext cx="844980" cy="844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矩形 6"/>
            <p:cNvSpPr/>
            <p:nvPr/>
          </p:nvSpPr>
          <p:spPr>
            <a:xfrm>
              <a:off x="1411556" y="4098170"/>
              <a:ext cx="183255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33CC33"/>
                  </a:solidFill>
                  <a:latin typeface="黑体" pitchFamily="49" charset="-122"/>
                  <a:ea typeface="黑体" pitchFamily="49" charset="-122"/>
                  <a:sym typeface="+mn-ea"/>
                </a:rPr>
                <a:t>优点借鉴</a:t>
              </a:r>
              <a:endParaRPr lang="zh-CN" altLang="en-US" sz="1600" dirty="0">
                <a:solidFill>
                  <a:srgbClr val="33CC3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80631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3899FDAA-39EC-4BBA-877A-2DAAAB0E37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6549" y="140233"/>
            <a:ext cx="8650901" cy="508578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20568207-036A-483E-A611-414AA42BF3C3}"/>
              </a:ext>
            </a:extLst>
          </p:cNvPr>
          <p:cNvSpPr txBox="1"/>
          <p:nvPr/>
        </p:nvSpPr>
        <p:spPr>
          <a:xfrm>
            <a:off x="3131840" y="1059582"/>
            <a:ext cx="46085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800" b="1" smtClean="0">
                <a:solidFill>
                  <a:srgbClr val="FFFF00"/>
                </a:solidFill>
              </a:rPr>
              <a:t>        下</a:t>
            </a:r>
            <a:r>
              <a:rPr lang="zh-CN" altLang="en-US" sz="2800" b="1" dirty="0">
                <a:solidFill>
                  <a:srgbClr val="FFFF00"/>
                </a:solidFill>
              </a:rPr>
              <a:t>面请和同位交换作文，根据“评分标准”相互批改。</a:t>
            </a:r>
            <a:endParaRPr lang="en-US" altLang="zh-CN" sz="2800" b="1" dirty="0">
              <a:solidFill>
                <a:srgbClr val="FFFF00"/>
              </a:solidFill>
            </a:endParaRPr>
          </a:p>
          <a:p>
            <a:pPr lvl="0"/>
            <a:r>
              <a:rPr lang="zh-CN" altLang="en-US" sz="2800" b="1" smtClean="0">
                <a:solidFill>
                  <a:srgbClr val="FFFF00"/>
                </a:solidFill>
              </a:rPr>
              <a:t>        要</a:t>
            </a:r>
            <a:r>
              <a:rPr lang="zh-CN" altLang="en-US" sz="2800" b="1" dirty="0">
                <a:solidFill>
                  <a:srgbClr val="FFFF00"/>
                </a:solidFill>
              </a:rPr>
              <a:t>使用作文评改符号，最后得出总分，并写出评价。</a:t>
            </a:r>
            <a:endParaRPr lang="en-US" altLang="zh-CN" sz="2800" b="1" dirty="0">
              <a:solidFill>
                <a:srgbClr val="FFFF00"/>
              </a:solidFill>
            </a:endParaRPr>
          </a:p>
          <a:p>
            <a:pPr lvl="0"/>
            <a:endParaRPr lang="zh-CN" alt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03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81C7FBC-45B9-46F9-A999-1DB4CE1A76E5}"/>
              </a:ext>
            </a:extLst>
          </p:cNvPr>
          <p:cNvSpPr/>
          <p:nvPr/>
        </p:nvSpPr>
        <p:spPr>
          <a:xfrm>
            <a:off x="2059269" y="763732"/>
            <a:ext cx="5439642" cy="36160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marL="342900" lvl="0" indent="-342900">
              <a:buFont typeface="+mj-lt"/>
              <a:buAutoNum type="arabicPeriod"/>
            </a:pPr>
            <a:r>
              <a:rPr 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没有错别字，语句通顺，表达流畅。</a:t>
            </a:r>
          </a:p>
          <a:p>
            <a:pPr marL="342900" lvl="0" indent="-342900">
              <a:buFont typeface="+mj-lt"/>
              <a:buAutoNum type="arabicPeriod"/>
            </a:pPr>
            <a:r>
              <a:rPr 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用词准确生动，意思表达清楚明确。</a:t>
            </a:r>
          </a:p>
          <a:p>
            <a:pPr marL="342900" lvl="0" indent="-342900">
              <a:buFont typeface="+mj-lt"/>
              <a:buAutoNum type="arabicPeriod"/>
            </a:pPr>
            <a:r>
              <a:rPr 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文章结构清晰，详略得当，重点突出。</a:t>
            </a:r>
          </a:p>
          <a:p>
            <a:pPr marL="342900" lvl="0" indent="-342900">
              <a:buFont typeface="+mj-lt"/>
              <a:buAutoNum type="arabicPeriod"/>
            </a:pPr>
            <a:r>
              <a:rPr 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开头能</a:t>
            </a:r>
            <a:r>
              <a:rPr lang="zh-CN" altLang="en-US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点明</a:t>
            </a:r>
            <a:r>
              <a:rPr 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主题，结尾能恰当呼应、升华。</a:t>
            </a:r>
          </a:p>
          <a:p>
            <a:pPr marL="342900" lvl="0" indent="-342900">
              <a:buFont typeface="+mj-lt"/>
              <a:buAutoNum type="arabicPeriod"/>
            </a:pPr>
            <a:r>
              <a:rPr 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文章立意较好，符合主流价值观。</a:t>
            </a:r>
          </a:p>
          <a:p>
            <a:pPr marL="342900" lvl="0" indent="-342900">
              <a:buFont typeface="+mj-lt"/>
              <a:buAutoNum type="arabicPeriod"/>
            </a:pPr>
            <a:r>
              <a:rPr 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文章主旨明确，有真情实感，抒发手法多样。</a:t>
            </a:r>
          </a:p>
          <a:p>
            <a:pPr marL="342900" lvl="0" indent="-342900">
              <a:buFont typeface="+mj-lt"/>
              <a:buAutoNum type="arabicPeriod"/>
            </a:pPr>
            <a:r>
              <a:rPr 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语言生动有个性，恰当使用修辞手法。</a:t>
            </a:r>
          </a:p>
          <a:p>
            <a:pPr marL="342900" lvl="0" indent="-342900">
              <a:buFont typeface="+mj-lt"/>
              <a:buAutoNum type="arabicPeriod"/>
            </a:pPr>
            <a:r>
              <a:rPr 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符合本次作文要求：</a:t>
            </a:r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000" b="1" dirty="0"/>
              <a:t>写作</a:t>
            </a:r>
            <a:r>
              <a:rPr lang="zh-CN" altLang="en-US" sz="2000" b="1" dirty="0" smtClean="0"/>
              <a:t>对象是漫画。</a:t>
            </a:r>
            <a:endParaRPr lang="en-US" altLang="zh-CN" sz="2000" b="1" dirty="0"/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000" b="1" dirty="0"/>
              <a:t>写</a:t>
            </a:r>
            <a:r>
              <a:rPr lang="zh-CN" altLang="en-US" sz="2000" b="1" dirty="0" smtClean="0"/>
              <a:t>清</a:t>
            </a:r>
            <a:r>
              <a:rPr lang="zh-CN" altLang="en-US" sz="2000" b="1" smtClean="0"/>
              <a:t>楚了</a:t>
            </a:r>
            <a:r>
              <a:rPr lang="zh-CN" altLang="en-US" sz="2000" b="1"/>
              <a:t>漫画</a:t>
            </a:r>
            <a:r>
              <a:rPr lang="zh-CN" altLang="en-US" sz="2000" b="1" smtClean="0"/>
              <a:t>内</a:t>
            </a:r>
            <a:r>
              <a:rPr lang="zh-CN" altLang="en-US" sz="2000" b="1" dirty="0" smtClean="0"/>
              <a:t>容和讽刺之处。</a:t>
            </a:r>
            <a:endParaRPr lang="en-US" altLang="zh-CN" sz="2000" b="1" dirty="0"/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000" b="1" dirty="0" smtClean="0"/>
              <a:t>写清楚了漫画的含义以及获得的启示。</a:t>
            </a:r>
            <a:endParaRPr lang="en-US" altLang="zh-CN" sz="2000" b="1" dirty="0"/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000" b="1" dirty="0" smtClean="0"/>
              <a:t>写作顺序恰当：先内容，后启示。</a:t>
            </a:r>
            <a:endParaRPr lang="zh-CN" altLang="en-US" sz="2000" b="1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31538545-A9CB-446C-9913-6A68198DCADC}"/>
              </a:ext>
            </a:extLst>
          </p:cNvPr>
          <p:cNvSpPr/>
          <p:nvPr/>
        </p:nvSpPr>
        <p:spPr>
          <a:xfrm>
            <a:off x="1659875" y="763732"/>
            <a:ext cx="399394" cy="3616036"/>
          </a:xfrm>
          <a:prstGeom prst="rect">
            <a:avLst/>
          </a:prstGeom>
          <a:solidFill>
            <a:srgbClr val="C00000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     评   价   标   准</a:t>
            </a:r>
          </a:p>
        </p:txBody>
      </p:sp>
    </p:spTree>
    <p:extLst>
      <p:ext uri="{BB962C8B-B14F-4D97-AF65-F5344CB8AC3E}">
        <p14:creationId xmlns:p14="http://schemas.microsoft.com/office/powerpoint/2010/main" val="255976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AF7BBB61-35FB-4E99-8090-555922CFD95B}"/>
              </a:ext>
            </a:extLst>
          </p:cNvPr>
          <p:cNvSpPr/>
          <p:nvPr/>
        </p:nvSpPr>
        <p:spPr>
          <a:xfrm>
            <a:off x="3923928" y="1207372"/>
            <a:ext cx="475110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一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个伐木工人</a:t>
            </a:r>
            <a:r>
              <a:rPr lang="zh-CN" altLang="en-US" sz="2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，手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里拿着锋利的电锯</a:t>
            </a:r>
            <a:r>
              <a:rPr lang="zh-CN" altLang="en-US" sz="2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，他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的旁边是一位种</a:t>
            </a:r>
            <a:r>
              <a:rPr lang="zh-CN" altLang="en-US" sz="2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树人。伐木工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得意地说：“一大片树都被我伐完了，你才种了一棵</a:t>
            </a:r>
            <a:r>
              <a:rPr lang="zh-CN" altLang="en-US" sz="2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，哈哈</a:t>
            </a:r>
            <a:r>
              <a:rPr lang="en-US" altLang="zh-CN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……”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种树人没说话，仍然默默地给小树培土。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4289152B-4228-4D80-B8D1-BF92C2687CFE}"/>
              </a:ext>
            </a:extLst>
          </p:cNvPr>
          <p:cNvSpPr/>
          <p:nvPr/>
        </p:nvSpPr>
        <p:spPr>
          <a:xfrm>
            <a:off x="251209" y="563693"/>
            <a:ext cx="1361552" cy="44212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评改范例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1B9F11C6-7157-4411-A0A0-805F831F92C5}"/>
              </a:ext>
            </a:extLst>
          </p:cNvPr>
          <p:cNvSpPr txBox="1"/>
          <p:nvPr/>
        </p:nvSpPr>
        <p:spPr>
          <a:xfrm>
            <a:off x="1612761" y="492370"/>
            <a:ext cx="6777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下面是评改前的段落，</a:t>
            </a:r>
            <a:endParaRPr lang="en-US" altLang="zh-CN" sz="1600" b="1" dirty="0"/>
          </a:p>
          <a:p>
            <a:r>
              <a:rPr lang="zh-CN" altLang="en-US" sz="1600" b="1" dirty="0"/>
              <a:t>读一读，看看有什么问题吗？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F462FA75-25DE-425D-8EA9-88F718F2EA5E}"/>
              </a:ext>
            </a:extLst>
          </p:cNvPr>
          <p:cNvSpPr/>
          <p:nvPr/>
        </p:nvSpPr>
        <p:spPr>
          <a:xfrm>
            <a:off x="1271117" y="3173805"/>
            <a:ext cx="1361552" cy="44212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</a:rPr>
              <a:t>问题分析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ED96414E-4FD0-4AA5-B7FF-AFDA91B97518}"/>
              </a:ext>
            </a:extLst>
          </p:cNvPr>
          <p:cNvSpPr txBox="1"/>
          <p:nvPr/>
        </p:nvSpPr>
        <p:spPr>
          <a:xfrm>
            <a:off x="1271117" y="3615932"/>
            <a:ext cx="6601766" cy="707886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b="1" smtClean="0"/>
              <a:t>         描</a:t>
            </a:r>
            <a:r>
              <a:rPr lang="zh-CN" altLang="en-US" sz="2000" b="1" dirty="0" smtClean="0"/>
              <a:t>述画面内容时，只列出了主要人物，缺少对画面细节的描述，也没有对人物神情的描述。</a:t>
            </a:r>
            <a:endParaRPr lang="zh-CN" altLang="en-US" sz="2000" b="1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59" y="1207372"/>
            <a:ext cx="3199267" cy="189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01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AF7BBB61-35FB-4E99-8090-555922CFD95B}"/>
              </a:ext>
            </a:extLst>
          </p:cNvPr>
          <p:cNvSpPr/>
          <p:nvPr/>
        </p:nvSpPr>
        <p:spPr>
          <a:xfrm>
            <a:off x="2987824" y="1203598"/>
            <a:ext cx="5867374" cy="25545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一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个伐木工人，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嘴里叼着烟卷，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手里拿着锋利的电锯，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他的身边是一棵刚被锯倒的大树，他的身后是一个个树墩，树墩的外围则是一堆堆沙丘和烟囱中冒出的滚滚浓烟，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头顶上是火球似的太阳。他的旁边是一位种树人，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他正在吃力地给一棵刚栽上的小树苗培土。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望着种树人，伐木工得意地说：“一大片树都被我伐完了，你才种了一棵，</a:t>
            </a:r>
            <a:r>
              <a:rPr lang="zh-CN" altLang="en-US" sz="2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哈哈</a:t>
            </a:r>
            <a:r>
              <a:rPr lang="en-US" altLang="zh-CN" sz="2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……”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种树人没说话，仍然默默地给小树培土。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4289152B-4228-4D80-B8D1-BF92C2687CFE}"/>
              </a:ext>
            </a:extLst>
          </p:cNvPr>
          <p:cNvSpPr/>
          <p:nvPr/>
        </p:nvSpPr>
        <p:spPr>
          <a:xfrm>
            <a:off x="251209" y="492370"/>
            <a:ext cx="1361552" cy="40193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00" b="1" dirty="0">
                <a:solidFill>
                  <a:schemeClr val="tx1"/>
                </a:solidFill>
              </a:rPr>
              <a:t>评改范例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35A6EE0D-FF74-4A0E-855B-283855883BE1}"/>
              </a:ext>
            </a:extLst>
          </p:cNvPr>
          <p:cNvSpPr txBox="1"/>
          <p:nvPr/>
        </p:nvSpPr>
        <p:spPr>
          <a:xfrm>
            <a:off x="1612761" y="400949"/>
            <a:ext cx="65465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这是修改后的段落，和原段落对比一下，</a:t>
            </a:r>
            <a:endParaRPr lang="en-US" altLang="zh-CN" sz="1600" b="1" dirty="0"/>
          </a:p>
          <a:p>
            <a:r>
              <a:rPr lang="zh-CN" altLang="en-US" sz="1600" b="1" dirty="0"/>
              <a:t>说说为什么这么修改。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3186BB3D-C5A0-4D79-B186-2F261035445D}"/>
              </a:ext>
            </a:extLst>
          </p:cNvPr>
          <p:cNvSpPr txBox="1"/>
          <p:nvPr/>
        </p:nvSpPr>
        <p:spPr>
          <a:xfrm>
            <a:off x="931985" y="3979915"/>
            <a:ext cx="7325248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r>
              <a:rPr lang="zh-CN" altLang="en-US" sz="2000" b="1" dirty="0" smtClean="0"/>
              <a:t>         增加了树墩和烟囱描写，突出主题；对伐树人的神情和栽树人的动作进行描写，形成明显的对比。</a:t>
            </a:r>
            <a:endParaRPr lang="zh-CN" altLang="en-US" sz="2000" b="1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93" y="1533316"/>
            <a:ext cx="2880631" cy="189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58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xmlns="" id="{80741CA3-BA9B-4011-8504-C5D2AD953DE7}"/>
              </a:ext>
            </a:extLst>
          </p:cNvPr>
          <p:cNvSpPr/>
          <p:nvPr/>
        </p:nvSpPr>
        <p:spPr>
          <a:xfrm>
            <a:off x="864158" y="657459"/>
            <a:ext cx="7174523" cy="3311640"/>
          </a:xfrm>
          <a:prstGeom prst="roundRect">
            <a:avLst>
              <a:gd name="adj" fmla="val 3952"/>
            </a:avLst>
          </a:prstGeom>
          <a:solidFill>
            <a:srgbClr val="222222"/>
          </a:solidFill>
          <a:ln w="76200">
            <a:solidFill>
              <a:srgbClr val="BC7D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20568207-036A-483E-A611-414AA42BF3C3}"/>
              </a:ext>
            </a:extLst>
          </p:cNvPr>
          <p:cNvSpPr txBox="1"/>
          <p:nvPr/>
        </p:nvSpPr>
        <p:spPr>
          <a:xfrm>
            <a:off x="2302854" y="882013"/>
            <a:ext cx="4297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3200" b="1" dirty="0">
                <a:solidFill>
                  <a:srgbClr val="FFFF00"/>
                </a:solidFill>
              </a:rPr>
              <a:t>技巧总结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4C925F52-5EC7-49BB-A436-FB31AEEEAF56}"/>
              </a:ext>
            </a:extLst>
          </p:cNvPr>
          <p:cNvSpPr txBox="1"/>
          <p:nvPr/>
        </p:nvSpPr>
        <p:spPr>
          <a:xfrm>
            <a:off x="1714132" y="1528449"/>
            <a:ext cx="58924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FFFF00"/>
                </a:solidFill>
              </a:rPr>
              <a:t>要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仔细观察，不放过画面细节。</a:t>
            </a:r>
            <a:endParaRPr lang="en-US" altLang="zh-CN" sz="2400" b="1" dirty="0">
              <a:solidFill>
                <a:srgbClr val="FFFF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n"/>
            </a:pPr>
            <a:r>
              <a:rPr lang="zh-CN" altLang="en-US" sz="2400" b="1" dirty="0" smtClean="0">
                <a:solidFill>
                  <a:srgbClr val="FFFF00"/>
                </a:solidFill>
              </a:rPr>
              <a:t>描述时要从主要到次要，用上方位词。</a:t>
            </a:r>
            <a:endParaRPr lang="en-US" altLang="zh-CN" sz="2400" b="1" dirty="0">
              <a:solidFill>
                <a:srgbClr val="FFFF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FFFF00"/>
                </a:solidFill>
              </a:rPr>
              <a:t>要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结合社会现实，谈论启示。</a:t>
            </a:r>
            <a:endParaRPr lang="en-US" altLang="zh-CN" sz="2400" b="1" dirty="0">
              <a:solidFill>
                <a:srgbClr val="FFFF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n"/>
            </a:pPr>
            <a:r>
              <a:rPr lang="zh-CN" altLang="en-US" sz="2400" b="1" dirty="0" smtClean="0">
                <a:solidFill>
                  <a:srgbClr val="FFFF00"/>
                </a:solidFill>
              </a:rPr>
              <a:t>启示要有感而发，最好举例论证。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69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0"/>
            <a:ext cx="9139428" cy="51435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83562" y="1419622"/>
            <a:ext cx="7369325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6968256" y="-1"/>
            <a:ext cx="1927372" cy="771551"/>
            <a:chOff x="6968256" y="-1"/>
            <a:chExt cx="1927372" cy="77155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8" name="文本框 35"/>
            <p:cNvSpPr txBox="1"/>
            <p:nvPr/>
          </p:nvSpPr>
          <p:spPr>
            <a:xfrm>
              <a:off x="7164288" y="509940"/>
              <a:ext cx="9813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2178</Words>
  <Application>Microsoft Office PowerPoint</Application>
  <PresentationFormat>全屏显示(16:9)</PresentationFormat>
  <Paragraphs>181</Paragraphs>
  <Slides>49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49</vt:i4>
      </vt:variant>
    </vt:vector>
  </HeadingPairs>
  <TitlesOfParts>
    <vt:vector size="63" baseType="lpstr">
      <vt:lpstr>Arial</vt:lpstr>
      <vt:lpstr>宋体</vt:lpstr>
      <vt:lpstr>Times New Roman</vt:lpstr>
      <vt:lpstr>幼圆</vt:lpstr>
      <vt:lpstr>Calibri</vt:lpstr>
      <vt:lpstr>仿宋</vt:lpstr>
      <vt:lpstr>等线</vt:lpstr>
      <vt:lpstr>Gulim</vt:lpstr>
      <vt:lpstr>Xingkai SC</vt:lpstr>
      <vt:lpstr>黑体</vt:lpstr>
      <vt:lpstr>Wingdings</vt:lpstr>
      <vt:lpstr>楷体</vt:lpstr>
      <vt:lpstr>1_自定义设计方案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634</cp:revision>
  <dcterms:created xsi:type="dcterms:W3CDTF">2017-03-17T02:28:00Z</dcterms:created>
  <dcterms:modified xsi:type="dcterms:W3CDTF">2023-11-02T06:06:47Z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