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5" r:id="rId1"/>
  </p:sldMasterIdLst>
  <p:notesMasterIdLst>
    <p:notesMasterId r:id="rId3"/>
  </p:notesMasterIdLst>
  <p:handoutMasterIdLst>
    <p:handoutMasterId r:id="rId4"/>
  </p:handoutMasterIdLst>
  <p:sldIdLst>
    <p:sldId id="1344" r:id="rId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微软雅黑" panose="020B0503020204020204" pitchFamily="34" charset="-122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FF0000"/>
    <a:srgbClr val="A38302"/>
    <a:srgbClr val="0066FF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77" autoAdjust="0"/>
    <p:restoredTop sz="97774" autoAdjust="0"/>
  </p:normalViewPr>
  <p:slideViewPr>
    <p:cSldViewPr>
      <p:cViewPr varScale="1">
        <p:scale>
          <a:sx n="60" d="100"/>
          <a:sy n="60" d="100"/>
        </p:scale>
        <p:origin x="38" y="-427"/>
      </p:cViewPr>
      <p:guideLst>
        <p:guide orient="horz" pos="1575"/>
        <p:guide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53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41"/>
        <p:guide pos="22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CFFF8A7-3049-403F-A95A-E2A3CC070F72}" type="datetimeFigureOut">
              <a:rPr lang="zh-CN" altLang="en-US"/>
              <a:t>2022/12/28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39EAE1-1454-4702-93C1-19569AB13142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251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3B8778A-6E9E-4A78-8928-CD79300D1075}" type="datetimeFigureOut">
              <a:rPr lang="zh-CN" altLang="en-US"/>
              <a:t>2022/12/28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2837193-2F3E-4FED-88B2-94BF60603197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1186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837193-2F3E-4FED-88B2-94BF6060319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30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01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7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4973537"/>
            <a:ext cx="58102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Users\Administrator\AppData\Roaming\Tencent\Users\516595749\QQ\WinTemp\RichOle\WRUW$UJZDOV{@(R[UP3~_H7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00" l="0" r="95516">
                        <a14:backgroundMark x1="47534" y1="14500" x2="50673" y2="25000"/>
                        <a14:backgroundMark x1="71749" y1="74500" x2="77578" y2="87000"/>
                        <a14:backgroundMark x1="22422" y1="45000" x2="29596" y2="43500"/>
                        <a14:backgroundMark x1="34529" y1="43500" x2="34529" y2="43500"/>
                        <a14:backgroundMark x1="53812" y1="22500" x2="53812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25833">
            <a:off x="8278745" y="4176946"/>
            <a:ext cx="1062038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9" t="4" b="-6"/>
          <a:stretch/>
        </p:blipFill>
        <p:spPr bwMode="auto">
          <a:xfrm rot="10800000">
            <a:off x="5798944" y="4973535"/>
            <a:ext cx="3345055" cy="1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52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/>
          <a:stretch/>
        </p:blipFill>
        <p:spPr bwMode="auto">
          <a:xfrm>
            <a:off x="5796136" y="500532"/>
            <a:ext cx="2937060" cy="437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325592" y="1131590"/>
            <a:ext cx="1301451" cy="2998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flipH="1">
            <a:off x="4186560" y="1161959"/>
            <a:ext cx="2052000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915566"/>
            <a:ext cx="403244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人文主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题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：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风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趣与幽默</a:t>
            </a:r>
            <a:endParaRPr lang="zh-CN" altLang="en-US" sz="28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076097" y="2402334"/>
            <a:ext cx="1194653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8509" y="2728423"/>
            <a:ext cx="504056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语文要素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：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cs typeface="Times New Roman" panose="02020603050405020304" charset="0"/>
            </a:endParaRPr>
          </a:p>
          <a:p>
            <a:pPr indent="720725">
              <a:lnSpc>
                <a:spcPct val="12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感受课文风趣的语言。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cs typeface="Times New Roman" panose="02020603050405020304" charset="0"/>
            </a:endParaRPr>
          </a:p>
          <a:p>
            <a:pPr indent="720725">
              <a:lnSpc>
                <a:spcPct val="12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看漫画，写出自己的想法。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3" name="右箭头 12"/>
          <p:cNvSpPr/>
          <p:nvPr/>
        </p:nvSpPr>
        <p:spPr>
          <a:xfrm rot="19190392" flipH="1">
            <a:off x="4786260" y="2944671"/>
            <a:ext cx="1325616" cy="201846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74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4" grpId="0"/>
      <p:bldP spid="13" grpId="0" animBg="1"/>
    </p:bldLst>
  </p:timing>
</p:sld>
</file>

<file path=ppt/theme/theme1.xml><?xml version="1.0" encoding="utf-8"?>
<a:theme xmlns:a="http://schemas.openxmlformats.org/drawingml/2006/main" name="3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全屏显示(16:9)</PresentationFormat>
  <Paragraphs>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Times New Roman</vt:lpstr>
      <vt:lpstr>黑体</vt:lpstr>
      <vt:lpstr>微软雅黑</vt:lpstr>
      <vt:lpstr>Calibri</vt:lpstr>
      <vt:lpstr>3_Office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139</cp:revision>
  <dcterms:created xsi:type="dcterms:W3CDTF">2017-03-17T02:28:00Z</dcterms:created>
  <dcterms:modified xsi:type="dcterms:W3CDTF">2022-12-28T02:17:58Z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