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82" r:id="rId2"/>
    <p:sldId id="277" r:id="rId3"/>
    <p:sldId id="283" r:id="rId4"/>
    <p:sldId id="284" r:id="rId5"/>
    <p:sldId id="263" r:id="rId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8174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84799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4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8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23728" y="1268055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语文园地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2979" y="2563500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6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23" y="699542"/>
            <a:ext cx="8193933" cy="222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956376" y="1059582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聪明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3320" y="1500159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机智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78491" y="1502526"/>
            <a:ext cx="131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思维敏捷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33853" y="1507320"/>
            <a:ext cx="131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团结就是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3940" y="1955667"/>
            <a:ext cx="714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力量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91250" y="1965192"/>
            <a:ext cx="131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自我调侃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769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  <p:bldP spid="12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7534"/>
            <a:ext cx="8208245" cy="2576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347614"/>
            <a:ext cx="8117854" cy="906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              无数雨点儿落在玻璃窗上，如同颗颗珍珠从天而降，又在玻璃窗上悄然滚落，留下一道道水痕，那雨滴溅落的声音好似一支乐曲。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3930" y="2287417"/>
            <a:ext cx="811785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         多年未归的游子回到家乡的心情是多么激动啊！他在家乡的小路上一路狂奔，就像一匹野马在草原上驰骋。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36386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02" y="195641"/>
            <a:ext cx="8207054" cy="4857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8207" y="505931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君子喻于义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085" y="1861195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小人长戚戚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21885" y="2355726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多行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8452" y="2819712"/>
            <a:ext cx="2427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义     必自毙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4311" y="3714353"/>
            <a:ext cx="1843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则能有所不为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38678" y="4171985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恻隐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468" y="4635971"/>
            <a:ext cx="2427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之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心     仁之端也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0598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</TotalTime>
  <Words>123</Words>
  <Application>Microsoft Office PowerPoint</Application>
  <PresentationFormat>全屏显示(16:9)</PresentationFormat>
  <Paragraphs>19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35</cp:revision>
  <dcterms:created xsi:type="dcterms:W3CDTF">2021-03-26T07:48:59Z</dcterms:created>
  <dcterms:modified xsi:type="dcterms:W3CDTF">2021-09-27T06:31:06Z</dcterms:modified>
</cp:coreProperties>
</file>