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10"/>
  </p:notesMasterIdLst>
  <p:handoutMasterIdLst>
    <p:handoutMasterId r:id="rId11"/>
  </p:handoutMasterIdLst>
  <p:sldIdLst>
    <p:sldId id="315" r:id="rId2"/>
    <p:sldId id="316" r:id="rId3"/>
    <p:sldId id="317" r:id="rId4"/>
    <p:sldId id="318" r:id="rId5"/>
    <p:sldId id="319" r:id="rId6"/>
    <p:sldId id="320" r:id="rId7"/>
    <p:sldId id="321" r:id="rId8"/>
    <p:sldId id="263" r:id="rId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26" y="-2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8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DE20E-D4C3-447A-8A0B-155F9B55DB3B}" type="datetimeFigureOut">
              <a:rPr lang="zh-CN" altLang="en-US" smtClean="0"/>
              <a:t>2023/1/7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5DD3B-43F7-4CCF-B8EB-70AA5820A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37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2023/1/7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28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635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pic.51yuansu.com/pic2/cover/00/54/56/581c43f24f4d5_610.jpg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8FBF0"/>
              </a:clrFrom>
              <a:clrTo>
                <a:srgbClr val="F8F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4973537"/>
            <a:ext cx="58102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pic.51yuansu.com/pic2/cover/00/54/56/581c43f24f4d5_610.jpg"/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F8FBF0"/>
              </a:clrFrom>
              <a:clrTo>
                <a:srgbClr val="F8F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9" t="4" b="-6"/>
          <a:stretch/>
        </p:blipFill>
        <p:spPr bwMode="auto">
          <a:xfrm rot="10800000">
            <a:off x="5798944" y="4973535"/>
            <a:ext cx="3345055" cy="19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C:\Users\Administrator\AppData\Roaming\Tencent\Users\516595749\QQ\WinTemp\RichOle\WRUW$UJZDOV{@(R[UP3~_H7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500" l="0" r="95516">
                        <a14:backgroundMark x1="47534" y1="14500" x2="50673" y2="25000"/>
                        <a14:backgroundMark x1="71749" y1="74500" x2="77578" y2="87000"/>
                        <a14:backgroundMark x1="22422" y1="45000" x2="29596" y2="43500"/>
                        <a14:backgroundMark x1="34529" y1="43500" x2="34529" y2="43500"/>
                        <a14:backgroundMark x1="53812" y1="22500" x2="53812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25833">
            <a:off x="8278745" y="4176946"/>
            <a:ext cx="1062038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47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103733"/>
            <a:ext cx="3419872" cy="307777"/>
            <a:chOff x="-36512" y="134511"/>
            <a:chExt cx="2771800" cy="307777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CD184A55-3423-F349-98B8-52F211EB9433}"/>
                </a:ext>
              </a:extLst>
            </p:cNvPr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ysClr val="window" lastClr="FFFFFF"/>
                </a:gs>
                <a:gs pos="99000">
                  <a:sysClr val="window" lastClr="FFFFFF">
                    <a:alpha val="0"/>
                  </a:sysClr>
                </a:gs>
                <a:gs pos="77000">
                  <a:sysClr val="window" lastClr="FFFFFF">
                    <a:alpha val="59000"/>
                  </a:sys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1" name="文本框 1">
              <a:extLst>
                <a:ext uri="{FF2B5EF4-FFF2-40B4-BE49-F238E27FC236}">
                  <a16:creationId xmlns:a16="http://schemas.microsoft.com/office/drawing/2014/main" xmlns="" id="{06E88223-4167-0746-8818-C83637374A72}"/>
                </a:ext>
              </a:extLst>
            </p:cNvPr>
            <p:cNvSpPr txBox="1"/>
            <p:nvPr/>
          </p:nvSpPr>
          <p:spPr>
            <a:xfrm>
              <a:off x="46018" y="134511"/>
              <a:ext cx="14592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语文  五年级  </a:t>
              </a:r>
              <a:r>
                <a:rPr kumimoji="1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下</a:t>
              </a: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册</a:t>
              </a:r>
              <a:endPara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575376" y="1165498"/>
            <a:ext cx="5993249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141379" y="1223292"/>
            <a:ext cx="886752" cy="871297"/>
          </a:xfrm>
          <a:prstGeom prst="ellipse">
            <a:avLst/>
          </a:prstGeom>
          <a:solidFill>
            <a:srgbClr val="FFBF53">
              <a:lumMod val="20000"/>
              <a:lumOff val="80000"/>
            </a:srgbClr>
          </a:solidFill>
          <a:ln w="25400" cap="flat" cmpd="sng" algn="ctr">
            <a:solidFill>
              <a:srgbClr val="FFBF53">
                <a:lumMod val="75000"/>
              </a:srgbClr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8432" y="1131590"/>
            <a:ext cx="3895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杨氏之子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21992" y="2512516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100001" y="1160567"/>
            <a:ext cx="13484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BF53">
                    <a:lumMod val="75000"/>
                  </a:srgb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21</a:t>
            </a: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4171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08" y="267494"/>
            <a:ext cx="7038397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80742" y="687964"/>
            <a:ext cx="1152128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桥梁</a:t>
            </a:r>
            <a:endParaRPr lang="en-US" altLang="zh-CN" sz="28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高粱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88807" y="678439"/>
            <a:ext cx="1152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造诣</a:t>
            </a:r>
            <a:endParaRPr lang="en-US" altLang="zh-CN" sz="28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手指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20902" y="2388493"/>
            <a:ext cx="1152128" cy="54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的。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99396" y="2956231"/>
            <a:ext cx="2240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同“慧”。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98566" y="3491802"/>
            <a:ext cx="2240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拜访。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1398" y="4065822"/>
            <a:ext cx="2240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就，于是。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870" y="812045"/>
            <a:ext cx="2086074" cy="93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752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14" y="287141"/>
            <a:ext cx="7358785" cy="4372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04980" y="1454611"/>
            <a:ext cx="11521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×</a:t>
            </a:r>
          </a:p>
          <a:p>
            <a:pPr>
              <a:lnSpc>
                <a:spcPct val="25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  <a:p>
            <a:pPr>
              <a:lnSpc>
                <a:spcPct val="25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×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67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7534"/>
            <a:ext cx="8075613" cy="362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80308" y="1156990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3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415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5546"/>
            <a:ext cx="5091545" cy="4597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68144" y="691991"/>
            <a:ext cx="3203848" cy="1015663"/>
          </a:xfrm>
          <a:prstGeom prst="wedgeRectCallout">
            <a:avLst>
              <a:gd name="adj1" fmla="val -79743"/>
              <a:gd name="adj2" fmla="val 33625"/>
            </a:avLst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“这（杨梅）是你家的水果。”“我可从来没有说过孔雀是先生您家的鸟。”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9260" y="198922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ABC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292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1636" y="123478"/>
            <a:ext cx="4265139" cy="4392675"/>
            <a:chOff x="306861" y="123478"/>
            <a:chExt cx="4265139" cy="4392675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61" y="123478"/>
              <a:ext cx="4265139" cy="28267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452"/>
            <a:stretch/>
          </p:blipFill>
          <p:spPr bwMode="auto">
            <a:xfrm>
              <a:off x="306861" y="2950206"/>
              <a:ext cx="4265139" cy="15659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395536" y="3561110"/>
            <a:ext cx="432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孔</a:t>
            </a:r>
            <a:r>
              <a:rPr lang="zh-CN" altLang="en-US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文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举有两个儿子，大的六岁，小的五岁。有一次，孔文举白天在睡觉，小儿子就到床头偷酒来喝。大儿子对他说：“喝酒为什么不先行礼呢？”小儿子回答说：“偷来的，哪能行礼呢！”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85"/>
          <a:stretch/>
        </p:blipFill>
        <p:spPr bwMode="auto">
          <a:xfrm>
            <a:off x="4720952" y="131986"/>
            <a:ext cx="4179264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72690" y="399894"/>
            <a:ext cx="4047782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表现了小儿子天真、调皮、可爱的特点。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307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56112" y="84067"/>
            <a:ext cx="4250826" cy="4914783"/>
            <a:chOff x="2409406" y="112642"/>
            <a:chExt cx="4250826" cy="4914783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9406" y="112642"/>
              <a:ext cx="4250826" cy="1567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9406" y="1675674"/>
              <a:ext cx="4250826" cy="33517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3333006" y="191415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好像。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1535" y="1914153"/>
            <a:ext cx="124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特别喜爱。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21174" y="2242870"/>
            <a:ext cx="124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想要。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57589" y="2245222"/>
            <a:ext cx="124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把。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23481" y="2566929"/>
            <a:ext cx="124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于是。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38539" y="2559965"/>
            <a:ext cx="124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知道。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0733" y="2878832"/>
            <a:ext cx="38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21284" y="4352900"/>
            <a:ext cx="4285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何晏的聪慧之处表现在以画地自处的方法表明自己不愿改性的态度。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51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642</TotalTime>
  <Words>186</Words>
  <Application>Microsoft Office PowerPoint</Application>
  <PresentationFormat>全屏显示(16:9)</PresentationFormat>
  <Paragraphs>30</Paragraphs>
  <Slides>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dxq</cp:lastModifiedBy>
  <cp:revision>84</cp:revision>
  <dcterms:created xsi:type="dcterms:W3CDTF">2021-03-26T07:48:59Z</dcterms:created>
  <dcterms:modified xsi:type="dcterms:W3CDTF">2023-01-07T07:34:05Z</dcterms:modified>
</cp:coreProperties>
</file>