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83" r:id="rId1"/>
  </p:sldMasterIdLst>
  <p:notesMasterIdLst>
    <p:notesMasterId r:id="rId42"/>
  </p:notesMasterIdLst>
  <p:handoutMasterIdLst>
    <p:handoutMasterId r:id="rId43"/>
  </p:handoutMasterIdLst>
  <p:sldIdLst>
    <p:sldId id="1084" r:id="rId2"/>
    <p:sldId id="1085" r:id="rId3"/>
    <p:sldId id="1086" r:id="rId4"/>
    <p:sldId id="1087" r:id="rId5"/>
    <p:sldId id="523" r:id="rId6"/>
    <p:sldId id="1052" r:id="rId7"/>
    <p:sldId id="1078" r:id="rId8"/>
    <p:sldId id="1082" r:id="rId9"/>
    <p:sldId id="632" r:id="rId10"/>
    <p:sldId id="634" r:id="rId11"/>
    <p:sldId id="748" r:id="rId12"/>
    <p:sldId id="586" r:id="rId13"/>
    <p:sldId id="1098" r:id="rId14"/>
    <p:sldId id="1099" r:id="rId15"/>
    <p:sldId id="1071" r:id="rId16"/>
    <p:sldId id="991" r:id="rId17"/>
    <p:sldId id="1079" r:id="rId18"/>
    <p:sldId id="1083" r:id="rId19"/>
    <p:sldId id="1025" r:id="rId20"/>
    <p:sldId id="1088" r:id="rId21"/>
    <p:sldId id="1089" r:id="rId22"/>
    <p:sldId id="1090" r:id="rId23"/>
    <p:sldId id="1091" r:id="rId24"/>
    <p:sldId id="1092" r:id="rId25"/>
    <p:sldId id="1038" r:id="rId26"/>
    <p:sldId id="1080" r:id="rId27"/>
    <p:sldId id="1093" r:id="rId28"/>
    <p:sldId id="1094" r:id="rId29"/>
    <p:sldId id="1069" r:id="rId30"/>
    <p:sldId id="1073" r:id="rId31"/>
    <p:sldId id="1043" r:id="rId32"/>
    <p:sldId id="1067" r:id="rId33"/>
    <p:sldId id="1096" r:id="rId34"/>
    <p:sldId id="1076" r:id="rId35"/>
    <p:sldId id="918" r:id="rId36"/>
    <p:sldId id="1095" r:id="rId37"/>
    <p:sldId id="936" r:id="rId38"/>
    <p:sldId id="1056" r:id="rId39"/>
    <p:sldId id="937" r:id="rId40"/>
    <p:sldId id="1007" r:id="rId41"/>
  </p:sldIdLst>
  <p:sldSz cx="9144000" cy="5143500" type="screen16x9"/>
  <p:notesSz cx="6858000" cy="9144000"/>
  <p:embeddedFontLst>
    <p:embeddedFont>
      <p:font typeface="微软雅黑" panose="020B0503020204020204" pitchFamily="34" charset="-122"/>
      <p:regular r:id="rId44"/>
      <p:bold r:id="rId45"/>
    </p:embeddedFont>
    <p:embeddedFont>
      <p:font typeface="Calibri" panose="020F0502020204030204" pitchFamily="34" charset="0"/>
      <p:regular r:id="rId46"/>
      <p:bold r:id="rId47"/>
      <p:italic r:id="rId48"/>
      <p:boldItalic r:id="rId49"/>
    </p:embeddedFont>
    <p:embeddedFont>
      <p:font typeface="楷体" panose="02010609060101010101" pitchFamily="49" charset="-122"/>
      <p:regular r:id="rId50"/>
    </p:embeddedFont>
    <p:embeddedFont>
      <p:font typeface="仿宋" panose="02010609060101010101" pitchFamily="49" charset="-122"/>
      <p:regular r:id="rId51"/>
    </p:embeddedFont>
    <p:embeddedFont>
      <p:font typeface="汉语拼音" panose="000B0604020202020204" pitchFamily="34" charset="0"/>
      <p:regular r:id="rId52"/>
    </p:embeddedFont>
    <p:embeddedFont>
      <p:font typeface="黑体" panose="02010609060101010101" pitchFamily="49" charset="-122"/>
      <p:regular r:id="rId53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239">
          <p15:clr>
            <a:srgbClr val="A4A3A4"/>
          </p15:clr>
        </p15:guide>
        <p15:guide id="2" pos="3243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76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CDAF"/>
    <a:srgbClr val="DDE9D2"/>
    <a:srgbClr val="D7E9DC"/>
    <a:srgbClr val="F7E1A2"/>
    <a:srgbClr val="DAE8C7"/>
    <a:srgbClr val="FEE2D3"/>
    <a:srgbClr val="BDD7EE"/>
    <a:srgbClr val="0000FF"/>
    <a:srgbClr val="FFFF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7" autoAdjust="0"/>
    <p:restoredTop sz="95261" autoAdjust="0"/>
  </p:normalViewPr>
  <p:slideViewPr>
    <p:cSldViewPr>
      <p:cViewPr varScale="1">
        <p:scale>
          <a:sx n="100" d="100"/>
          <a:sy n="100" d="100"/>
        </p:scale>
        <p:origin x="-225" y="-93"/>
      </p:cViewPr>
      <p:guideLst>
        <p:guide orient="horz" pos="3239"/>
        <p:guide pos="57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openxmlformats.org/officeDocument/2006/relationships/font" Target="fonts/font5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2024/12/16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18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2024/12/16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094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5928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29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6471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26121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35132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20051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75273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pPr/>
              <a:t>32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8904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pPr/>
              <a:t>35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6968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pPr/>
              <a:t>36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6968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545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" y="3939902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>
            <a:extLst>
              <a:ext uri="{FF2B5EF4-FFF2-40B4-BE49-F238E27FC236}">
                <a16:creationId xmlns:a16="http://schemas.microsoft.com/office/drawing/2014/main" xmlns="" id="{50D0BD58-3506-E54C-8689-01F2BF2180BC}"/>
              </a:ext>
            </a:extLst>
          </p:cNvPr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Ovr>
    <a:masterClrMapping/>
  </p:clrMapOvr>
  <p:transition spd="slow" advTm="0"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6" r:id="rId2"/>
    <p:sldLayoutId id="2147483688" r:id="rId3"/>
    <p:sldLayoutId id="2147483691" r:id="rId4"/>
  </p:sldLayoutIdLst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5" Type="http://schemas.openxmlformats.org/officeDocument/2006/relationships/slide" Target="slide26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hyperlink" Target="&#36164;&#26009;&#38142;&#25509;/&#35270;&#39057;/&#32874;.mp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&#36164;&#26009;&#38142;&#25509;/&#35270;&#39057;/&#31165;.mp4" TargetMode="External"/><Relationship Id="rId5" Type="http://schemas.openxmlformats.org/officeDocument/2006/relationships/hyperlink" Target="&#36164;&#26009;&#38142;&#25509;/&#35270;&#39057;/&#35811;.mp4" TargetMode="External"/><Relationship Id="rId4" Type="http://schemas.openxmlformats.org/officeDocument/2006/relationships/hyperlink" Target="&#36164;&#26009;&#38142;&#25509;/&#35270;&#39057;/&#26753;.mp4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37083B6E-C453-9D23-DC45-B925E92BD47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0F2F4"/>
              </a:clrFrom>
              <a:clrTo>
                <a:srgbClr val="F0F2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528" y="1563638"/>
            <a:ext cx="2411901" cy="230425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1395BDB-463A-08DC-CCCC-CEEF2BE3B2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800" y="555526"/>
            <a:ext cx="5616624" cy="3816424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37DF921-AD72-1BB7-84AA-1224E2B46DCC}"/>
              </a:ext>
            </a:extLst>
          </p:cNvPr>
          <p:cNvSpPr txBox="1"/>
          <p:nvPr/>
        </p:nvSpPr>
        <p:spPr>
          <a:xfrm>
            <a:off x="3275856" y="1563638"/>
            <a:ext cx="460851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亲爱的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同学们</a:t>
            </a:r>
            <a:r>
              <a:rPr lang="en-US" altLang="zh-CN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:</a:t>
            </a:r>
            <a:endParaRPr lang="en-US" altLang="zh-CN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    你们喜欢和风趣幽默的人交朋友吗？这一单元，让我们走进风趣幽默的世界，品味巧妙的对话，感受趣味盎然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和俏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皮的语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言以及儿童幽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默的自我调侃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402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24春\图\第八单元页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0" t="2277"/>
          <a:stretch/>
        </p:blipFill>
        <p:spPr bwMode="auto">
          <a:xfrm>
            <a:off x="468086" y="370114"/>
            <a:ext cx="3122476" cy="4404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圆角矩形 2"/>
          <p:cNvSpPr/>
          <p:nvPr/>
        </p:nvSpPr>
        <p:spPr>
          <a:xfrm>
            <a:off x="1122405" y="915566"/>
            <a:ext cx="1361363" cy="315359"/>
          </a:xfrm>
          <a:prstGeom prst="roundRect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宋体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755576" y="2258732"/>
            <a:ext cx="1273748" cy="386498"/>
          </a:xfrm>
          <a:prstGeom prst="roundRect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4191407" y="3361108"/>
            <a:ext cx="4413041" cy="1082850"/>
          </a:xfrm>
          <a:prstGeom prst="roundRect">
            <a:avLst/>
          </a:prstGeom>
          <a:ln w="28575">
            <a:solidFill>
              <a:srgbClr val="A3CDAF"/>
            </a:solidFill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 smtClean="0">
                <a:solidFill>
                  <a:srgbClr val="FC8E58"/>
                </a:solidFill>
                <a:latin typeface="楷体" panose="02010609060101010101" pitchFamily="49" charset="-122"/>
              </a:rPr>
              <a:t>◎</a:t>
            </a:r>
            <a:r>
              <a:rPr lang="zh-CN" altLang="en-US" sz="24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感受课文</a:t>
            </a: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风</a:t>
            </a:r>
            <a:r>
              <a:rPr lang="zh-CN" altLang="en-US" sz="24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趣的语言。</a:t>
            </a:r>
            <a:endParaRPr lang="en-US" altLang="zh-CN" sz="2400" b="1" dirty="0" smtClean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400" smtClean="0">
                <a:solidFill>
                  <a:srgbClr val="FC8E58"/>
                </a:solidFill>
                <a:latin typeface="楷体" panose="02010609060101010101" pitchFamily="49" charset="-122"/>
              </a:rPr>
              <a:t>◎</a:t>
            </a: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看漫画，</a:t>
            </a:r>
            <a:r>
              <a:rPr lang="zh-CN" altLang="en-US" sz="24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写出自己的</a:t>
            </a: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想</a:t>
            </a:r>
            <a:r>
              <a:rPr lang="zh-CN" altLang="en-US" sz="24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法。</a:t>
            </a:r>
            <a:endParaRPr lang="zh-CN" altLang="en-US" sz="24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4860042" y="843558"/>
            <a:ext cx="2520002" cy="1942774"/>
            <a:chOff x="4743971" y="1366174"/>
            <a:chExt cx="2978220" cy="1943286"/>
          </a:xfrm>
          <a:solidFill>
            <a:srgbClr val="9BBB59">
              <a:lumMod val="20000"/>
              <a:lumOff val="80000"/>
            </a:srgbClr>
          </a:solidFill>
        </p:grpSpPr>
        <p:sp>
          <p:nvSpPr>
            <p:cNvPr id="9" name="圆角矩形 23"/>
            <p:cNvSpPr/>
            <p:nvPr/>
          </p:nvSpPr>
          <p:spPr>
            <a:xfrm>
              <a:off x="4743973" y="2769318"/>
              <a:ext cx="2978218" cy="540142"/>
            </a:xfrm>
            <a:prstGeom prst="roundRect">
              <a:avLst/>
            </a:prstGeom>
            <a:solidFill>
              <a:srgbClr val="DDE9D2"/>
            </a:solidFill>
            <a:ln w="25400" cap="flat" cmpd="sng" algn="ctr">
              <a:solidFill>
                <a:srgbClr val="A3CDAF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宋体"/>
                </a:rPr>
                <a:t>童年的发现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宋体"/>
              </a:endParaRPr>
            </a:p>
          </p:txBody>
        </p:sp>
        <p:sp>
          <p:nvSpPr>
            <p:cNvPr id="12" name="圆角矩形 23"/>
            <p:cNvSpPr/>
            <p:nvPr/>
          </p:nvSpPr>
          <p:spPr>
            <a:xfrm>
              <a:off x="4743971" y="1366174"/>
              <a:ext cx="2978218" cy="540142"/>
            </a:xfrm>
            <a:prstGeom prst="roundRect">
              <a:avLst/>
            </a:prstGeom>
            <a:solidFill>
              <a:srgbClr val="DDE9D2"/>
            </a:solidFill>
            <a:ln w="25400" cap="flat" cmpd="sng" algn="ctr">
              <a:solidFill>
                <a:srgbClr val="A3CDAF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800" b="1" kern="0">
                  <a:solidFill>
                    <a:prstClr val="black"/>
                  </a:solidFill>
                  <a:latin typeface="楷体" panose="02010609060101010101" pitchFamily="49" charset="-122"/>
                  <a:ea typeface="宋体"/>
                </a:rPr>
                <a:t>杨氏之子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宋体"/>
              </a:endParaRPr>
            </a:p>
          </p:txBody>
        </p:sp>
        <p:sp>
          <p:nvSpPr>
            <p:cNvPr id="13" name="圆角矩形 23"/>
            <p:cNvSpPr/>
            <p:nvPr/>
          </p:nvSpPr>
          <p:spPr>
            <a:xfrm>
              <a:off x="4743972" y="2067746"/>
              <a:ext cx="2978218" cy="540142"/>
            </a:xfrm>
            <a:prstGeom prst="roundRect">
              <a:avLst/>
            </a:prstGeom>
            <a:solidFill>
              <a:srgbClr val="DDE9D2"/>
            </a:solidFill>
            <a:ln w="25400" cap="flat" cmpd="sng" algn="ctr">
              <a:solidFill>
                <a:srgbClr val="A3CDAF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宋体"/>
                </a:rPr>
                <a:t>手 指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宋体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7848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="" xmlns:a16="http://schemas.microsoft.com/office/drawing/2014/main" id="{48FCF36E-58FB-EBB7-5532-D831CC657980}"/>
              </a:ext>
            </a:extLst>
          </p:cNvPr>
          <p:cNvCxnSpPr>
            <a:cxnSpLocks/>
          </p:cNvCxnSpPr>
          <p:nvPr/>
        </p:nvCxnSpPr>
        <p:spPr>
          <a:xfrm>
            <a:off x="5796136" y="2575169"/>
            <a:ext cx="465807" cy="0"/>
          </a:xfrm>
          <a:prstGeom prst="line">
            <a:avLst/>
          </a:prstGeom>
          <a:ln w="28575">
            <a:solidFill>
              <a:srgbClr val="A3CDA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弧形 2">
            <a:extLst>
              <a:ext uri="{FF2B5EF4-FFF2-40B4-BE49-F238E27FC236}">
                <a16:creationId xmlns="" xmlns:a16="http://schemas.microsoft.com/office/drawing/2014/main" id="{D9561F0C-8220-AC8B-1021-D9D288B0C332}"/>
              </a:ext>
            </a:extLst>
          </p:cNvPr>
          <p:cNvSpPr/>
          <p:nvPr/>
        </p:nvSpPr>
        <p:spPr>
          <a:xfrm rot="10800000">
            <a:off x="2843809" y="843558"/>
            <a:ext cx="2736303" cy="3310228"/>
          </a:xfrm>
          <a:prstGeom prst="arc">
            <a:avLst>
              <a:gd name="adj1" fmla="val 17987621"/>
              <a:gd name="adj2" fmla="val 4051330"/>
            </a:avLst>
          </a:prstGeom>
          <a:ln w="19050">
            <a:solidFill>
              <a:srgbClr val="A3CDA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4" name="矩形: 圆角 29">
            <a:extLst>
              <a:ext uri="{FF2B5EF4-FFF2-40B4-BE49-F238E27FC236}">
                <a16:creationId xmlns="" xmlns:a16="http://schemas.microsoft.com/office/drawing/2014/main" id="{0A171AC0-FB6E-513A-411B-BC7D8D04B4D9}"/>
              </a:ext>
            </a:extLst>
          </p:cNvPr>
          <p:cNvSpPr/>
          <p:nvPr/>
        </p:nvSpPr>
        <p:spPr>
          <a:xfrm>
            <a:off x="3356693" y="2355774"/>
            <a:ext cx="2439444" cy="432000"/>
          </a:xfrm>
          <a:prstGeom prst="roundRect">
            <a:avLst/>
          </a:prstGeom>
          <a:solidFill>
            <a:srgbClr val="DDE9D2"/>
          </a:solidFill>
          <a:ln>
            <a:solidFill>
              <a:srgbClr val="A3CDA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任务</a:t>
            </a: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二：和手指交朋友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="" xmlns:a16="http://schemas.microsoft.com/office/drawing/2014/main" id="{E9E07885-A830-4A74-0C66-D05977B7084B}"/>
              </a:ext>
            </a:extLst>
          </p:cNvPr>
          <p:cNvCxnSpPr>
            <a:cxnSpLocks/>
          </p:cNvCxnSpPr>
          <p:nvPr/>
        </p:nvCxnSpPr>
        <p:spPr>
          <a:xfrm>
            <a:off x="5965545" y="1162509"/>
            <a:ext cx="432048" cy="0"/>
          </a:xfrm>
          <a:prstGeom prst="line">
            <a:avLst/>
          </a:prstGeom>
          <a:ln w="28575">
            <a:solidFill>
              <a:srgbClr val="A3CDA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矩形: 圆角 11">
            <a:extLst>
              <a:ext uri="{FF2B5EF4-FFF2-40B4-BE49-F238E27FC236}">
                <a16:creationId xmlns="" xmlns:a16="http://schemas.microsoft.com/office/drawing/2014/main" id="{F870B5F5-E42E-4B16-7478-7EB2F8D84D0C}"/>
              </a:ext>
            </a:extLst>
          </p:cNvPr>
          <p:cNvSpPr/>
          <p:nvPr/>
        </p:nvSpPr>
        <p:spPr>
          <a:xfrm>
            <a:off x="3344793" y="926615"/>
            <a:ext cx="2732885" cy="432000"/>
          </a:xfrm>
          <a:prstGeom prst="roundRect">
            <a:avLst/>
          </a:prstGeom>
          <a:solidFill>
            <a:srgbClr val="DDE9D2"/>
          </a:solidFill>
          <a:ln>
            <a:solidFill>
              <a:srgbClr val="A3CDA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任务</a:t>
            </a: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一：</a:t>
            </a:r>
            <a:r>
              <a:rPr lang="zh-CN" altLang="en-US" sz="16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做客</a:t>
            </a: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梁国杨氏家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21937" y="778250"/>
            <a:ext cx="1949863" cy="3498527"/>
            <a:chOff x="1573722" y="-2151871"/>
            <a:chExt cx="2152673" cy="3498527"/>
          </a:xfrm>
          <a:solidFill>
            <a:srgbClr val="DDE9D2"/>
          </a:solidFill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573722" y="-2151871"/>
              <a:ext cx="2004880" cy="2726041"/>
            </a:xfrm>
            <a:prstGeom prst="roundRect">
              <a:avLst/>
            </a:prstGeom>
            <a:grpFill/>
            <a:ln w="19050">
              <a:solidFill>
                <a:srgbClr val="A3CDA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矩形: 圆角 6">
              <a:extLst>
                <a:ext uri="{FF2B5EF4-FFF2-40B4-BE49-F238E27FC236}">
                  <a16:creationId xmlns="" xmlns:a16="http://schemas.microsoft.com/office/drawing/2014/main" id="{04DB3547-0DEF-2995-2E51-C27C39758C2B}"/>
                </a:ext>
              </a:extLst>
            </p:cNvPr>
            <p:cNvSpPr/>
            <p:nvPr/>
          </p:nvSpPr>
          <p:spPr>
            <a:xfrm>
              <a:off x="1622295" y="734656"/>
              <a:ext cx="2104100" cy="612000"/>
            </a:xfrm>
            <a:prstGeom prst="roundRect">
              <a:avLst/>
            </a:prstGeom>
            <a:grpFill/>
            <a:ln>
              <a:solidFill>
                <a:srgbClr val="A3CDA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走进风趣幽默的世界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sp>
        <p:nvSpPr>
          <p:cNvPr id="10" name="弧形 9">
            <a:extLst>
              <a:ext uri="{FF2B5EF4-FFF2-40B4-BE49-F238E27FC236}">
                <a16:creationId xmlns="" xmlns:a16="http://schemas.microsoft.com/office/drawing/2014/main" id="{5D0FAE3B-E5B6-C9C7-ECEA-D83D70D283D8}"/>
              </a:ext>
            </a:extLst>
          </p:cNvPr>
          <p:cNvSpPr/>
          <p:nvPr/>
        </p:nvSpPr>
        <p:spPr>
          <a:xfrm rot="10800000">
            <a:off x="6275397" y="2125268"/>
            <a:ext cx="764176" cy="943598"/>
          </a:xfrm>
          <a:prstGeom prst="arc">
            <a:avLst>
              <a:gd name="adj1" fmla="val 17515240"/>
              <a:gd name="adj2" fmla="val 4239099"/>
            </a:avLst>
          </a:prstGeom>
          <a:ln w="19050">
            <a:solidFill>
              <a:srgbClr val="A3CDA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1" name="矩形: 圆角 41">
            <a:extLst>
              <a:ext uri="{FF2B5EF4-FFF2-40B4-BE49-F238E27FC236}">
                <a16:creationId xmlns="" xmlns:a16="http://schemas.microsoft.com/office/drawing/2014/main" id="{67F44947-6299-D70D-FDE4-4A9E7ABF8F09}"/>
              </a:ext>
            </a:extLst>
          </p:cNvPr>
          <p:cNvSpPr/>
          <p:nvPr/>
        </p:nvSpPr>
        <p:spPr>
          <a:xfrm>
            <a:off x="6491360" y="2015055"/>
            <a:ext cx="1574196" cy="468000"/>
          </a:xfrm>
          <a:prstGeom prst="roundRect">
            <a:avLst/>
          </a:prstGeom>
          <a:solidFill>
            <a:schemeClr val="bg1"/>
          </a:solidFill>
          <a:ln>
            <a:solidFill>
              <a:srgbClr val="A3CDA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完</a:t>
            </a:r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成学习任</a:t>
            </a:r>
            <a:r>
              <a:rPr lang="zh-CN" altLang="en-US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务</a:t>
            </a:r>
          </a:p>
          <a:p>
            <a:pPr algn="ctr"/>
            <a:r>
              <a:rPr lang="zh-CN" altLang="en-US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</a:t>
            </a:r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交朋友作准备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: 圆角 44">
            <a:extLst>
              <a:ext uri="{FF2B5EF4-FFF2-40B4-BE49-F238E27FC236}">
                <a16:creationId xmlns="" xmlns:a16="http://schemas.microsoft.com/office/drawing/2014/main" id="{D819A244-DDD7-47A1-C841-A7AFFC0DDDB8}"/>
              </a:ext>
            </a:extLst>
          </p:cNvPr>
          <p:cNvSpPr/>
          <p:nvPr/>
        </p:nvSpPr>
        <p:spPr>
          <a:xfrm>
            <a:off x="6503529" y="2679814"/>
            <a:ext cx="1380839" cy="468000"/>
          </a:xfrm>
          <a:prstGeom prst="roundRect">
            <a:avLst/>
          </a:prstGeom>
          <a:solidFill>
            <a:schemeClr val="bg1"/>
          </a:solidFill>
          <a:ln>
            <a:solidFill>
              <a:srgbClr val="A3CDA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了解手指</a:t>
            </a:r>
          </a:p>
          <a:p>
            <a:pPr lvl="0" algn="ctr">
              <a:defRPr/>
            </a:pPr>
            <a:r>
              <a:rPr lang="zh-CN" altLang="en-US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和手指交朋友</a:t>
            </a:r>
            <a:endParaRPr lang="zh-CN" altLang="en-US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C90D9995-ADB0-109D-B4EE-8BAE01295592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2843808" y="2571774"/>
            <a:ext cx="512885" cy="0"/>
          </a:xfrm>
          <a:prstGeom prst="line">
            <a:avLst/>
          </a:prstGeom>
          <a:ln w="28575">
            <a:solidFill>
              <a:srgbClr val="A3CDAF"/>
            </a:solidFill>
          </a:ln>
          <a:effec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48FCF36E-58FB-EBB7-5532-D831CC657980}"/>
              </a:ext>
            </a:extLst>
          </p:cNvPr>
          <p:cNvCxnSpPr>
            <a:cxnSpLocks/>
          </p:cNvCxnSpPr>
          <p:nvPr/>
        </p:nvCxnSpPr>
        <p:spPr>
          <a:xfrm>
            <a:off x="5963063" y="3884017"/>
            <a:ext cx="465807" cy="0"/>
          </a:xfrm>
          <a:prstGeom prst="line">
            <a:avLst/>
          </a:prstGeom>
          <a:ln w="28575">
            <a:solidFill>
              <a:srgbClr val="A3CDA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矩形: 圆角 29">
            <a:extLst>
              <a:ext uri="{FF2B5EF4-FFF2-40B4-BE49-F238E27FC236}">
                <a16:creationId xmlns="" xmlns:a16="http://schemas.microsoft.com/office/drawing/2014/main" id="{0A171AC0-FB6E-513A-411B-BC7D8D04B4D9}"/>
              </a:ext>
            </a:extLst>
          </p:cNvPr>
          <p:cNvSpPr/>
          <p:nvPr/>
        </p:nvSpPr>
        <p:spPr>
          <a:xfrm>
            <a:off x="3370824" y="3593735"/>
            <a:ext cx="2825142" cy="432000"/>
          </a:xfrm>
          <a:prstGeom prst="roundRect">
            <a:avLst/>
          </a:prstGeom>
          <a:solidFill>
            <a:srgbClr val="DDE9D2"/>
          </a:solidFill>
          <a:ln>
            <a:solidFill>
              <a:srgbClr val="A3CDA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任务</a:t>
            </a: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三：探究“童年的发现”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6" name="弧形 15">
            <a:extLst>
              <a:ext uri="{FF2B5EF4-FFF2-40B4-BE49-F238E27FC236}">
                <a16:creationId xmlns="" xmlns:a16="http://schemas.microsoft.com/office/drawing/2014/main" id="{5D0FAE3B-E5B6-C9C7-ECEA-D83D70D283D8}"/>
              </a:ext>
            </a:extLst>
          </p:cNvPr>
          <p:cNvSpPr/>
          <p:nvPr/>
        </p:nvSpPr>
        <p:spPr>
          <a:xfrm rot="10800000">
            <a:off x="6436836" y="3525272"/>
            <a:ext cx="844964" cy="719459"/>
          </a:xfrm>
          <a:prstGeom prst="arc">
            <a:avLst>
              <a:gd name="adj1" fmla="val 17515240"/>
              <a:gd name="adj2" fmla="val 4239099"/>
            </a:avLst>
          </a:prstGeom>
          <a:ln w="19050">
            <a:solidFill>
              <a:srgbClr val="A3CDA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7" name="矩形: 圆角 41">
            <a:extLst>
              <a:ext uri="{FF2B5EF4-FFF2-40B4-BE49-F238E27FC236}">
                <a16:creationId xmlns="" xmlns:a16="http://schemas.microsoft.com/office/drawing/2014/main" id="{67F44947-6299-D70D-FDE4-4A9E7ABF8F09}"/>
              </a:ext>
            </a:extLst>
          </p:cNvPr>
          <p:cNvSpPr/>
          <p:nvPr/>
        </p:nvSpPr>
        <p:spPr>
          <a:xfrm>
            <a:off x="6611133" y="3490457"/>
            <a:ext cx="1201227" cy="288011"/>
          </a:xfrm>
          <a:prstGeom prst="roundRect">
            <a:avLst/>
          </a:prstGeom>
          <a:solidFill>
            <a:schemeClr val="bg1"/>
          </a:solidFill>
          <a:ln>
            <a:solidFill>
              <a:srgbClr val="A3CDA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储</a:t>
            </a:r>
            <a:r>
              <a:rPr lang="zh-CN" altLang="en-US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备知识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8" name="矩形: 圆角 44">
            <a:extLst>
              <a:ext uri="{FF2B5EF4-FFF2-40B4-BE49-F238E27FC236}">
                <a16:creationId xmlns="" xmlns:a16="http://schemas.microsoft.com/office/drawing/2014/main" id="{D819A244-DDD7-47A1-C841-A7AFFC0DDDB8}"/>
              </a:ext>
            </a:extLst>
          </p:cNvPr>
          <p:cNvSpPr/>
          <p:nvPr/>
        </p:nvSpPr>
        <p:spPr>
          <a:xfrm>
            <a:off x="6633316" y="4019480"/>
            <a:ext cx="1834670" cy="280462"/>
          </a:xfrm>
          <a:prstGeom prst="roundRect">
            <a:avLst/>
          </a:prstGeom>
          <a:solidFill>
            <a:schemeClr val="bg1"/>
          </a:solidFill>
          <a:ln>
            <a:solidFill>
              <a:srgbClr val="A3CDA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探究“童年的发现”</a:t>
            </a:r>
            <a:endParaRPr lang="zh-CN" altLang="en-US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矩形: 圆角 44">
            <a:extLst>
              <a:ext uri="{FF2B5EF4-FFF2-40B4-BE49-F238E27FC236}">
                <a16:creationId xmlns:a16="http://schemas.microsoft.com/office/drawing/2014/main" xmlns="" id="{D819A244-DDD7-47A1-C841-A7AFFC0DDDB8}"/>
              </a:ext>
            </a:extLst>
          </p:cNvPr>
          <p:cNvSpPr/>
          <p:nvPr/>
        </p:nvSpPr>
        <p:spPr>
          <a:xfrm>
            <a:off x="6625556" y="1275606"/>
            <a:ext cx="1440000" cy="468000"/>
          </a:xfrm>
          <a:prstGeom prst="roundRect">
            <a:avLst/>
          </a:prstGeom>
          <a:solidFill>
            <a:schemeClr val="bg1"/>
          </a:solidFill>
          <a:ln>
            <a:solidFill>
              <a:srgbClr val="A3CDA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做客杨氏家</a:t>
            </a:r>
          </a:p>
          <a:p>
            <a:pPr algn="ctr"/>
            <a:r>
              <a:rPr lang="zh-CN" altLang="en-US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品味主客对</a:t>
            </a:r>
            <a:r>
              <a:rPr lang="zh-CN" altLang="en-US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话</a:t>
            </a:r>
            <a:endParaRPr lang="zh-CN" altLang="en-US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弧形 24">
            <a:extLst>
              <a:ext uri="{FF2B5EF4-FFF2-40B4-BE49-F238E27FC236}">
                <a16:creationId xmlns="" xmlns:a16="http://schemas.microsoft.com/office/drawing/2014/main" id="{5D0FAE3B-E5B6-C9C7-ECEA-D83D70D283D8}"/>
              </a:ext>
            </a:extLst>
          </p:cNvPr>
          <p:cNvSpPr/>
          <p:nvPr/>
        </p:nvSpPr>
        <p:spPr>
          <a:xfrm rot="10800000">
            <a:off x="6413786" y="670816"/>
            <a:ext cx="764176" cy="943598"/>
          </a:xfrm>
          <a:prstGeom prst="arc">
            <a:avLst>
              <a:gd name="adj1" fmla="val 17515240"/>
              <a:gd name="adj2" fmla="val 4239099"/>
            </a:avLst>
          </a:prstGeom>
          <a:ln w="19050">
            <a:solidFill>
              <a:srgbClr val="A3CDA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6" name="矩形: 圆角 44">
            <a:extLst>
              <a:ext uri="{FF2B5EF4-FFF2-40B4-BE49-F238E27FC236}">
                <a16:creationId xmlns:a16="http://schemas.microsoft.com/office/drawing/2014/main" xmlns="" id="{D819A244-DDD7-47A1-C841-A7AFFC0DDDB8}"/>
              </a:ext>
            </a:extLst>
          </p:cNvPr>
          <p:cNvSpPr/>
          <p:nvPr/>
        </p:nvSpPr>
        <p:spPr>
          <a:xfrm>
            <a:off x="6624537" y="565455"/>
            <a:ext cx="1332000" cy="468000"/>
          </a:xfrm>
          <a:prstGeom prst="roundRect">
            <a:avLst/>
          </a:prstGeom>
          <a:solidFill>
            <a:schemeClr val="bg1"/>
          </a:solidFill>
          <a:ln>
            <a:solidFill>
              <a:srgbClr val="A3CDA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完成任务 </a:t>
            </a:r>
            <a:endParaRPr lang="en-US" altLang="zh-CN" b="1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获得穿越密码</a:t>
            </a:r>
            <a:endParaRPr lang="zh-CN" altLang="en-US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605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BJBFB01\Pictures\第一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125667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BJBFB01\Pictures\第二课时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06E88223-4167-0746-8818-C83637374A72}"/>
              </a:ext>
            </a:extLst>
          </p:cNvPr>
          <p:cNvSpPr txBox="1"/>
          <p:nvPr/>
        </p:nvSpPr>
        <p:spPr>
          <a:xfrm>
            <a:off x="108000" y="158400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语文 五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年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级 下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册</a:t>
            </a:r>
            <a:endParaRPr kumimoji="1" lang="zh-CN" altLang="en-US" sz="2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35896" y="986400"/>
            <a:ext cx="44671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smtClean="0">
                <a:latin typeface="宋体" panose="02010600030101010101" pitchFamily="2" charset="-122"/>
                <a:ea typeface="宋体" panose="02010600030101010101" pitchFamily="2" charset="-122"/>
              </a:rPr>
              <a:t>杨</a:t>
            </a:r>
            <a:r>
              <a:rPr lang="zh-CN" altLang="en-US" sz="6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氏之子</a:t>
            </a:r>
            <a:endParaRPr lang="en-US" altLang="zh-CN" sz="60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4" name="组合 2"/>
          <p:cNvGrpSpPr>
            <a:grpSpLocks/>
          </p:cNvGrpSpPr>
          <p:nvPr/>
        </p:nvGrpSpPr>
        <p:grpSpPr bwMode="auto">
          <a:xfrm>
            <a:off x="2267742" y="981657"/>
            <a:ext cx="1224000" cy="1152000"/>
            <a:chOff x="1683885" y="839170"/>
            <a:chExt cx="1479838" cy="1393194"/>
          </a:xfrm>
        </p:grpSpPr>
        <p:pic>
          <p:nvPicPr>
            <p:cNvPr id="5" name="图片 3"/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5" y="839170"/>
              <a:ext cx="1479838" cy="1393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文本框 6"/>
            <p:cNvSpPr txBox="1">
              <a:spLocks noChangeArrowheads="1"/>
            </p:cNvSpPr>
            <p:nvPr/>
          </p:nvSpPr>
          <p:spPr bwMode="auto">
            <a:xfrm>
              <a:off x="1964956" y="913753"/>
              <a:ext cx="975231" cy="1116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54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21</a:t>
              </a:r>
              <a:endParaRPr kumimoji="1" lang="zh-CN" altLang="en-US" sz="54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7" name="文本框 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791498" y="3852471"/>
            <a:ext cx="2816225" cy="715962"/>
          </a:xfrm>
          <a:prstGeom prst="flowChartAlternateProcess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8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781973" y="3060308"/>
            <a:ext cx="2816225" cy="715963"/>
          </a:xfrm>
          <a:prstGeom prst="flowChartAlternateProcess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pic>
        <p:nvPicPr>
          <p:cNvPr id="2050" name="Picture 2" descr="E:\24春\图\五下题目旁的图处理后\21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2" b="11151"/>
          <a:stretch/>
        </p:blipFill>
        <p:spPr bwMode="auto">
          <a:xfrm>
            <a:off x="1043609" y="2552619"/>
            <a:ext cx="3840593" cy="23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8990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220072" y="3003798"/>
            <a:ext cx="3923928" cy="1736646"/>
          </a:xfrm>
          <a:prstGeom prst="roundRect">
            <a:avLst/>
          </a:prstGeom>
          <a:solidFill>
            <a:schemeClr val="lt1">
              <a:alpha val="25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任务：</a:t>
            </a:r>
            <a:endParaRPr lang="en-US" altLang="zh-CN" sz="4000" b="1" dirty="0" smtClean="0">
              <a:solidFill>
                <a:prstClr val="black"/>
              </a:solidFill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做客梁国杨氏家</a:t>
            </a:r>
            <a:endParaRPr lang="zh-CN" altLang="en-US" sz="4000" b="1" dirty="0">
              <a:solidFill>
                <a:prstClr val="black"/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2267744" y="1650166"/>
            <a:ext cx="3897213" cy="1569656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完成任务</a:t>
            </a:r>
            <a:endParaRPr lang="en-US" altLang="zh-CN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defTabSz="685749"/>
            <a:r>
              <a:rPr lang="zh-CN" altLang="en-US" sz="4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获</a:t>
            </a:r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得穿越密码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915816" y="123478"/>
            <a:ext cx="2834285" cy="646331"/>
            <a:chOff x="5621248" y="3073407"/>
            <a:chExt cx="2834285" cy="646331"/>
          </a:xfrm>
        </p:grpSpPr>
        <p:pic>
          <p:nvPicPr>
            <p:cNvPr id="16" name="Picture 2" descr="C:\Users\BJBFB01\Pictures\第一课时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1248" y="3125661"/>
              <a:ext cx="2822575" cy="5857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文本框 15"/>
            <p:cNvSpPr txBox="1"/>
            <p:nvPr/>
          </p:nvSpPr>
          <p:spPr>
            <a:xfrm>
              <a:off x="5850585" y="3073407"/>
              <a:ext cx="26049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600" b="1" dirty="0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第</a:t>
              </a:r>
              <a:r>
                <a:rPr kumimoji="1" lang="zh-CN" altLang="en-US" sz="36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一</a:t>
              </a:r>
              <a:r>
                <a:rPr kumimoji="1" lang="zh-CN" altLang="en-US" sz="3600" b="1" dirty="0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课</a:t>
              </a:r>
              <a:r>
                <a:rPr kumimoji="1" lang="zh-CN" altLang="en-US" sz="36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时</a:t>
              </a:r>
            </a:p>
          </p:txBody>
        </p:sp>
      </p:grpSp>
      <p:sp>
        <p:nvSpPr>
          <p:cNvPr id="6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</a:t>
            </a:r>
            <a:r>
              <a:rPr lang="en-US" altLang="zh-CN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2559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2915816" y="1484950"/>
            <a:ext cx="5544616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accent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刘</a:t>
            </a:r>
            <a:r>
              <a:rPr lang="zh-CN" altLang="en-US" sz="2800" b="1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zh-CN" altLang="en-US" sz="2800" b="1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庆</a:t>
            </a:r>
            <a:r>
              <a:rPr lang="zh-CN" altLang="en-US" sz="2800" b="1" dirty="0" smtClean="0">
                <a:ea typeface="楷体" pitchFamily="49" charset="-122"/>
              </a:rPr>
              <a:t>（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403—444</a:t>
            </a:r>
            <a:r>
              <a:rPr lang="zh-CN" altLang="en-US" sz="2800" b="1" dirty="0" smtClean="0">
                <a:ea typeface="楷体" pitchFamily="49" charset="-122"/>
              </a:rPr>
              <a:t>）  汉族</a:t>
            </a:r>
            <a:r>
              <a:rPr lang="zh-CN" altLang="en-US" sz="2800" b="1" dirty="0">
                <a:ea typeface="楷体" pitchFamily="49" charset="-122"/>
              </a:rPr>
              <a:t>，彭城（今江苏徐州）人。字季伯，南朝宋政权</a:t>
            </a:r>
            <a:r>
              <a:rPr lang="zh-CN" altLang="en-US" sz="2800" b="1" dirty="0" smtClean="0">
                <a:ea typeface="楷体" pitchFamily="49" charset="-122"/>
              </a:rPr>
              <a:t>文学家。他自幼</a:t>
            </a:r>
            <a:r>
              <a:rPr lang="zh-CN" altLang="en-US" sz="2800" b="1" dirty="0">
                <a:ea typeface="楷体" pitchFamily="49" charset="-122"/>
              </a:rPr>
              <a:t>才华出众，爱好文学。除</a:t>
            </a:r>
            <a:r>
              <a:rPr lang="en-US" altLang="zh-CN" sz="2800" b="1" dirty="0">
                <a:ea typeface="楷体" pitchFamily="49" charset="-122"/>
              </a:rPr>
              <a:t>《</a:t>
            </a:r>
            <a:r>
              <a:rPr lang="zh-CN" altLang="en-US" sz="2800" b="1" dirty="0">
                <a:ea typeface="楷体" pitchFamily="49" charset="-122"/>
              </a:rPr>
              <a:t>世说新语</a:t>
            </a:r>
            <a:r>
              <a:rPr lang="en-US" altLang="zh-CN" sz="2800" b="1" dirty="0">
                <a:ea typeface="楷体" pitchFamily="49" charset="-122"/>
              </a:rPr>
              <a:t>》</a:t>
            </a:r>
            <a:r>
              <a:rPr lang="zh-CN" altLang="en-US" sz="2800" b="1" dirty="0">
                <a:ea typeface="楷体" pitchFamily="49" charset="-122"/>
              </a:rPr>
              <a:t>外，还著有志怪小说</a:t>
            </a:r>
            <a:r>
              <a:rPr lang="en-US" altLang="zh-CN" sz="2800" b="1" dirty="0">
                <a:ea typeface="楷体" pitchFamily="49" charset="-122"/>
              </a:rPr>
              <a:t>《</a:t>
            </a:r>
            <a:r>
              <a:rPr lang="zh-CN" altLang="en-US" sz="2800" b="1" dirty="0">
                <a:ea typeface="楷体" pitchFamily="49" charset="-122"/>
              </a:rPr>
              <a:t>幽明录</a:t>
            </a:r>
            <a:r>
              <a:rPr lang="en-US" altLang="zh-CN" sz="2800" b="1" dirty="0">
                <a:ea typeface="楷体" pitchFamily="49" charset="-122"/>
              </a:rPr>
              <a:t>》</a:t>
            </a:r>
            <a:r>
              <a:rPr lang="zh-CN" altLang="en-US" sz="2800" b="1" dirty="0">
                <a:ea typeface="楷体" pitchFamily="49" charset="-122"/>
              </a:rPr>
              <a:t>。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80" y="1484950"/>
            <a:ext cx="2601452" cy="25202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任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务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了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解相关资料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1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6" name="Picture 4" descr="E:\24春\图\杨梅插画元素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7556"/>
            <a:ext cx="120015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814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6" y="915566"/>
            <a:ext cx="4896544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世说新语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主要是记载汉至晋宋间一些名士的言行和逸事。书中所载人物皆实有其人，涉及的重要人物有几百人，从中可以了解当时的思想、言行、社会风貌。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4" name="Picture 2" descr="http://img32.ddimg.cn/74/25/21036782-1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771550"/>
            <a:ext cx="2423718" cy="3506312"/>
          </a:xfrm>
          <a:prstGeom prst="rect">
            <a:avLst/>
          </a:pr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1650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5226066" y="2651687"/>
            <a:ext cx="6272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禽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04618" y="2664227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造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114635" y="2128581"/>
            <a:ext cx="681467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yì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164967" y="2152077"/>
            <a:ext cx="1063217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qín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006841" y="2664227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诣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64858" y="2664227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家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2" name="拼音开关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236373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任务</a:t>
            </a:r>
            <a:r>
              <a:rPr kumimoji="1"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字词大通关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2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253833" y="1203598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  <p:pic>
        <p:nvPicPr>
          <p:cNvPr id="1028" name="Picture 4" descr="E:\24春\图\杨梅插画元素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7556"/>
            <a:ext cx="120015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5" grpId="0"/>
      <p:bldP spid="2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925834" y="2139830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996" y="2139830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158" y="2139830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320" y="2139830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4" name="文本框 64">
            <a:hlinkClick r:id="rId4" action="ppaction://hlinkfile"/>
          </p:cNvPr>
          <p:cNvSpPr txBox="1"/>
          <p:nvPr/>
        </p:nvSpPr>
        <p:spPr>
          <a:xfrm>
            <a:off x="1979712" y="2067694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梁</a:t>
            </a:r>
            <a:endParaRPr lang="en-US" altLang="zh-CN" sz="74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" name="文本框 64">
            <a:hlinkClick r:id="rId5" action="ppaction://hlinkfile"/>
          </p:cNvPr>
          <p:cNvSpPr txBox="1"/>
          <p:nvPr/>
        </p:nvSpPr>
        <p:spPr>
          <a:xfrm>
            <a:off x="4860032" y="2067694"/>
            <a:ext cx="999303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诣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6" name="文本框 64">
            <a:hlinkClick r:id="rId6" action="ppaction://hlinkfile"/>
          </p:cNvPr>
          <p:cNvSpPr txBox="1"/>
          <p:nvPr/>
        </p:nvSpPr>
        <p:spPr>
          <a:xfrm>
            <a:off x="6478169" y="2052196"/>
            <a:ext cx="830135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ctr"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禽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" name="文本框 64">
            <a:hlinkClick r:id="rId7" action="ppaction://hlinkfile"/>
          </p:cNvPr>
          <p:cNvSpPr txBox="1"/>
          <p:nvPr/>
        </p:nvSpPr>
        <p:spPr>
          <a:xfrm>
            <a:off x="3428681" y="2067694"/>
            <a:ext cx="999303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smtClean="0">
                <a:latin typeface="楷体" panose="02010609060101010101" pitchFamily="49" charset="-122"/>
                <a:ea typeface="楷体" panose="02010609060101010101" pitchFamily="49" charset="-122"/>
              </a:rPr>
              <a:t>聪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圆角矩形 47"/>
          <p:cNvSpPr/>
          <p:nvPr/>
        </p:nvSpPr>
        <p:spPr>
          <a:xfrm>
            <a:off x="5733718" y="1131590"/>
            <a:ext cx="2740500" cy="3600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点击生字观看生字视频</a:t>
            </a:r>
          </a:p>
        </p:txBody>
      </p:sp>
      <p:sp>
        <p:nvSpPr>
          <p:cNvPr id="49" name="文本框 15"/>
          <p:cNvSpPr txBox="1"/>
          <p:nvPr/>
        </p:nvSpPr>
        <p:spPr>
          <a:xfrm>
            <a:off x="3521833" y="402799"/>
            <a:ext cx="2711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生字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我会写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4"/>
          <p:cNvSpPr txBox="1"/>
          <p:nvPr/>
        </p:nvSpPr>
        <p:spPr>
          <a:xfrm>
            <a:off x="1259632" y="771550"/>
            <a:ext cx="2071702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600" dirty="0" err="1" smtClean="0">
                <a:latin typeface="汉语拼音" pitchFamily="34" charset="0"/>
                <a:ea typeface="宋体" panose="02010600030101010101" pitchFamily="2" charset="-122"/>
                <a:cs typeface="汉语拼音" pitchFamily="34" charset="0"/>
              </a:rPr>
              <a:t>liáng</a:t>
            </a:r>
            <a:endParaRPr lang="zh-CN" altLang="en-US" sz="6600" dirty="0">
              <a:solidFill>
                <a:prstClr val="black"/>
              </a:solidFill>
              <a:latin typeface="汉语拼音" pitchFamily="34" charset="0"/>
              <a:ea typeface="宋体" panose="02010600030101010101" pitchFamily="2" charset="-122"/>
              <a:cs typeface="汉语拼音" pitchFamily="34" charset="0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3250980" y="341870"/>
            <a:ext cx="4447979" cy="656773"/>
            <a:chOff x="3250968" y="341864"/>
            <a:chExt cx="4447979" cy="656773"/>
          </a:xfrm>
        </p:grpSpPr>
        <p:sp>
          <p:nvSpPr>
            <p:cNvPr id="51" name="TextBox 11"/>
            <p:cNvSpPr txBox="1">
              <a:spLocks noChangeArrowheads="1"/>
            </p:cNvSpPr>
            <p:nvPr/>
          </p:nvSpPr>
          <p:spPr bwMode="auto">
            <a:xfrm>
              <a:off x="3923928" y="341864"/>
              <a:ext cx="3775019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6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书写</a:t>
              </a:r>
              <a:r>
                <a:rPr lang="zh-CN" altLang="en-US" sz="3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指导</a:t>
              </a:r>
            </a:p>
          </p:txBody>
        </p:sp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50968" y="366755"/>
              <a:ext cx="600951" cy="631882"/>
            </a:xfrm>
            <a:prstGeom prst="rect">
              <a:avLst/>
            </a:prstGeom>
          </p:spPr>
        </p:pic>
      </p:grpSp>
      <p:grpSp>
        <p:nvGrpSpPr>
          <p:cNvPr id="54" name="组合 53">
            <a:extLst>
              <a:ext uri="{FF2B5EF4-FFF2-40B4-BE49-F238E27FC236}">
                <a16:creationId xmlns="" xmlns:a16="http://schemas.microsoft.com/office/drawing/2014/main" id="{C8660D68-8F88-4C67-9C21-453981CE05F5}"/>
              </a:ext>
            </a:extLst>
          </p:cNvPr>
          <p:cNvGrpSpPr/>
          <p:nvPr/>
        </p:nvGrpSpPr>
        <p:grpSpPr>
          <a:xfrm>
            <a:off x="1092374" y="1901270"/>
            <a:ext cx="2318547" cy="2326669"/>
            <a:chOff x="5534807" y="1672548"/>
            <a:chExt cx="2318547" cy="2326669"/>
          </a:xfrm>
        </p:grpSpPr>
        <p:sp>
          <p:nvSpPr>
            <p:cNvPr id="55" name="矩形 54">
              <a:extLst>
                <a:ext uri="{FF2B5EF4-FFF2-40B4-BE49-F238E27FC236}">
                  <a16:creationId xmlns="" xmlns:a16="http://schemas.microsoft.com/office/drawing/2014/main" id="{12C23094-5FEC-4633-AC67-33ADA6686A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6" name="直接连接符 55">
              <a:extLst>
                <a:ext uri="{FF2B5EF4-FFF2-40B4-BE49-F238E27FC236}">
                  <a16:creationId xmlns="" xmlns:a16="http://schemas.microsoft.com/office/drawing/2014/main" id="{7B56A24C-7AF3-48BC-84A2-6096E947424E}"/>
                </a:ext>
              </a:extLst>
            </p:cNvPr>
            <p:cNvCxnSpPr>
              <a:cxnSpLocks/>
            </p:cNvCxnSpPr>
            <p:nvPr/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>
              <a:extLst>
                <a:ext uri="{FF2B5EF4-FFF2-40B4-BE49-F238E27FC236}">
                  <a16:creationId xmlns="" xmlns:a16="http://schemas.microsoft.com/office/drawing/2014/main" id="{5FF1E89B-9537-40B0-B263-1EB62B05685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组合 57"/>
          <p:cNvGrpSpPr/>
          <p:nvPr/>
        </p:nvGrpSpPr>
        <p:grpSpPr>
          <a:xfrm>
            <a:off x="1429453" y="2186196"/>
            <a:ext cx="1694523" cy="1781868"/>
            <a:chOff x="1841500" y="2565400"/>
            <a:chExt cx="923926" cy="971550"/>
          </a:xfrm>
        </p:grpSpPr>
        <p:sp>
          <p:nvSpPr>
            <p:cNvPr id="59" name="Freeform 9"/>
            <p:cNvSpPr>
              <a:spLocks/>
            </p:cNvSpPr>
            <p:nvPr/>
          </p:nvSpPr>
          <p:spPr bwMode="auto">
            <a:xfrm>
              <a:off x="2192338" y="2565400"/>
              <a:ext cx="377825" cy="457200"/>
            </a:xfrm>
            <a:custGeom>
              <a:avLst/>
              <a:gdLst>
                <a:gd name="T0" fmla="*/ 131 w 238"/>
                <a:gd name="T1" fmla="*/ 223 h 288"/>
                <a:gd name="T2" fmla="*/ 138 w 238"/>
                <a:gd name="T3" fmla="*/ 212 h 288"/>
                <a:gd name="T4" fmla="*/ 145 w 238"/>
                <a:gd name="T5" fmla="*/ 196 h 288"/>
                <a:gd name="T6" fmla="*/ 153 w 238"/>
                <a:gd name="T7" fmla="*/ 172 h 288"/>
                <a:gd name="T8" fmla="*/ 167 w 238"/>
                <a:gd name="T9" fmla="*/ 128 h 288"/>
                <a:gd name="T10" fmla="*/ 176 w 238"/>
                <a:gd name="T11" fmla="*/ 88 h 288"/>
                <a:gd name="T12" fmla="*/ 178 w 238"/>
                <a:gd name="T13" fmla="*/ 61 h 288"/>
                <a:gd name="T14" fmla="*/ 176 w 238"/>
                <a:gd name="T15" fmla="*/ 45 h 288"/>
                <a:gd name="T16" fmla="*/ 164 w 238"/>
                <a:gd name="T17" fmla="*/ 37 h 288"/>
                <a:gd name="T18" fmla="*/ 147 w 238"/>
                <a:gd name="T19" fmla="*/ 38 h 288"/>
                <a:gd name="T20" fmla="*/ 121 w 238"/>
                <a:gd name="T21" fmla="*/ 44 h 288"/>
                <a:gd name="T22" fmla="*/ 88 w 238"/>
                <a:gd name="T23" fmla="*/ 51 h 288"/>
                <a:gd name="T24" fmla="*/ 58 w 238"/>
                <a:gd name="T25" fmla="*/ 58 h 288"/>
                <a:gd name="T26" fmla="*/ 37 w 238"/>
                <a:gd name="T27" fmla="*/ 62 h 288"/>
                <a:gd name="T28" fmla="*/ 19 w 238"/>
                <a:gd name="T29" fmla="*/ 60 h 288"/>
                <a:gd name="T30" fmla="*/ 6 w 238"/>
                <a:gd name="T31" fmla="*/ 55 h 288"/>
                <a:gd name="T32" fmla="*/ 0 w 238"/>
                <a:gd name="T33" fmla="*/ 47 h 288"/>
                <a:gd name="T34" fmla="*/ 7 w 238"/>
                <a:gd name="T35" fmla="*/ 45 h 288"/>
                <a:gd name="T36" fmla="*/ 24 w 238"/>
                <a:gd name="T37" fmla="*/ 41 h 288"/>
                <a:gd name="T38" fmla="*/ 49 w 238"/>
                <a:gd name="T39" fmla="*/ 37 h 288"/>
                <a:gd name="T40" fmla="*/ 80 w 238"/>
                <a:gd name="T41" fmla="*/ 28 h 288"/>
                <a:gd name="T42" fmla="*/ 116 w 238"/>
                <a:gd name="T43" fmla="*/ 21 h 288"/>
                <a:gd name="T44" fmla="*/ 142 w 238"/>
                <a:gd name="T45" fmla="*/ 14 h 288"/>
                <a:gd name="T46" fmla="*/ 159 w 238"/>
                <a:gd name="T47" fmla="*/ 9 h 288"/>
                <a:gd name="T48" fmla="*/ 168 w 238"/>
                <a:gd name="T49" fmla="*/ 6 h 288"/>
                <a:gd name="T50" fmla="*/ 178 w 238"/>
                <a:gd name="T51" fmla="*/ 0 h 288"/>
                <a:gd name="T52" fmla="*/ 189 w 238"/>
                <a:gd name="T53" fmla="*/ 2 h 288"/>
                <a:gd name="T54" fmla="*/ 207 w 238"/>
                <a:gd name="T55" fmla="*/ 12 h 288"/>
                <a:gd name="T56" fmla="*/ 228 w 238"/>
                <a:gd name="T57" fmla="*/ 26 h 288"/>
                <a:gd name="T58" fmla="*/ 238 w 238"/>
                <a:gd name="T59" fmla="*/ 36 h 288"/>
                <a:gd name="T60" fmla="*/ 233 w 238"/>
                <a:gd name="T61" fmla="*/ 46 h 288"/>
                <a:gd name="T62" fmla="*/ 222 w 238"/>
                <a:gd name="T63" fmla="*/ 56 h 288"/>
                <a:gd name="T64" fmla="*/ 218 w 238"/>
                <a:gd name="T65" fmla="*/ 77 h 288"/>
                <a:gd name="T66" fmla="*/ 212 w 238"/>
                <a:gd name="T67" fmla="*/ 108 h 288"/>
                <a:gd name="T68" fmla="*/ 205 w 238"/>
                <a:gd name="T69" fmla="*/ 132 h 288"/>
                <a:gd name="T70" fmla="*/ 197 w 238"/>
                <a:gd name="T71" fmla="*/ 160 h 288"/>
                <a:gd name="T72" fmla="*/ 188 w 238"/>
                <a:gd name="T73" fmla="*/ 192 h 288"/>
                <a:gd name="T74" fmla="*/ 178 w 238"/>
                <a:gd name="T75" fmla="*/ 222 h 288"/>
                <a:gd name="T76" fmla="*/ 168 w 238"/>
                <a:gd name="T77" fmla="*/ 244 h 288"/>
                <a:gd name="T78" fmla="*/ 159 w 238"/>
                <a:gd name="T79" fmla="*/ 261 h 288"/>
                <a:gd name="T80" fmla="*/ 149 w 238"/>
                <a:gd name="T81" fmla="*/ 274 h 288"/>
                <a:gd name="T82" fmla="*/ 134 w 238"/>
                <a:gd name="T83" fmla="*/ 285 h 288"/>
                <a:gd name="T84" fmla="*/ 125 w 238"/>
                <a:gd name="T85" fmla="*/ 287 h 288"/>
                <a:gd name="T86" fmla="*/ 119 w 238"/>
                <a:gd name="T87" fmla="*/ 281 h 288"/>
                <a:gd name="T88" fmla="*/ 115 w 238"/>
                <a:gd name="T89" fmla="*/ 267 h 288"/>
                <a:gd name="T90" fmla="*/ 107 w 238"/>
                <a:gd name="T91" fmla="*/ 249 h 288"/>
                <a:gd name="T92" fmla="*/ 91 w 238"/>
                <a:gd name="T93" fmla="*/ 227 h 288"/>
                <a:gd name="T94" fmla="*/ 81 w 238"/>
                <a:gd name="T95" fmla="*/ 213 h 288"/>
                <a:gd name="T96" fmla="*/ 83 w 238"/>
                <a:gd name="T97" fmla="*/ 208 h 288"/>
                <a:gd name="T98" fmla="*/ 91 w 238"/>
                <a:gd name="T99" fmla="*/ 211 h 288"/>
                <a:gd name="T100" fmla="*/ 106 w 238"/>
                <a:gd name="T101" fmla="*/ 221 h 288"/>
                <a:gd name="T102" fmla="*/ 119 w 238"/>
                <a:gd name="T103" fmla="*/ 227 h 288"/>
                <a:gd name="T104" fmla="*/ 127 w 238"/>
                <a:gd name="T105" fmla="*/ 226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8" h="288">
                  <a:moveTo>
                    <a:pt x="127" y="226"/>
                  </a:moveTo>
                  <a:lnTo>
                    <a:pt x="128" y="226"/>
                  </a:lnTo>
                  <a:lnTo>
                    <a:pt x="130" y="224"/>
                  </a:lnTo>
                  <a:lnTo>
                    <a:pt x="131" y="223"/>
                  </a:lnTo>
                  <a:lnTo>
                    <a:pt x="132" y="221"/>
                  </a:lnTo>
                  <a:lnTo>
                    <a:pt x="134" y="218"/>
                  </a:lnTo>
                  <a:lnTo>
                    <a:pt x="136" y="215"/>
                  </a:lnTo>
                  <a:lnTo>
                    <a:pt x="138" y="212"/>
                  </a:lnTo>
                  <a:lnTo>
                    <a:pt x="140" y="209"/>
                  </a:lnTo>
                  <a:lnTo>
                    <a:pt x="141" y="204"/>
                  </a:lnTo>
                  <a:lnTo>
                    <a:pt x="143" y="200"/>
                  </a:lnTo>
                  <a:lnTo>
                    <a:pt x="145" y="196"/>
                  </a:lnTo>
                  <a:lnTo>
                    <a:pt x="146" y="190"/>
                  </a:lnTo>
                  <a:lnTo>
                    <a:pt x="149" y="185"/>
                  </a:lnTo>
                  <a:lnTo>
                    <a:pt x="151" y="178"/>
                  </a:lnTo>
                  <a:lnTo>
                    <a:pt x="153" y="172"/>
                  </a:lnTo>
                  <a:lnTo>
                    <a:pt x="156" y="165"/>
                  </a:lnTo>
                  <a:lnTo>
                    <a:pt x="161" y="152"/>
                  </a:lnTo>
                  <a:lnTo>
                    <a:pt x="164" y="140"/>
                  </a:lnTo>
                  <a:lnTo>
                    <a:pt x="167" y="128"/>
                  </a:lnTo>
                  <a:lnTo>
                    <a:pt x="170" y="117"/>
                  </a:lnTo>
                  <a:lnTo>
                    <a:pt x="172" y="107"/>
                  </a:lnTo>
                  <a:lnTo>
                    <a:pt x="175" y="97"/>
                  </a:lnTo>
                  <a:lnTo>
                    <a:pt x="176" y="88"/>
                  </a:lnTo>
                  <a:lnTo>
                    <a:pt x="177" y="79"/>
                  </a:lnTo>
                  <a:lnTo>
                    <a:pt x="178" y="73"/>
                  </a:lnTo>
                  <a:lnTo>
                    <a:pt x="178" y="66"/>
                  </a:lnTo>
                  <a:lnTo>
                    <a:pt x="178" y="61"/>
                  </a:lnTo>
                  <a:lnTo>
                    <a:pt x="178" y="56"/>
                  </a:lnTo>
                  <a:lnTo>
                    <a:pt x="177" y="51"/>
                  </a:lnTo>
                  <a:lnTo>
                    <a:pt x="176" y="48"/>
                  </a:lnTo>
                  <a:lnTo>
                    <a:pt x="176" y="45"/>
                  </a:lnTo>
                  <a:lnTo>
                    <a:pt x="175" y="43"/>
                  </a:lnTo>
                  <a:lnTo>
                    <a:pt x="171" y="40"/>
                  </a:lnTo>
                  <a:lnTo>
                    <a:pt x="168" y="38"/>
                  </a:lnTo>
                  <a:lnTo>
                    <a:pt x="164" y="37"/>
                  </a:lnTo>
                  <a:lnTo>
                    <a:pt x="158" y="37"/>
                  </a:lnTo>
                  <a:lnTo>
                    <a:pt x="155" y="37"/>
                  </a:lnTo>
                  <a:lnTo>
                    <a:pt x="152" y="37"/>
                  </a:lnTo>
                  <a:lnTo>
                    <a:pt x="147" y="38"/>
                  </a:lnTo>
                  <a:lnTo>
                    <a:pt x="142" y="39"/>
                  </a:lnTo>
                  <a:lnTo>
                    <a:pt x="136" y="40"/>
                  </a:lnTo>
                  <a:lnTo>
                    <a:pt x="129" y="41"/>
                  </a:lnTo>
                  <a:lnTo>
                    <a:pt x="121" y="44"/>
                  </a:lnTo>
                  <a:lnTo>
                    <a:pt x="114" y="45"/>
                  </a:lnTo>
                  <a:lnTo>
                    <a:pt x="105" y="47"/>
                  </a:lnTo>
                  <a:lnTo>
                    <a:pt x="96" y="49"/>
                  </a:lnTo>
                  <a:lnTo>
                    <a:pt x="88" y="51"/>
                  </a:lnTo>
                  <a:lnTo>
                    <a:pt x="80" y="52"/>
                  </a:lnTo>
                  <a:lnTo>
                    <a:pt x="73" y="55"/>
                  </a:lnTo>
                  <a:lnTo>
                    <a:pt x="66" y="56"/>
                  </a:lnTo>
                  <a:lnTo>
                    <a:pt x="58" y="58"/>
                  </a:lnTo>
                  <a:lnTo>
                    <a:pt x="53" y="59"/>
                  </a:lnTo>
                  <a:lnTo>
                    <a:pt x="46" y="60"/>
                  </a:lnTo>
                  <a:lnTo>
                    <a:pt x="41" y="61"/>
                  </a:lnTo>
                  <a:lnTo>
                    <a:pt x="37" y="62"/>
                  </a:lnTo>
                  <a:lnTo>
                    <a:pt x="31" y="62"/>
                  </a:lnTo>
                  <a:lnTo>
                    <a:pt x="27" y="62"/>
                  </a:lnTo>
                  <a:lnTo>
                    <a:pt x="23" y="61"/>
                  </a:lnTo>
                  <a:lnTo>
                    <a:pt x="19" y="60"/>
                  </a:lnTo>
                  <a:lnTo>
                    <a:pt x="16" y="59"/>
                  </a:lnTo>
                  <a:lnTo>
                    <a:pt x="12" y="58"/>
                  </a:lnTo>
                  <a:lnTo>
                    <a:pt x="8" y="56"/>
                  </a:lnTo>
                  <a:lnTo>
                    <a:pt x="6" y="55"/>
                  </a:lnTo>
                  <a:lnTo>
                    <a:pt x="4" y="52"/>
                  </a:lnTo>
                  <a:lnTo>
                    <a:pt x="2" y="51"/>
                  </a:lnTo>
                  <a:lnTo>
                    <a:pt x="1" y="49"/>
                  </a:lnTo>
                  <a:lnTo>
                    <a:pt x="0" y="47"/>
                  </a:lnTo>
                  <a:lnTo>
                    <a:pt x="0" y="45"/>
                  </a:lnTo>
                  <a:lnTo>
                    <a:pt x="2" y="45"/>
                  </a:lnTo>
                  <a:lnTo>
                    <a:pt x="4" y="45"/>
                  </a:lnTo>
                  <a:lnTo>
                    <a:pt x="7" y="45"/>
                  </a:lnTo>
                  <a:lnTo>
                    <a:pt x="11" y="44"/>
                  </a:lnTo>
                  <a:lnTo>
                    <a:pt x="14" y="44"/>
                  </a:lnTo>
                  <a:lnTo>
                    <a:pt x="18" y="43"/>
                  </a:lnTo>
                  <a:lnTo>
                    <a:pt x="24" y="41"/>
                  </a:lnTo>
                  <a:lnTo>
                    <a:pt x="29" y="40"/>
                  </a:lnTo>
                  <a:lnTo>
                    <a:pt x="35" y="39"/>
                  </a:lnTo>
                  <a:lnTo>
                    <a:pt x="41" y="38"/>
                  </a:lnTo>
                  <a:lnTo>
                    <a:pt x="49" y="37"/>
                  </a:lnTo>
                  <a:lnTo>
                    <a:pt x="55" y="35"/>
                  </a:lnTo>
                  <a:lnTo>
                    <a:pt x="64" y="33"/>
                  </a:lnTo>
                  <a:lnTo>
                    <a:pt x="71" y="31"/>
                  </a:lnTo>
                  <a:lnTo>
                    <a:pt x="80" y="28"/>
                  </a:lnTo>
                  <a:lnTo>
                    <a:pt x="90" y="26"/>
                  </a:lnTo>
                  <a:lnTo>
                    <a:pt x="99" y="24"/>
                  </a:lnTo>
                  <a:lnTo>
                    <a:pt x="107" y="22"/>
                  </a:lnTo>
                  <a:lnTo>
                    <a:pt x="116" y="21"/>
                  </a:lnTo>
                  <a:lnTo>
                    <a:pt x="123" y="19"/>
                  </a:lnTo>
                  <a:lnTo>
                    <a:pt x="130" y="18"/>
                  </a:lnTo>
                  <a:lnTo>
                    <a:pt x="137" y="15"/>
                  </a:lnTo>
                  <a:lnTo>
                    <a:pt x="142" y="14"/>
                  </a:lnTo>
                  <a:lnTo>
                    <a:pt x="147" y="12"/>
                  </a:lnTo>
                  <a:lnTo>
                    <a:pt x="152" y="11"/>
                  </a:lnTo>
                  <a:lnTo>
                    <a:pt x="156" y="10"/>
                  </a:lnTo>
                  <a:lnTo>
                    <a:pt x="159" y="9"/>
                  </a:lnTo>
                  <a:lnTo>
                    <a:pt x="163" y="8"/>
                  </a:lnTo>
                  <a:lnTo>
                    <a:pt x="165" y="7"/>
                  </a:lnTo>
                  <a:lnTo>
                    <a:pt x="167" y="7"/>
                  </a:lnTo>
                  <a:lnTo>
                    <a:pt x="168" y="6"/>
                  </a:lnTo>
                  <a:lnTo>
                    <a:pt x="169" y="5"/>
                  </a:lnTo>
                  <a:lnTo>
                    <a:pt x="171" y="4"/>
                  </a:lnTo>
                  <a:lnTo>
                    <a:pt x="175" y="1"/>
                  </a:lnTo>
                  <a:lnTo>
                    <a:pt x="178" y="0"/>
                  </a:lnTo>
                  <a:lnTo>
                    <a:pt x="182" y="0"/>
                  </a:lnTo>
                  <a:lnTo>
                    <a:pt x="183" y="0"/>
                  </a:lnTo>
                  <a:lnTo>
                    <a:pt x="186" y="1"/>
                  </a:lnTo>
                  <a:lnTo>
                    <a:pt x="189" y="2"/>
                  </a:lnTo>
                  <a:lnTo>
                    <a:pt x="192" y="4"/>
                  </a:lnTo>
                  <a:lnTo>
                    <a:pt x="196" y="6"/>
                  </a:lnTo>
                  <a:lnTo>
                    <a:pt x="202" y="9"/>
                  </a:lnTo>
                  <a:lnTo>
                    <a:pt x="207" y="12"/>
                  </a:lnTo>
                  <a:lnTo>
                    <a:pt x="214" y="15"/>
                  </a:lnTo>
                  <a:lnTo>
                    <a:pt x="219" y="20"/>
                  </a:lnTo>
                  <a:lnTo>
                    <a:pt x="225" y="23"/>
                  </a:lnTo>
                  <a:lnTo>
                    <a:pt x="228" y="26"/>
                  </a:lnTo>
                  <a:lnTo>
                    <a:pt x="232" y="30"/>
                  </a:lnTo>
                  <a:lnTo>
                    <a:pt x="234" y="32"/>
                  </a:lnTo>
                  <a:lnTo>
                    <a:pt x="237" y="34"/>
                  </a:lnTo>
                  <a:lnTo>
                    <a:pt x="238" y="36"/>
                  </a:lnTo>
                  <a:lnTo>
                    <a:pt x="238" y="37"/>
                  </a:lnTo>
                  <a:lnTo>
                    <a:pt x="238" y="40"/>
                  </a:lnTo>
                  <a:lnTo>
                    <a:pt x="235" y="44"/>
                  </a:lnTo>
                  <a:lnTo>
                    <a:pt x="233" y="46"/>
                  </a:lnTo>
                  <a:lnTo>
                    <a:pt x="230" y="48"/>
                  </a:lnTo>
                  <a:lnTo>
                    <a:pt x="227" y="49"/>
                  </a:lnTo>
                  <a:lnTo>
                    <a:pt x="225" y="51"/>
                  </a:lnTo>
                  <a:lnTo>
                    <a:pt x="222" y="56"/>
                  </a:lnTo>
                  <a:lnTo>
                    <a:pt x="221" y="60"/>
                  </a:lnTo>
                  <a:lnTo>
                    <a:pt x="220" y="64"/>
                  </a:lnTo>
                  <a:lnTo>
                    <a:pt x="218" y="71"/>
                  </a:lnTo>
                  <a:lnTo>
                    <a:pt x="218" y="77"/>
                  </a:lnTo>
                  <a:lnTo>
                    <a:pt x="217" y="85"/>
                  </a:lnTo>
                  <a:lnTo>
                    <a:pt x="215" y="94"/>
                  </a:lnTo>
                  <a:lnTo>
                    <a:pt x="213" y="103"/>
                  </a:lnTo>
                  <a:lnTo>
                    <a:pt x="212" y="108"/>
                  </a:lnTo>
                  <a:lnTo>
                    <a:pt x="210" y="113"/>
                  </a:lnTo>
                  <a:lnTo>
                    <a:pt x="209" y="120"/>
                  </a:lnTo>
                  <a:lnTo>
                    <a:pt x="207" y="125"/>
                  </a:lnTo>
                  <a:lnTo>
                    <a:pt x="205" y="132"/>
                  </a:lnTo>
                  <a:lnTo>
                    <a:pt x="204" y="138"/>
                  </a:lnTo>
                  <a:lnTo>
                    <a:pt x="202" y="145"/>
                  </a:lnTo>
                  <a:lnTo>
                    <a:pt x="200" y="152"/>
                  </a:lnTo>
                  <a:lnTo>
                    <a:pt x="197" y="160"/>
                  </a:lnTo>
                  <a:lnTo>
                    <a:pt x="195" y="167"/>
                  </a:lnTo>
                  <a:lnTo>
                    <a:pt x="192" y="175"/>
                  </a:lnTo>
                  <a:lnTo>
                    <a:pt x="190" y="184"/>
                  </a:lnTo>
                  <a:lnTo>
                    <a:pt x="188" y="192"/>
                  </a:lnTo>
                  <a:lnTo>
                    <a:pt x="186" y="200"/>
                  </a:lnTo>
                  <a:lnTo>
                    <a:pt x="183" y="208"/>
                  </a:lnTo>
                  <a:lnTo>
                    <a:pt x="180" y="214"/>
                  </a:lnTo>
                  <a:lnTo>
                    <a:pt x="178" y="222"/>
                  </a:lnTo>
                  <a:lnTo>
                    <a:pt x="176" y="228"/>
                  </a:lnTo>
                  <a:lnTo>
                    <a:pt x="174" y="234"/>
                  </a:lnTo>
                  <a:lnTo>
                    <a:pt x="170" y="239"/>
                  </a:lnTo>
                  <a:lnTo>
                    <a:pt x="168" y="244"/>
                  </a:lnTo>
                  <a:lnTo>
                    <a:pt x="166" y="249"/>
                  </a:lnTo>
                  <a:lnTo>
                    <a:pt x="164" y="253"/>
                  </a:lnTo>
                  <a:lnTo>
                    <a:pt x="162" y="258"/>
                  </a:lnTo>
                  <a:lnTo>
                    <a:pt x="159" y="261"/>
                  </a:lnTo>
                  <a:lnTo>
                    <a:pt x="157" y="264"/>
                  </a:lnTo>
                  <a:lnTo>
                    <a:pt x="155" y="266"/>
                  </a:lnTo>
                  <a:lnTo>
                    <a:pt x="153" y="268"/>
                  </a:lnTo>
                  <a:lnTo>
                    <a:pt x="149" y="274"/>
                  </a:lnTo>
                  <a:lnTo>
                    <a:pt x="144" y="277"/>
                  </a:lnTo>
                  <a:lnTo>
                    <a:pt x="140" y="280"/>
                  </a:lnTo>
                  <a:lnTo>
                    <a:pt x="137" y="284"/>
                  </a:lnTo>
                  <a:lnTo>
                    <a:pt x="134" y="285"/>
                  </a:lnTo>
                  <a:lnTo>
                    <a:pt x="131" y="287"/>
                  </a:lnTo>
                  <a:lnTo>
                    <a:pt x="129" y="287"/>
                  </a:lnTo>
                  <a:lnTo>
                    <a:pt x="127" y="288"/>
                  </a:lnTo>
                  <a:lnTo>
                    <a:pt x="125" y="287"/>
                  </a:lnTo>
                  <a:lnTo>
                    <a:pt x="124" y="287"/>
                  </a:lnTo>
                  <a:lnTo>
                    <a:pt x="121" y="286"/>
                  </a:lnTo>
                  <a:lnTo>
                    <a:pt x="120" y="284"/>
                  </a:lnTo>
                  <a:lnTo>
                    <a:pt x="119" y="281"/>
                  </a:lnTo>
                  <a:lnTo>
                    <a:pt x="118" y="278"/>
                  </a:lnTo>
                  <a:lnTo>
                    <a:pt x="117" y="275"/>
                  </a:lnTo>
                  <a:lnTo>
                    <a:pt x="116" y="272"/>
                  </a:lnTo>
                  <a:lnTo>
                    <a:pt x="115" y="267"/>
                  </a:lnTo>
                  <a:lnTo>
                    <a:pt x="114" y="263"/>
                  </a:lnTo>
                  <a:lnTo>
                    <a:pt x="112" y="259"/>
                  </a:lnTo>
                  <a:lnTo>
                    <a:pt x="109" y="253"/>
                  </a:lnTo>
                  <a:lnTo>
                    <a:pt x="107" y="249"/>
                  </a:lnTo>
                  <a:lnTo>
                    <a:pt x="103" y="243"/>
                  </a:lnTo>
                  <a:lnTo>
                    <a:pt x="100" y="238"/>
                  </a:lnTo>
                  <a:lnTo>
                    <a:pt x="95" y="231"/>
                  </a:lnTo>
                  <a:lnTo>
                    <a:pt x="91" y="227"/>
                  </a:lnTo>
                  <a:lnTo>
                    <a:pt x="87" y="223"/>
                  </a:lnTo>
                  <a:lnTo>
                    <a:pt x="85" y="218"/>
                  </a:lnTo>
                  <a:lnTo>
                    <a:pt x="82" y="215"/>
                  </a:lnTo>
                  <a:lnTo>
                    <a:pt x="81" y="213"/>
                  </a:lnTo>
                  <a:lnTo>
                    <a:pt x="81" y="211"/>
                  </a:lnTo>
                  <a:lnTo>
                    <a:pt x="81" y="209"/>
                  </a:lnTo>
                  <a:lnTo>
                    <a:pt x="82" y="208"/>
                  </a:lnTo>
                  <a:lnTo>
                    <a:pt x="83" y="208"/>
                  </a:lnTo>
                  <a:lnTo>
                    <a:pt x="85" y="209"/>
                  </a:lnTo>
                  <a:lnTo>
                    <a:pt x="87" y="209"/>
                  </a:lnTo>
                  <a:lnTo>
                    <a:pt x="89" y="210"/>
                  </a:lnTo>
                  <a:lnTo>
                    <a:pt x="91" y="211"/>
                  </a:lnTo>
                  <a:lnTo>
                    <a:pt x="94" y="213"/>
                  </a:lnTo>
                  <a:lnTo>
                    <a:pt x="99" y="215"/>
                  </a:lnTo>
                  <a:lnTo>
                    <a:pt x="103" y="218"/>
                  </a:lnTo>
                  <a:lnTo>
                    <a:pt x="106" y="221"/>
                  </a:lnTo>
                  <a:lnTo>
                    <a:pt x="111" y="223"/>
                  </a:lnTo>
                  <a:lnTo>
                    <a:pt x="114" y="225"/>
                  </a:lnTo>
                  <a:lnTo>
                    <a:pt x="117" y="226"/>
                  </a:lnTo>
                  <a:lnTo>
                    <a:pt x="119" y="227"/>
                  </a:lnTo>
                  <a:lnTo>
                    <a:pt x="123" y="227"/>
                  </a:lnTo>
                  <a:lnTo>
                    <a:pt x="125" y="227"/>
                  </a:lnTo>
                  <a:lnTo>
                    <a:pt x="127" y="226"/>
                  </a:lnTo>
                  <a:lnTo>
                    <a:pt x="127" y="22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10"/>
            <p:cNvSpPr>
              <a:spLocks/>
            </p:cNvSpPr>
            <p:nvPr/>
          </p:nvSpPr>
          <p:spPr bwMode="auto">
            <a:xfrm>
              <a:off x="2493963" y="2767013"/>
              <a:ext cx="155575" cy="93662"/>
            </a:xfrm>
            <a:custGeom>
              <a:avLst/>
              <a:gdLst>
                <a:gd name="T0" fmla="*/ 64 w 98"/>
                <a:gd name="T1" fmla="*/ 9 h 59"/>
                <a:gd name="T2" fmla="*/ 70 w 98"/>
                <a:gd name="T3" fmla="*/ 11 h 59"/>
                <a:gd name="T4" fmla="*/ 76 w 98"/>
                <a:gd name="T5" fmla="*/ 12 h 59"/>
                <a:gd name="T6" fmla="*/ 81 w 98"/>
                <a:gd name="T7" fmla="*/ 14 h 59"/>
                <a:gd name="T8" fmla="*/ 86 w 98"/>
                <a:gd name="T9" fmla="*/ 17 h 59"/>
                <a:gd name="T10" fmla="*/ 89 w 98"/>
                <a:gd name="T11" fmla="*/ 19 h 59"/>
                <a:gd name="T12" fmla="*/ 92 w 98"/>
                <a:gd name="T13" fmla="*/ 21 h 59"/>
                <a:gd name="T14" fmla="*/ 94 w 98"/>
                <a:gd name="T15" fmla="*/ 23 h 59"/>
                <a:gd name="T16" fmla="*/ 95 w 98"/>
                <a:gd name="T17" fmla="*/ 24 h 59"/>
                <a:gd name="T18" fmla="*/ 97 w 98"/>
                <a:gd name="T19" fmla="*/ 30 h 59"/>
                <a:gd name="T20" fmla="*/ 98 w 98"/>
                <a:gd name="T21" fmla="*/ 34 h 59"/>
                <a:gd name="T22" fmla="*/ 98 w 98"/>
                <a:gd name="T23" fmla="*/ 40 h 59"/>
                <a:gd name="T24" fmla="*/ 98 w 98"/>
                <a:gd name="T25" fmla="*/ 46 h 59"/>
                <a:gd name="T26" fmla="*/ 98 w 98"/>
                <a:gd name="T27" fmla="*/ 49 h 59"/>
                <a:gd name="T28" fmla="*/ 97 w 98"/>
                <a:gd name="T29" fmla="*/ 51 h 59"/>
                <a:gd name="T30" fmla="*/ 95 w 98"/>
                <a:gd name="T31" fmla="*/ 53 h 59"/>
                <a:gd name="T32" fmla="*/ 94 w 98"/>
                <a:gd name="T33" fmla="*/ 56 h 59"/>
                <a:gd name="T34" fmla="*/ 92 w 98"/>
                <a:gd name="T35" fmla="*/ 57 h 59"/>
                <a:gd name="T36" fmla="*/ 90 w 98"/>
                <a:gd name="T37" fmla="*/ 59 h 59"/>
                <a:gd name="T38" fmla="*/ 88 w 98"/>
                <a:gd name="T39" fmla="*/ 59 h 59"/>
                <a:gd name="T40" fmla="*/ 85 w 98"/>
                <a:gd name="T41" fmla="*/ 59 h 59"/>
                <a:gd name="T42" fmla="*/ 82 w 98"/>
                <a:gd name="T43" fmla="*/ 59 h 59"/>
                <a:gd name="T44" fmla="*/ 80 w 98"/>
                <a:gd name="T45" fmla="*/ 59 h 59"/>
                <a:gd name="T46" fmla="*/ 78 w 98"/>
                <a:gd name="T47" fmla="*/ 58 h 59"/>
                <a:gd name="T48" fmla="*/ 75 w 98"/>
                <a:gd name="T49" fmla="*/ 57 h 59"/>
                <a:gd name="T50" fmla="*/ 72 w 98"/>
                <a:gd name="T51" fmla="*/ 55 h 59"/>
                <a:gd name="T52" fmla="*/ 67 w 98"/>
                <a:gd name="T53" fmla="*/ 52 h 59"/>
                <a:gd name="T54" fmla="*/ 62 w 98"/>
                <a:gd name="T55" fmla="*/ 50 h 59"/>
                <a:gd name="T56" fmla="*/ 57 w 98"/>
                <a:gd name="T57" fmla="*/ 48 h 59"/>
                <a:gd name="T58" fmla="*/ 52 w 98"/>
                <a:gd name="T59" fmla="*/ 45 h 59"/>
                <a:gd name="T60" fmla="*/ 45 w 98"/>
                <a:gd name="T61" fmla="*/ 40 h 59"/>
                <a:gd name="T62" fmla="*/ 39 w 98"/>
                <a:gd name="T63" fmla="*/ 37 h 59"/>
                <a:gd name="T64" fmla="*/ 32 w 98"/>
                <a:gd name="T65" fmla="*/ 33 h 59"/>
                <a:gd name="T66" fmla="*/ 25 w 98"/>
                <a:gd name="T67" fmla="*/ 27 h 59"/>
                <a:gd name="T68" fmla="*/ 17 w 98"/>
                <a:gd name="T69" fmla="*/ 23 h 59"/>
                <a:gd name="T70" fmla="*/ 9 w 98"/>
                <a:gd name="T71" fmla="*/ 18 h 59"/>
                <a:gd name="T72" fmla="*/ 0 w 98"/>
                <a:gd name="T73" fmla="*/ 11 h 59"/>
                <a:gd name="T74" fmla="*/ 6 w 98"/>
                <a:gd name="T75" fmla="*/ 8 h 59"/>
                <a:gd name="T76" fmla="*/ 12 w 98"/>
                <a:gd name="T77" fmla="*/ 5 h 59"/>
                <a:gd name="T78" fmla="*/ 18 w 98"/>
                <a:gd name="T79" fmla="*/ 2 h 59"/>
                <a:gd name="T80" fmla="*/ 24 w 98"/>
                <a:gd name="T81" fmla="*/ 0 h 59"/>
                <a:gd name="T82" fmla="*/ 27 w 98"/>
                <a:gd name="T83" fmla="*/ 1 h 59"/>
                <a:gd name="T84" fmla="*/ 31 w 98"/>
                <a:gd name="T85" fmla="*/ 1 h 59"/>
                <a:gd name="T86" fmla="*/ 35 w 98"/>
                <a:gd name="T87" fmla="*/ 1 h 59"/>
                <a:gd name="T88" fmla="*/ 40 w 98"/>
                <a:gd name="T89" fmla="*/ 2 h 59"/>
                <a:gd name="T90" fmla="*/ 45 w 98"/>
                <a:gd name="T91" fmla="*/ 4 h 59"/>
                <a:gd name="T92" fmla="*/ 51 w 98"/>
                <a:gd name="T93" fmla="*/ 5 h 59"/>
                <a:gd name="T94" fmla="*/ 56 w 98"/>
                <a:gd name="T95" fmla="*/ 7 h 59"/>
                <a:gd name="T96" fmla="*/ 64 w 98"/>
                <a:gd name="T97" fmla="*/ 9 h 59"/>
                <a:gd name="T98" fmla="*/ 64 w 98"/>
                <a:gd name="T99" fmla="*/ 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8" h="59">
                  <a:moveTo>
                    <a:pt x="64" y="9"/>
                  </a:moveTo>
                  <a:lnTo>
                    <a:pt x="70" y="11"/>
                  </a:lnTo>
                  <a:lnTo>
                    <a:pt x="76" y="12"/>
                  </a:lnTo>
                  <a:lnTo>
                    <a:pt x="81" y="14"/>
                  </a:lnTo>
                  <a:lnTo>
                    <a:pt x="86" y="17"/>
                  </a:lnTo>
                  <a:lnTo>
                    <a:pt x="89" y="19"/>
                  </a:lnTo>
                  <a:lnTo>
                    <a:pt x="92" y="21"/>
                  </a:lnTo>
                  <a:lnTo>
                    <a:pt x="94" y="23"/>
                  </a:lnTo>
                  <a:lnTo>
                    <a:pt x="95" y="24"/>
                  </a:lnTo>
                  <a:lnTo>
                    <a:pt x="97" y="30"/>
                  </a:lnTo>
                  <a:lnTo>
                    <a:pt x="98" y="34"/>
                  </a:lnTo>
                  <a:lnTo>
                    <a:pt x="98" y="40"/>
                  </a:lnTo>
                  <a:lnTo>
                    <a:pt x="98" y="46"/>
                  </a:lnTo>
                  <a:lnTo>
                    <a:pt x="98" y="49"/>
                  </a:lnTo>
                  <a:lnTo>
                    <a:pt x="97" y="51"/>
                  </a:lnTo>
                  <a:lnTo>
                    <a:pt x="95" y="53"/>
                  </a:lnTo>
                  <a:lnTo>
                    <a:pt x="94" y="56"/>
                  </a:lnTo>
                  <a:lnTo>
                    <a:pt x="92" y="57"/>
                  </a:lnTo>
                  <a:lnTo>
                    <a:pt x="90" y="59"/>
                  </a:lnTo>
                  <a:lnTo>
                    <a:pt x="88" y="59"/>
                  </a:lnTo>
                  <a:lnTo>
                    <a:pt x="85" y="59"/>
                  </a:lnTo>
                  <a:lnTo>
                    <a:pt x="82" y="59"/>
                  </a:lnTo>
                  <a:lnTo>
                    <a:pt x="80" y="59"/>
                  </a:lnTo>
                  <a:lnTo>
                    <a:pt x="78" y="58"/>
                  </a:lnTo>
                  <a:lnTo>
                    <a:pt x="75" y="57"/>
                  </a:lnTo>
                  <a:lnTo>
                    <a:pt x="72" y="55"/>
                  </a:lnTo>
                  <a:lnTo>
                    <a:pt x="67" y="52"/>
                  </a:lnTo>
                  <a:lnTo>
                    <a:pt x="62" y="50"/>
                  </a:lnTo>
                  <a:lnTo>
                    <a:pt x="57" y="48"/>
                  </a:lnTo>
                  <a:lnTo>
                    <a:pt x="52" y="45"/>
                  </a:lnTo>
                  <a:lnTo>
                    <a:pt x="45" y="40"/>
                  </a:lnTo>
                  <a:lnTo>
                    <a:pt x="39" y="37"/>
                  </a:lnTo>
                  <a:lnTo>
                    <a:pt x="32" y="33"/>
                  </a:lnTo>
                  <a:lnTo>
                    <a:pt x="25" y="27"/>
                  </a:lnTo>
                  <a:lnTo>
                    <a:pt x="17" y="23"/>
                  </a:lnTo>
                  <a:lnTo>
                    <a:pt x="9" y="18"/>
                  </a:lnTo>
                  <a:lnTo>
                    <a:pt x="0" y="11"/>
                  </a:lnTo>
                  <a:lnTo>
                    <a:pt x="6" y="8"/>
                  </a:lnTo>
                  <a:lnTo>
                    <a:pt x="12" y="5"/>
                  </a:lnTo>
                  <a:lnTo>
                    <a:pt x="18" y="2"/>
                  </a:lnTo>
                  <a:lnTo>
                    <a:pt x="24" y="0"/>
                  </a:lnTo>
                  <a:lnTo>
                    <a:pt x="27" y="1"/>
                  </a:lnTo>
                  <a:lnTo>
                    <a:pt x="31" y="1"/>
                  </a:lnTo>
                  <a:lnTo>
                    <a:pt x="35" y="1"/>
                  </a:lnTo>
                  <a:lnTo>
                    <a:pt x="40" y="2"/>
                  </a:lnTo>
                  <a:lnTo>
                    <a:pt x="45" y="4"/>
                  </a:lnTo>
                  <a:lnTo>
                    <a:pt x="51" y="5"/>
                  </a:lnTo>
                  <a:lnTo>
                    <a:pt x="56" y="7"/>
                  </a:lnTo>
                  <a:lnTo>
                    <a:pt x="64" y="9"/>
                  </a:lnTo>
                  <a:lnTo>
                    <a:pt x="64" y="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11"/>
            <p:cNvSpPr>
              <a:spLocks/>
            </p:cNvSpPr>
            <p:nvPr/>
          </p:nvSpPr>
          <p:spPr bwMode="auto">
            <a:xfrm>
              <a:off x="1841500" y="3051175"/>
              <a:ext cx="852488" cy="122237"/>
            </a:xfrm>
            <a:custGeom>
              <a:avLst/>
              <a:gdLst>
                <a:gd name="T0" fmla="*/ 481 w 537"/>
                <a:gd name="T1" fmla="*/ 0 h 77"/>
                <a:gd name="T2" fmla="*/ 497 w 537"/>
                <a:gd name="T3" fmla="*/ 4 h 77"/>
                <a:gd name="T4" fmla="*/ 512 w 537"/>
                <a:gd name="T5" fmla="*/ 11 h 77"/>
                <a:gd name="T6" fmla="*/ 524 w 537"/>
                <a:gd name="T7" fmla="*/ 19 h 77"/>
                <a:gd name="T8" fmla="*/ 532 w 537"/>
                <a:gd name="T9" fmla="*/ 24 h 77"/>
                <a:gd name="T10" fmla="*/ 537 w 537"/>
                <a:gd name="T11" fmla="*/ 31 h 77"/>
                <a:gd name="T12" fmla="*/ 536 w 537"/>
                <a:gd name="T13" fmla="*/ 37 h 77"/>
                <a:gd name="T14" fmla="*/ 531 w 537"/>
                <a:gd name="T15" fmla="*/ 39 h 77"/>
                <a:gd name="T16" fmla="*/ 523 w 537"/>
                <a:gd name="T17" fmla="*/ 41 h 77"/>
                <a:gd name="T18" fmla="*/ 509 w 537"/>
                <a:gd name="T19" fmla="*/ 41 h 77"/>
                <a:gd name="T20" fmla="*/ 489 w 537"/>
                <a:gd name="T21" fmla="*/ 42 h 77"/>
                <a:gd name="T22" fmla="*/ 465 w 537"/>
                <a:gd name="T23" fmla="*/ 41 h 77"/>
                <a:gd name="T24" fmla="*/ 418 w 537"/>
                <a:gd name="T25" fmla="*/ 39 h 77"/>
                <a:gd name="T26" fmla="*/ 345 w 537"/>
                <a:gd name="T27" fmla="*/ 41 h 77"/>
                <a:gd name="T28" fmla="*/ 274 w 537"/>
                <a:gd name="T29" fmla="*/ 47 h 77"/>
                <a:gd name="T30" fmla="*/ 227 w 537"/>
                <a:gd name="T31" fmla="*/ 52 h 77"/>
                <a:gd name="T32" fmla="*/ 186 w 537"/>
                <a:gd name="T33" fmla="*/ 56 h 77"/>
                <a:gd name="T34" fmla="*/ 109 w 537"/>
                <a:gd name="T35" fmla="*/ 67 h 77"/>
                <a:gd name="T36" fmla="*/ 71 w 537"/>
                <a:gd name="T37" fmla="*/ 71 h 77"/>
                <a:gd name="T38" fmla="*/ 56 w 537"/>
                <a:gd name="T39" fmla="*/ 74 h 77"/>
                <a:gd name="T40" fmla="*/ 44 w 537"/>
                <a:gd name="T41" fmla="*/ 75 h 77"/>
                <a:gd name="T42" fmla="*/ 35 w 537"/>
                <a:gd name="T43" fmla="*/ 76 h 77"/>
                <a:gd name="T44" fmla="*/ 30 w 537"/>
                <a:gd name="T45" fmla="*/ 77 h 77"/>
                <a:gd name="T46" fmla="*/ 26 w 537"/>
                <a:gd name="T47" fmla="*/ 77 h 77"/>
                <a:gd name="T48" fmla="*/ 21 w 537"/>
                <a:gd name="T49" fmla="*/ 75 h 77"/>
                <a:gd name="T50" fmla="*/ 12 w 537"/>
                <a:gd name="T51" fmla="*/ 70 h 77"/>
                <a:gd name="T52" fmla="*/ 5 w 537"/>
                <a:gd name="T53" fmla="*/ 61 h 77"/>
                <a:gd name="T54" fmla="*/ 1 w 537"/>
                <a:gd name="T55" fmla="*/ 55 h 77"/>
                <a:gd name="T56" fmla="*/ 1 w 537"/>
                <a:gd name="T57" fmla="*/ 50 h 77"/>
                <a:gd name="T58" fmla="*/ 9 w 537"/>
                <a:gd name="T59" fmla="*/ 48 h 77"/>
                <a:gd name="T60" fmla="*/ 17 w 537"/>
                <a:gd name="T61" fmla="*/ 48 h 77"/>
                <a:gd name="T62" fmla="*/ 26 w 537"/>
                <a:gd name="T63" fmla="*/ 47 h 77"/>
                <a:gd name="T64" fmla="*/ 39 w 537"/>
                <a:gd name="T65" fmla="*/ 46 h 77"/>
                <a:gd name="T66" fmla="*/ 55 w 537"/>
                <a:gd name="T67" fmla="*/ 45 h 77"/>
                <a:gd name="T68" fmla="*/ 73 w 537"/>
                <a:gd name="T69" fmla="*/ 43 h 77"/>
                <a:gd name="T70" fmla="*/ 94 w 537"/>
                <a:gd name="T71" fmla="*/ 42 h 77"/>
                <a:gd name="T72" fmla="*/ 118 w 537"/>
                <a:gd name="T73" fmla="*/ 39 h 77"/>
                <a:gd name="T74" fmla="*/ 144 w 537"/>
                <a:gd name="T75" fmla="*/ 36 h 77"/>
                <a:gd name="T76" fmla="*/ 182 w 537"/>
                <a:gd name="T77" fmla="*/ 33 h 77"/>
                <a:gd name="T78" fmla="*/ 236 w 537"/>
                <a:gd name="T79" fmla="*/ 26 h 77"/>
                <a:gd name="T80" fmla="*/ 287 w 537"/>
                <a:gd name="T81" fmla="*/ 21 h 77"/>
                <a:gd name="T82" fmla="*/ 334 w 537"/>
                <a:gd name="T83" fmla="*/ 17 h 77"/>
                <a:gd name="T84" fmla="*/ 375 w 537"/>
                <a:gd name="T85" fmla="*/ 11 h 77"/>
                <a:gd name="T86" fmla="*/ 411 w 537"/>
                <a:gd name="T87" fmla="*/ 6 h 77"/>
                <a:gd name="T88" fmla="*/ 440 w 537"/>
                <a:gd name="T89" fmla="*/ 3 h 77"/>
                <a:gd name="T90" fmla="*/ 462 w 537"/>
                <a:gd name="T91" fmla="*/ 0 h 77"/>
                <a:gd name="T92" fmla="*/ 472 w 537"/>
                <a:gd name="T9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37" h="77">
                  <a:moveTo>
                    <a:pt x="472" y="0"/>
                  </a:moveTo>
                  <a:lnTo>
                    <a:pt x="477" y="0"/>
                  </a:lnTo>
                  <a:lnTo>
                    <a:pt x="481" y="0"/>
                  </a:lnTo>
                  <a:lnTo>
                    <a:pt x="487" y="1"/>
                  </a:lnTo>
                  <a:lnTo>
                    <a:pt x="491" y="3"/>
                  </a:lnTo>
                  <a:lnTo>
                    <a:pt x="497" y="4"/>
                  </a:lnTo>
                  <a:lnTo>
                    <a:pt x="502" y="6"/>
                  </a:lnTo>
                  <a:lnTo>
                    <a:pt x="506" y="8"/>
                  </a:lnTo>
                  <a:lnTo>
                    <a:pt x="512" y="11"/>
                  </a:lnTo>
                  <a:lnTo>
                    <a:pt x="516" y="13"/>
                  </a:lnTo>
                  <a:lnTo>
                    <a:pt x="521" y="17"/>
                  </a:lnTo>
                  <a:lnTo>
                    <a:pt x="524" y="19"/>
                  </a:lnTo>
                  <a:lnTo>
                    <a:pt x="527" y="21"/>
                  </a:lnTo>
                  <a:lnTo>
                    <a:pt x="530" y="23"/>
                  </a:lnTo>
                  <a:lnTo>
                    <a:pt x="532" y="24"/>
                  </a:lnTo>
                  <a:lnTo>
                    <a:pt x="534" y="25"/>
                  </a:lnTo>
                  <a:lnTo>
                    <a:pt x="536" y="26"/>
                  </a:lnTo>
                  <a:lnTo>
                    <a:pt x="537" y="31"/>
                  </a:lnTo>
                  <a:lnTo>
                    <a:pt x="537" y="33"/>
                  </a:lnTo>
                  <a:lnTo>
                    <a:pt x="537" y="35"/>
                  </a:lnTo>
                  <a:lnTo>
                    <a:pt x="536" y="37"/>
                  </a:lnTo>
                  <a:lnTo>
                    <a:pt x="535" y="38"/>
                  </a:lnTo>
                  <a:lnTo>
                    <a:pt x="534" y="38"/>
                  </a:lnTo>
                  <a:lnTo>
                    <a:pt x="531" y="39"/>
                  </a:lnTo>
                  <a:lnTo>
                    <a:pt x="529" y="39"/>
                  </a:lnTo>
                  <a:lnTo>
                    <a:pt x="526" y="39"/>
                  </a:lnTo>
                  <a:lnTo>
                    <a:pt x="523" y="41"/>
                  </a:lnTo>
                  <a:lnTo>
                    <a:pt x="518" y="41"/>
                  </a:lnTo>
                  <a:lnTo>
                    <a:pt x="513" y="41"/>
                  </a:lnTo>
                  <a:lnTo>
                    <a:pt x="509" y="41"/>
                  </a:lnTo>
                  <a:lnTo>
                    <a:pt x="502" y="42"/>
                  </a:lnTo>
                  <a:lnTo>
                    <a:pt x="496" y="42"/>
                  </a:lnTo>
                  <a:lnTo>
                    <a:pt x="489" y="42"/>
                  </a:lnTo>
                  <a:lnTo>
                    <a:pt x="481" y="42"/>
                  </a:lnTo>
                  <a:lnTo>
                    <a:pt x="474" y="41"/>
                  </a:lnTo>
                  <a:lnTo>
                    <a:pt x="465" y="41"/>
                  </a:lnTo>
                  <a:lnTo>
                    <a:pt x="456" y="41"/>
                  </a:lnTo>
                  <a:lnTo>
                    <a:pt x="437" y="39"/>
                  </a:lnTo>
                  <a:lnTo>
                    <a:pt x="418" y="39"/>
                  </a:lnTo>
                  <a:lnTo>
                    <a:pt x="400" y="39"/>
                  </a:lnTo>
                  <a:lnTo>
                    <a:pt x="382" y="39"/>
                  </a:lnTo>
                  <a:lnTo>
                    <a:pt x="345" y="41"/>
                  </a:lnTo>
                  <a:lnTo>
                    <a:pt x="308" y="43"/>
                  </a:lnTo>
                  <a:lnTo>
                    <a:pt x="290" y="45"/>
                  </a:lnTo>
                  <a:lnTo>
                    <a:pt x="274" y="47"/>
                  </a:lnTo>
                  <a:lnTo>
                    <a:pt x="258" y="49"/>
                  </a:lnTo>
                  <a:lnTo>
                    <a:pt x="243" y="50"/>
                  </a:lnTo>
                  <a:lnTo>
                    <a:pt x="227" y="52"/>
                  </a:lnTo>
                  <a:lnTo>
                    <a:pt x="213" y="54"/>
                  </a:lnTo>
                  <a:lnTo>
                    <a:pt x="200" y="55"/>
                  </a:lnTo>
                  <a:lnTo>
                    <a:pt x="186" y="56"/>
                  </a:lnTo>
                  <a:lnTo>
                    <a:pt x="161" y="60"/>
                  </a:lnTo>
                  <a:lnTo>
                    <a:pt x="135" y="63"/>
                  </a:lnTo>
                  <a:lnTo>
                    <a:pt x="109" y="67"/>
                  </a:lnTo>
                  <a:lnTo>
                    <a:pt x="84" y="70"/>
                  </a:lnTo>
                  <a:lnTo>
                    <a:pt x="77" y="71"/>
                  </a:lnTo>
                  <a:lnTo>
                    <a:pt x="71" y="71"/>
                  </a:lnTo>
                  <a:lnTo>
                    <a:pt x="66" y="72"/>
                  </a:lnTo>
                  <a:lnTo>
                    <a:pt x="61" y="73"/>
                  </a:lnTo>
                  <a:lnTo>
                    <a:pt x="56" y="74"/>
                  </a:lnTo>
                  <a:lnTo>
                    <a:pt x="51" y="74"/>
                  </a:lnTo>
                  <a:lnTo>
                    <a:pt x="48" y="75"/>
                  </a:lnTo>
                  <a:lnTo>
                    <a:pt x="44" y="75"/>
                  </a:lnTo>
                  <a:lnTo>
                    <a:pt x="41" y="76"/>
                  </a:lnTo>
                  <a:lnTo>
                    <a:pt x="37" y="76"/>
                  </a:lnTo>
                  <a:lnTo>
                    <a:pt x="35" y="76"/>
                  </a:lnTo>
                  <a:lnTo>
                    <a:pt x="33" y="77"/>
                  </a:lnTo>
                  <a:lnTo>
                    <a:pt x="31" y="77"/>
                  </a:lnTo>
                  <a:lnTo>
                    <a:pt x="30" y="77"/>
                  </a:lnTo>
                  <a:lnTo>
                    <a:pt x="29" y="77"/>
                  </a:lnTo>
                  <a:lnTo>
                    <a:pt x="29" y="77"/>
                  </a:lnTo>
                  <a:lnTo>
                    <a:pt x="26" y="77"/>
                  </a:lnTo>
                  <a:lnTo>
                    <a:pt x="25" y="77"/>
                  </a:lnTo>
                  <a:lnTo>
                    <a:pt x="23" y="76"/>
                  </a:lnTo>
                  <a:lnTo>
                    <a:pt x="21" y="75"/>
                  </a:lnTo>
                  <a:lnTo>
                    <a:pt x="18" y="74"/>
                  </a:lnTo>
                  <a:lnTo>
                    <a:pt x="16" y="72"/>
                  </a:lnTo>
                  <a:lnTo>
                    <a:pt x="12" y="70"/>
                  </a:lnTo>
                  <a:lnTo>
                    <a:pt x="10" y="67"/>
                  </a:lnTo>
                  <a:lnTo>
                    <a:pt x="7" y="64"/>
                  </a:lnTo>
                  <a:lnTo>
                    <a:pt x="5" y="61"/>
                  </a:lnTo>
                  <a:lnTo>
                    <a:pt x="3" y="59"/>
                  </a:lnTo>
                  <a:lnTo>
                    <a:pt x="1" y="57"/>
                  </a:lnTo>
                  <a:lnTo>
                    <a:pt x="1" y="55"/>
                  </a:lnTo>
                  <a:lnTo>
                    <a:pt x="0" y="54"/>
                  </a:lnTo>
                  <a:lnTo>
                    <a:pt x="1" y="52"/>
                  </a:lnTo>
                  <a:lnTo>
                    <a:pt x="1" y="50"/>
                  </a:lnTo>
                  <a:lnTo>
                    <a:pt x="4" y="50"/>
                  </a:lnTo>
                  <a:lnTo>
                    <a:pt x="6" y="49"/>
                  </a:lnTo>
                  <a:lnTo>
                    <a:pt x="9" y="48"/>
                  </a:lnTo>
                  <a:lnTo>
                    <a:pt x="11" y="48"/>
                  </a:lnTo>
                  <a:lnTo>
                    <a:pt x="13" y="48"/>
                  </a:lnTo>
                  <a:lnTo>
                    <a:pt x="17" y="48"/>
                  </a:lnTo>
                  <a:lnTo>
                    <a:pt x="20" y="48"/>
                  </a:lnTo>
                  <a:lnTo>
                    <a:pt x="23" y="47"/>
                  </a:lnTo>
                  <a:lnTo>
                    <a:pt x="26" y="47"/>
                  </a:lnTo>
                  <a:lnTo>
                    <a:pt x="31" y="47"/>
                  </a:lnTo>
                  <a:lnTo>
                    <a:pt x="35" y="46"/>
                  </a:lnTo>
                  <a:lnTo>
                    <a:pt x="39" y="46"/>
                  </a:lnTo>
                  <a:lnTo>
                    <a:pt x="44" y="46"/>
                  </a:lnTo>
                  <a:lnTo>
                    <a:pt x="49" y="45"/>
                  </a:lnTo>
                  <a:lnTo>
                    <a:pt x="55" y="45"/>
                  </a:lnTo>
                  <a:lnTo>
                    <a:pt x="60" y="44"/>
                  </a:lnTo>
                  <a:lnTo>
                    <a:pt x="67" y="44"/>
                  </a:lnTo>
                  <a:lnTo>
                    <a:pt x="73" y="43"/>
                  </a:lnTo>
                  <a:lnTo>
                    <a:pt x="80" y="43"/>
                  </a:lnTo>
                  <a:lnTo>
                    <a:pt x="86" y="42"/>
                  </a:lnTo>
                  <a:lnTo>
                    <a:pt x="94" y="42"/>
                  </a:lnTo>
                  <a:lnTo>
                    <a:pt x="101" y="41"/>
                  </a:lnTo>
                  <a:lnTo>
                    <a:pt x="109" y="39"/>
                  </a:lnTo>
                  <a:lnTo>
                    <a:pt x="118" y="39"/>
                  </a:lnTo>
                  <a:lnTo>
                    <a:pt x="125" y="38"/>
                  </a:lnTo>
                  <a:lnTo>
                    <a:pt x="135" y="37"/>
                  </a:lnTo>
                  <a:lnTo>
                    <a:pt x="144" y="36"/>
                  </a:lnTo>
                  <a:lnTo>
                    <a:pt x="153" y="36"/>
                  </a:lnTo>
                  <a:lnTo>
                    <a:pt x="163" y="35"/>
                  </a:lnTo>
                  <a:lnTo>
                    <a:pt x="182" y="33"/>
                  </a:lnTo>
                  <a:lnTo>
                    <a:pt x="200" y="31"/>
                  </a:lnTo>
                  <a:lnTo>
                    <a:pt x="218" y="29"/>
                  </a:lnTo>
                  <a:lnTo>
                    <a:pt x="236" y="26"/>
                  </a:lnTo>
                  <a:lnTo>
                    <a:pt x="253" y="25"/>
                  </a:lnTo>
                  <a:lnTo>
                    <a:pt x="270" y="23"/>
                  </a:lnTo>
                  <a:lnTo>
                    <a:pt x="287" y="21"/>
                  </a:lnTo>
                  <a:lnTo>
                    <a:pt x="303" y="19"/>
                  </a:lnTo>
                  <a:lnTo>
                    <a:pt x="319" y="18"/>
                  </a:lnTo>
                  <a:lnTo>
                    <a:pt x="334" y="17"/>
                  </a:lnTo>
                  <a:lnTo>
                    <a:pt x="348" y="14"/>
                  </a:lnTo>
                  <a:lnTo>
                    <a:pt x="362" y="13"/>
                  </a:lnTo>
                  <a:lnTo>
                    <a:pt x="375" y="11"/>
                  </a:lnTo>
                  <a:lnTo>
                    <a:pt x="388" y="9"/>
                  </a:lnTo>
                  <a:lnTo>
                    <a:pt x="400" y="8"/>
                  </a:lnTo>
                  <a:lnTo>
                    <a:pt x="411" y="6"/>
                  </a:lnTo>
                  <a:lnTo>
                    <a:pt x="422" y="5"/>
                  </a:lnTo>
                  <a:lnTo>
                    <a:pt x="431" y="4"/>
                  </a:lnTo>
                  <a:lnTo>
                    <a:pt x="440" y="3"/>
                  </a:lnTo>
                  <a:lnTo>
                    <a:pt x="449" y="1"/>
                  </a:lnTo>
                  <a:lnTo>
                    <a:pt x="455" y="1"/>
                  </a:lnTo>
                  <a:lnTo>
                    <a:pt x="462" y="0"/>
                  </a:lnTo>
                  <a:lnTo>
                    <a:pt x="467" y="0"/>
                  </a:lnTo>
                  <a:lnTo>
                    <a:pt x="472" y="0"/>
                  </a:lnTo>
                  <a:lnTo>
                    <a:pt x="472" y="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12"/>
            <p:cNvSpPr>
              <a:spLocks/>
            </p:cNvSpPr>
            <p:nvPr/>
          </p:nvSpPr>
          <p:spPr bwMode="auto">
            <a:xfrm>
              <a:off x="2216150" y="3017838"/>
              <a:ext cx="77788" cy="519112"/>
            </a:xfrm>
            <a:custGeom>
              <a:avLst/>
              <a:gdLst>
                <a:gd name="T0" fmla="*/ 4 w 49"/>
                <a:gd name="T1" fmla="*/ 21 h 327"/>
                <a:gd name="T2" fmla="*/ 1 w 49"/>
                <a:gd name="T3" fmla="*/ 16 h 327"/>
                <a:gd name="T4" fmla="*/ 0 w 49"/>
                <a:gd name="T5" fmla="*/ 12 h 327"/>
                <a:gd name="T6" fmla="*/ 0 w 49"/>
                <a:gd name="T7" fmla="*/ 7 h 327"/>
                <a:gd name="T8" fmla="*/ 1 w 49"/>
                <a:gd name="T9" fmla="*/ 4 h 327"/>
                <a:gd name="T10" fmla="*/ 2 w 49"/>
                <a:gd name="T11" fmla="*/ 2 h 327"/>
                <a:gd name="T12" fmla="*/ 4 w 49"/>
                <a:gd name="T13" fmla="*/ 1 h 327"/>
                <a:gd name="T14" fmla="*/ 9 w 49"/>
                <a:gd name="T15" fmla="*/ 0 h 327"/>
                <a:gd name="T16" fmla="*/ 17 w 49"/>
                <a:gd name="T17" fmla="*/ 1 h 327"/>
                <a:gd name="T18" fmla="*/ 30 w 49"/>
                <a:gd name="T19" fmla="*/ 3 h 327"/>
                <a:gd name="T20" fmla="*/ 40 w 49"/>
                <a:gd name="T21" fmla="*/ 7 h 327"/>
                <a:gd name="T22" fmla="*/ 46 w 49"/>
                <a:gd name="T23" fmla="*/ 13 h 327"/>
                <a:gd name="T24" fmla="*/ 48 w 49"/>
                <a:gd name="T25" fmla="*/ 18 h 327"/>
                <a:gd name="T26" fmla="*/ 49 w 49"/>
                <a:gd name="T27" fmla="*/ 24 h 327"/>
                <a:gd name="T28" fmla="*/ 48 w 49"/>
                <a:gd name="T29" fmla="*/ 29 h 327"/>
                <a:gd name="T30" fmla="*/ 47 w 49"/>
                <a:gd name="T31" fmla="*/ 37 h 327"/>
                <a:gd name="T32" fmla="*/ 46 w 49"/>
                <a:gd name="T33" fmla="*/ 47 h 327"/>
                <a:gd name="T34" fmla="*/ 46 w 49"/>
                <a:gd name="T35" fmla="*/ 62 h 327"/>
                <a:gd name="T36" fmla="*/ 45 w 49"/>
                <a:gd name="T37" fmla="*/ 80 h 327"/>
                <a:gd name="T38" fmla="*/ 43 w 49"/>
                <a:gd name="T39" fmla="*/ 102 h 327"/>
                <a:gd name="T40" fmla="*/ 43 w 49"/>
                <a:gd name="T41" fmla="*/ 127 h 327"/>
                <a:gd name="T42" fmla="*/ 43 w 49"/>
                <a:gd name="T43" fmla="*/ 155 h 327"/>
                <a:gd name="T44" fmla="*/ 43 w 49"/>
                <a:gd name="T45" fmla="*/ 186 h 327"/>
                <a:gd name="T46" fmla="*/ 42 w 49"/>
                <a:gd name="T47" fmla="*/ 215 h 327"/>
                <a:gd name="T48" fmla="*/ 42 w 49"/>
                <a:gd name="T49" fmla="*/ 240 h 327"/>
                <a:gd name="T50" fmla="*/ 41 w 49"/>
                <a:gd name="T51" fmla="*/ 261 h 327"/>
                <a:gd name="T52" fmla="*/ 41 w 49"/>
                <a:gd name="T53" fmla="*/ 279 h 327"/>
                <a:gd name="T54" fmla="*/ 40 w 49"/>
                <a:gd name="T55" fmla="*/ 294 h 327"/>
                <a:gd name="T56" fmla="*/ 39 w 49"/>
                <a:gd name="T57" fmla="*/ 305 h 327"/>
                <a:gd name="T58" fmla="*/ 38 w 49"/>
                <a:gd name="T59" fmla="*/ 312 h 327"/>
                <a:gd name="T60" fmla="*/ 36 w 49"/>
                <a:gd name="T61" fmla="*/ 317 h 327"/>
                <a:gd name="T62" fmla="*/ 31 w 49"/>
                <a:gd name="T63" fmla="*/ 322 h 327"/>
                <a:gd name="T64" fmla="*/ 28 w 49"/>
                <a:gd name="T65" fmla="*/ 325 h 327"/>
                <a:gd name="T66" fmla="*/ 26 w 49"/>
                <a:gd name="T67" fmla="*/ 327 h 327"/>
                <a:gd name="T68" fmla="*/ 24 w 49"/>
                <a:gd name="T69" fmla="*/ 327 h 327"/>
                <a:gd name="T70" fmla="*/ 21 w 49"/>
                <a:gd name="T71" fmla="*/ 324 h 327"/>
                <a:gd name="T72" fmla="*/ 17 w 49"/>
                <a:gd name="T73" fmla="*/ 318 h 327"/>
                <a:gd name="T74" fmla="*/ 13 w 49"/>
                <a:gd name="T75" fmla="*/ 308 h 327"/>
                <a:gd name="T76" fmla="*/ 9 w 49"/>
                <a:gd name="T77" fmla="*/ 294 h 327"/>
                <a:gd name="T78" fmla="*/ 5 w 49"/>
                <a:gd name="T79" fmla="*/ 281 h 327"/>
                <a:gd name="T80" fmla="*/ 4 w 49"/>
                <a:gd name="T81" fmla="*/ 269 h 327"/>
                <a:gd name="T82" fmla="*/ 5 w 49"/>
                <a:gd name="T83" fmla="*/ 256 h 327"/>
                <a:gd name="T84" fmla="*/ 8 w 49"/>
                <a:gd name="T85" fmla="*/ 245 h 327"/>
                <a:gd name="T86" fmla="*/ 10 w 49"/>
                <a:gd name="T87" fmla="*/ 232 h 327"/>
                <a:gd name="T88" fmla="*/ 13 w 49"/>
                <a:gd name="T89" fmla="*/ 215 h 327"/>
                <a:gd name="T90" fmla="*/ 14 w 49"/>
                <a:gd name="T91" fmla="*/ 205 h 327"/>
                <a:gd name="T92" fmla="*/ 15 w 49"/>
                <a:gd name="T93" fmla="*/ 194 h 327"/>
                <a:gd name="T94" fmla="*/ 16 w 49"/>
                <a:gd name="T95" fmla="*/ 181 h 327"/>
                <a:gd name="T96" fmla="*/ 18 w 49"/>
                <a:gd name="T97" fmla="*/ 133 h 327"/>
                <a:gd name="T98" fmla="*/ 20 w 49"/>
                <a:gd name="T99" fmla="*/ 82 h 327"/>
                <a:gd name="T100" fmla="*/ 18 w 49"/>
                <a:gd name="T101" fmla="*/ 71 h 327"/>
                <a:gd name="T102" fmla="*/ 17 w 49"/>
                <a:gd name="T103" fmla="*/ 60 h 327"/>
                <a:gd name="T104" fmla="*/ 16 w 49"/>
                <a:gd name="T105" fmla="*/ 52 h 327"/>
                <a:gd name="T106" fmla="*/ 14 w 49"/>
                <a:gd name="T107" fmla="*/ 44 h 327"/>
                <a:gd name="T108" fmla="*/ 13 w 49"/>
                <a:gd name="T109" fmla="*/ 38 h 327"/>
                <a:gd name="T110" fmla="*/ 9 w 49"/>
                <a:gd name="T111" fmla="*/ 28 h 327"/>
                <a:gd name="T112" fmla="*/ 7 w 49"/>
                <a:gd name="T113" fmla="*/ 24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9" h="327">
                  <a:moveTo>
                    <a:pt x="7" y="24"/>
                  </a:moveTo>
                  <a:lnTo>
                    <a:pt x="4" y="21"/>
                  </a:lnTo>
                  <a:lnTo>
                    <a:pt x="2" y="18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3"/>
                  </a:lnTo>
                  <a:lnTo>
                    <a:pt x="2" y="2"/>
                  </a:lnTo>
                  <a:lnTo>
                    <a:pt x="3" y="2"/>
                  </a:lnTo>
                  <a:lnTo>
                    <a:pt x="4" y="1"/>
                  </a:lnTo>
                  <a:lnTo>
                    <a:pt x="7" y="1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7" y="1"/>
                  </a:lnTo>
                  <a:lnTo>
                    <a:pt x="24" y="2"/>
                  </a:lnTo>
                  <a:lnTo>
                    <a:pt x="30" y="3"/>
                  </a:lnTo>
                  <a:lnTo>
                    <a:pt x="38" y="5"/>
                  </a:lnTo>
                  <a:lnTo>
                    <a:pt x="40" y="7"/>
                  </a:lnTo>
                  <a:lnTo>
                    <a:pt x="43" y="9"/>
                  </a:lnTo>
                  <a:lnTo>
                    <a:pt x="46" y="13"/>
                  </a:lnTo>
                  <a:lnTo>
                    <a:pt x="47" y="15"/>
                  </a:lnTo>
                  <a:lnTo>
                    <a:pt x="48" y="18"/>
                  </a:lnTo>
                  <a:lnTo>
                    <a:pt x="49" y="20"/>
                  </a:lnTo>
                  <a:lnTo>
                    <a:pt x="49" y="24"/>
                  </a:lnTo>
                  <a:lnTo>
                    <a:pt x="48" y="27"/>
                  </a:lnTo>
                  <a:lnTo>
                    <a:pt x="48" y="29"/>
                  </a:lnTo>
                  <a:lnTo>
                    <a:pt x="48" y="32"/>
                  </a:lnTo>
                  <a:lnTo>
                    <a:pt x="47" y="37"/>
                  </a:lnTo>
                  <a:lnTo>
                    <a:pt x="47" y="42"/>
                  </a:lnTo>
                  <a:lnTo>
                    <a:pt x="46" y="47"/>
                  </a:lnTo>
                  <a:lnTo>
                    <a:pt x="46" y="54"/>
                  </a:lnTo>
                  <a:lnTo>
                    <a:pt x="46" y="62"/>
                  </a:lnTo>
                  <a:lnTo>
                    <a:pt x="45" y="70"/>
                  </a:lnTo>
                  <a:lnTo>
                    <a:pt x="45" y="80"/>
                  </a:lnTo>
                  <a:lnTo>
                    <a:pt x="45" y="90"/>
                  </a:lnTo>
                  <a:lnTo>
                    <a:pt x="43" y="102"/>
                  </a:lnTo>
                  <a:lnTo>
                    <a:pt x="43" y="114"/>
                  </a:lnTo>
                  <a:lnTo>
                    <a:pt x="43" y="127"/>
                  </a:lnTo>
                  <a:lnTo>
                    <a:pt x="43" y="140"/>
                  </a:lnTo>
                  <a:lnTo>
                    <a:pt x="43" y="155"/>
                  </a:lnTo>
                  <a:lnTo>
                    <a:pt x="43" y="170"/>
                  </a:lnTo>
                  <a:lnTo>
                    <a:pt x="43" y="186"/>
                  </a:lnTo>
                  <a:lnTo>
                    <a:pt x="43" y="200"/>
                  </a:lnTo>
                  <a:lnTo>
                    <a:pt x="42" y="215"/>
                  </a:lnTo>
                  <a:lnTo>
                    <a:pt x="42" y="228"/>
                  </a:lnTo>
                  <a:lnTo>
                    <a:pt x="42" y="240"/>
                  </a:lnTo>
                  <a:lnTo>
                    <a:pt x="42" y="250"/>
                  </a:lnTo>
                  <a:lnTo>
                    <a:pt x="41" y="261"/>
                  </a:lnTo>
                  <a:lnTo>
                    <a:pt x="41" y="270"/>
                  </a:lnTo>
                  <a:lnTo>
                    <a:pt x="41" y="279"/>
                  </a:lnTo>
                  <a:lnTo>
                    <a:pt x="40" y="286"/>
                  </a:lnTo>
                  <a:lnTo>
                    <a:pt x="40" y="294"/>
                  </a:lnTo>
                  <a:lnTo>
                    <a:pt x="40" y="299"/>
                  </a:lnTo>
                  <a:lnTo>
                    <a:pt x="39" y="305"/>
                  </a:lnTo>
                  <a:lnTo>
                    <a:pt x="39" y="309"/>
                  </a:lnTo>
                  <a:lnTo>
                    <a:pt x="38" y="312"/>
                  </a:lnTo>
                  <a:lnTo>
                    <a:pt x="38" y="314"/>
                  </a:lnTo>
                  <a:lnTo>
                    <a:pt x="36" y="317"/>
                  </a:lnTo>
                  <a:lnTo>
                    <a:pt x="34" y="320"/>
                  </a:lnTo>
                  <a:lnTo>
                    <a:pt x="31" y="322"/>
                  </a:lnTo>
                  <a:lnTo>
                    <a:pt x="30" y="324"/>
                  </a:lnTo>
                  <a:lnTo>
                    <a:pt x="28" y="325"/>
                  </a:lnTo>
                  <a:lnTo>
                    <a:pt x="27" y="326"/>
                  </a:lnTo>
                  <a:lnTo>
                    <a:pt x="26" y="327"/>
                  </a:lnTo>
                  <a:lnTo>
                    <a:pt x="25" y="327"/>
                  </a:lnTo>
                  <a:lnTo>
                    <a:pt x="24" y="327"/>
                  </a:lnTo>
                  <a:lnTo>
                    <a:pt x="22" y="326"/>
                  </a:lnTo>
                  <a:lnTo>
                    <a:pt x="21" y="324"/>
                  </a:lnTo>
                  <a:lnTo>
                    <a:pt x="18" y="321"/>
                  </a:lnTo>
                  <a:lnTo>
                    <a:pt x="17" y="318"/>
                  </a:lnTo>
                  <a:lnTo>
                    <a:pt x="15" y="313"/>
                  </a:lnTo>
                  <a:lnTo>
                    <a:pt x="13" y="308"/>
                  </a:lnTo>
                  <a:lnTo>
                    <a:pt x="11" y="301"/>
                  </a:lnTo>
                  <a:lnTo>
                    <a:pt x="9" y="294"/>
                  </a:lnTo>
                  <a:lnTo>
                    <a:pt x="7" y="287"/>
                  </a:lnTo>
                  <a:lnTo>
                    <a:pt x="5" y="281"/>
                  </a:lnTo>
                  <a:lnTo>
                    <a:pt x="4" y="274"/>
                  </a:lnTo>
                  <a:lnTo>
                    <a:pt x="4" y="269"/>
                  </a:lnTo>
                  <a:lnTo>
                    <a:pt x="4" y="262"/>
                  </a:lnTo>
                  <a:lnTo>
                    <a:pt x="5" y="256"/>
                  </a:lnTo>
                  <a:lnTo>
                    <a:pt x="7" y="250"/>
                  </a:lnTo>
                  <a:lnTo>
                    <a:pt x="8" y="245"/>
                  </a:lnTo>
                  <a:lnTo>
                    <a:pt x="9" y="238"/>
                  </a:lnTo>
                  <a:lnTo>
                    <a:pt x="10" y="232"/>
                  </a:lnTo>
                  <a:lnTo>
                    <a:pt x="11" y="223"/>
                  </a:lnTo>
                  <a:lnTo>
                    <a:pt x="13" y="215"/>
                  </a:lnTo>
                  <a:lnTo>
                    <a:pt x="13" y="210"/>
                  </a:lnTo>
                  <a:lnTo>
                    <a:pt x="14" y="205"/>
                  </a:lnTo>
                  <a:lnTo>
                    <a:pt x="15" y="199"/>
                  </a:lnTo>
                  <a:lnTo>
                    <a:pt x="15" y="194"/>
                  </a:lnTo>
                  <a:lnTo>
                    <a:pt x="16" y="187"/>
                  </a:lnTo>
                  <a:lnTo>
                    <a:pt x="16" y="181"/>
                  </a:lnTo>
                  <a:lnTo>
                    <a:pt x="18" y="157"/>
                  </a:lnTo>
                  <a:lnTo>
                    <a:pt x="18" y="133"/>
                  </a:lnTo>
                  <a:lnTo>
                    <a:pt x="20" y="108"/>
                  </a:lnTo>
                  <a:lnTo>
                    <a:pt x="20" y="82"/>
                  </a:lnTo>
                  <a:lnTo>
                    <a:pt x="18" y="77"/>
                  </a:lnTo>
                  <a:lnTo>
                    <a:pt x="18" y="71"/>
                  </a:lnTo>
                  <a:lnTo>
                    <a:pt x="17" y="66"/>
                  </a:lnTo>
                  <a:lnTo>
                    <a:pt x="17" y="60"/>
                  </a:lnTo>
                  <a:lnTo>
                    <a:pt x="16" y="56"/>
                  </a:lnTo>
                  <a:lnTo>
                    <a:pt x="16" y="52"/>
                  </a:lnTo>
                  <a:lnTo>
                    <a:pt x="15" y="47"/>
                  </a:lnTo>
                  <a:lnTo>
                    <a:pt x="14" y="44"/>
                  </a:lnTo>
                  <a:lnTo>
                    <a:pt x="14" y="41"/>
                  </a:lnTo>
                  <a:lnTo>
                    <a:pt x="13" y="38"/>
                  </a:lnTo>
                  <a:lnTo>
                    <a:pt x="11" y="32"/>
                  </a:lnTo>
                  <a:lnTo>
                    <a:pt x="9" y="28"/>
                  </a:lnTo>
                  <a:lnTo>
                    <a:pt x="7" y="24"/>
                  </a:lnTo>
                  <a:lnTo>
                    <a:pt x="7" y="2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13"/>
            <p:cNvSpPr>
              <a:spLocks/>
            </p:cNvSpPr>
            <p:nvPr/>
          </p:nvSpPr>
          <p:spPr bwMode="auto">
            <a:xfrm>
              <a:off x="1863725" y="3119438"/>
              <a:ext cx="398463" cy="334962"/>
            </a:xfrm>
            <a:custGeom>
              <a:avLst/>
              <a:gdLst>
                <a:gd name="T0" fmla="*/ 106 w 251"/>
                <a:gd name="T1" fmla="*/ 157 h 211"/>
                <a:gd name="T2" fmla="*/ 78 w 251"/>
                <a:gd name="T3" fmla="*/ 174 h 211"/>
                <a:gd name="T4" fmla="*/ 49 w 251"/>
                <a:gd name="T5" fmla="*/ 191 h 211"/>
                <a:gd name="T6" fmla="*/ 32 w 251"/>
                <a:gd name="T7" fmla="*/ 202 h 211"/>
                <a:gd name="T8" fmla="*/ 18 w 251"/>
                <a:gd name="T9" fmla="*/ 208 h 211"/>
                <a:gd name="T10" fmla="*/ 8 w 251"/>
                <a:gd name="T11" fmla="*/ 211 h 211"/>
                <a:gd name="T12" fmla="*/ 3 w 251"/>
                <a:gd name="T13" fmla="*/ 211 h 211"/>
                <a:gd name="T14" fmla="*/ 0 w 251"/>
                <a:gd name="T15" fmla="*/ 209 h 211"/>
                <a:gd name="T16" fmla="*/ 0 w 251"/>
                <a:gd name="T17" fmla="*/ 207 h 211"/>
                <a:gd name="T18" fmla="*/ 3 w 251"/>
                <a:gd name="T19" fmla="*/ 204 h 211"/>
                <a:gd name="T20" fmla="*/ 6 w 251"/>
                <a:gd name="T21" fmla="*/ 201 h 211"/>
                <a:gd name="T22" fmla="*/ 9 w 251"/>
                <a:gd name="T23" fmla="*/ 197 h 211"/>
                <a:gd name="T24" fmla="*/ 15 w 251"/>
                <a:gd name="T25" fmla="*/ 193 h 211"/>
                <a:gd name="T26" fmla="*/ 22 w 251"/>
                <a:gd name="T27" fmla="*/ 189 h 211"/>
                <a:gd name="T28" fmla="*/ 30 w 251"/>
                <a:gd name="T29" fmla="*/ 183 h 211"/>
                <a:gd name="T30" fmla="*/ 61 w 251"/>
                <a:gd name="T31" fmla="*/ 161 h 211"/>
                <a:gd name="T32" fmla="*/ 76 w 251"/>
                <a:gd name="T33" fmla="*/ 149 h 211"/>
                <a:gd name="T34" fmla="*/ 91 w 251"/>
                <a:gd name="T35" fmla="*/ 135 h 211"/>
                <a:gd name="T36" fmla="*/ 98 w 251"/>
                <a:gd name="T37" fmla="*/ 128 h 211"/>
                <a:gd name="T38" fmla="*/ 109 w 251"/>
                <a:gd name="T39" fmla="*/ 118 h 211"/>
                <a:gd name="T40" fmla="*/ 121 w 251"/>
                <a:gd name="T41" fmla="*/ 105 h 211"/>
                <a:gd name="T42" fmla="*/ 135 w 251"/>
                <a:gd name="T43" fmla="*/ 90 h 211"/>
                <a:gd name="T44" fmla="*/ 151 w 251"/>
                <a:gd name="T45" fmla="*/ 71 h 211"/>
                <a:gd name="T46" fmla="*/ 170 w 251"/>
                <a:gd name="T47" fmla="*/ 51 h 211"/>
                <a:gd name="T48" fmla="*/ 189 w 251"/>
                <a:gd name="T49" fmla="*/ 27 h 211"/>
                <a:gd name="T50" fmla="*/ 212 w 251"/>
                <a:gd name="T51" fmla="*/ 0 h 211"/>
                <a:gd name="T52" fmla="*/ 251 w 251"/>
                <a:gd name="T53" fmla="*/ 11 h 211"/>
                <a:gd name="T54" fmla="*/ 229 w 251"/>
                <a:gd name="T55" fmla="*/ 38 h 211"/>
                <a:gd name="T56" fmla="*/ 206 w 251"/>
                <a:gd name="T57" fmla="*/ 63 h 211"/>
                <a:gd name="T58" fmla="*/ 186 w 251"/>
                <a:gd name="T59" fmla="*/ 84 h 211"/>
                <a:gd name="T60" fmla="*/ 168 w 251"/>
                <a:gd name="T61" fmla="*/ 103 h 211"/>
                <a:gd name="T62" fmla="*/ 151 w 251"/>
                <a:gd name="T63" fmla="*/ 119 h 211"/>
                <a:gd name="T64" fmla="*/ 136 w 251"/>
                <a:gd name="T65" fmla="*/ 132 h 211"/>
                <a:gd name="T66" fmla="*/ 124 w 251"/>
                <a:gd name="T67" fmla="*/ 143 h 211"/>
                <a:gd name="T68" fmla="*/ 114 w 251"/>
                <a:gd name="T69" fmla="*/ 152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1" h="211">
                  <a:moveTo>
                    <a:pt x="114" y="152"/>
                  </a:moveTo>
                  <a:lnTo>
                    <a:pt x="106" y="157"/>
                  </a:lnTo>
                  <a:lnTo>
                    <a:pt x="96" y="164"/>
                  </a:lnTo>
                  <a:lnTo>
                    <a:pt x="78" y="174"/>
                  </a:lnTo>
                  <a:lnTo>
                    <a:pt x="59" y="185"/>
                  </a:lnTo>
                  <a:lnTo>
                    <a:pt x="49" y="191"/>
                  </a:lnTo>
                  <a:lnTo>
                    <a:pt x="41" y="197"/>
                  </a:lnTo>
                  <a:lnTo>
                    <a:pt x="32" y="202"/>
                  </a:lnTo>
                  <a:lnTo>
                    <a:pt x="24" y="205"/>
                  </a:lnTo>
                  <a:lnTo>
                    <a:pt x="18" y="208"/>
                  </a:lnTo>
                  <a:lnTo>
                    <a:pt x="12" y="209"/>
                  </a:lnTo>
                  <a:lnTo>
                    <a:pt x="8" y="211"/>
                  </a:lnTo>
                  <a:lnTo>
                    <a:pt x="5" y="211"/>
                  </a:lnTo>
                  <a:lnTo>
                    <a:pt x="3" y="211"/>
                  </a:lnTo>
                  <a:lnTo>
                    <a:pt x="0" y="210"/>
                  </a:lnTo>
                  <a:lnTo>
                    <a:pt x="0" y="209"/>
                  </a:lnTo>
                  <a:lnTo>
                    <a:pt x="0" y="208"/>
                  </a:lnTo>
                  <a:lnTo>
                    <a:pt x="0" y="207"/>
                  </a:lnTo>
                  <a:lnTo>
                    <a:pt x="2" y="206"/>
                  </a:lnTo>
                  <a:lnTo>
                    <a:pt x="3" y="204"/>
                  </a:lnTo>
                  <a:lnTo>
                    <a:pt x="4" y="203"/>
                  </a:lnTo>
                  <a:lnTo>
                    <a:pt x="6" y="201"/>
                  </a:lnTo>
                  <a:lnTo>
                    <a:pt x="7" y="199"/>
                  </a:lnTo>
                  <a:lnTo>
                    <a:pt x="9" y="197"/>
                  </a:lnTo>
                  <a:lnTo>
                    <a:pt x="12" y="195"/>
                  </a:lnTo>
                  <a:lnTo>
                    <a:pt x="15" y="193"/>
                  </a:lnTo>
                  <a:lnTo>
                    <a:pt x="18" y="191"/>
                  </a:lnTo>
                  <a:lnTo>
                    <a:pt x="22" y="189"/>
                  </a:lnTo>
                  <a:lnTo>
                    <a:pt x="25" y="186"/>
                  </a:lnTo>
                  <a:lnTo>
                    <a:pt x="30" y="183"/>
                  </a:lnTo>
                  <a:lnTo>
                    <a:pt x="46" y="173"/>
                  </a:lnTo>
                  <a:lnTo>
                    <a:pt x="61" y="161"/>
                  </a:lnTo>
                  <a:lnTo>
                    <a:pt x="69" y="156"/>
                  </a:lnTo>
                  <a:lnTo>
                    <a:pt x="76" y="149"/>
                  </a:lnTo>
                  <a:lnTo>
                    <a:pt x="84" y="143"/>
                  </a:lnTo>
                  <a:lnTo>
                    <a:pt x="91" y="135"/>
                  </a:lnTo>
                  <a:lnTo>
                    <a:pt x="95" y="132"/>
                  </a:lnTo>
                  <a:lnTo>
                    <a:pt x="98" y="128"/>
                  </a:lnTo>
                  <a:lnTo>
                    <a:pt x="104" y="123"/>
                  </a:lnTo>
                  <a:lnTo>
                    <a:pt x="109" y="118"/>
                  </a:lnTo>
                  <a:lnTo>
                    <a:pt x="114" y="113"/>
                  </a:lnTo>
                  <a:lnTo>
                    <a:pt x="121" y="105"/>
                  </a:lnTo>
                  <a:lnTo>
                    <a:pt x="128" y="98"/>
                  </a:lnTo>
                  <a:lnTo>
                    <a:pt x="135" y="90"/>
                  </a:lnTo>
                  <a:lnTo>
                    <a:pt x="143" y="81"/>
                  </a:lnTo>
                  <a:lnTo>
                    <a:pt x="151" y="71"/>
                  </a:lnTo>
                  <a:lnTo>
                    <a:pt x="160" y="62"/>
                  </a:lnTo>
                  <a:lnTo>
                    <a:pt x="170" y="51"/>
                  </a:lnTo>
                  <a:lnTo>
                    <a:pt x="180" y="39"/>
                  </a:lnTo>
                  <a:lnTo>
                    <a:pt x="189" y="27"/>
                  </a:lnTo>
                  <a:lnTo>
                    <a:pt x="200" y="14"/>
                  </a:lnTo>
                  <a:lnTo>
                    <a:pt x="212" y="0"/>
                  </a:lnTo>
                  <a:lnTo>
                    <a:pt x="232" y="5"/>
                  </a:lnTo>
                  <a:lnTo>
                    <a:pt x="251" y="11"/>
                  </a:lnTo>
                  <a:lnTo>
                    <a:pt x="239" y="25"/>
                  </a:lnTo>
                  <a:lnTo>
                    <a:pt x="229" y="38"/>
                  </a:lnTo>
                  <a:lnTo>
                    <a:pt x="217" y="51"/>
                  </a:lnTo>
                  <a:lnTo>
                    <a:pt x="206" y="63"/>
                  </a:lnTo>
                  <a:lnTo>
                    <a:pt x="196" y="74"/>
                  </a:lnTo>
                  <a:lnTo>
                    <a:pt x="186" y="84"/>
                  </a:lnTo>
                  <a:lnTo>
                    <a:pt x="176" y="94"/>
                  </a:lnTo>
                  <a:lnTo>
                    <a:pt x="168" y="103"/>
                  </a:lnTo>
                  <a:lnTo>
                    <a:pt x="159" y="111"/>
                  </a:lnTo>
                  <a:lnTo>
                    <a:pt x="151" y="119"/>
                  </a:lnTo>
                  <a:lnTo>
                    <a:pt x="144" y="127"/>
                  </a:lnTo>
                  <a:lnTo>
                    <a:pt x="136" y="132"/>
                  </a:lnTo>
                  <a:lnTo>
                    <a:pt x="131" y="139"/>
                  </a:lnTo>
                  <a:lnTo>
                    <a:pt x="124" y="143"/>
                  </a:lnTo>
                  <a:lnTo>
                    <a:pt x="119" y="147"/>
                  </a:lnTo>
                  <a:lnTo>
                    <a:pt x="114" y="152"/>
                  </a:lnTo>
                  <a:lnTo>
                    <a:pt x="114" y="15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14"/>
            <p:cNvSpPr>
              <a:spLocks/>
            </p:cNvSpPr>
            <p:nvPr/>
          </p:nvSpPr>
          <p:spPr bwMode="auto">
            <a:xfrm>
              <a:off x="2255838" y="3116263"/>
              <a:ext cx="509588" cy="317500"/>
            </a:xfrm>
            <a:custGeom>
              <a:avLst/>
              <a:gdLst>
                <a:gd name="T0" fmla="*/ 16 w 321"/>
                <a:gd name="T1" fmla="*/ 8 h 200"/>
                <a:gd name="T2" fmla="*/ 38 w 321"/>
                <a:gd name="T3" fmla="*/ 27 h 200"/>
                <a:gd name="T4" fmla="*/ 62 w 321"/>
                <a:gd name="T5" fmla="*/ 45 h 200"/>
                <a:gd name="T6" fmla="*/ 88 w 321"/>
                <a:gd name="T7" fmla="*/ 64 h 200"/>
                <a:gd name="T8" fmla="*/ 117 w 321"/>
                <a:gd name="T9" fmla="*/ 84 h 200"/>
                <a:gd name="T10" fmla="*/ 148 w 321"/>
                <a:gd name="T11" fmla="*/ 105 h 200"/>
                <a:gd name="T12" fmla="*/ 181 w 321"/>
                <a:gd name="T13" fmla="*/ 122 h 200"/>
                <a:gd name="T14" fmla="*/ 219 w 321"/>
                <a:gd name="T15" fmla="*/ 138 h 200"/>
                <a:gd name="T16" fmla="*/ 250 w 321"/>
                <a:gd name="T17" fmla="*/ 149 h 200"/>
                <a:gd name="T18" fmla="*/ 268 w 321"/>
                <a:gd name="T19" fmla="*/ 157 h 200"/>
                <a:gd name="T20" fmla="*/ 283 w 321"/>
                <a:gd name="T21" fmla="*/ 162 h 200"/>
                <a:gd name="T22" fmla="*/ 296 w 321"/>
                <a:gd name="T23" fmla="*/ 168 h 200"/>
                <a:gd name="T24" fmla="*/ 306 w 321"/>
                <a:gd name="T25" fmla="*/ 172 h 200"/>
                <a:gd name="T26" fmla="*/ 314 w 321"/>
                <a:gd name="T27" fmla="*/ 175 h 200"/>
                <a:gd name="T28" fmla="*/ 319 w 321"/>
                <a:gd name="T29" fmla="*/ 178 h 200"/>
                <a:gd name="T30" fmla="*/ 321 w 321"/>
                <a:gd name="T31" fmla="*/ 180 h 200"/>
                <a:gd name="T32" fmla="*/ 321 w 321"/>
                <a:gd name="T33" fmla="*/ 181 h 200"/>
                <a:gd name="T34" fmla="*/ 320 w 321"/>
                <a:gd name="T35" fmla="*/ 182 h 200"/>
                <a:gd name="T36" fmla="*/ 317 w 321"/>
                <a:gd name="T37" fmla="*/ 184 h 200"/>
                <a:gd name="T38" fmla="*/ 313 w 321"/>
                <a:gd name="T39" fmla="*/ 185 h 200"/>
                <a:gd name="T40" fmla="*/ 307 w 321"/>
                <a:gd name="T41" fmla="*/ 187 h 200"/>
                <a:gd name="T42" fmla="*/ 300 w 321"/>
                <a:gd name="T43" fmla="*/ 188 h 200"/>
                <a:gd name="T44" fmla="*/ 290 w 321"/>
                <a:gd name="T45" fmla="*/ 191 h 200"/>
                <a:gd name="T46" fmla="*/ 280 w 321"/>
                <a:gd name="T47" fmla="*/ 193 h 200"/>
                <a:gd name="T48" fmla="*/ 262 w 321"/>
                <a:gd name="T49" fmla="*/ 196 h 200"/>
                <a:gd name="T50" fmla="*/ 240 w 321"/>
                <a:gd name="T51" fmla="*/ 198 h 200"/>
                <a:gd name="T52" fmla="*/ 222 w 321"/>
                <a:gd name="T53" fmla="*/ 200 h 200"/>
                <a:gd name="T54" fmla="*/ 206 w 321"/>
                <a:gd name="T55" fmla="*/ 199 h 200"/>
                <a:gd name="T56" fmla="*/ 197 w 321"/>
                <a:gd name="T57" fmla="*/ 198 h 200"/>
                <a:gd name="T58" fmla="*/ 189 w 321"/>
                <a:gd name="T59" fmla="*/ 196 h 200"/>
                <a:gd name="T60" fmla="*/ 181 w 321"/>
                <a:gd name="T61" fmla="*/ 192 h 200"/>
                <a:gd name="T62" fmla="*/ 173 w 321"/>
                <a:gd name="T63" fmla="*/ 186 h 200"/>
                <a:gd name="T64" fmla="*/ 164 w 321"/>
                <a:gd name="T65" fmla="*/ 180 h 200"/>
                <a:gd name="T66" fmla="*/ 154 w 321"/>
                <a:gd name="T67" fmla="*/ 171 h 200"/>
                <a:gd name="T68" fmla="*/ 144 w 321"/>
                <a:gd name="T69" fmla="*/ 161 h 200"/>
                <a:gd name="T70" fmla="*/ 135 w 321"/>
                <a:gd name="T71" fmla="*/ 149 h 200"/>
                <a:gd name="T72" fmla="*/ 117 w 321"/>
                <a:gd name="T73" fmla="*/ 132 h 200"/>
                <a:gd name="T74" fmla="*/ 98 w 321"/>
                <a:gd name="T75" fmla="*/ 111 h 200"/>
                <a:gd name="T76" fmla="*/ 81 w 321"/>
                <a:gd name="T77" fmla="*/ 95 h 200"/>
                <a:gd name="T78" fmla="*/ 68 w 321"/>
                <a:gd name="T79" fmla="*/ 83 h 200"/>
                <a:gd name="T80" fmla="*/ 58 w 321"/>
                <a:gd name="T81" fmla="*/ 74 h 200"/>
                <a:gd name="T82" fmla="*/ 45 w 321"/>
                <a:gd name="T83" fmla="*/ 62 h 200"/>
                <a:gd name="T84" fmla="*/ 29 w 321"/>
                <a:gd name="T85" fmla="*/ 46 h 200"/>
                <a:gd name="T86" fmla="*/ 10 w 321"/>
                <a:gd name="T87" fmla="*/ 27 h 200"/>
                <a:gd name="T88" fmla="*/ 8 w 321"/>
                <a:gd name="T89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1" h="200">
                  <a:moveTo>
                    <a:pt x="8" y="0"/>
                  </a:moveTo>
                  <a:lnTo>
                    <a:pt x="16" y="8"/>
                  </a:lnTo>
                  <a:lnTo>
                    <a:pt x="27" y="17"/>
                  </a:lnTo>
                  <a:lnTo>
                    <a:pt x="38" y="27"/>
                  </a:lnTo>
                  <a:lnTo>
                    <a:pt x="49" y="35"/>
                  </a:lnTo>
                  <a:lnTo>
                    <a:pt x="62" y="45"/>
                  </a:lnTo>
                  <a:lnTo>
                    <a:pt x="75" y="54"/>
                  </a:lnTo>
                  <a:lnTo>
                    <a:pt x="88" y="64"/>
                  </a:lnTo>
                  <a:lnTo>
                    <a:pt x="102" y="73"/>
                  </a:lnTo>
                  <a:lnTo>
                    <a:pt x="117" y="84"/>
                  </a:lnTo>
                  <a:lnTo>
                    <a:pt x="131" y="95"/>
                  </a:lnTo>
                  <a:lnTo>
                    <a:pt x="148" y="105"/>
                  </a:lnTo>
                  <a:lnTo>
                    <a:pt x="164" y="113"/>
                  </a:lnTo>
                  <a:lnTo>
                    <a:pt x="181" y="122"/>
                  </a:lnTo>
                  <a:lnTo>
                    <a:pt x="200" y="131"/>
                  </a:lnTo>
                  <a:lnTo>
                    <a:pt x="219" y="138"/>
                  </a:lnTo>
                  <a:lnTo>
                    <a:pt x="240" y="146"/>
                  </a:lnTo>
                  <a:lnTo>
                    <a:pt x="250" y="149"/>
                  </a:lnTo>
                  <a:lnTo>
                    <a:pt x="260" y="154"/>
                  </a:lnTo>
                  <a:lnTo>
                    <a:pt x="268" y="157"/>
                  </a:lnTo>
                  <a:lnTo>
                    <a:pt x="276" y="160"/>
                  </a:lnTo>
                  <a:lnTo>
                    <a:pt x="283" y="162"/>
                  </a:lnTo>
                  <a:lnTo>
                    <a:pt x="290" y="166"/>
                  </a:lnTo>
                  <a:lnTo>
                    <a:pt x="296" y="168"/>
                  </a:lnTo>
                  <a:lnTo>
                    <a:pt x="302" y="170"/>
                  </a:lnTo>
                  <a:lnTo>
                    <a:pt x="306" y="172"/>
                  </a:lnTo>
                  <a:lnTo>
                    <a:pt x="311" y="174"/>
                  </a:lnTo>
                  <a:lnTo>
                    <a:pt x="314" y="175"/>
                  </a:lnTo>
                  <a:lnTo>
                    <a:pt x="317" y="176"/>
                  </a:lnTo>
                  <a:lnTo>
                    <a:pt x="319" y="178"/>
                  </a:lnTo>
                  <a:lnTo>
                    <a:pt x="320" y="179"/>
                  </a:lnTo>
                  <a:lnTo>
                    <a:pt x="321" y="180"/>
                  </a:lnTo>
                  <a:lnTo>
                    <a:pt x="321" y="181"/>
                  </a:lnTo>
                  <a:lnTo>
                    <a:pt x="321" y="181"/>
                  </a:lnTo>
                  <a:lnTo>
                    <a:pt x="321" y="182"/>
                  </a:lnTo>
                  <a:lnTo>
                    <a:pt x="320" y="182"/>
                  </a:lnTo>
                  <a:lnTo>
                    <a:pt x="319" y="183"/>
                  </a:lnTo>
                  <a:lnTo>
                    <a:pt x="317" y="184"/>
                  </a:lnTo>
                  <a:lnTo>
                    <a:pt x="315" y="184"/>
                  </a:lnTo>
                  <a:lnTo>
                    <a:pt x="313" y="185"/>
                  </a:lnTo>
                  <a:lnTo>
                    <a:pt x="309" y="186"/>
                  </a:lnTo>
                  <a:lnTo>
                    <a:pt x="307" y="187"/>
                  </a:lnTo>
                  <a:lnTo>
                    <a:pt x="303" y="187"/>
                  </a:lnTo>
                  <a:lnTo>
                    <a:pt x="300" y="188"/>
                  </a:lnTo>
                  <a:lnTo>
                    <a:pt x="295" y="189"/>
                  </a:lnTo>
                  <a:lnTo>
                    <a:pt x="290" y="191"/>
                  </a:lnTo>
                  <a:lnTo>
                    <a:pt x="286" y="192"/>
                  </a:lnTo>
                  <a:lnTo>
                    <a:pt x="280" y="193"/>
                  </a:lnTo>
                  <a:lnTo>
                    <a:pt x="275" y="194"/>
                  </a:lnTo>
                  <a:lnTo>
                    <a:pt x="262" y="196"/>
                  </a:lnTo>
                  <a:lnTo>
                    <a:pt x="251" y="197"/>
                  </a:lnTo>
                  <a:lnTo>
                    <a:pt x="240" y="198"/>
                  </a:lnTo>
                  <a:lnTo>
                    <a:pt x="230" y="199"/>
                  </a:lnTo>
                  <a:lnTo>
                    <a:pt x="222" y="200"/>
                  </a:lnTo>
                  <a:lnTo>
                    <a:pt x="214" y="200"/>
                  </a:lnTo>
                  <a:lnTo>
                    <a:pt x="206" y="199"/>
                  </a:lnTo>
                  <a:lnTo>
                    <a:pt x="200" y="199"/>
                  </a:lnTo>
                  <a:lnTo>
                    <a:pt x="197" y="198"/>
                  </a:lnTo>
                  <a:lnTo>
                    <a:pt x="193" y="197"/>
                  </a:lnTo>
                  <a:lnTo>
                    <a:pt x="189" y="196"/>
                  </a:lnTo>
                  <a:lnTo>
                    <a:pt x="186" y="194"/>
                  </a:lnTo>
                  <a:lnTo>
                    <a:pt x="181" y="192"/>
                  </a:lnTo>
                  <a:lnTo>
                    <a:pt x="177" y="189"/>
                  </a:lnTo>
                  <a:lnTo>
                    <a:pt x="173" y="186"/>
                  </a:lnTo>
                  <a:lnTo>
                    <a:pt x="168" y="183"/>
                  </a:lnTo>
                  <a:lnTo>
                    <a:pt x="164" y="180"/>
                  </a:lnTo>
                  <a:lnTo>
                    <a:pt x="160" y="175"/>
                  </a:lnTo>
                  <a:lnTo>
                    <a:pt x="154" y="171"/>
                  </a:lnTo>
                  <a:lnTo>
                    <a:pt x="150" y="166"/>
                  </a:lnTo>
                  <a:lnTo>
                    <a:pt x="144" y="161"/>
                  </a:lnTo>
                  <a:lnTo>
                    <a:pt x="139" y="156"/>
                  </a:lnTo>
                  <a:lnTo>
                    <a:pt x="135" y="149"/>
                  </a:lnTo>
                  <a:lnTo>
                    <a:pt x="129" y="143"/>
                  </a:lnTo>
                  <a:lnTo>
                    <a:pt x="117" y="132"/>
                  </a:lnTo>
                  <a:lnTo>
                    <a:pt x="107" y="121"/>
                  </a:lnTo>
                  <a:lnTo>
                    <a:pt x="98" y="111"/>
                  </a:lnTo>
                  <a:lnTo>
                    <a:pt x="89" y="103"/>
                  </a:lnTo>
                  <a:lnTo>
                    <a:pt x="81" y="95"/>
                  </a:lnTo>
                  <a:lnTo>
                    <a:pt x="74" y="90"/>
                  </a:lnTo>
                  <a:lnTo>
                    <a:pt x="68" y="83"/>
                  </a:lnTo>
                  <a:lnTo>
                    <a:pt x="63" y="79"/>
                  </a:lnTo>
                  <a:lnTo>
                    <a:pt x="58" y="74"/>
                  </a:lnTo>
                  <a:lnTo>
                    <a:pt x="51" y="69"/>
                  </a:lnTo>
                  <a:lnTo>
                    <a:pt x="45" y="62"/>
                  </a:lnTo>
                  <a:lnTo>
                    <a:pt x="37" y="55"/>
                  </a:lnTo>
                  <a:lnTo>
                    <a:pt x="29" y="46"/>
                  </a:lnTo>
                  <a:lnTo>
                    <a:pt x="20" y="38"/>
                  </a:lnTo>
                  <a:lnTo>
                    <a:pt x="10" y="27"/>
                  </a:lnTo>
                  <a:lnTo>
                    <a:pt x="0" y="15"/>
                  </a:lnTo>
                  <a:lnTo>
                    <a:pt x="8" y="0"/>
                  </a:lnTo>
                  <a:lnTo>
                    <a:pt x="8" y="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15"/>
            <p:cNvSpPr>
              <a:spLocks/>
            </p:cNvSpPr>
            <p:nvPr/>
          </p:nvSpPr>
          <p:spPr bwMode="auto">
            <a:xfrm>
              <a:off x="2090738" y="2636838"/>
              <a:ext cx="282575" cy="403225"/>
            </a:xfrm>
            <a:custGeom>
              <a:avLst/>
              <a:gdLst>
                <a:gd name="T0" fmla="*/ 0 w 178"/>
                <a:gd name="T1" fmla="*/ 252 h 254"/>
                <a:gd name="T2" fmla="*/ 2 w 178"/>
                <a:gd name="T3" fmla="*/ 247 h 254"/>
                <a:gd name="T4" fmla="*/ 8 w 178"/>
                <a:gd name="T5" fmla="*/ 240 h 254"/>
                <a:gd name="T6" fmla="*/ 18 w 178"/>
                <a:gd name="T7" fmla="*/ 230 h 254"/>
                <a:gd name="T8" fmla="*/ 31 w 178"/>
                <a:gd name="T9" fmla="*/ 218 h 254"/>
                <a:gd name="T10" fmla="*/ 45 w 178"/>
                <a:gd name="T11" fmla="*/ 205 h 254"/>
                <a:gd name="T12" fmla="*/ 59 w 178"/>
                <a:gd name="T13" fmla="*/ 188 h 254"/>
                <a:gd name="T14" fmla="*/ 75 w 178"/>
                <a:gd name="T15" fmla="*/ 168 h 254"/>
                <a:gd name="T16" fmla="*/ 90 w 178"/>
                <a:gd name="T17" fmla="*/ 146 h 254"/>
                <a:gd name="T18" fmla="*/ 104 w 178"/>
                <a:gd name="T19" fmla="*/ 125 h 254"/>
                <a:gd name="T20" fmla="*/ 115 w 178"/>
                <a:gd name="T21" fmla="*/ 104 h 254"/>
                <a:gd name="T22" fmla="*/ 124 w 178"/>
                <a:gd name="T23" fmla="*/ 83 h 254"/>
                <a:gd name="T24" fmla="*/ 130 w 178"/>
                <a:gd name="T25" fmla="*/ 62 h 254"/>
                <a:gd name="T26" fmla="*/ 134 w 178"/>
                <a:gd name="T27" fmla="*/ 41 h 254"/>
                <a:gd name="T28" fmla="*/ 135 w 178"/>
                <a:gd name="T29" fmla="*/ 24 h 254"/>
                <a:gd name="T30" fmla="*/ 135 w 178"/>
                <a:gd name="T31" fmla="*/ 7 h 254"/>
                <a:gd name="T32" fmla="*/ 141 w 178"/>
                <a:gd name="T33" fmla="*/ 3 h 254"/>
                <a:gd name="T34" fmla="*/ 150 w 178"/>
                <a:gd name="T35" fmla="*/ 7 h 254"/>
                <a:gd name="T36" fmla="*/ 158 w 178"/>
                <a:gd name="T37" fmla="*/ 12 h 254"/>
                <a:gd name="T38" fmla="*/ 165 w 178"/>
                <a:gd name="T39" fmla="*/ 16 h 254"/>
                <a:gd name="T40" fmla="*/ 170 w 178"/>
                <a:gd name="T41" fmla="*/ 20 h 254"/>
                <a:gd name="T42" fmla="*/ 173 w 178"/>
                <a:gd name="T43" fmla="*/ 24 h 254"/>
                <a:gd name="T44" fmla="*/ 176 w 178"/>
                <a:gd name="T45" fmla="*/ 27 h 254"/>
                <a:gd name="T46" fmla="*/ 178 w 178"/>
                <a:gd name="T47" fmla="*/ 30 h 254"/>
                <a:gd name="T48" fmla="*/ 177 w 178"/>
                <a:gd name="T49" fmla="*/ 36 h 254"/>
                <a:gd name="T50" fmla="*/ 176 w 178"/>
                <a:gd name="T51" fmla="*/ 44 h 254"/>
                <a:gd name="T52" fmla="*/ 171 w 178"/>
                <a:gd name="T53" fmla="*/ 57 h 254"/>
                <a:gd name="T54" fmla="*/ 168 w 178"/>
                <a:gd name="T55" fmla="*/ 66 h 254"/>
                <a:gd name="T56" fmla="*/ 166 w 178"/>
                <a:gd name="T57" fmla="*/ 75 h 254"/>
                <a:gd name="T58" fmla="*/ 162 w 178"/>
                <a:gd name="T59" fmla="*/ 86 h 254"/>
                <a:gd name="T60" fmla="*/ 152 w 178"/>
                <a:gd name="T61" fmla="*/ 107 h 254"/>
                <a:gd name="T62" fmla="*/ 139 w 178"/>
                <a:gd name="T63" fmla="*/ 129 h 254"/>
                <a:gd name="T64" fmla="*/ 126 w 178"/>
                <a:gd name="T65" fmla="*/ 150 h 254"/>
                <a:gd name="T66" fmla="*/ 108 w 178"/>
                <a:gd name="T67" fmla="*/ 170 h 254"/>
                <a:gd name="T68" fmla="*/ 92 w 178"/>
                <a:gd name="T69" fmla="*/ 190 h 254"/>
                <a:gd name="T70" fmla="*/ 75 w 178"/>
                <a:gd name="T71" fmla="*/ 207 h 254"/>
                <a:gd name="T72" fmla="*/ 57 w 178"/>
                <a:gd name="T73" fmla="*/ 221 h 254"/>
                <a:gd name="T74" fmla="*/ 40 w 178"/>
                <a:gd name="T75" fmla="*/ 234 h 254"/>
                <a:gd name="T76" fmla="*/ 25 w 178"/>
                <a:gd name="T77" fmla="*/ 245 h 254"/>
                <a:gd name="T78" fmla="*/ 13 w 178"/>
                <a:gd name="T79" fmla="*/ 251 h 254"/>
                <a:gd name="T80" fmla="*/ 4 w 178"/>
                <a:gd name="T81" fmla="*/ 254 h 254"/>
                <a:gd name="T82" fmla="*/ 1 w 178"/>
                <a:gd name="T83" fmla="*/ 253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8" h="254">
                  <a:moveTo>
                    <a:pt x="1" y="253"/>
                  </a:moveTo>
                  <a:lnTo>
                    <a:pt x="0" y="252"/>
                  </a:lnTo>
                  <a:lnTo>
                    <a:pt x="1" y="249"/>
                  </a:lnTo>
                  <a:lnTo>
                    <a:pt x="2" y="247"/>
                  </a:lnTo>
                  <a:lnTo>
                    <a:pt x="4" y="244"/>
                  </a:lnTo>
                  <a:lnTo>
                    <a:pt x="8" y="240"/>
                  </a:lnTo>
                  <a:lnTo>
                    <a:pt x="13" y="235"/>
                  </a:lnTo>
                  <a:lnTo>
                    <a:pt x="18" y="230"/>
                  </a:lnTo>
                  <a:lnTo>
                    <a:pt x="25" y="223"/>
                  </a:lnTo>
                  <a:lnTo>
                    <a:pt x="31" y="218"/>
                  </a:lnTo>
                  <a:lnTo>
                    <a:pt x="38" y="211"/>
                  </a:lnTo>
                  <a:lnTo>
                    <a:pt x="45" y="205"/>
                  </a:lnTo>
                  <a:lnTo>
                    <a:pt x="53" y="196"/>
                  </a:lnTo>
                  <a:lnTo>
                    <a:pt x="59" y="188"/>
                  </a:lnTo>
                  <a:lnTo>
                    <a:pt x="67" y="178"/>
                  </a:lnTo>
                  <a:lnTo>
                    <a:pt x="75" y="168"/>
                  </a:lnTo>
                  <a:lnTo>
                    <a:pt x="82" y="157"/>
                  </a:lnTo>
                  <a:lnTo>
                    <a:pt x="90" y="146"/>
                  </a:lnTo>
                  <a:lnTo>
                    <a:pt x="97" y="135"/>
                  </a:lnTo>
                  <a:lnTo>
                    <a:pt x="104" y="125"/>
                  </a:lnTo>
                  <a:lnTo>
                    <a:pt x="109" y="115"/>
                  </a:lnTo>
                  <a:lnTo>
                    <a:pt x="115" y="104"/>
                  </a:lnTo>
                  <a:lnTo>
                    <a:pt x="120" y="93"/>
                  </a:lnTo>
                  <a:lnTo>
                    <a:pt x="124" y="83"/>
                  </a:lnTo>
                  <a:lnTo>
                    <a:pt x="127" y="72"/>
                  </a:lnTo>
                  <a:lnTo>
                    <a:pt x="130" y="62"/>
                  </a:lnTo>
                  <a:lnTo>
                    <a:pt x="132" y="51"/>
                  </a:lnTo>
                  <a:lnTo>
                    <a:pt x="134" y="41"/>
                  </a:lnTo>
                  <a:lnTo>
                    <a:pt x="135" y="32"/>
                  </a:lnTo>
                  <a:lnTo>
                    <a:pt x="135" y="24"/>
                  </a:lnTo>
                  <a:lnTo>
                    <a:pt x="137" y="15"/>
                  </a:lnTo>
                  <a:lnTo>
                    <a:pt x="135" y="7"/>
                  </a:lnTo>
                  <a:lnTo>
                    <a:pt x="135" y="0"/>
                  </a:lnTo>
                  <a:lnTo>
                    <a:pt x="141" y="3"/>
                  </a:lnTo>
                  <a:lnTo>
                    <a:pt x="145" y="5"/>
                  </a:lnTo>
                  <a:lnTo>
                    <a:pt x="150" y="7"/>
                  </a:lnTo>
                  <a:lnTo>
                    <a:pt x="154" y="10"/>
                  </a:lnTo>
                  <a:lnTo>
                    <a:pt x="158" y="12"/>
                  </a:lnTo>
                  <a:lnTo>
                    <a:pt x="162" y="14"/>
                  </a:lnTo>
                  <a:lnTo>
                    <a:pt x="165" y="16"/>
                  </a:lnTo>
                  <a:lnTo>
                    <a:pt x="167" y="18"/>
                  </a:lnTo>
                  <a:lnTo>
                    <a:pt x="170" y="20"/>
                  </a:lnTo>
                  <a:lnTo>
                    <a:pt x="171" y="21"/>
                  </a:lnTo>
                  <a:lnTo>
                    <a:pt x="173" y="24"/>
                  </a:lnTo>
                  <a:lnTo>
                    <a:pt x="175" y="26"/>
                  </a:lnTo>
                  <a:lnTo>
                    <a:pt x="176" y="27"/>
                  </a:lnTo>
                  <a:lnTo>
                    <a:pt x="177" y="29"/>
                  </a:lnTo>
                  <a:lnTo>
                    <a:pt x="178" y="30"/>
                  </a:lnTo>
                  <a:lnTo>
                    <a:pt x="178" y="32"/>
                  </a:lnTo>
                  <a:lnTo>
                    <a:pt x="177" y="36"/>
                  </a:lnTo>
                  <a:lnTo>
                    <a:pt x="177" y="40"/>
                  </a:lnTo>
                  <a:lnTo>
                    <a:pt x="176" y="44"/>
                  </a:lnTo>
                  <a:lnTo>
                    <a:pt x="173" y="51"/>
                  </a:lnTo>
                  <a:lnTo>
                    <a:pt x="171" y="57"/>
                  </a:lnTo>
                  <a:lnTo>
                    <a:pt x="170" y="62"/>
                  </a:lnTo>
                  <a:lnTo>
                    <a:pt x="168" y="66"/>
                  </a:lnTo>
                  <a:lnTo>
                    <a:pt x="167" y="70"/>
                  </a:lnTo>
                  <a:lnTo>
                    <a:pt x="166" y="75"/>
                  </a:lnTo>
                  <a:lnTo>
                    <a:pt x="164" y="80"/>
                  </a:lnTo>
                  <a:lnTo>
                    <a:pt x="162" y="86"/>
                  </a:lnTo>
                  <a:lnTo>
                    <a:pt x="156" y="96"/>
                  </a:lnTo>
                  <a:lnTo>
                    <a:pt x="152" y="107"/>
                  </a:lnTo>
                  <a:lnTo>
                    <a:pt x="145" y="118"/>
                  </a:lnTo>
                  <a:lnTo>
                    <a:pt x="139" y="129"/>
                  </a:lnTo>
                  <a:lnTo>
                    <a:pt x="132" y="140"/>
                  </a:lnTo>
                  <a:lnTo>
                    <a:pt x="126" y="150"/>
                  </a:lnTo>
                  <a:lnTo>
                    <a:pt x="117" y="160"/>
                  </a:lnTo>
                  <a:lnTo>
                    <a:pt x="108" y="170"/>
                  </a:lnTo>
                  <a:lnTo>
                    <a:pt x="100" y="180"/>
                  </a:lnTo>
                  <a:lnTo>
                    <a:pt x="92" y="190"/>
                  </a:lnTo>
                  <a:lnTo>
                    <a:pt x="83" y="198"/>
                  </a:lnTo>
                  <a:lnTo>
                    <a:pt x="75" y="207"/>
                  </a:lnTo>
                  <a:lnTo>
                    <a:pt x="66" y="215"/>
                  </a:lnTo>
                  <a:lnTo>
                    <a:pt x="57" y="221"/>
                  </a:lnTo>
                  <a:lnTo>
                    <a:pt x="49" y="228"/>
                  </a:lnTo>
                  <a:lnTo>
                    <a:pt x="40" y="234"/>
                  </a:lnTo>
                  <a:lnTo>
                    <a:pt x="32" y="240"/>
                  </a:lnTo>
                  <a:lnTo>
                    <a:pt x="25" y="245"/>
                  </a:lnTo>
                  <a:lnTo>
                    <a:pt x="18" y="248"/>
                  </a:lnTo>
                  <a:lnTo>
                    <a:pt x="13" y="251"/>
                  </a:lnTo>
                  <a:lnTo>
                    <a:pt x="8" y="253"/>
                  </a:lnTo>
                  <a:lnTo>
                    <a:pt x="4" y="254"/>
                  </a:lnTo>
                  <a:lnTo>
                    <a:pt x="2" y="254"/>
                  </a:lnTo>
                  <a:lnTo>
                    <a:pt x="1" y="253"/>
                  </a:lnTo>
                  <a:lnTo>
                    <a:pt x="1" y="25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16"/>
            <p:cNvSpPr>
              <a:spLocks/>
            </p:cNvSpPr>
            <p:nvPr/>
          </p:nvSpPr>
          <p:spPr bwMode="auto">
            <a:xfrm>
              <a:off x="1970088" y="2568575"/>
              <a:ext cx="123825" cy="98425"/>
            </a:xfrm>
            <a:custGeom>
              <a:avLst/>
              <a:gdLst>
                <a:gd name="T0" fmla="*/ 27 w 78"/>
                <a:gd name="T1" fmla="*/ 37 h 62"/>
                <a:gd name="T2" fmla="*/ 20 w 78"/>
                <a:gd name="T3" fmla="*/ 32 h 62"/>
                <a:gd name="T4" fmla="*/ 15 w 78"/>
                <a:gd name="T5" fmla="*/ 26 h 62"/>
                <a:gd name="T6" fmla="*/ 9 w 78"/>
                <a:gd name="T7" fmla="*/ 21 h 62"/>
                <a:gd name="T8" fmla="*/ 6 w 78"/>
                <a:gd name="T9" fmla="*/ 16 h 62"/>
                <a:gd name="T10" fmla="*/ 3 w 78"/>
                <a:gd name="T11" fmla="*/ 11 h 62"/>
                <a:gd name="T12" fmla="*/ 2 w 78"/>
                <a:gd name="T13" fmla="*/ 7 h 62"/>
                <a:gd name="T14" fmla="*/ 1 w 78"/>
                <a:gd name="T15" fmla="*/ 4 h 62"/>
                <a:gd name="T16" fmla="*/ 0 w 78"/>
                <a:gd name="T17" fmla="*/ 0 h 62"/>
                <a:gd name="T18" fmla="*/ 11 w 78"/>
                <a:gd name="T19" fmla="*/ 0 h 62"/>
                <a:gd name="T20" fmla="*/ 21 w 78"/>
                <a:gd name="T21" fmla="*/ 3 h 62"/>
                <a:gd name="T22" fmla="*/ 33 w 78"/>
                <a:gd name="T23" fmla="*/ 4 h 62"/>
                <a:gd name="T24" fmla="*/ 45 w 78"/>
                <a:gd name="T25" fmla="*/ 6 h 62"/>
                <a:gd name="T26" fmla="*/ 50 w 78"/>
                <a:gd name="T27" fmla="*/ 7 h 62"/>
                <a:gd name="T28" fmla="*/ 54 w 78"/>
                <a:gd name="T29" fmla="*/ 8 h 62"/>
                <a:gd name="T30" fmla="*/ 58 w 78"/>
                <a:gd name="T31" fmla="*/ 10 h 62"/>
                <a:gd name="T32" fmla="*/ 63 w 78"/>
                <a:gd name="T33" fmla="*/ 11 h 62"/>
                <a:gd name="T34" fmla="*/ 66 w 78"/>
                <a:gd name="T35" fmla="*/ 13 h 62"/>
                <a:gd name="T36" fmla="*/ 69 w 78"/>
                <a:gd name="T37" fmla="*/ 17 h 62"/>
                <a:gd name="T38" fmla="*/ 71 w 78"/>
                <a:gd name="T39" fmla="*/ 19 h 62"/>
                <a:gd name="T40" fmla="*/ 74 w 78"/>
                <a:gd name="T41" fmla="*/ 22 h 62"/>
                <a:gd name="T42" fmla="*/ 76 w 78"/>
                <a:gd name="T43" fmla="*/ 25 h 62"/>
                <a:gd name="T44" fmla="*/ 77 w 78"/>
                <a:gd name="T45" fmla="*/ 29 h 62"/>
                <a:gd name="T46" fmla="*/ 78 w 78"/>
                <a:gd name="T47" fmla="*/ 32 h 62"/>
                <a:gd name="T48" fmla="*/ 78 w 78"/>
                <a:gd name="T49" fmla="*/ 35 h 62"/>
                <a:gd name="T50" fmla="*/ 78 w 78"/>
                <a:gd name="T51" fmla="*/ 38 h 62"/>
                <a:gd name="T52" fmla="*/ 78 w 78"/>
                <a:gd name="T53" fmla="*/ 42 h 62"/>
                <a:gd name="T54" fmla="*/ 78 w 78"/>
                <a:gd name="T55" fmla="*/ 45 h 62"/>
                <a:gd name="T56" fmla="*/ 77 w 78"/>
                <a:gd name="T57" fmla="*/ 48 h 62"/>
                <a:gd name="T58" fmla="*/ 75 w 78"/>
                <a:gd name="T59" fmla="*/ 53 h 62"/>
                <a:gd name="T60" fmla="*/ 72 w 78"/>
                <a:gd name="T61" fmla="*/ 56 h 62"/>
                <a:gd name="T62" fmla="*/ 70 w 78"/>
                <a:gd name="T63" fmla="*/ 58 h 62"/>
                <a:gd name="T64" fmla="*/ 68 w 78"/>
                <a:gd name="T65" fmla="*/ 60 h 62"/>
                <a:gd name="T66" fmla="*/ 67 w 78"/>
                <a:gd name="T67" fmla="*/ 61 h 62"/>
                <a:gd name="T68" fmla="*/ 65 w 78"/>
                <a:gd name="T69" fmla="*/ 62 h 62"/>
                <a:gd name="T70" fmla="*/ 63 w 78"/>
                <a:gd name="T71" fmla="*/ 62 h 62"/>
                <a:gd name="T72" fmla="*/ 61 w 78"/>
                <a:gd name="T73" fmla="*/ 61 h 62"/>
                <a:gd name="T74" fmla="*/ 58 w 78"/>
                <a:gd name="T75" fmla="*/ 61 h 62"/>
                <a:gd name="T76" fmla="*/ 56 w 78"/>
                <a:gd name="T77" fmla="*/ 60 h 62"/>
                <a:gd name="T78" fmla="*/ 52 w 78"/>
                <a:gd name="T79" fmla="*/ 58 h 62"/>
                <a:gd name="T80" fmla="*/ 49 w 78"/>
                <a:gd name="T81" fmla="*/ 56 h 62"/>
                <a:gd name="T82" fmla="*/ 44 w 78"/>
                <a:gd name="T83" fmla="*/ 53 h 62"/>
                <a:gd name="T84" fmla="*/ 39 w 78"/>
                <a:gd name="T85" fmla="*/ 48 h 62"/>
                <a:gd name="T86" fmla="*/ 33 w 78"/>
                <a:gd name="T87" fmla="*/ 44 h 62"/>
                <a:gd name="T88" fmla="*/ 27 w 78"/>
                <a:gd name="T89" fmla="*/ 37 h 62"/>
                <a:gd name="T90" fmla="*/ 27 w 78"/>
                <a:gd name="T91" fmla="*/ 3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8" h="62">
                  <a:moveTo>
                    <a:pt x="27" y="37"/>
                  </a:moveTo>
                  <a:lnTo>
                    <a:pt x="20" y="32"/>
                  </a:lnTo>
                  <a:lnTo>
                    <a:pt x="15" y="26"/>
                  </a:lnTo>
                  <a:lnTo>
                    <a:pt x="9" y="21"/>
                  </a:lnTo>
                  <a:lnTo>
                    <a:pt x="6" y="16"/>
                  </a:lnTo>
                  <a:lnTo>
                    <a:pt x="3" y="11"/>
                  </a:lnTo>
                  <a:lnTo>
                    <a:pt x="2" y="7"/>
                  </a:lnTo>
                  <a:lnTo>
                    <a:pt x="1" y="4"/>
                  </a:lnTo>
                  <a:lnTo>
                    <a:pt x="0" y="0"/>
                  </a:lnTo>
                  <a:lnTo>
                    <a:pt x="11" y="0"/>
                  </a:lnTo>
                  <a:lnTo>
                    <a:pt x="21" y="3"/>
                  </a:lnTo>
                  <a:lnTo>
                    <a:pt x="33" y="4"/>
                  </a:lnTo>
                  <a:lnTo>
                    <a:pt x="45" y="6"/>
                  </a:lnTo>
                  <a:lnTo>
                    <a:pt x="50" y="7"/>
                  </a:lnTo>
                  <a:lnTo>
                    <a:pt x="54" y="8"/>
                  </a:lnTo>
                  <a:lnTo>
                    <a:pt x="58" y="10"/>
                  </a:lnTo>
                  <a:lnTo>
                    <a:pt x="63" y="11"/>
                  </a:lnTo>
                  <a:lnTo>
                    <a:pt x="66" y="13"/>
                  </a:lnTo>
                  <a:lnTo>
                    <a:pt x="69" y="17"/>
                  </a:lnTo>
                  <a:lnTo>
                    <a:pt x="71" y="19"/>
                  </a:lnTo>
                  <a:lnTo>
                    <a:pt x="74" y="22"/>
                  </a:lnTo>
                  <a:lnTo>
                    <a:pt x="76" y="25"/>
                  </a:lnTo>
                  <a:lnTo>
                    <a:pt x="77" y="29"/>
                  </a:lnTo>
                  <a:lnTo>
                    <a:pt x="78" y="32"/>
                  </a:lnTo>
                  <a:lnTo>
                    <a:pt x="78" y="35"/>
                  </a:lnTo>
                  <a:lnTo>
                    <a:pt x="78" y="38"/>
                  </a:lnTo>
                  <a:lnTo>
                    <a:pt x="78" y="42"/>
                  </a:lnTo>
                  <a:lnTo>
                    <a:pt x="78" y="45"/>
                  </a:lnTo>
                  <a:lnTo>
                    <a:pt x="77" y="48"/>
                  </a:lnTo>
                  <a:lnTo>
                    <a:pt x="75" y="53"/>
                  </a:lnTo>
                  <a:lnTo>
                    <a:pt x="72" y="56"/>
                  </a:lnTo>
                  <a:lnTo>
                    <a:pt x="70" y="58"/>
                  </a:lnTo>
                  <a:lnTo>
                    <a:pt x="68" y="60"/>
                  </a:lnTo>
                  <a:lnTo>
                    <a:pt x="67" y="61"/>
                  </a:lnTo>
                  <a:lnTo>
                    <a:pt x="65" y="62"/>
                  </a:lnTo>
                  <a:lnTo>
                    <a:pt x="63" y="62"/>
                  </a:lnTo>
                  <a:lnTo>
                    <a:pt x="61" y="61"/>
                  </a:lnTo>
                  <a:lnTo>
                    <a:pt x="58" y="61"/>
                  </a:lnTo>
                  <a:lnTo>
                    <a:pt x="56" y="60"/>
                  </a:lnTo>
                  <a:lnTo>
                    <a:pt x="52" y="58"/>
                  </a:lnTo>
                  <a:lnTo>
                    <a:pt x="49" y="56"/>
                  </a:lnTo>
                  <a:lnTo>
                    <a:pt x="44" y="53"/>
                  </a:lnTo>
                  <a:lnTo>
                    <a:pt x="39" y="48"/>
                  </a:lnTo>
                  <a:lnTo>
                    <a:pt x="33" y="44"/>
                  </a:lnTo>
                  <a:lnTo>
                    <a:pt x="27" y="37"/>
                  </a:lnTo>
                  <a:lnTo>
                    <a:pt x="27" y="3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17"/>
            <p:cNvSpPr>
              <a:spLocks/>
            </p:cNvSpPr>
            <p:nvPr/>
          </p:nvSpPr>
          <p:spPr bwMode="auto">
            <a:xfrm>
              <a:off x="1916113" y="2708275"/>
              <a:ext cx="111125" cy="93662"/>
            </a:xfrm>
            <a:custGeom>
              <a:avLst/>
              <a:gdLst>
                <a:gd name="T0" fmla="*/ 45 w 70"/>
                <a:gd name="T1" fmla="*/ 8 h 59"/>
                <a:gd name="T2" fmla="*/ 49 w 70"/>
                <a:gd name="T3" fmla="*/ 10 h 59"/>
                <a:gd name="T4" fmla="*/ 53 w 70"/>
                <a:gd name="T5" fmla="*/ 13 h 59"/>
                <a:gd name="T6" fmla="*/ 58 w 70"/>
                <a:gd name="T7" fmla="*/ 16 h 59"/>
                <a:gd name="T8" fmla="*/ 61 w 70"/>
                <a:gd name="T9" fmla="*/ 18 h 59"/>
                <a:gd name="T10" fmla="*/ 63 w 70"/>
                <a:gd name="T11" fmla="*/ 21 h 59"/>
                <a:gd name="T12" fmla="*/ 65 w 70"/>
                <a:gd name="T13" fmla="*/ 24 h 59"/>
                <a:gd name="T14" fmla="*/ 67 w 70"/>
                <a:gd name="T15" fmla="*/ 26 h 59"/>
                <a:gd name="T16" fmla="*/ 68 w 70"/>
                <a:gd name="T17" fmla="*/ 30 h 59"/>
                <a:gd name="T18" fmla="*/ 70 w 70"/>
                <a:gd name="T19" fmla="*/ 34 h 59"/>
                <a:gd name="T20" fmla="*/ 70 w 70"/>
                <a:gd name="T21" fmla="*/ 37 h 59"/>
                <a:gd name="T22" fmla="*/ 70 w 70"/>
                <a:gd name="T23" fmla="*/ 41 h 59"/>
                <a:gd name="T24" fmla="*/ 68 w 70"/>
                <a:gd name="T25" fmla="*/ 44 h 59"/>
                <a:gd name="T26" fmla="*/ 68 w 70"/>
                <a:gd name="T27" fmla="*/ 46 h 59"/>
                <a:gd name="T28" fmla="*/ 67 w 70"/>
                <a:gd name="T29" fmla="*/ 48 h 59"/>
                <a:gd name="T30" fmla="*/ 66 w 70"/>
                <a:gd name="T31" fmla="*/ 50 h 59"/>
                <a:gd name="T32" fmla="*/ 65 w 70"/>
                <a:gd name="T33" fmla="*/ 51 h 59"/>
                <a:gd name="T34" fmla="*/ 62 w 70"/>
                <a:gd name="T35" fmla="*/ 55 h 59"/>
                <a:gd name="T36" fmla="*/ 58 w 70"/>
                <a:gd name="T37" fmla="*/ 57 h 59"/>
                <a:gd name="T38" fmla="*/ 54 w 70"/>
                <a:gd name="T39" fmla="*/ 59 h 59"/>
                <a:gd name="T40" fmla="*/ 52 w 70"/>
                <a:gd name="T41" fmla="*/ 59 h 59"/>
                <a:gd name="T42" fmla="*/ 51 w 70"/>
                <a:gd name="T43" fmla="*/ 59 h 59"/>
                <a:gd name="T44" fmla="*/ 49 w 70"/>
                <a:gd name="T45" fmla="*/ 58 h 59"/>
                <a:gd name="T46" fmla="*/ 47 w 70"/>
                <a:gd name="T47" fmla="*/ 56 h 59"/>
                <a:gd name="T48" fmla="*/ 42 w 70"/>
                <a:gd name="T49" fmla="*/ 54 h 59"/>
                <a:gd name="T50" fmla="*/ 39 w 70"/>
                <a:gd name="T51" fmla="*/ 50 h 59"/>
                <a:gd name="T52" fmla="*/ 34 w 70"/>
                <a:gd name="T53" fmla="*/ 47 h 59"/>
                <a:gd name="T54" fmla="*/ 29 w 70"/>
                <a:gd name="T55" fmla="*/ 43 h 59"/>
                <a:gd name="T56" fmla="*/ 23 w 70"/>
                <a:gd name="T57" fmla="*/ 37 h 59"/>
                <a:gd name="T58" fmla="*/ 17 w 70"/>
                <a:gd name="T59" fmla="*/ 33 h 59"/>
                <a:gd name="T60" fmla="*/ 13 w 70"/>
                <a:gd name="T61" fmla="*/ 27 h 59"/>
                <a:gd name="T62" fmla="*/ 9 w 70"/>
                <a:gd name="T63" fmla="*/ 23 h 59"/>
                <a:gd name="T64" fmla="*/ 5 w 70"/>
                <a:gd name="T65" fmla="*/ 18 h 59"/>
                <a:gd name="T66" fmla="*/ 3 w 70"/>
                <a:gd name="T67" fmla="*/ 13 h 59"/>
                <a:gd name="T68" fmla="*/ 1 w 70"/>
                <a:gd name="T69" fmla="*/ 9 h 59"/>
                <a:gd name="T70" fmla="*/ 0 w 70"/>
                <a:gd name="T71" fmla="*/ 5 h 59"/>
                <a:gd name="T72" fmla="*/ 0 w 70"/>
                <a:gd name="T73" fmla="*/ 0 h 59"/>
                <a:gd name="T74" fmla="*/ 7 w 70"/>
                <a:gd name="T75" fmla="*/ 0 h 59"/>
                <a:gd name="T76" fmla="*/ 13 w 70"/>
                <a:gd name="T77" fmla="*/ 0 h 59"/>
                <a:gd name="T78" fmla="*/ 20 w 70"/>
                <a:gd name="T79" fmla="*/ 1 h 59"/>
                <a:gd name="T80" fmla="*/ 25 w 70"/>
                <a:gd name="T81" fmla="*/ 3 h 59"/>
                <a:gd name="T82" fmla="*/ 30 w 70"/>
                <a:gd name="T83" fmla="*/ 4 h 59"/>
                <a:gd name="T84" fmla="*/ 36 w 70"/>
                <a:gd name="T85" fmla="*/ 5 h 59"/>
                <a:gd name="T86" fmla="*/ 40 w 70"/>
                <a:gd name="T87" fmla="*/ 7 h 59"/>
                <a:gd name="T88" fmla="*/ 45 w 70"/>
                <a:gd name="T89" fmla="*/ 8 h 59"/>
                <a:gd name="T90" fmla="*/ 45 w 70"/>
                <a:gd name="T91" fmla="*/ 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" h="59">
                  <a:moveTo>
                    <a:pt x="45" y="8"/>
                  </a:moveTo>
                  <a:lnTo>
                    <a:pt x="49" y="10"/>
                  </a:lnTo>
                  <a:lnTo>
                    <a:pt x="53" y="13"/>
                  </a:lnTo>
                  <a:lnTo>
                    <a:pt x="58" y="16"/>
                  </a:lnTo>
                  <a:lnTo>
                    <a:pt x="61" y="18"/>
                  </a:lnTo>
                  <a:lnTo>
                    <a:pt x="63" y="21"/>
                  </a:lnTo>
                  <a:lnTo>
                    <a:pt x="65" y="24"/>
                  </a:lnTo>
                  <a:lnTo>
                    <a:pt x="67" y="26"/>
                  </a:lnTo>
                  <a:lnTo>
                    <a:pt x="68" y="30"/>
                  </a:lnTo>
                  <a:lnTo>
                    <a:pt x="70" y="34"/>
                  </a:lnTo>
                  <a:lnTo>
                    <a:pt x="70" y="37"/>
                  </a:lnTo>
                  <a:lnTo>
                    <a:pt x="70" y="41"/>
                  </a:lnTo>
                  <a:lnTo>
                    <a:pt x="68" y="44"/>
                  </a:lnTo>
                  <a:lnTo>
                    <a:pt x="68" y="46"/>
                  </a:lnTo>
                  <a:lnTo>
                    <a:pt x="67" y="48"/>
                  </a:lnTo>
                  <a:lnTo>
                    <a:pt x="66" y="50"/>
                  </a:lnTo>
                  <a:lnTo>
                    <a:pt x="65" y="51"/>
                  </a:lnTo>
                  <a:lnTo>
                    <a:pt x="62" y="55"/>
                  </a:lnTo>
                  <a:lnTo>
                    <a:pt x="58" y="57"/>
                  </a:lnTo>
                  <a:lnTo>
                    <a:pt x="54" y="59"/>
                  </a:lnTo>
                  <a:lnTo>
                    <a:pt x="52" y="59"/>
                  </a:lnTo>
                  <a:lnTo>
                    <a:pt x="51" y="59"/>
                  </a:lnTo>
                  <a:lnTo>
                    <a:pt x="49" y="58"/>
                  </a:lnTo>
                  <a:lnTo>
                    <a:pt x="47" y="56"/>
                  </a:lnTo>
                  <a:lnTo>
                    <a:pt x="42" y="54"/>
                  </a:lnTo>
                  <a:lnTo>
                    <a:pt x="39" y="50"/>
                  </a:lnTo>
                  <a:lnTo>
                    <a:pt x="34" y="47"/>
                  </a:lnTo>
                  <a:lnTo>
                    <a:pt x="29" y="43"/>
                  </a:lnTo>
                  <a:lnTo>
                    <a:pt x="23" y="37"/>
                  </a:lnTo>
                  <a:lnTo>
                    <a:pt x="17" y="33"/>
                  </a:lnTo>
                  <a:lnTo>
                    <a:pt x="13" y="27"/>
                  </a:lnTo>
                  <a:lnTo>
                    <a:pt x="9" y="23"/>
                  </a:lnTo>
                  <a:lnTo>
                    <a:pt x="5" y="18"/>
                  </a:lnTo>
                  <a:lnTo>
                    <a:pt x="3" y="13"/>
                  </a:lnTo>
                  <a:lnTo>
                    <a:pt x="1" y="9"/>
                  </a:lnTo>
                  <a:lnTo>
                    <a:pt x="0" y="5"/>
                  </a:lnTo>
                  <a:lnTo>
                    <a:pt x="0" y="0"/>
                  </a:lnTo>
                  <a:lnTo>
                    <a:pt x="7" y="0"/>
                  </a:lnTo>
                  <a:lnTo>
                    <a:pt x="13" y="0"/>
                  </a:lnTo>
                  <a:lnTo>
                    <a:pt x="20" y="1"/>
                  </a:lnTo>
                  <a:lnTo>
                    <a:pt x="25" y="3"/>
                  </a:lnTo>
                  <a:lnTo>
                    <a:pt x="30" y="4"/>
                  </a:lnTo>
                  <a:lnTo>
                    <a:pt x="36" y="5"/>
                  </a:lnTo>
                  <a:lnTo>
                    <a:pt x="40" y="7"/>
                  </a:lnTo>
                  <a:lnTo>
                    <a:pt x="45" y="8"/>
                  </a:lnTo>
                  <a:lnTo>
                    <a:pt x="45" y="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18"/>
            <p:cNvSpPr>
              <a:spLocks/>
            </p:cNvSpPr>
            <p:nvPr/>
          </p:nvSpPr>
          <p:spPr bwMode="auto">
            <a:xfrm>
              <a:off x="2144713" y="2713038"/>
              <a:ext cx="76200" cy="147637"/>
            </a:xfrm>
            <a:custGeom>
              <a:avLst/>
              <a:gdLst>
                <a:gd name="T0" fmla="*/ 35 w 48"/>
                <a:gd name="T1" fmla="*/ 0 h 93"/>
                <a:gd name="T2" fmla="*/ 38 w 48"/>
                <a:gd name="T3" fmla="*/ 3 h 93"/>
                <a:gd name="T4" fmla="*/ 41 w 48"/>
                <a:gd name="T5" fmla="*/ 6 h 93"/>
                <a:gd name="T6" fmla="*/ 43 w 48"/>
                <a:gd name="T7" fmla="*/ 10 h 93"/>
                <a:gd name="T8" fmla="*/ 45 w 48"/>
                <a:gd name="T9" fmla="*/ 14 h 93"/>
                <a:gd name="T10" fmla="*/ 46 w 48"/>
                <a:gd name="T11" fmla="*/ 18 h 93"/>
                <a:gd name="T12" fmla="*/ 47 w 48"/>
                <a:gd name="T13" fmla="*/ 21 h 93"/>
                <a:gd name="T14" fmla="*/ 48 w 48"/>
                <a:gd name="T15" fmla="*/ 26 h 93"/>
                <a:gd name="T16" fmla="*/ 48 w 48"/>
                <a:gd name="T17" fmla="*/ 29 h 93"/>
                <a:gd name="T18" fmla="*/ 48 w 48"/>
                <a:gd name="T19" fmla="*/ 33 h 93"/>
                <a:gd name="T20" fmla="*/ 47 w 48"/>
                <a:gd name="T21" fmla="*/ 38 h 93"/>
                <a:gd name="T22" fmla="*/ 46 w 48"/>
                <a:gd name="T23" fmla="*/ 43 h 93"/>
                <a:gd name="T24" fmla="*/ 45 w 48"/>
                <a:gd name="T25" fmla="*/ 47 h 93"/>
                <a:gd name="T26" fmla="*/ 43 w 48"/>
                <a:gd name="T27" fmla="*/ 53 h 93"/>
                <a:gd name="T28" fmla="*/ 41 w 48"/>
                <a:gd name="T29" fmla="*/ 58 h 93"/>
                <a:gd name="T30" fmla="*/ 38 w 48"/>
                <a:gd name="T31" fmla="*/ 64 h 93"/>
                <a:gd name="T32" fmla="*/ 35 w 48"/>
                <a:gd name="T33" fmla="*/ 69 h 93"/>
                <a:gd name="T34" fmla="*/ 32 w 48"/>
                <a:gd name="T35" fmla="*/ 74 h 93"/>
                <a:gd name="T36" fmla="*/ 30 w 48"/>
                <a:gd name="T37" fmla="*/ 80 h 93"/>
                <a:gd name="T38" fmla="*/ 27 w 48"/>
                <a:gd name="T39" fmla="*/ 84 h 93"/>
                <a:gd name="T40" fmla="*/ 24 w 48"/>
                <a:gd name="T41" fmla="*/ 87 h 93"/>
                <a:gd name="T42" fmla="*/ 22 w 48"/>
                <a:gd name="T43" fmla="*/ 90 h 93"/>
                <a:gd name="T44" fmla="*/ 20 w 48"/>
                <a:gd name="T45" fmla="*/ 92 h 93"/>
                <a:gd name="T46" fmla="*/ 18 w 48"/>
                <a:gd name="T47" fmla="*/ 93 h 93"/>
                <a:gd name="T48" fmla="*/ 17 w 48"/>
                <a:gd name="T49" fmla="*/ 93 h 93"/>
                <a:gd name="T50" fmla="*/ 15 w 48"/>
                <a:gd name="T51" fmla="*/ 93 h 93"/>
                <a:gd name="T52" fmla="*/ 14 w 48"/>
                <a:gd name="T53" fmla="*/ 93 h 93"/>
                <a:gd name="T54" fmla="*/ 11 w 48"/>
                <a:gd name="T55" fmla="*/ 91 h 93"/>
                <a:gd name="T56" fmla="*/ 10 w 48"/>
                <a:gd name="T57" fmla="*/ 90 h 93"/>
                <a:gd name="T58" fmla="*/ 9 w 48"/>
                <a:gd name="T59" fmla="*/ 87 h 93"/>
                <a:gd name="T60" fmla="*/ 8 w 48"/>
                <a:gd name="T61" fmla="*/ 85 h 93"/>
                <a:gd name="T62" fmla="*/ 7 w 48"/>
                <a:gd name="T63" fmla="*/ 83 h 93"/>
                <a:gd name="T64" fmla="*/ 6 w 48"/>
                <a:gd name="T65" fmla="*/ 80 h 93"/>
                <a:gd name="T66" fmla="*/ 4 w 48"/>
                <a:gd name="T67" fmla="*/ 74 h 93"/>
                <a:gd name="T68" fmla="*/ 3 w 48"/>
                <a:gd name="T69" fmla="*/ 69 h 93"/>
                <a:gd name="T70" fmla="*/ 2 w 48"/>
                <a:gd name="T71" fmla="*/ 67 h 93"/>
                <a:gd name="T72" fmla="*/ 2 w 48"/>
                <a:gd name="T73" fmla="*/ 65 h 93"/>
                <a:gd name="T74" fmla="*/ 2 w 48"/>
                <a:gd name="T75" fmla="*/ 62 h 93"/>
                <a:gd name="T76" fmla="*/ 0 w 48"/>
                <a:gd name="T77" fmla="*/ 61 h 93"/>
                <a:gd name="T78" fmla="*/ 2 w 48"/>
                <a:gd name="T79" fmla="*/ 60 h 93"/>
                <a:gd name="T80" fmla="*/ 2 w 48"/>
                <a:gd name="T81" fmla="*/ 59 h 93"/>
                <a:gd name="T82" fmla="*/ 3 w 48"/>
                <a:gd name="T83" fmla="*/ 58 h 93"/>
                <a:gd name="T84" fmla="*/ 4 w 48"/>
                <a:gd name="T85" fmla="*/ 57 h 93"/>
                <a:gd name="T86" fmla="*/ 5 w 48"/>
                <a:gd name="T87" fmla="*/ 55 h 93"/>
                <a:gd name="T88" fmla="*/ 7 w 48"/>
                <a:gd name="T89" fmla="*/ 53 h 93"/>
                <a:gd name="T90" fmla="*/ 9 w 48"/>
                <a:gd name="T91" fmla="*/ 51 h 93"/>
                <a:gd name="T92" fmla="*/ 11 w 48"/>
                <a:gd name="T93" fmla="*/ 48 h 93"/>
                <a:gd name="T94" fmla="*/ 14 w 48"/>
                <a:gd name="T95" fmla="*/ 45 h 93"/>
                <a:gd name="T96" fmla="*/ 16 w 48"/>
                <a:gd name="T97" fmla="*/ 42 h 93"/>
                <a:gd name="T98" fmla="*/ 19 w 48"/>
                <a:gd name="T99" fmla="*/ 38 h 93"/>
                <a:gd name="T100" fmla="*/ 21 w 48"/>
                <a:gd name="T101" fmla="*/ 32 h 93"/>
                <a:gd name="T102" fmla="*/ 24 w 48"/>
                <a:gd name="T103" fmla="*/ 26 h 93"/>
                <a:gd name="T104" fmla="*/ 28 w 48"/>
                <a:gd name="T105" fmla="*/ 18 h 93"/>
                <a:gd name="T106" fmla="*/ 31 w 48"/>
                <a:gd name="T107" fmla="*/ 9 h 93"/>
                <a:gd name="T108" fmla="*/ 35 w 48"/>
                <a:gd name="T109" fmla="*/ 0 h 93"/>
                <a:gd name="T110" fmla="*/ 35 w 48"/>
                <a:gd name="T111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" h="93">
                  <a:moveTo>
                    <a:pt x="35" y="0"/>
                  </a:moveTo>
                  <a:lnTo>
                    <a:pt x="38" y="3"/>
                  </a:lnTo>
                  <a:lnTo>
                    <a:pt x="41" y="6"/>
                  </a:lnTo>
                  <a:lnTo>
                    <a:pt x="43" y="10"/>
                  </a:lnTo>
                  <a:lnTo>
                    <a:pt x="45" y="14"/>
                  </a:lnTo>
                  <a:lnTo>
                    <a:pt x="46" y="18"/>
                  </a:lnTo>
                  <a:lnTo>
                    <a:pt x="47" y="21"/>
                  </a:lnTo>
                  <a:lnTo>
                    <a:pt x="48" y="26"/>
                  </a:lnTo>
                  <a:lnTo>
                    <a:pt x="48" y="29"/>
                  </a:lnTo>
                  <a:lnTo>
                    <a:pt x="48" y="33"/>
                  </a:lnTo>
                  <a:lnTo>
                    <a:pt x="47" y="38"/>
                  </a:lnTo>
                  <a:lnTo>
                    <a:pt x="46" y="43"/>
                  </a:lnTo>
                  <a:lnTo>
                    <a:pt x="45" y="47"/>
                  </a:lnTo>
                  <a:lnTo>
                    <a:pt x="43" y="53"/>
                  </a:lnTo>
                  <a:lnTo>
                    <a:pt x="41" y="58"/>
                  </a:lnTo>
                  <a:lnTo>
                    <a:pt x="38" y="64"/>
                  </a:lnTo>
                  <a:lnTo>
                    <a:pt x="35" y="69"/>
                  </a:lnTo>
                  <a:lnTo>
                    <a:pt x="32" y="74"/>
                  </a:lnTo>
                  <a:lnTo>
                    <a:pt x="30" y="80"/>
                  </a:lnTo>
                  <a:lnTo>
                    <a:pt x="27" y="84"/>
                  </a:lnTo>
                  <a:lnTo>
                    <a:pt x="24" y="87"/>
                  </a:lnTo>
                  <a:lnTo>
                    <a:pt x="22" y="90"/>
                  </a:lnTo>
                  <a:lnTo>
                    <a:pt x="20" y="92"/>
                  </a:lnTo>
                  <a:lnTo>
                    <a:pt x="18" y="93"/>
                  </a:lnTo>
                  <a:lnTo>
                    <a:pt x="17" y="93"/>
                  </a:lnTo>
                  <a:lnTo>
                    <a:pt x="15" y="93"/>
                  </a:lnTo>
                  <a:lnTo>
                    <a:pt x="14" y="93"/>
                  </a:lnTo>
                  <a:lnTo>
                    <a:pt x="11" y="91"/>
                  </a:lnTo>
                  <a:lnTo>
                    <a:pt x="10" y="90"/>
                  </a:lnTo>
                  <a:lnTo>
                    <a:pt x="9" y="87"/>
                  </a:lnTo>
                  <a:lnTo>
                    <a:pt x="8" y="85"/>
                  </a:lnTo>
                  <a:lnTo>
                    <a:pt x="7" y="83"/>
                  </a:lnTo>
                  <a:lnTo>
                    <a:pt x="6" y="80"/>
                  </a:lnTo>
                  <a:lnTo>
                    <a:pt x="4" y="74"/>
                  </a:lnTo>
                  <a:lnTo>
                    <a:pt x="3" y="69"/>
                  </a:lnTo>
                  <a:lnTo>
                    <a:pt x="2" y="67"/>
                  </a:lnTo>
                  <a:lnTo>
                    <a:pt x="2" y="65"/>
                  </a:lnTo>
                  <a:lnTo>
                    <a:pt x="2" y="62"/>
                  </a:lnTo>
                  <a:lnTo>
                    <a:pt x="0" y="61"/>
                  </a:lnTo>
                  <a:lnTo>
                    <a:pt x="2" y="60"/>
                  </a:lnTo>
                  <a:lnTo>
                    <a:pt x="2" y="59"/>
                  </a:lnTo>
                  <a:lnTo>
                    <a:pt x="3" y="58"/>
                  </a:lnTo>
                  <a:lnTo>
                    <a:pt x="4" y="57"/>
                  </a:lnTo>
                  <a:lnTo>
                    <a:pt x="5" y="55"/>
                  </a:lnTo>
                  <a:lnTo>
                    <a:pt x="7" y="53"/>
                  </a:lnTo>
                  <a:lnTo>
                    <a:pt x="9" y="51"/>
                  </a:lnTo>
                  <a:lnTo>
                    <a:pt x="11" y="48"/>
                  </a:lnTo>
                  <a:lnTo>
                    <a:pt x="14" y="45"/>
                  </a:lnTo>
                  <a:lnTo>
                    <a:pt x="16" y="42"/>
                  </a:lnTo>
                  <a:lnTo>
                    <a:pt x="19" y="38"/>
                  </a:lnTo>
                  <a:lnTo>
                    <a:pt x="21" y="32"/>
                  </a:lnTo>
                  <a:lnTo>
                    <a:pt x="24" y="26"/>
                  </a:lnTo>
                  <a:lnTo>
                    <a:pt x="28" y="18"/>
                  </a:lnTo>
                  <a:lnTo>
                    <a:pt x="31" y="9"/>
                  </a:lnTo>
                  <a:lnTo>
                    <a:pt x="35" y="0"/>
                  </a:lnTo>
                  <a:lnTo>
                    <a:pt x="35" y="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19"/>
            <p:cNvSpPr>
              <a:spLocks/>
            </p:cNvSpPr>
            <p:nvPr/>
          </p:nvSpPr>
          <p:spPr bwMode="auto">
            <a:xfrm>
              <a:off x="1927225" y="2797175"/>
              <a:ext cx="185738" cy="246062"/>
            </a:xfrm>
            <a:custGeom>
              <a:avLst/>
              <a:gdLst>
                <a:gd name="T0" fmla="*/ 26 w 117"/>
                <a:gd name="T1" fmla="*/ 155 h 155"/>
                <a:gd name="T2" fmla="*/ 23 w 117"/>
                <a:gd name="T3" fmla="*/ 155 h 155"/>
                <a:gd name="T4" fmla="*/ 22 w 117"/>
                <a:gd name="T5" fmla="*/ 154 h 155"/>
                <a:gd name="T6" fmla="*/ 19 w 117"/>
                <a:gd name="T7" fmla="*/ 150 h 155"/>
                <a:gd name="T8" fmla="*/ 14 w 117"/>
                <a:gd name="T9" fmla="*/ 141 h 155"/>
                <a:gd name="T10" fmla="*/ 8 w 117"/>
                <a:gd name="T11" fmla="*/ 128 h 155"/>
                <a:gd name="T12" fmla="*/ 4 w 117"/>
                <a:gd name="T13" fmla="*/ 116 h 155"/>
                <a:gd name="T14" fmla="*/ 1 w 117"/>
                <a:gd name="T15" fmla="*/ 106 h 155"/>
                <a:gd name="T16" fmla="*/ 0 w 117"/>
                <a:gd name="T17" fmla="*/ 98 h 155"/>
                <a:gd name="T18" fmla="*/ 1 w 117"/>
                <a:gd name="T19" fmla="*/ 93 h 155"/>
                <a:gd name="T20" fmla="*/ 5 w 117"/>
                <a:gd name="T21" fmla="*/ 90 h 155"/>
                <a:gd name="T22" fmla="*/ 12 w 117"/>
                <a:gd name="T23" fmla="*/ 89 h 155"/>
                <a:gd name="T24" fmla="*/ 15 w 117"/>
                <a:gd name="T25" fmla="*/ 90 h 155"/>
                <a:gd name="T26" fmla="*/ 19 w 117"/>
                <a:gd name="T27" fmla="*/ 89 h 155"/>
                <a:gd name="T28" fmla="*/ 27 w 117"/>
                <a:gd name="T29" fmla="*/ 85 h 155"/>
                <a:gd name="T30" fmla="*/ 29 w 117"/>
                <a:gd name="T31" fmla="*/ 84 h 155"/>
                <a:gd name="T32" fmla="*/ 31 w 117"/>
                <a:gd name="T33" fmla="*/ 81 h 155"/>
                <a:gd name="T34" fmla="*/ 35 w 117"/>
                <a:gd name="T35" fmla="*/ 78 h 155"/>
                <a:gd name="T36" fmla="*/ 41 w 117"/>
                <a:gd name="T37" fmla="*/ 74 h 155"/>
                <a:gd name="T38" fmla="*/ 47 w 117"/>
                <a:gd name="T39" fmla="*/ 67 h 155"/>
                <a:gd name="T40" fmla="*/ 54 w 117"/>
                <a:gd name="T41" fmla="*/ 59 h 155"/>
                <a:gd name="T42" fmla="*/ 63 w 117"/>
                <a:gd name="T43" fmla="*/ 51 h 155"/>
                <a:gd name="T44" fmla="*/ 72 w 117"/>
                <a:gd name="T45" fmla="*/ 40 h 155"/>
                <a:gd name="T46" fmla="*/ 81 w 117"/>
                <a:gd name="T47" fmla="*/ 30 h 155"/>
                <a:gd name="T48" fmla="*/ 90 w 117"/>
                <a:gd name="T49" fmla="*/ 21 h 155"/>
                <a:gd name="T50" fmla="*/ 97 w 117"/>
                <a:gd name="T51" fmla="*/ 14 h 155"/>
                <a:gd name="T52" fmla="*/ 103 w 117"/>
                <a:gd name="T53" fmla="*/ 8 h 155"/>
                <a:gd name="T54" fmla="*/ 108 w 117"/>
                <a:gd name="T55" fmla="*/ 4 h 155"/>
                <a:gd name="T56" fmla="*/ 113 w 117"/>
                <a:gd name="T57" fmla="*/ 1 h 155"/>
                <a:gd name="T58" fmla="*/ 115 w 117"/>
                <a:gd name="T59" fmla="*/ 0 h 155"/>
                <a:gd name="T60" fmla="*/ 117 w 117"/>
                <a:gd name="T61" fmla="*/ 1 h 155"/>
                <a:gd name="T62" fmla="*/ 117 w 117"/>
                <a:gd name="T63" fmla="*/ 3 h 155"/>
                <a:gd name="T64" fmla="*/ 116 w 117"/>
                <a:gd name="T65" fmla="*/ 6 h 155"/>
                <a:gd name="T66" fmla="*/ 114 w 117"/>
                <a:gd name="T67" fmla="*/ 13 h 155"/>
                <a:gd name="T68" fmla="*/ 110 w 117"/>
                <a:gd name="T69" fmla="*/ 21 h 155"/>
                <a:gd name="T70" fmla="*/ 105 w 117"/>
                <a:gd name="T71" fmla="*/ 32 h 155"/>
                <a:gd name="T72" fmla="*/ 98 w 117"/>
                <a:gd name="T73" fmla="*/ 45 h 155"/>
                <a:gd name="T74" fmla="*/ 90 w 117"/>
                <a:gd name="T75" fmla="*/ 60 h 155"/>
                <a:gd name="T76" fmla="*/ 80 w 117"/>
                <a:gd name="T77" fmla="*/ 78 h 155"/>
                <a:gd name="T78" fmla="*/ 69 w 117"/>
                <a:gd name="T79" fmla="*/ 95 h 155"/>
                <a:gd name="T80" fmla="*/ 60 w 117"/>
                <a:gd name="T81" fmla="*/ 110 h 155"/>
                <a:gd name="T82" fmla="*/ 52 w 117"/>
                <a:gd name="T83" fmla="*/ 123 h 155"/>
                <a:gd name="T84" fmla="*/ 44 w 117"/>
                <a:gd name="T85" fmla="*/ 134 h 155"/>
                <a:gd name="T86" fmla="*/ 39 w 117"/>
                <a:gd name="T87" fmla="*/ 143 h 155"/>
                <a:gd name="T88" fmla="*/ 33 w 117"/>
                <a:gd name="T89" fmla="*/ 148 h 155"/>
                <a:gd name="T90" fmla="*/ 30 w 117"/>
                <a:gd name="T91" fmla="*/ 153 h 155"/>
                <a:gd name="T92" fmla="*/ 27 w 117"/>
                <a:gd name="T93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7" h="155">
                  <a:moveTo>
                    <a:pt x="27" y="155"/>
                  </a:moveTo>
                  <a:lnTo>
                    <a:pt x="26" y="155"/>
                  </a:lnTo>
                  <a:lnTo>
                    <a:pt x="25" y="155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22" y="154"/>
                  </a:lnTo>
                  <a:lnTo>
                    <a:pt x="21" y="153"/>
                  </a:lnTo>
                  <a:lnTo>
                    <a:pt x="19" y="150"/>
                  </a:lnTo>
                  <a:lnTo>
                    <a:pt x="16" y="145"/>
                  </a:lnTo>
                  <a:lnTo>
                    <a:pt x="14" y="141"/>
                  </a:lnTo>
                  <a:lnTo>
                    <a:pt x="12" y="135"/>
                  </a:lnTo>
                  <a:lnTo>
                    <a:pt x="8" y="128"/>
                  </a:lnTo>
                  <a:lnTo>
                    <a:pt x="6" y="121"/>
                  </a:lnTo>
                  <a:lnTo>
                    <a:pt x="4" y="116"/>
                  </a:lnTo>
                  <a:lnTo>
                    <a:pt x="2" y="110"/>
                  </a:lnTo>
                  <a:lnTo>
                    <a:pt x="1" y="106"/>
                  </a:lnTo>
                  <a:lnTo>
                    <a:pt x="0" y="102"/>
                  </a:lnTo>
                  <a:lnTo>
                    <a:pt x="0" y="98"/>
                  </a:lnTo>
                  <a:lnTo>
                    <a:pt x="0" y="96"/>
                  </a:lnTo>
                  <a:lnTo>
                    <a:pt x="1" y="93"/>
                  </a:lnTo>
                  <a:lnTo>
                    <a:pt x="3" y="92"/>
                  </a:lnTo>
                  <a:lnTo>
                    <a:pt x="5" y="90"/>
                  </a:lnTo>
                  <a:lnTo>
                    <a:pt x="7" y="89"/>
                  </a:lnTo>
                  <a:lnTo>
                    <a:pt x="12" y="89"/>
                  </a:lnTo>
                  <a:lnTo>
                    <a:pt x="13" y="89"/>
                  </a:lnTo>
                  <a:lnTo>
                    <a:pt x="15" y="90"/>
                  </a:lnTo>
                  <a:lnTo>
                    <a:pt x="17" y="90"/>
                  </a:lnTo>
                  <a:lnTo>
                    <a:pt x="19" y="89"/>
                  </a:lnTo>
                  <a:lnTo>
                    <a:pt x="23" y="88"/>
                  </a:lnTo>
                  <a:lnTo>
                    <a:pt x="27" y="85"/>
                  </a:lnTo>
                  <a:lnTo>
                    <a:pt x="28" y="85"/>
                  </a:lnTo>
                  <a:lnTo>
                    <a:pt x="29" y="84"/>
                  </a:lnTo>
                  <a:lnTo>
                    <a:pt x="30" y="83"/>
                  </a:lnTo>
                  <a:lnTo>
                    <a:pt x="31" y="81"/>
                  </a:lnTo>
                  <a:lnTo>
                    <a:pt x="33" y="80"/>
                  </a:lnTo>
                  <a:lnTo>
                    <a:pt x="35" y="78"/>
                  </a:lnTo>
                  <a:lnTo>
                    <a:pt x="38" y="76"/>
                  </a:lnTo>
                  <a:lnTo>
                    <a:pt x="41" y="74"/>
                  </a:lnTo>
                  <a:lnTo>
                    <a:pt x="44" y="70"/>
                  </a:lnTo>
                  <a:lnTo>
                    <a:pt x="47" y="67"/>
                  </a:lnTo>
                  <a:lnTo>
                    <a:pt x="51" y="64"/>
                  </a:lnTo>
                  <a:lnTo>
                    <a:pt x="54" y="59"/>
                  </a:lnTo>
                  <a:lnTo>
                    <a:pt x="58" y="55"/>
                  </a:lnTo>
                  <a:lnTo>
                    <a:pt x="63" y="51"/>
                  </a:lnTo>
                  <a:lnTo>
                    <a:pt x="67" y="45"/>
                  </a:lnTo>
                  <a:lnTo>
                    <a:pt x="72" y="40"/>
                  </a:lnTo>
                  <a:lnTo>
                    <a:pt x="77" y="34"/>
                  </a:lnTo>
                  <a:lnTo>
                    <a:pt x="81" y="30"/>
                  </a:lnTo>
                  <a:lnTo>
                    <a:pt x="85" y="26"/>
                  </a:lnTo>
                  <a:lnTo>
                    <a:pt x="90" y="21"/>
                  </a:lnTo>
                  <a:lnTo>
                    <a:pt x="93" y="17"/>
                  </a:lnTo>
                  <a:lnTo>
                    <a:pt x="97" y="14"/>
                  </a:lnTo>
                  <a:lnTo>
                    <a:pt x="101" y="11"/>
                  </a:lnTo>
                  <a:lnTo>
                    <a:pt x="103" y="8"/>
                  </a:lnTo>
                  <a:lnTo>
                    <a:pt x="106" y="6"/>
                  </a:lnTo>
                  <a:lnTo>
                    <a:pt x="108" y="4"/>
                  </a:lnTo>
                  <a:lnTo>
                    <a:pt x="110" y="3"/>
                  </a:lnTo>
                  <a:lnTo>
                    <a:pt x="113" y="1"/>
                  </a:lnTo>
                  <a:lnTo>
                    <a:pt x="114" y="1"/>
                  </a:lnTo>
                  <a:lnTo>
                    <a:pt x="115" y="0"/>
                  </a:lnTo>
                  <a:lnTo>
                    <a:pt x="116" y="0"/>
                  </a:lnTo>
                  <a:lnTo>
                    <a:pt x="117" y="1"/>
                  </a:lnTo>
                  <a:lnTo>
                    <a:pt x="117" y="1"/>
                  </a:lnTo>
                  <a:lnTo>
                    <a:pt x="117" y="3"/>
                  </a:lnTo>
                  <a:lnTo>
                    <a:pt x="117" y="4"/>
                  </a:lnTo>
                  <a:lnTo>
                    <a:pt x="116" y="6"/>
                  </a:lnTo>
                  <a:lnTo>
                    <a:pt x="115" y="9"/>
                  </a:lnTo>
                  <a:lnTo>
                    <a:pt x="114" y="13"/>
                  </a:lnTo>
                  <a:lnTo>
                    <a:pt x="113" y="17"/>
                  </a:lnTo>
                  <a:lnTo>
                    <a:pt x="110" y="21"/>
                  </a:lnTo>
                  <a:lnTo>
                    <a:pt x="107" y="27"/>
                  </a:lnTo>
                  <a:lnTo>
                    <a:pt x="105" y="32"/>
                  </a:lnTo>
                  <a:lnTo>
                    <a:pt x="102" y="39"/>
                  </a:lnTo>
                  <a:lnTo>
                    <a:pt x="98" y="45"/>
                  </a:lnTo>
                  <a:lnTo>
                    <a:pt x="94" y="53"/>
                  </a:lnTo>
                  <a:lnTo>
                    <a:pt x="90" y="60"/>
                  </a:lnTo>
                  <a:lnTo>
                    <a:pt x="85" y="69"/>
                  </a:lnTo>
                  <a:lnTo>
                    <a:pt x="80" y="78"/>
                  </a:lnTo>
                  <a:lnTo>
                    <a:pt x="74" y="87"/>
                  </a:lnTo>
                  <a:lnTo>
                    <a:pt x="69" y="95"/>
                  </a:lnTo>
                  <a:lnTo>
                    <a:pt x="65" y="103"/>
                  </a:lnTo>
                  <a:lnTo>
                    <a:pt x="60" y="110"/>
                  </a:lnTo>
                  <a:lnTo>
                    <a:pt x="56" y="118"/>
                  </a:lnTo>
                  <a:lnTo>
                    <a:pt x="52" y="123"/>
                  </a:lnTo>
                  <a:lnTo>
                    <a:pt x="48" y="129"/>
                  </a:lnTo>
                  <a:lnTo>
                    <a:pt x="44" y="134"/>
                  </a:lnTo>
                  <a:lnTo>
                    <a:pt x="41" y="139"/>
                  </a:lnTo>
                  <a:lnTo>
                    <a:pt x="39" y="143"/>
                  </a:lnTo>
                  <a:lnTo>
                    <a:pt x="35" y="146"/>
                  </a:lnTo>
                  <a:lnTo>
                    <a:pt x="33" y="148"/>
                  </a:lnTo>
                  <a:lnTo>
                    <a:pt x="31" y="151"/>
                  </a:lnTo>
                  <a:lnTo>
                    <a:pt x="30" y="153"/>
                  </a:lnTo>
                  <a:lnTo>
                    <a:pt x="28" y="154"/>
                  </a:lnTo>
                  <a:lnTo>
                    <a:pt x="27" y="155"/>
                  </a:lnTo>
                  <a:lnTo>
                    <a:pt x="27" y="15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0" name="Freeform 10"/>
          <p:cNvSpPr>
            <a:spLocks/>
          </p:cNvSpPr>
          <p:nvPr/>
        </p:nvSpPr>
        <p:spPr bwMode="auto">
          <a:xfrm>
            <a:off x="2626100" y="2553249"/>
            <a:ext cx="285332" cy="171780"/>
          </a:xfrm>
          <a:custGeom>
            <a:avLst/>
            <a:gdLst>
              <a:gd name="T0" fmla="*/ 64 w 98"/>
              <a:gd name="T1" fmla="*/ 9 h 59"/>
              <a:gd name="T2" fmla="*/ 70 w 98"/>
              <a:gd name="T3" fmla="*/ 11 h 59"/>
              <a:gd name="T4" fmla="*/ 76 w 98"/>
              <a:gd name="T5" fmla="*/ 12 h 59"/>
              <a:gd name="T6" fmla="*/ 81 w 98"/>
              <a:gd name="T7" fmla="*/ 14 h 59"/>
              <a:gd name="T8" fmla="*/ 86 w 98"/>
              <a:gd name="T9" fmla="*/ 17 h 59"/>
              <a:gd name="T10" fmla="*/ 89 w 98"/>
              <a:gd name="T11" fmla="*/ 19 h 59"/>
              <a:gd name="T12" fmla="*/ 92 w 98"/>
              <a:gd name="T13" fmla="*/ 21 h 59"/>
              <a:gd name="T14" fmla="*/ 94 w 98"/>
              <a:gd name="T15" fmla="*/ 23 h 59"/>
              <a:gd name="T16" fmla="*/ 95 w 98"/>
              <a:gd name="T17" fmla="*/ 24 h 59"/>
              <a:gd name="T18" fmla="*/ 97 w 98"/>
              <a:gd name="T19" fmla="*/ 30 h 59"/>
              <a:gd name="T20" fmla="*/ 98 w 98"/>
              <a:gd name="T21" fmla="*/ 34 h 59"/>
              <a:gd name="T22" fmla="*/ 98 w 98"/>
              <a:gd name="T23" fmla="*/ 40 h 59"/>
              <a:gd name="T24" fmla="*/ 98 w 98"/>
              <a:gd name="T25" fmla="*/ 46 h 59"/>
              <a:gd name="T26" fmla="*/ 98 w 98"/>
              <a:gd name="T27" fmla="*/ 49 h 59"/>
              <a:gd name="T28" fmla="*/ 97 w 98"/>
              <a:gd name="T29" fmla="*/ 51 h 59"/>
              <a:gd name="T30" fmla="*/ 95 w 98"/>
              <a:gd name="T31" fmla="*/ 53 h 59"/>
              <a:gd name="T32" fmla="*/ 94 w 98"/>
              <a:gd name="T33" fmla="*/ 56 h 59"/>
              <a:gd name="T34" fmla="*/ 92 w 98"/>
              <a:gd name="T35" fmla="*/ 57 h 59"/>
              <a:gd name="T36" fmla="*/ 90 w 98"/>
              <a:gd name="T37" fmla="*/ 59 h 59"/>
              <a:gd name="T38" fmla="*/ 88 w 98"/>
              <a:gd name="T39" fmla="*/ 59 h 59"/>
              <a:gd name="T40" fmla="*/ 85 w 98"/>
              <a:gd name="T41" fmla="*/ 59 h 59"/>
              <a:gd name="T42" fmla="*/ 82 w 98"/>
              <a:gd name="T43" fmla="*/ 59 h 59"/>
              <a:gd name="T44" fmla="*/ 80 w 98"/>
              <a:gd name="T45" fmla="*/ 59 h 59"/>
              <a:gd name="T46" fmla="*/ 78 w 98"/>
              <a:gd name="T47" fmla="*/ 58 h 59"/>
              <a:gd name="T48" fmla="*/ 75 w 98"/>
              <a:gd name="T49" fmla="*/ 57 h 59"/>
              <a:gd name="T50" fmla="*/ 72 w 98"/>
              <a:gd name="T51" fmla="*/ 55 h 59"/>
              <a:gd name="T52" fmla="*/ 67 w 98"/>
              <a:gd name="T53" fmla="*/ 52 h 59"/>
              <a:gd name="T54" fmla="*/ 62 w 98"/>
              <a:gd name="T55" fmla="*/ 50 h 59"/>
              <a:gd name="T56" fmla="*/ 57 w 98"/>
              <a:gd name="T57" fmla="*/ 48 h 59"/>
              <a:gd name="T58" fmla="*/ 52 w 98"/>
              <a:gd name="T59" fmla="*/ 45 h 59"/>
              <a:gd name="T60" fmla="*/ 45 w 98"/>
              <a:gd name="T61" fmla="*/ 40 h 59"/>
              <a:gd name="T62" fmla="*/ 39 w 98"/>
              <a:gd name="T63" fmla="*/ 37 h 59"/>
              <a:gd name="T64" fmla="*/ 32 w 98"/>
              <a:gd name="T65" fmla="*/ 33 h 59"/>
              <a:gd name="T66" fmla="*/ 25 w 98"/>
              <a:gd name="T67" fmla="*/ 27 h 59"/>
              <a:gd name="T68" fmla="*/ 17 w 98"/>
              <a:gd name="T69" fmla="*/ 23 h 59"/>
              <a:gd name="T70" fmla="*/ 9 w 98"/>
              <a:gd name="T71" fmla="*/ 18 h 59"/>
              <a:gd name="T72" fmla="*/ 0 w 98"/>
              <a:gd name="T73" fmla="*/ 11 h 59"/>
              <a:gd name="T74" fmla="*/ 6 w 98"/>
              <a:gd name="T75" fmla="*/ 8 h 59"/>
              <a:gd name="T76" fmla="*/ 12 w 98"/>
              <a:gd name="T77" fmla="*/ 5 h 59"/>
              <a:gd name="T78" fmla="*/ 18 w 98"/>
              <a:gd name="T79" fmla="*/ 2 h 59"/>
              <a:gd name="T80" fmla="*/ 24 w 98"/>
              <a:gd name="T81" fmla="*/ 0 h 59"/>
              <a:gd name="T82" fmla="*/ 27 w 98"/>
              <a:gd name="T83" fmla="*/ 1 h 59"/>
              <a:gd name="T84" fmla="*/ 31 w 98"/>
              <a:gd name="T85" fmla="*/ 1 h 59"/>
              <a:gd name="T86" fmla="*/ 35 w 98"/>
              <a:gd name="T87" fmla="*/ 1 h 59"/>
              <a:gd name="T88" fmla="*/ 40 w 98"/>
              <a:gd name="T89" fmla="*/ 2 h 59"/>
              <a:gd name="T90" fmla="*/ 45 w 98"/>
              <a:gd name="T91" fmla="*/ 4 h 59"/>
              <a:gd name="T92" fmla="*/ 51 w 98"/>
              <a:gd name="T93" fmla="*/ 5 h 59"/>
              <a:gd name="T94" fmla="*/ 56 w 98"/>
              <a:gd name="T95" fmla="*/ 7 h 59"/>
              <a:gd name="T96" fmla="*/ 64 w 98"/>
              <a:gd name="T97" fmla="*/ 9 h 59"/>
              <a:gd name="T98" fmla="*/ 64 w 98"/>
              <a:gd name="T99" fmla="*/ 9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98" h="59">
                <a:moveTo>
                  <a:pt x="64" y="9"/>
                </a:moveTo>
                <a:lnTo>
                  <a:pt x="70" y="11"/>
                </a:lnTo>
                <a:lnTo>
                  <a:pt x="76" y="12"/>
                </a:lnTo>
                <a:lnTo>
                  <a:pt x="81" y="14"/>
                </a:lnTo>
                <a:lnTo>
                  <a:pt x="86" y="17"/>
                </a:lnTo>
                <a:lnTo>
                  <a:pt x="89" y="19"/>
                </a:lnTo>
                <a:lnTo>
                  <a:pt x="92" y="21"/>
                </a:lnTo>
                <a:lnTo>
                  <a:pt x="94" y="23"/>
                </a:lnTo>
                <a:lnTo>
                  <a:pt x="95" y="24"/>
                </a:lnTo>
                <a:lnTo>
                  <a:pt x="97" y="30"/>
                </a:lnTo>
                <a:lnTo>
                  <a:pt x="98" y="34"/>
                </a:lnTo>
                <a:lnTo>
                  <a:pt x="98" y="40"/>
                </a:lnTo>
                <a:lnTo>
                  <a:pt x="98" y="46"/>
                </a:lnTo>
                <a:lnTo>
                  <a:pt x="98" y="49"/>
                </a:lnTo>
                <a:lnTo>
                  <a:pt x="97" y="51"/>
                </a:lnTo>
                <a:lnTo>
                  <a:pt x="95" y="53"/>
                </a:lnTo>
                <a:lnTo>
                  <a:pt x="94" y="56"/>
                </a:lnTo>
                <a:lnTo>
                  <a:pt x="92" y="57"/>
                </a:lnTo>
                <a:lnTo>
                  <a:pt x="90" y="59"/>
                </a:lnTo>
                <a:lnTo>
                  <a:pt x="88" y="59"/>
                </a:lnTo>
                <a:lnTo>
                  <a:pt x="85" y="59"/>
                </a:lnTo>
                <a:lnTo>
                  <a:pt x="82" y="59"/>
                </a:lnTo>
                <a:lnTo>
                  <a:pt x="80" y="59"/>
                </a:lnTo>
                <a:lnTo>
                  <a:pt x="78" y="58"/>
                </a:lnTo>
                <a:lnTo>
                  <a:pt x="75" y="57"/>
                </a:lnTo>
                <a:lnTo>
                  <a:pt x="72" y="55"/>
                </a:lnTo>
                <a:lnTo>
                  <a:pt x="67" y="52"/>
                </a:lnTo>
                <a:lnTo>
                  <a:pt x="62" y="50"/>
                </a:lnTo>
                <a:lnTo>
                  <a:pt x="57" y="48"/>
                </a:lnTo>
                <a:lnTo>
                  <a:pt x="52" y="45"/>
                </a:lnTo>
                <a:lnTo>
                  <a:pt x="45" y="40"/>
                </a:lnTo>
                <a:lnTo>
                  <a:pt x="39" y="37"/>
                </a:lnTo>
                <a:lnTo>
                  <a:pt x="32" y="33"/>
                </a:lnTo>
                <a:lnTo>
                  <a:pt x="25" y="27"/>
                </a:lnTo>
                <a:lnTo>
                  <a:pt x="17" y="23"/>
                </a:lnTo>
                <a:lnTo>
                  <a:pt x="9" y="18"/>
                </a:lnTo>
                <a:lnTo>
                  <a:pt x="0" y="11"/>
                </a:lnTo>
                <a:lnTo>
                  <a:pt x="6" y="8"/>
                </a:lnTo>
                <a:lnTo>
                  <a:pt x="12" y="5"/>
                </a:lnTo>
                <a:lnTo>
                  <a:pt x="18" y="2"/>
                </a:lnTo>
                <a:lnTo>
                  <a:pt x="24" y="0"/>
                </a:lnTo>
                <a:lnTo>
                  <a:pt x="27" y="1"/>
                </a:lnTo>
                <a:lnTo>
                  <a:pt x="31" y="1"/>
                </a:lnTo>
                <a:lnTo>
                  <a:pt x="35" y="1"/>
                </a:lnTo>
                <a:lnTo>
                  <a:pt x="40" y="2"/>
                </a:lnTo>
                <a:lnTo>
                  <a:pt x="45" y="4"/>
                </a:lnTo>
                <a:lnTo>
                  <a:pt x="51" y="5"/>
                </a:lnTo>
                <a:lnTo>
                  <a:pt x="56" y="7"/>
                </a:lnTo>
                <a:lnTo>
                  <a:pt x="64" y="9"/>
                </a:lnTo>
                <a:lnTo>
                  <a:pt x="64" y="9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15"/>
          <p:cNvSpPr>
            <a:spLocks/>
          </p:cNvSpPr>
          <p:nvPr/>
        </p:nvSpPr>
        <p:spPr bwMode="auto">
          <a:xfrm>
            <a:off x="1886567" y="2314502"/>
            <a:ext cx="518256" cy="739533"/>
          </a:xfrm>
          <a:custGeom>
            <a:avLst/>
            <a:gdLst>
              <a:gd name="T0" fmla="*/ 0 w 178"/>
              <a:gd name="T1" fmla="*/ 252 h 254"/>
              <a:gd name="T2" fmla="*/ 2 w 178"/>
              <a:gd name="T3" fmla="*/ 247 h 254"/>
              <a:gd name="T4" fmla="*/ 8 w 178"/>
              <a:gd name="T5" fmla="*/ 240 h 254"/>
              <a:gd name="T6" fmla="*/ 18 w 178"/>
              <a:gd name="T7" fmla="*/ 230 h 254"/>
              <a:gd name="T8" fmla="*/ 31 w 178"/>
              <a:gd name="T9" fmla="*/ 218 h 254"/>
              <a:gd name="T10" fmla="*/ 45 w 178"/>
              <a:gd name="T11" fmla="*/ 205 h 254"/>
              <a:gd name="T12" fmla="*/ 59 w 178"/>
              <a:gd name="T13" fmla="*/ 188 h 254"/>
              <a:gd name="T14" fmla="*/ 75 w 178"/>
              <a:gd name="T15" fmla="*/ 168 h 254"/>
              <a:gd name="T16" fmla="*/ 90 w 178"/>
              <a:gd name="T17" fmla="*/ 146 h 254"/>
              <a:gd name="T18" fmla="*/ 104 w 178"/>
              <a:gd name="T19" fmla="*/ 125 h 254"/>
              <a:gd name="T20" fmla="*/ 115 w 178"/>
              <a:gd name="T21" fmla="*/ 104 h 254"/>
              <a:gd name="T22" fmla="*/ 124 w 178"/>
              <a:gd name="T23" fmla="*/ 83 h 254"/>
              <a:gd name="T24" fmla="*/ 130 w 178"/>
              <a:gd name="T25" fmla="*/ 62 h 254"/>
              <a:gd name="T26" fmla="*/ 134 w 178"/>
              <a:gd name="T27" fmla="*/ 41 h 254"/>
              <a:gd name="T28" fmla="*/ 135 w 178"/>
              <a:gd name="T29" fmla="*/ 24 h 254"/>
              <a:gd name="T30" fmla="*/ 135 w 178"/>
              <a:gd name="T31" fmla="*/ 7 h 254"/>
              <a:gd name="T32" fmla="*/ 141 w 178"/>
              <a:gd name="T33" fmla="*/ 3 h 254"/>
              <a:gd name="T34" fmla="*/ 150 w 178"/>
              <a:gd name="T35" fmla="*/ 7 h 254"/>
              <a:gd name="T36" fmla="*/ 158 w 178"/>
              <a:gd name="T37" fmla="*/ 12 h 254"/>
              <a:gd name="T38" fmla="*/ 165 w 178"/>
              <a:gd name="T39" fmla="*/ 16 h 254"/>
              <a:gd name="T40" fmla="*/ 170 w 178"/>
              <a:gd name="T41" fmla="*/ 20 h 254"/>
              <a:gd name="T42" fmla="*/ 173 w 178"/>
              <a:gd name="T43" fmla="*/ 24 h 254"/>
              <a:gd name="T44" fmla="*/ 176 w 178"/>
              <a:gd name="T45" fmla="*/ 27 h 254"/>
              <a:gd name="T46" fmla="*/ 178 w 178"/>
              <a:gd name="T47" fmla="*/ 30 h 254"/>
              <a:gd name="T48" fmla="*/ 177 w 178"/>
              <a:gd name="T49" fmla="*/ 36 h 254"/>
              <a:gd name="T50" fmla="*/ 176 w 178"/>
              <a:gd name="T51" fmla="*/ 44 h 254"/>
              <a:gd name="T52" fmla="*/ 171 w 178"/>
              <a:gd name="T53" fmla="*/ 57 h 254"/>
              <a:gd name="T54" fmla="*/ 168 w 178"/>
              <a:gd name="T55" fmla="*/ 66 h 254"/>
              <a:gd name="T56" fmla="*/ 166 w 178"/>
              <a:gd name="T57" fmla="*/ 75 h 254"/>
              <a:gd name="T58" fmla="*/ 162 w 178"/>
              <a:gd name="T59" fmla="*/ 86 h 254"/>
              <a:gd name="T60" fmla="*/ 152 w 178"/>
              <a:gd name="T61" fmla="*/ 107 h 254"/>
              <a:gd name="T62" fmla="*/ 139 w 178"/>
              <a:gd name="T63" fmla="*/ 129 h 254"/>
              <a:gd name="T64" fmla="*/ 126 w 178"/>
              <a:gd name="T65" fmla="*/ 150 h 254"/>
              <a:gd name="T66" fmla="*/ 108 w 178"/>
              <a:gd name="T67" fmla="*/ 170 h 254"/>
              <a:gd name="T68" fmla="*/ 92 w 178"/>
              <a:gd name="T69" fmla="*/ 190 h 254"/>
              <a:gd name="T70" fmla="*/ 75 w 178"/>
              <a:gd name="T71" fmla="*/ 207 h 254"/>
              <a:gd name="T72" fmla="*/ 57 w 178"/>
              <a:gd name="T73" fmla="*/ 221 h 254"/>
              <a:gd name="T74" fmla="*/ 40 w 178"/>
              <a:gd name="T75" fmla="*/ 234 h 254"/>
              <a:gd name="T76" fmla="*/ 25 w 178"/>
              <a:gd name="T77" fmla="*/ 245 h 254"/>
              <a:gd name="T78" fmla="*/ 13 w 178"/>
              <a:gd name="T79" fmla="*/ 251 h 254"/>
              <a:gd name="T80" fmla="*/ 4 w 178"/>
              <a:gd name="T81" fmla="*/ 254 h 254"/>
              <a:gd name="T82" fmla="*/ 1 w 178"/>
              <a:gd name="T83" fmla="*/ 253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78" h="254">
                <a:moveTo>
                  <a:pt x="1" y="253"/>
                </a:moveTo>
                <a:lnTo>
                  <a:pt x="0" y="252"/>
                </a:lnTo>
                <a:lnTo>
                  <a:pt x="1" y="249"/>
                </a:lnTo>
                <a:lnTo>
                  <a:pt x="2" y="247"/>
                </a:lnTo>
                <a:lnTo>
                  <a:pt x="4" y="244"/>
                </a:lnTo>
                <a:lnTo>
                  <a:pt x="8" y="240"/>
                </a:lnTo>
                <a:lnTo>
                  <a:pt x="13" y="235"/>
                </a:lnTo>
                <a:lnTo>
                  <a:pt x="18" y="230"/>
                </a:lnTo>
                <a:lnTo>
                  <a:pt x="25" y="223"/>
                </a:lnTo>
                <a:lnTo>
                  <a:pt x="31" y="218"/>
                </a:lnTo>
                <a:lnTo>
                  <a:pt x="38" y="211"/>
                </a:lnTo>
                <a:lnTo>
                  <a:pt x="45" y="205"/>
                </a:lnTo>
                <a:lnTo>
                  <a:pt x="53" y="196"/>
                </a:lnTo>
                <a:lnTo>
                  <a:pt x="59" y="188"/>
                </a:lnTo>
                <a:lnTo>
                  <a:pt x="67" y="178"/>
                </a:lnTo>
                <a:lnTo>
                  <a:pt x="75" y="168"/>
                </a:lnTo>
                <a:lnTo>
                  <a:pt x="82" y="157"/>
                </a:lnTo>
                <a:lnTo>
                  <a:pt x="90" y="146"/>
                </a:lnTo>
                <a:lnTo>
                  <a:pt x="97" y="135"/>
                </a:lnTo>
                <a:lnTo>
                  <a:pt x="104" y="125"/>
                </a:lnTo>
                <a:lnTo>
                  <a:pt x="109" y="115"/>
                </a:lnTo>
                <a:lnTo>
                  <a:pt x="115" y="104"/>
                </a:lnTo>
                <a:lnTo>
                  <a:pt x="120" y="93"/>
                </a:lnTo>
                <a:lnTo>
                  <a:pt x="124" y="83"/>
                </a:lnTo>
                <a:lnTo>
                  <a:pt x="127" y="72"/>
                </a:lnTo>
                <a:lnTo>
                  <a:pt x="130" y="62"/>
                </a:lnTo>
                <a:lnTo>
                  <a:pt x="132" y="51"/>
                </a:lnTo>
                <a:lnTo>
                  <a:pt x="134" y="41"/>
                </a:lnTo>
                <a:lnTo>
                  <a:pt x="135" y="32"/>
                </a:lnTo>
                <a:lnTo>
                  <a:pt x="135" y="24"/>
                </a:lnTo>
                <a:lnTo>
                  <a:pt x="137" y="15"/>
                </a:lnTo>
                <a:lnTo>
                  <a:pt x="135" y="7"/>
                </a:lnTo>
                <a:lnTo>
                  <a:pt x="135" y="0"/>
                </a:lnTo>
                <a:lnTo>
                  <a:pt x="141" y="3"/>
                </a:lnTo>
                <a:lnTo>
                  <a:pt x="145" y="5"/>
                </a:lnTo>
                <a:lnTo>
                  <a:pt x="150" y="7"/>
                </a:lnTo>
                <a:lnTo>
                  <a:pt x="154" y="10"/>
                </a:lnTo>
                <a:lnTo>
                  <a:pt x="158" y="12"/>
                </a:lnTo>
                <a:lnTo>
                  <a:pt x="162" y="14"/>
                </a:lnTo>
                <a:lnTo>
                  <a:pt x="165" y="16"/>
                </a:lnTo>
                <a:lnTo>
                  <a:pt x="167" y="18"/>
                </a:lnTo>
                <a:lnTo>
                  <a:pt x="170" y="20"/>
                </a:lnTo>
                <a:lnTo>
                  <a:pt x="171" y="21"/>
                </a:lnTo>
                <a:lnTo>
                  <a:pt x="173" y="24"/>
                </a:lnTo>
                <a:lnTo>
                  <a:pt x="175" y="26"/>
                </a:lnTo>
                <a:lnTo>
                  <a:pt x="176" y="27"/>
                </a:lnTo>
                <a:lnTo>
                  <a:pt x="177" y="29"/>
                </a:lnTo>
                <a:lnTo>
                  <a:pt x="178" y="30"/>
                </a:lnTo>
                <a:lnTo>
                  <a:pt x="178" y="32"/>
                </a:lnTo>
                <a:lnTo>
                  <a:pt x="177" y="36"/>
                </a:lnTo>
                <a:lnTo>
                  <a:pt x="177" y="40"/>
                </a:lnTo>
                <a:lnTo>
                  <a:pt x="176" y="44"/>
                </a:lnTo>
                <a:lnTo>
                  <a:pt x="173" y="51"/>
                </a:lnTo>
                <a:lnTo>
                  <a:pt x="171" y="57"/>
                </a:lnTo>
                <a:lnTo>
                  <a:pt x="170" y="62"/>
                </a:lnTo>
                <a:lnTo>
                  <a:pt x="168" y="66"/>
                </a:lnTo>
                <a:lnTo>
                  <a:pt x="167" y="70"/>
                </a:lnTo>
                <a:lnTo>
                  <a:pt x="166" y="75"/>
                </a:lnTo>
                <a:lnTo>
                  <a:pt x="164" y="80"/>
                </a:lnTo>
                <a:lnTo>
                  <a:pt x="162" y="86"/>
                </a:lnTo>
                <a:lnTo>
                  <a:pt x="156" y="96"/>
                </a:lnTo>
                <a:lnTo>
                  <a:pt x="152" y="107"/>
                </a:lnTo>
                <a:lnTo>
                  <a:pt x="145" y="118"/>
                </a:lnTo>
                <a:lnTo>
                  <a:pt x="139" y="129"/>
                </a:lnTo>
                <a:lnTo>
                  <a:pt x="132" y="140"/>
                </a:lnTo>
                <a:lnTo>
                  <a:pt x="126" y="150"/>
                </a:lnTo>
                <a:lnTo>
                  <a:pt x="117" y="160"/>
                </a:lnTo>
                <a:lnTo>
                  <a:pt x="108" y="170"/>
                </a:lnTo>
                <a:lnTo>
                  <a:pt x="100" y="180"/>
                </a:lnTo>
                <a:lnTo>
                  <a:pt x="92" y="190"/>
                </a:lnTo>
                <a:lnTo>
                  <a:pt x="83" y="198"/>
                </a:lnTo>
                <a:lnTo>
                  <a:pt x="75" y="207"/>
                </a:lnTo>
                <a:lnTo>
                  <a:pt x="66" y="215"/>
                </a:lnTo>
                <a:lnTo>
                  <a:pt x="57" y="221"/>
                </a:lnTo>
                <a:lnTo>
                  <a:pt x="49" y="228"/>
                </a:lnTo>
                <a:lnTo>
                  <a:pt x="40" y="234"/>
                </a:lnTo>
                <a:lnTo>
                  <a:pt x="32" y="240"/>
                </a:lnTo>
                <a:lnTo>
                  <a:pt x="25" y="245"/>
                </a:lnTo>
                <a:lnTo>
                  <a:pt x="18" y="248"/>
                </a:lnTo>
                <a:lnTo>
                  <a:pt x="13" y="251"/>
                </a:lnTo>
                <a:lnTo>
                  <a:pt x="8" y="253"/>
                </a:lnTo>
                <a:lnTo>
                  <a:pt x="4" y="254"/>
                </a:lnTo>
                <a:lnTo>
                  <a:pt x="2" y="254"/>
                </a:lnTo>
                <a:lnTo>
                  <a:pt x="1" y="253"/>
                </a:lnTo>
                <a:lnTo>
                  <a:pt x="1" y="253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Freeform 18"/>
          <p:cNvSpPr>
            <a:spLocks/>
          </p:cNvSpPr>
          <p:nvPr/>
        </p:nvSpPr>
        <p:spPr bwMode="auto">
          <a:xfrm>
            <a:off x="1985560" y="2454256"/>
            <a:ext cx="139754" cy="270773"/>
          </a:xfrm>
          <a:custGeom>
            <a:avLst/>
            <a:gdLst>
              <a:gd name="T0" fmla="*/ 35 w 48"/>
              <a:gd name="T1" fmla="*/ 0 h 93"/>
              <a:gd name="T2" fmla="*/ 38 w 48"/>
              <a:gd name="T3" fmla="*/ 3 h 93"/>
              <a:gd name="T4" fmla="*/ 41 w 48"/>
              <a:gd name="T5" fmla="*/ 6 h 93"/>
              <a:gd name="T6" fmla="*/ 43 w 48"/>
              <a:gd name="T7" fmla="*/ 10 h 93"/>
              <a:gd name="T8" fmla="*/ 45 w 48"/>
              <a:gd name="T9" fmla="*/ 14 h 93"/>
              <a:gd name="T10" fmla="*/ 46 w 48"/>
              <a:gd name="T11" fmla="*/ 18 h 93"/>
              <a:gd name="T12" fmla="*/ 47 w 48"/>
              <a:gd name="T13" fmla="*/ 21 h 93"/>
              <a:gd name="T14" fmla="*/ 48 w 48"/>
              <a:gd name="T15" fmla="*/ 26 h 93"/>
              <a:gd name="T16" fmla="*/ 48 w 48"/>
              <a:gd name="T17" fmla="*/ 29 h 93"/>
              <a:gd name="T18" fmla="*/ 48 w 48"/>
              <a:gd name="T19" fmla="*/ 33 h 93"/>
              <a:gd name="T20" fmla="*/ 47 w 48"/>
              <a:gd name="T21" fmla="*/ 38 h 93"/>
              <a:gd name="T22" fmla="*/ 46 w 48"/>
              <a:gd name="T23" fmla="*/ 43 h 93"/>
              <a:gd name="T24" fmla="*/ 45 w 48"/>
              <a:gd name="T25" fmla="*/ 47 h 93"/>
              <a:gd name="T26" fmla="*/ 43 w 48"/>
              <a:gd name="T27" fmla="*/ 53 h 93"/>
              <a:gd name="T28" fmla="*/ 41 w 48"/>
              <a:gd name="T29" fmla="*/ 58 h 93"/>
              <a:gd name="T30" fmla="*/ 38 w 48"/>
              <a:gd name="T31" fmla="*/ 64 h 93"/>
              <a:gd name="T32" fmla="*/ 35 w 48"/>
              <a:gd name="T33" fmla="*/ 69 h 93"/>
              <a:gd name="T34" fmla="*/ 32 w 48"/>
              <a:gd name="T35" fmla="*/ 74 h 93"/>
              <a:gd name="T36" fmla="*/ 30 w 48"/>
              <a:gd name="T37" fmla="*/ 80 h 93"/>
              <a:gd name="T38" fmla="*/ 27 w 48"/>
              <a:gd name="T39" fmla="*/ 84 h 93"/>
              <a:gd name="T40" fmla="*/ 24 w 48"/>
              <a:gd name="T41" fmla="*/ 87 h 93"/>
              <a:gd name="T42" fmla="*/ 22 w 48"/>
              <a:gd name="T43" fmla="*/ 90 h 93"/>
              <a:gd name="T44" fmla="*/ 20 w 48"/>
              <a:gd name="T45" fmla="*/ 92 h 93"/>
              <a:gd name="T46" fmla="*/ 18 w 48"/>
              <a:gd name="T47" fmla="*/ 93 h 93"/>
              <a:gd name="T48" fmla="*/ 17 w 48"/>
              <a:gd name="T49" fmla="*/ 93 h 93"/>
              <a:gd name="T50" fmla="*/ 15 w 48"/>
              <a:gd name="T51" fmla="*/ 93 h 93"/>
              <a:gd name="T52" fmla="*/ 14 w 48"/>
              <a:gd name="T53" fmla="*/ 93 h 93"/>
              <a:gd name="T54" fmla="*/ 11 w 48"/>
              <a:gd name="T55" fmla="*/ 91 h 93"/>
              <a:gd name="T56" fmla="*/ 10 w 48"/>
              <a:gd name="T57" fmla="*/ 90 h 93"/>
              <a:gd name="T58" fmla="*/ 9 w 48"/>
              <a:gd name="T59" fmla="*/ 87 h 93"/>
              <a:gd name="T60" fmla="*/ 8 w 48"/>
              <a:gd name="T61" fmla="*/ 85 h 93"/>
              <a:gd name="T62" fmla="*/ 7 w 48"/>
              <a:gd name="T63" fmla="*/ 83 h 93"/>
              <a:gd name="T64" fmla="*/ 6 w 48"/>
              <a:gd name="T65" fmla="*/ 80 h 93"/>
              <a:gd name="T66" fmla="*/ 4 w 48"/>
              <a:gd name="T67" fmla="*/ 74 h 93"/>
              <a:gd name="T68" fmla="*/ 3 w 48"/>
              <a:gd name="T69" fmla="*/ 69 h 93"/>
              <a:gd name="T70" fmla="*/ 2 w 48"/>
              <a:gd name="T71" fmla="*/ 67 h 93"/>
              <a:gd name="T72" fmla="*/ 2 w 48"/>
              <a:gd name="T73" fmla="*/ 65 h 93"/>
              <a:gd name="T74" fmla="*/ 2 w 48"/>
              <a:gd name="T75" fmla="*/ 62 h 93"/>
              <a:gd name="T76" fmla="*/ 0 w 48"/>
              <a:gd name="T77" fmla="*/ 61 h 93"/>
              <a:gd name="T78" fmla="*/ 2 w 48"/>
              <a:gd name="T79" fmla="*/ 60 h 93"/>
              <a:gd name="T80" fmla="*/ 2 w 48"/>
              <a:gd name="T81" fmla="*/ 59 h 93"/>
              <a:gd name="T82" fmla="*/ 3 w 48"/>
              <a:gd name="T83" fmla="*/ 58 h 93"/>
              <a:gd name="T84" fmla="*/ 4 w 48"/>
              <a:gd name="T85" fmla="*/ 57 h 93"/>
              <a:gd name="T86" fmla="*/ 5 w 48"/>
              <a:gd name="T87" fmla="*/ 55 h 93"/>
              <a:gd name="T88" fmla="*/ 7 w 48"/>
              <a:gd name="T89" fmla="*/ 53 h 93"/>
              <a:gd name="T90" fmla="*/ 9 w 48"/>
              <a:gd name="T91" fmla="*/ 51 h 93"/>
              <a:gd name="T92" fmla="*/ 11 w 48"/>
              <a:gd name="T93" fmla="*/ 48 h 93"/>
              <a:gd name="T94" fmla="*/ 14 w 48"/>
              <a:gd name="T95" fmla="*/ 45 h 93"/>
              <a:gd name="T96" fmla="*/ 16 w 48"/>
              <a:gd name="T97" fmla="*/ 42 h 93"/>
              <a:gd name="T98" fmla="*/ 19 w 48"/>
              <a:gd name="T99" fmla="*/ 38 h 93"/>
              <a:gd name="T100" fmla="*/ 21 w 48"/>
              <a:gd name="T101" fmla="*/ 32 h 93"/>
              <a:gd name="T102" fmla="*/ 24 w 48"/>
              <a:gd name="T103" fmla="*/ 26 h 93"/>
              <a:gd name="T104" fmla="*/ 28 w 48"/>
              <a:gd name="T105" fmla="*/ 18 h 93"/>
              <a:gd name="T106" fmla="*/ 31 w 48"/>
              <a:gd name="T107" fmla="*/ 9 h 93"/>
              <a:gd name="T108" fmla="*/ 35 w 48"/>
              <a:gd name="T109" fmla="*/ 0 h 93"/>
              <a:gd name="T110" fmla="*/ 35 w 48"/>
              <a:gd name="T111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8" h="93">
                <a:moveTo>
                  <a:pt x="35" y="0"/>
                </a:moveTo>
                <a:lnTo>
                  <a:pt x="38" y="3"/>
                </a:lnTo>
                <a:lnTo>
                  <a:pt x="41" y="6"/>
                </a:lnTo>
                <a:lnTo>
                  <a:pt x="43" y="10"/>
                </a:lnTo>
                <a:lnTo>
                  <a:pt x="45" y="14"/>
                </a:lnTo>
                <a:lnTo>
                  <a:pt x="46" y="18"/>
                </a:lnTo>
                <a:lnTo>
                  <a:pt x="47" y="21"/>
                </a:lnTo>
                <a:lnTo>
                  <a:pt x="48" y="26"/>
                </a:lnTo>
                <a:lnTo>
                  <a:pt x="48" y="29"/>
                </a:lnTo>
                <a:lnTo>
                  <a:pt x="48" y="33"/>
                </a:lnTo>
                <a:lnTo>
                  <a:pt x="47" y="38"/>
                </a:lnTo>
                <a:lnTo>
                  <a:pt x="46" y="43"/>
                </a:lnTo>
                <a:lnTo>
                  <a:pt x="45" y="47"/>
                </a:lnTo>
                <a:lnTo>
                  <a:pt x="43" y="53"/>
                </a:lnTo>
                <a:lnTo>
                  <a:pt x="41" y="58"/>
                </a:lnTo>
                <a:lnTo>
                  <a:pt x="38" y="64"/>
                </a:lnTo>
                <a:lnTo>
                  <a:pt x="35" y="69"/>
                </a:lnTo>
                <a:lnTo>
                  <a:pt x="32" y="74"/>
                </a:lnTo>
                <a:lnTo>
                  <a:pt x="30" y="80"/>
                </a:lnTo>
                <a:lnTo>
                  <a:pt x="27" y="84"/>
                </a:lnTo>
                <a:lnTo>
                  <a:pt x="24" y="87"/>
                </a:lnTo>
                <a:lnTo>
                  <a:pt x="22" y="90"/>
                </a:lnTo>
                <a:lnTo>
                  <a:pt x="20" y="92"/>
                </a:lnTo>
                <a:lnTo>
                  <a:pt x="18" y="93"/>
                </a:lnTo>
                <a:lnTo>
                  <a:pt x="17" y="93"/>
                </a:lnTo>
                <a:lnTo>
                  <a:pt x="15" y="93"/>
                </a:lnTo>
                <a:lnTo>
                  <a:pt x="14" y="93"/>
                </a:lnTo>
                <a:lnTo>
                  <a:pt x="11" y="91"/>
                </a:lnTo>
                <a:lnTo>
                  <a:pt x="10" y="90"/>
                </a:lnTo>
                <a:lnTo>
                  <a:pt x="9" y="87"/>
                </a:lnTo>
                <a:lnTo>
                  <a:pt x="8" y="85"/>
                </a:lnTo>
                <a:lnTo>
                  <a:pt x="7" y="83"/>
                </a:lnTo>
                <a:lnTo>
                  <a:pt x="6" y="80"/>
                </a:lnTo>
                <a:lnTo>
                  <a:pt x="4" y="74"/>
                </a:lnTo>
                <a:lnTo>
                  <a:pt x="3" y="69"/>
                </a:lnTo>
                <a:lnTo>
                  <a:pt x="2" y="67"/>
                </a:lnTo>
                <a:lnTo>
                  <a:pt x="2" y="65"/>
                </a:lnTo>
                <a:lnTo>
                  <a:pt x="2" y="62"/>
                </a:lnTo>
                <a:lnTo>
                  <a:pt x="0" y="61"/>
                </a:lnTo>
                <a:lnTo>
                  <a:pt x="2" y="60"/>
                </a:lnTo>
                <a:lnTo>
                  <a:pt x="2" y="59"/>
                </a:lnTo>
                <a:lnTo>
                  <a:pt x="3" y="58"/>
                </a:lnTo>
                <a:lnTo>
                  <a:pt x="4" y="57"/>
                </a:lnTo>
                <a:lnTo>
                  <a:pt x="5" y="55"/>
                </a:lnTo>
                <a:lnTo>
                  <a:pt x="7" y="53"/>
                </a:lnTo>
                <a:lnTo>
                  <a:pt x="9" y="51"/>
                </a:lnTo>
                <a:lnTo>
                  <a:pt x="11" y="48"/>
                </a:lnTo>
                <a:lnTo>
                  <a:pt x="14" y="45"/>
                </a:lnTo>
                <a:lnTo>
                  <a:pt x="16" y="42"/>
                </a:lnTo>
                <a:lnTo>
                  <a:pt x="19" y="38"/>
                </a:lnTo>
                <a:lnTo>
                  <a:pt x="21" y="32"/>
                </a:lnTo>
                <a:lnTo>
                  <a:pt x="24" y="26"/>
                </a:lnTo>
                <a:lnTo>
                  <a:pt x="28" y="18"/>
                </a:lnTo>
                <a:lnTo>
                  <a:pt x="31" y="9"/>
                </a:lnTo>
                <a:lnTo>
                  <a:pt x="35" y="0"/>
                </a:lnTo>
                <a:lnTo>
                  <a:pt x="35" y="0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任意多边形 72"/>
          <p:cNvSpPr>
            <a:spLocks/>
          </p:cNvSpPr>
          <p:nvPr/>
        </p:nvSpPr>
        <p:spPr bwMode="auto">
          <a:xfrm>
            <a:off x="2408054" y="2319883"/>
            <a:ext cx="321702" cy="702125"/>
          </a:xfrm>
          <a:custGeom>
            <a:avLst/>
            <a:gdLst>
              <a:gd name="connsiteX0" fmla="*/ 177285 w 321702"/>
              <a:gd name="connsiteY0" fmla="*/ 0 h 702125"/>
              <a:gd name="connsiteX1" fmla="*/ 191452 w 321702"/>
              <a:gd name="connsiteY1" fmla="*/ 245 h 702125"/>
              <a:gd name="connsiteX2" fmla="*/ 249421 w 321702"/>
              <a:gd name="connsiteY2" fmla="*/ 8616 h 702125"/>
              <a:gd name="connsiteX3" fmla="*/ 321702 w 321702"/>
              <a:gd name="connsiteY3" fmla="*/ 10337 h 702125"/>
              <a:gd name="connsiteX4" fmla="*/ 319951 w 321702"/>
              <a:gd name="connsiteY4" fmla="*/ 12088 h 702125"/>
              <a:gd name="connsiteX5" fmla="*/ 311216 w 321702"/>
              <a:gd name="connsiteY5" fmla="*/ 26646 h 702125"/>
              <a:gd name="connsiteX6" fmla="*/ 308305 w 321702"/>
              <a:gd name="connsiteY6" fmla="*/ 38292 h 702125"/>
              <a:gd name="connsiteX7" fmla="*/ 305393 w 321702"/>
              <a:gd name="connsiteY7" fmla="*/ 49938 h 702125"/>
              <a:gd name="connsiteX8" fmla="*/ 299570 w 321702"/>
              <a:gd name="connsiteY8" fmla="*/ 70319 h 702125"/>
              <a:gd name="connsiteX9" fmla="*/ 299570 w 321702"/>
              <a:gd name="connsiteY9" fmla="*/ 87788 h 702125"/>
              <a:gd name="connsiteX10" fmla="*/ 296659 w 321702"/>
              <a:gd name="connsiteY10" fmla="*/ 111081 h 702125"/>
              <a:gd name="connsiteX11" fmla="*/ 290835 w 321702"/>
              <a:gd name="connsiteY11" fmla="*/ 137285 h 702125"/>
              <a:gd name="connsiteX12" fmla="*/ 285012 w 321702"/>
              <a:gd name="connsiteY12" fmla="*/ 163489 h 702125"/>
              <a:gd name="connsiteX13" fmla="*/ 282101 w 321702"/>
              <a:gd name="connsiteY13" fmla="*/ 178046 h 702125"/>
              <a:gd name="connsiteX14" fmla="*/ 276278 w 321702"/>
              <a:gd name="connsiteY14" fmla="*/ 192604 h 702125"/>
              <a:gd name="connsiteX15" fmla="*/ 273366 w 321702"/>
              <a:gd name="connsiteY15" fmla="*/ 212985 h 702125"/>
              <a:gd name="connsiteX16" fmla="*/ 267543 w 321702"/>
              <a:gd name="connsiteY16" fmla="*/ 227543 h 702125"/>
              <a:gd name="connsiteX17" fmla="*/ 261720 w 321702"/>
              <a:gd name="connsiteY17" fmla="*/ 247924 h 702125"/>
              <a:gd name="connsiteX18" fmla="*/ 258808 w 321702"/>
              <a:gd name="connsiteY18" fmla="*/ 265393 h 702125"/>
              <a:gd name="connsiteX19" fmla="*/ 252985 w 321702"/>
              <a:gd name="connsiteY19" fmla="*/ 285774 h 702125"/>
              <a:gd name="connsiteX20" fmla="*/ 247162 w 321702"/>
              <a:gd name="connsiteY20" fmla="*/ 306155 h 702125"/>
              <a:gd name="connsiteX21" fmla="*/ 238428 w 321702"/>
              <a:gd name="connsiteY21" fmla="*/ 329447 h 702125"/>
              <a:gd name="connsiteX22" fmla="*/ 232604 w 321702"/>
              <a:gd name="connsiteY22" fmla="*/ 349828 h 702125"/>
              <a:gd name="connsiteX23" fmla="*/ 223870 w 321702"/>
              <a:gd name="connsiteY23" fmla="*/ 373120 h 702125"/>
              <a:gd name="connsiteX24" fmla="*/ 218047 w 321702"/>
              <a:gd name="connsiteY24" fmla="*/ 399324 h 702125"/>
              <a:gd name="connsiteX25" fmla="*/ 212224 w 321702"/>
              <a:gd name="connsiteY25" fmla="*/ 422616 h 702125"/>
              <a:gd name="connsiteX26" fmla="*/ 206401 w 321702"/>
              <a:gd name="connsiteY26" fmla="*/ 445909 h 702125"/>
              <a:gd name="connsiteX27" fmla="*/ 197666 w 321702"/>
              <a:gd name="connsiteY27" fmla="*/ 469201 h 702125"/>
              <a:gd name="connsiteX28" fmla="*/ 188931 w 321702"/>
              <a:gd name="connsiteY28" fmla="*/ 486671 h 702125"/>
              <a:gd name="connsiteX29" fmla="*/ 183108 w 321702"/>
              <a:gd name="connsiteY29" fmla="*/ 509963 h 702125"/>
              <a:gd name="connsiteX30" fmla="*/ 177285 w 321702"/>
              <a:gd name="connsiteY30" fmla="*/ 527432 h 702125"/>
              <a:gd name="connsiteX31" fmla="*/ 171462 w 321702"/>
              <a:gd name="connsiteY31" fmla="*/ 544902 h 702125"/>
              <a:gd name="connsiteX32" fmla="*/ 159816 w 321702"/>
              <a:gd name="connsiteY32" fmla="*/ 559459 h 702125"/>
              <a:gd name="connsiteX33" fmla="*/ 153993 w 321702"/>
              <a:gd name="connsiteY33" fmla="*/ 574017 h 702125"/>
              <a:gd name="connsiteX34" fmla="*/ 148170 w 321702"/>
              <a:gd name="connsiteY34" fmla="*/ 588575 h 702125"/>
              <a:gd name="connsiteX35" fmla="*/ 142346 w 321702"/>
              <a:gd name="connsiteY35" fmla="*/ 600221 h 702125"/>
              <a:gd name="connsiteX36" fmla="*/ 136523 w 321702"/>
              <a:gd name="connsiteY36" fmla="*/ 614779 h 702125"/>
              <a:gd name="connsiteX37" fmla="*/ 127789 w 321702"/>
              <a:gd name="connsiteY37" fmla="*/ 623513 h 702125"/>
              <a:gd name="connsiteX38" fmla="*/ 121966 w 321702"/>
              <a:gd name="connsiteY38" fmla="*/ 632248 h 702125"/>
              <a:gd name="connsiteX39" fmla="*/ 116142 w 321702"/>
              <a:gd name="connsiteY39" fmla="*/ 638071 h 702125"/>
              <a:gd name="connsiteX40" fmla="*/ 110319 w 321702"/>
              <a:gd name="connsiteY40" fmla="*/ 643894 h 702125"/>
              <a:gd name="connsiteX41" fmla="*/ 98673 w 321702"/>
              <a:gd name="connsiteY41" fmla="*/ 661363 h 702125"/>
              <a:gd name="connsiteX42" fmla="*/ 84115 w 321702"/>
              <a:gd name="connsiteY42" fmla="*/ 670098 h 702125"/>
              <a:gd name="connsiteX43" fmla="*/ 72469 w 321702"/>
              <a:gd name="connsiteY43" fmla="*/ 678833 h 702125"/>
              <a:gd name="connsiteX44" fmla="*/ 63735 w 321702"/>
              <a:gd name="connsiteY44" fmla="*/ 690479 h 702125"/>
              <a:gd name="connsiteX45" fmla="*/ 55000 w 321702"/>
              <a:gd name="connsiteY45" fmla="*/ 693391 h 702125"/>
              <a:gd name="connsiteX46" fmla="*/ 46265 w 321702"/>
              <a:gd name="connsiteY46" fmla="*/ 699214 h 702125"/>
              <a:gd name="connsiteX47" fmla="*/ 40442 w 321702"/>
              <a:gd name="connsiteY47" fmla="*/ 699214 h 702125"/>
              <a:gd name="connsiteX48" fmla="*/ 34619 w 321702"/>
              <a:gd name="connsiteY48" fmla="*/ 702125 h 702125"/>
              <a:gd name="connsiteX49" fmla="*/ 28796 w 321702"/>
              <a:gd name="connsiteY49" fmla="*/ 699214 h 702125"/>
              <a:gd name="connsiteX50" fmla="*/ 25884 w 321702"/>
              <a:gd name="connsiteY50" fmla="*/ 699214 h 702125"/>
              <a:gd name="connsiteX51" fmla="*/ 17150 w 321702"/>
              <a:gd name="connsiteY51" fmla="*/ 696302 h 702125"/>
              <a:gd name="connsiteX52" fmla="*/ 14238 w 321702"/>
              <a:gd name="connsiteY52" fmla="*/ 690479 h 702125"/>
              <a:gd name="connsiteX53" fmla="*/ 11327 w 321702"/>
              <a:gd name="connsiteY53" fmla="*/ 681744 h 702125"/>
              <a:gd name="connsiteX54" fmla="*/ 8415 w 321702"/>
              <a:gd name="connsiteY54" fmla="*/ 673010 h 702125"/>
              <a:gd name="connsiteX55" fmla="*/ 5504 w 321702"/>
              <a:gd name="connsiteY55" fmla="*/ 664275 h 702125"/>
              <a:gd name="connsiteX56" fmla="*/ 2592 w 321702"/>
              <a:gd name="connsiteY56" fmla="*/ 655540 h 702125"/>
              <a:gd name="connsiteX57" fmla="*/ 0 w 321702"/>
              <a:gd name="connsiteY57" fmla="*/ 642581 h 702125"/>
              <a:gd name="connsiteX58" fmla="*/ 1771 w 321702"/>
              <a:gd name="connsiteY58" fmla="*/ 637266 h 702125"/>
              <a:gd name="connsiteX59" fmla="*/ 20562 w 321702"/>
              <a:gd name="connsiteY59" fmla="*/ 524521 h 702125"/>
              <a:gd name="connsiteX60" fmla="*/ 22973 w 321702"/>
              <a:gd name="connsiteY60" fmla="*/ 524521 h 702125"/>
              <a:gd name="connsiteX61" fmla="*/ 28796 w 321702"/>
              <a:gd name="connsiteY61" fmla="*/ 524521 h 702125"/>
              <a:gd name="connsiteX62" fmla="*/ 34619 w 321702"/>
              <a:gd name="connsiteY62" fmla="*/ 521609 h 702125"/>
              <a:gd name="connsiteX63" fmla="*/ 37531 w 321702"/>
              <a:gd name="connsiteY63" fmla="*/ 521609 h 702125"/>
              <a:gd name="connsiteX64" fmla="*/ 43354 w 321702"/>
              <a:gd name="connsiteY64" fmla="*/ 515786 h 702125"/>
              <a:gd name="connsiteX65" fmla="*/ 46265 w 321702"/>
              <a:gd name="connsiteY65" fmla="*/ 512874 h 702125"/>
              <a:gd name="connsiteX66" fmla="*/ 49177 w 321702"/>
              <a:gd name="connsiteY66" fmla="*/ 507051 h 702125"/>
              <a:gd name="connsiteX67" fmla="*/ 55000 w 321702"/>
              <a:gd name="connsiteY67" fmla="*/ 498317 h 702125"/>
              <a:gd name="connsiteX68" fmla="*/ 60823 w 321702"/>
              <a:gd name="connsiteY68" fmla="*/ 489582 h 702125"/>
              <a:gd name="connsiteX69" fmla="*/ 66646 w 321702"/>
              <a:gd name="connsiteY69" fmla="*/ 480847 h 702125"/>
              <a:gd name="connsiteX70" fmla="*/ 72469 w 321702"/>
              <a:gd name="connsiteY70" fmla="*/ 472113 h 702125"/>
              <a:gd name="connsiteX71" fmla="*/ 75381 w 321702"/>
              <a:gd name="connsiteY71" fmla="*/ 457555 h 702125"/>
              <a:gd name="connsiteX72" fmla="*/ 81204 w 321702"/>
              <a:gd name="connsiteY72" fmla="*/ 445909 h 702125"/>
              <a:gd name="connsiteX73" fmla="*/ 87027 w 321702"/>
              <a:gd name="connsiteY73" fmla="*/ 434263 h 702125"/>
              <a:gd name="connsiteX74" fmla="*/ 89939 w 321702"/>
              <a:gd name="connsiteY74" fmla="*/ 416793 h 702125"/>
              <a:gd name="connsiteX75" fmla="*/ 98673 w 321702"/>
              <a:gd name="connsiteY75" fmla="*/ 402236 h 702125"/>
              <a:gd name="connsiteX76" fmla="*/ 104496 w 321702"/>
              <a:gd name="connsiteY76" fmla="*/ 381855 h 702125"/>
              <a:gd name="connsiteX77" fmla="*/ 110319 w 321702"/>
              <a:gd name="connsiteY77" fmla="*/ 364386 h 702125"/>
              <a:gd name="connsiteX78" fmla="*/ 119054 w 321702"/>
              <a:gd name="connsiteY78" fmla="*/ 344005 h 702125"/>
              <a:gd name="connsiteX79" fmla="*/ 133612 w 321702"/>
              <a:gd name="connsiteY79" fmla="*/ 306155 h 702125"/>
              <a:gd name="connsiteX80" fmla="*/ 142346 w 321702"/>
              <a:gd name="connsiteY80" fmla="*/ 271216 h 702125"/>
              <a:gd name="connsiteX81" fmla="*/ 151081 w 321702"/>
              <a:gd name="connsiteY81" fmla="*/ 236277 h 702125"/>
              <a:gd name="connsiteX82" fmla="*/ 159816 w 321702"/>
              <a:gd name="connsiteY82" fmla="*/ 204250 h 702125"/>
              <a:gd name="connsiteX83" fmla="*/ 165639 w 321702"/>
              <a:gd name="connsiteY83" fmla="*/ 175135 h 702125"/>
              <a:gd name="connsiteX84" fmla="*/ 174373 w 321702"/>
              <a:gd name="connsiteY84" fmla="*/ 146019 h 702125"/>
              <a:gd name="connsiteX85" fmla="*/ 177285 w 321702"/>
              <a:gd name="connsiteY85" fmla="*/ 119815 h 702125"/>
              <a:gd name="connsiteX86" fmla="*/ 180197 w 321702"/>
              <a:gd name="connsiteY86" fmla="*/ 93611 h 702125"/>
              <a:gd name="connsiteX87" fmla="*/ 183108 w 321702"/>
              <a:gd name="connsiteY87" fmla="*/ 76142 h 702125"/>
              <a:gd name="connsiteX88" fmla="*/ 183108 w 321702"/>
              <a:gd name="connsiteY88" fmla="*/ 55761 h 702125"/>
              <a:gd name="connsiteX89" fmla="*/ 183108 w 321702"/>
              <a:gd name="connsiteY89" fmla="*/ 41204 h 702125"/>
              <a:gd name="connsiteX90" fmla="*/ 183108 w 321702"/>
              <a:gd name="connsiteY90" fmla="*/ 26646 h 702125"/>
              <a:gd name="connsiteX91" fmla="*/ 180197 w 321702"/>
              <a:gd name="connsiteY91" fmla="*/ 12088 h 702125"/>
              <a:gd name="connsiteX92" fmla="*/ 177285 w 321702"/>
              <a:gd name="connsiteY92" fmla="*/ 3353 h 702125"/>
              <a:gd name="connsiteX93" fmla="*/ 177285 w 321702"/>
              <a:gd name="connsiteY93" fmla="*/ 0 h 702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321702" h="702125">
                <a:moveTo>
                  <a:pt x="177285" y="0"/>
                </a:moveTo>
                <a:lnTo>
                  <a:pt x="191452" y="245"/>
                </a:lnTo>
                <a:cubicBezTo>
                  <a:pt x="218470" y="2708"/>
                  <a:pt x="244174" y="7960"/>
                  <a:pt x="249421" y="8616"/>
                </a:cubicBezTo>
                <a:lnTo>
                  <a:pt x="321702" y="10337"/>
                </a:lnTo>
                <a:lnTo>
                  <a:pt x="319951" y="12088"/>
                </a:lnTo>
                <a:lnTo>
                  <a:pt x="311216" y="26646"/>
                </a:lnTo>
                <a:lnTo>
                  <a:pt x="308305" y="38292"/>
                </a:lnTo>
                <a:lnTo>
                  <a:pt x="305393" y="49938"/>
                </a:lnTo>
                <a:lnTo>
                  <a:pt x="299570" y="70319"/>
                </a:lnTo>
                <a:lnTo>
                  <a:pt x="299570" y="87788"/>
                </a:lnTo>
                <a:lnTo>
                  <a:pt x="296659" y="111081"/>
                </a:lnTo>
                <a:lnTo>
                  <a:pt x="290835" y="137285"/>
                </a:lnTo>
                <a:lnTo>
                  <a:pt x="285012" y="163489"/>
                </a:lnTo>
                <a:lnTo>
                  <a:pt x="282101" y="178046"/>
                </a:lnTo>
                <a:lnTo>
                  <a:pt x="276278" y="192604"/>
                </a:lnTo>
                <a:lnTo>
                  <a:pt x="273366" y="212985"/>
                </a:lnTo>
                <a:lnTo>
                  <a:pt x="267543" y="227543"/>
                </a:lnTo>
                <a:lnTo>
                  <a:pt x="261720" y="247924"/>
                </a:lnTo>
                <a:lnTo>
                  <a:pt x="258808" y="265393"/>
                </a:lnTo>
                <a:lnTo>
                  <a:pt x="252985" y="285774"/>
                </a:lnTo>
                <a:lnTo>
                  <a:pt x="247162" y="306155"/>
                </a:lnTo>
                <a:lnTo>
                  <a:pt x="238428" y="329447"/>
                </a:lnTo>
                <a:lnTo>
                  <a:pt x="232604" y="349828"/>
                </a:lnTo>
                <a:lnTo>
                  <a:pt x="223870" y="373120"/>
                </a:lnTo>
                <a:lnTo>
                  <a:pt x="218047" y="399324"/>
                </a:lnTo>
                <a:lnTo>
                  <a:pt x="212224" y="422616"/>
                </a:lnTo>
                <a:lnTo>
                  <a:pt x="206401" y="445909"/>
                </a:lnTo>
                <a:lnTo>
                  <a:pt x="197666" y="469201"/>
                </a:lnTo>
                <a:lnTo>
                  <a:pt x="188931" y="486671"/>
                </a:lnTo>
                <a:lnTo>
                  <a:pt x="183108" y="509963"/>
                </a:lnTo>
                <a:lnTo>
                  <a:pt x="177285" y="527432"/>
                </a:lnTo>
                <a:lnTo>
                  <a:pt x="171462" y="544902"/>
                </a:lnTo>
                <a:lnTo>
                  <a:pt x="159816" y="559459"/>
                </a:lnTo>
                <a:lnTo>
                  <a:pt x="153993" y="574017"/>
                </a:lnTo>
                <a:lnTo>
                  <a:pt x="148170" y="588575"/>
                </a:lnTo>
                <a:lnTo>
                  <a:pt x="142346" y="600221"/>
                </a:lnTo>
                <a:lnTo>
                  <a:pt x="136523" y="614779"/>
                </a:lnTo>
                <a:lnTo>
                  <a:pt x="127789" y="623513"/>
                </a:lnTo>
                <a:lnTo>
                  <a:pt x="121966" y="632248"/>
                </a:lnTo>
                <a:lnTo>
                  <a:pt x="116142" y="638071"/>
                </a:lnTo>
                <a:lnTo>
                  <a:pt x="110319" y="643894"/>
                </a:lnTo>
                <a:lnTo>
                  <a:pt x="98673" y="661363"/>
                </a:lnTo>
                <a:lnTo>
                  <a:pt x="84115" y="670098"/>
                </a:lnTo>
                <a:lnTo>
                  <a:pt x="72469" y="678833"/>
                </a:lnTo>
                <a:lnTo>
                  <a:pt x="63735" y="690479"/>
                </a:lnTo>
                <a:lnTo>
                  <a:pt x="55000" y="693391"/>
                </a:lnTo>
                <a:lnTo>
                  <a:pt x="46265" y="699214"/>
                </a:lnTo>
                <a:lnTo>
                  <a:pt x="40442" y="699214"/>
                </a:lnTo>
                <a:lnTo>
                  <a:pt x="34619" y="702125"/>
                </a:lnTo>
                <a:lnTo>
                  <a:pt x="28796" y="699214"/>
                </a:lnTo>
                <a:lnTo>
                  <a:pt x="25884" y="699214"/>
                </a:lnTo>
                <a:lnTo>
                  <a:pt x="17150" y="696302"/>
                </a:lnTo>
                <a:lnTo>
                  <a:pt x="14238" y="690479"/>
                </a:lnTo>
                <a:lnTo>
                  <a:pt x="11327" y="681744"/>
                </a:lnTo>
                <a:lnTo>
                  <a:pt x="8415" y="673010"/>
                </a:lnTo>
                <a:lnTo>
                  <a:pt x="5504" y="664275"/>
                </a:lnTo>
                <a:lnTo>
                  <a:pt x="2592" y="655540"/>
                </a:lnTo>
                <a:lnTo>
                  <a:pt x="0" y="642581"/>
                </a:lnTo>
                <a:lnTo>
                  <a:pt x="1771" y="637266"/>
                </a:lnTo>
                <a:lnTo>
                  <a:pt x="20562" y="524521"/>
                </a:lnTo>
                <a:lnTo>
                  <a:pt x="22973" y="524521"/>
                </a:lnTo>
                <a:lnTo>
                  <a:pt x="28796" y="524521"/>
                </a:lnTo>
                <a:lnTo>
                  <a:pt x="34619" y="521609"/>
                </a:lnTo>
                <a:lnTo>
                  <a:pt x="37531" y="521609"/>
                </a:lnTo>
                <a:lnTo>
                  <a:pt x="43354" y="515786"/>
                </a:lnTo>
                <a:lnTo>
                  <a:pt x="46265" y="512874"/>
                </a:lnTo>
                <a:lnTo>
                  <a:pt x="49177" y="507051"/>
                </a:lnTo>
                <a:lnTo>
                  <a:pt x="55000" y="498317"/>
                </a:lnTo>
                <a:lnTo>
                  <a:pt x="60823" y="489582"/>
                </a:lnTo>
                <a:lnTo>
                  <a:pt x="66646" y="480847"/>
                </a:lnTo>
                <a:lnTo>
                  <a:pt x="72469" y="472113"/>
                </a:lnTo>
                <a:lnTo>
                  <a:pt x="75381" y="457555"/>
                </a:lnTo>
                <a:lnTo>
                  <a:pt x="81204" y="445909"/>
                </a:lnTo>
                <a:lnTo>
                  <a:pt x="87027" y="434263"/>
                </a:lnTo>
                <a:lnTo>
                  <a:pt x="89939" y="416793"/>
                </a:lnTo>
                <a:lnTo>
                  <a:pt x="98673" y="402236"/>
                </a:lnTo>
                <a:lnTo>
                  <a:pt x="104496" y="381855"/>
                </a:lnTo>
                <a:lnTo>
                  <a:pt x="110319" y="364386"/>
                </a:lnTo>
                <a:lnTo>
                  <a:pt x="119054" y="344005"/>
                </a:lnTo>
                <a:lnTo>
                  <a:pt x="133612" y="306155"/>
                </a:lnTo>
                <a:lnTo>
                  <a:pt x="142346" y="271216"/>
                </a:lnTo>
                <a:lnTo>
                  <a:pt x="151081" y="236277"/>
                </a:lnTo>
                <a:lnTo>
                  <a:pt x="159816" y="204250"/>
                </a:lnTo>
                <a:lnTo>
                  <a:pt x="165639" y="175135"/>
                </a:lnTo>
                <a:lnTo>
                  <a:pt x="174373" y="146019"/>
                </a:lnTo>
                <a:lnTo>
                  <a:pt x="177285" y="119815"/>
                </a:lnTo>
                <a:lnTo>
                  <a:pt x="180197" y="93611"/>
                </a:lnTo>
                <a:lnTo>
                  <a:pt x="183108" y="76142"/>
                </a:lnTo>
                <a:lnTo>
                  <a:pt x="183108" y="55761"/>
                </a:lnTo>
                <a:lnTo>
                  <a:pt x="183108" y="41204"/>
                </a:lnTo>
                <a:lnTo>
                  <a:pt x="183108" y="26646"/>
                </a:lnTo>
                <a:lnTo>
                  <a:pt x="180197" y="12088"/>
                </a:lnTo>
                <a:lnTo>
                  <a:pt x="177285" y="3353"/>
                </a:lnTo>
                <a:lnTo>
                  <a:pt x="177285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74" name="任意多边形 73"/>
          <p:cNvSpPr>
            <a:spLocks/>
          </p:cNvSpPr>
          <p:nvPr/>
        </p:nvSpPr>
        <p:spPr bwMode="auto">
          <a:xfrm>
            <a:off x="2072906" y="2183481"/>
            <a:ext cx="692949" cy="180516"/>
          </a:xfrm>
          <a:custGeom>
            <a:avLst/>
            <a:gdLst>
              <a:gd name="connsiteX0" fmla="*/ 518256 w 692949"/>
              <a:gd name="connsiteY0" fmla="*/ 0 h 180516"/>
              <a:gd name="connsiteX1" fmla="*/ 529902 w 692949"/>
              <a:gd name="connsiteY1" fmla="*/ 0 h 180516"/>
              <a:gd name="connsiteX2" fmla="*/ 532814 w 692949"/>
              <a:gd name="connsiteY2" fmla="*/ 0 h 180516"/>
              <a:gd name="connsiteX3" fmla="*/ 541549 w 692949"/>
              <a:gd name="connsiteY3" fmla="*/ 2912 h 180516"/>
              <a:gd name="connsiteX4" fmla="*/ 550283 w 692949"/>
              <a:gd name="connsiteY4" fmla="*/ 5823 h 180516"/>
              <a:gd name="connsiteX5" fmla="*/ 559018 w 692949"/>
              <a:gd name="connsiteY5" fmla="*/ 11646 h 180516"/>
              <a:gd name="connsiteX6" fmla="*/ 570664 w 692949"/>
              <a:gd name="connsiteY6" fmla="*/ 17469 h 180516"/>
              <a:gd name="connsiteX7" fmla="*/ 588133 w 692949"/>
              <a:gd name="connsiteY7" fmla="*/ 26204 h 180516"/>
              <a:gd name="connsiteX8" fmla="*/ 602691 w 692949"/>
              <a:gd name="connsiteY8" fmla="*/ 34939 h 180516"/>
              <a:gd name="connsiteX9" fmla="*/ 623072 w 692949"/>
              <a:gd name="connsiteY9" fmla="*/ 43673 h 180516"/>
              <a:gd name="connsiteX10" fmla="*/ 637630 w 692949"/>
              <a:gd name="connsiteY10" fmla="*/ 58231 h 180516"/>
              <a:gd name="connsiteX11" fmla="*/ 655099 w 692949"/>
              <a:gd name="connsiteY11" fmla="*/ 66966 h 180516"/>
              <a:gd name="connsiteX12" fmla="*/ 663834 w 692949"/>
              <a:gd name="connsiteY12" fmla="*/ 75700 h 180516"/>
              <a:gd name="connsiteX13" fmla="*/ 675480 w 692949"/>
              <a:gd name="connsiteY13" fmla="*/ 87347 h 180516"/>
              <a:gd name="connsiteX14" fmla="*/ 681303 w 692949"/>
              <a:gd name="connsiteY14" fmla="*/ 93170 h 180516"/>
              <a:gd name="connsiteX15" fmla="*/ 690038 w 692949"/>
              <a:gd name="connsiteY15" fmla="*/ 98993 h 180516"/>
              <a:gd name="connsiteX16" fmla="*/ 692949 w 692949"/>
              <a:gd name="connsiteY16" fmla="*/ 104816 h 180516"/>
              <a:gd name="connsiteX17" fmla="*/ 692949 w 692949"/>
              <a:gd name="connsiteY17" fmla="*/ 107727 h 180516"/>
              <a:gd name="connsiteX18" fmla="*/ 692949 w 692949"/>
              <a:gd name="connsiteY18" fmla="*/ 116462 h 180516"/>
              <a:gd name="connsiteX19" fmla="*/ 684215 w 692949"/>
              <a:gd name="connsiteY19" fmla="*/ 128108 h 180516"/>
              <a:gd name="connsiteX20" fmla="*/ 678391 w 692949"/>
              <a:gd name="connsiteY20" fmla="*/ 133931 h 180516"/>
              <a:gd name="connsiteX21" fmla="*/ 669657 w 692949"/>
              <a:gd name="connsiteY21" fmla="*/ 139754 h 180516"/>
              <a:gd name="connsiteX22" fmla="*/ 660922 w 692949"/>
              <a:gd name="connsiteY22" fmla="*/ 142666 h 180516"/>
              <a:gd name="connsiteX23" fmla="*/ 656850 w 692949"/>
              <a:gd name="connsiteY23" fmla="*/ 146738 h 180516"/>
              <a:gd name="connsiteX24" fmla="*/ 584569 w 692949"/>
              <a:gd name="connsiteY24" fmla="*/ 145017 h 180516"/>
              <a:gd name="connsiteX25" fmla="*/ 526600 w 692949"/>
              <a:gd name="connsiteY25" fmla="*/ 136646 h 180516"/>
              <a:gd name="connsiteX26" fmla="*/ 512433 w 692949"/>
              <a:gd name="connsiteY26" fmla="*/ 136401 h 180516"/>
              <a:gd name="connsiteX27" fmla="*/ 512433 w 692949"/>
              <a:gd name="connsiteY27" fmla="*/ 131020 h 180516"/>
              <a:gd name="connsiteX28" fmla="*/ 509521 w 692949"/>
              <a:gd name="connsiteY28" fmla="*/ 125197 h 180516"/>
              <a:gd name="connsiteX29" fmla="*/ 497875 w 692949"/>
              <a:gd name="connsiteY29" fmla="*/ 116462 h 180516"/>
              <a:gd name="connsiteX30" fmla="*/ 489141 w 692949"/>
              <a:gd name="connsiteY30" fmla="*/ 110639 h 180516"/>
              <a:gd name="connsiteX31" fmla="*/ 477494 w 692949"/>
              <a:gd name="connsiteY31" fmla="*/ 107727 h 180516"/>
              <a:gd name="connsiteX32" fmla="*/ 460025 w 692949"/>
              <a:gd name="connsiteY32" fmla="*/ 107727 h 180516"/>
              <a:gd name="connsiteX33" fmla="*/ 451290 w 692949"/>
              <a:gd name="connsiteY33" fmla="*/ 107727 h 180516"/>
              <a:gd name="connsiteX34" fmla="*/ 442556 w 692949"/>
              <a:gd name="connsiteY34" fmla="*/ 107727 h 180516"/>
              <a:gd name="connsiteX35" fmla="*/ 427998 w 692949"/>
              <a:gd name="connsiteY35" fmla="*/ 110639 h 180516"/>
              <a:gd name="connsiteX36" fmla="*/ 413440 w 692949"/>
              <a:gd name="connsiteY36" fmla="*/ 113550 h 180516"/>
              <a:gd name="connsiteX37" fmla="*/ 395971 w 692949"/>
              <a:gd name="connsiteY37" fmla="*/ 116462 h 180516"/>
              <a:gd name="connsiteX38" fmla="*/ 375590 w 692949"/>
              <a:gd name="connsiteY38" fmla="*/ 119374 h 180516"/>
              <a:gd name="connsiteX39" fmla="*/ 352298 w 692949"/>
              <a:gd name="connsiteY39" fmla="*/ 128108 h 180516"/>
              <a:gd name="connsiteX40" fmla="*/ 331917 w 692949"/>
              <a:gd name="connsiteY40" fmla="*/ 131020 h 180516"/>
              <a:gd name="connsiteX41" fmla="*/ 305713 w 692949"/>
              <a:gd name="connsiteY41" fmla="*/ 136843 h 180516"/>
              <a:gd name="connsiteX42" fmla="*/ 279509 w 692949"/>
              <a:gd name="connsiteY42" fmla="*/ 142666 h 180516"/>
              <a:gd name="connsiteX43" fmla="*/ 256217 w 692949"/>
              <a:gd name="connsiteY43" fmla="*/ 148489 h 180516"/>
              <a:gd name="connsiteX44" fmla="*/ 232924 w 692949"/>
              <a:gd name="connsiteY44" fmla="*/ 151401 h 180516"/>
              <a:gd name="connsiteX45" fmla="*/ 212543 w 692949"/>
              <a:gd name="connsiteY45" fmla="*/ 160135 h 180516"/>
              <a:gd name="connsiteX46" fmla="*/ 192162 w 692949"/>
              <a:gd name="connsiteY46" fmla="*/ 163047 h 180516"/>
              <a:gd name="connsiteX47" fmla="*/ 168870 w 692949"/>
              <a:gd name="connsiteY47" fmla="*/ 168870 h 180516"/>
              <a:gd name="connsiteX48" fmla="*/ 154312 w 692949"/>
              <a:gd name="connsiteY48" fmla="*/ 171781 h 180516"/>
              <a:gd name="connsiteX49" fmla="*/ 133931 w 692949"/>
              <a:gd name="connsiteY49" fmla="*/ 174693 h 180516"/>
              <a:gd name="connsiteX50" fmla="*/ 119374 w 692949"/>
              <a:gd name="connsiteY50" fmla="*/ 177605 h 180516"/>
              <a:gd name="connsiteX51" fmla="*/ 107727 w 692949"/>
              <a:gd name="connsiteY51" fmla="*/ 180516 h 180516"/>
              <a:gd name="connsiteX52" fmla="*/ 90258 w 692949"/>
              <a:gd name="connsiteY52" fmla="*/ 180516 h 180516"/>
              <a:gd name="connsiteX53" fmla="*/ 78612 w 692949"/>
              <a:gd name="connsiteY53" fmla="*/ 180516 h 180516"/>
              <a:gd name="connsiteX54" fmla="*/ 66966 w 692949"/>
              <a:gd name="connsiteY54" fmla="*/ 177605 h 180516"/>
              <a:gd name="connsiteX55" fmla="*/ 55320 w 692949"/>
              <a:gd name="connsiteY55" fmla="*/ 174693 h 180516"/>
              <a:gd name="connsiteX56" fmla="*/ 46585 w 692949"/>
              <a:gd name="connsiteY56" fmla="*/ 171781 h 180516"/>
              <a:gd name="connsiteX57" fmla="*/ 34939 w 692949"/>
              <a:gd name="connsiteY57" fmla="*/ 168870 h 180516"/>
              <a:gd name="connsiteX58" fmla="*/ 23292 w 692949"/>
              <a:gd name="connsiteY58" fmla="*/ 163047 h 180516"/>
              <a:gd name="connsiteX59" fmla="*/ 17469 w 692949"/>
              <a:gd name="connsiteY59" fmla="*/ 160135 h 180516"/>
              <a:gd name="connsiteX60" fmla="*/ 11646 w 692949"/>
              <a:gd name="connsiteY60" fmla="*/ 151401 h 180516"/>
              <a:gd name="connsiteX61" fmla="*/ 5823 w 692949"/>
              <a:gd name="connsiteY61" fmla="*/ 148489 h 180516"/>
              <a:gd name="connsiteX62" fmla="*/ 2912 w 692949"/>
              <a:gd name="connsiteY62" fmla="*/ 142666 h 180516"/>
              <a:gd name="connsiteX63" fmla="*/ 0 w 692949"/>
              <a:gd name="connsiteY63" fmla="*/ 136843 h 180516"/>
              <a:gd name="connsiteX64" fmla="*/ 0 w 692949"/>
              <a:gd name="connsiteY64" fmla="*/ 131020 h 180516"/>
              <a:gd name="connsiteX65" fmla="*/ 5823 w 692949"/>
              <a:gd name="connsiteY65" fmla="*/ 131020 h 180516"/>
              <a:gd name="connsiteX66" fmla="*/ 11646 w 692949"/>
              <a:gd name="connsiteY66" fmla="*/ 131020 h 180516"/>
              <a:gd name="connsiteX67" fmla="*/ 20381 w 692949"/>
              <a:gd name="connsiteY67" fmla="*/ 131020 h 180516"/>
              <a:gd name="connsiteX68" fmla="*/ 32027 w 692949"/>
              <a:gd name="connsiteY68" fmla="*/ 128108 h 180516"/>
              <a:gd name="connsiteX69" fmla="*/ 40762 w 692949"/>
              <a:gd name="connsiteY69" fmla="*/ 128108 h 180516"/>
              <a:gd name="connsiteX70" fmla="*/ 52408 w 692949"/>
              <a:gd name="connsiteY70" fmla="*/ 125197 h 180516"/>
              <a:gd name="connsiteX71" fmla="*/ 69877 w 692949"/>
              <a:gd name="connsiteY71" fmla="*/ 119374 h 180516"/>
              <a:gd name="connsiteX72" fmla="*/ 84435 w 692949"/>
              <a:gd name="connsiteY72" fmla="*/ 116462 h 180516"/>
              <a:gd name="connsiteX73" fmla="*/ 101904 w 692949"/>
              <a:gd name="connsiteY73" fmla="*/ 113550 h 180516"/>
              <a:gd name="connsiteX74" fmla="*/ 119374 w 692949"/>
              <a:gd name="connsiteY74" fmla="*/ 110639 h 180516"/>
              <a:gd name="connsiteX75" fmla="*/ 142666 w 692949"/>
              <a:gd name="connsiteY75" fmla="*/ 107727 h 180516"/>
              <a:gd name="connsiteX76" fmla="*/ 160135 w 692949"/>
              <a:gd name="connsiteY76" fmla="*/ 101904 h 180516"/>
              <a:gd name="connsiteX77" fmla="*/ 186339 w 692949"/>
              <a:gd name="connsiteY77" fmla="*/ 96081 h 180516"/>
              <a:gd name="connsiteX78" fmla="*/ 206720 w 692949"/>
              <a:gd name="connsiteY78" fmla="*/ 90258 h 180516"/>
              <a:gd name="connsiteX79" fmla="*/ 232924 w 692949"/>
              <a:gd name="connsiteY79" fmla="*/ 81523 h 180516"/>
              <a:gd name="connsiteX80" fmla="*/ 262040 w 692949"/>
              <a:gd name="connsiteY80" fmla="*/ 75700 h 180516"/>
              <a:gd name="connsiteX81" fmla="*/ 288244 w 692949"/>
              <a:gd name="connsiteY81" fmla="*/ 69877 h 180516"/>
              <a:gd name="connsiteX82" fmla="*/ 311536 w 692949"/>
              <a:gd name="connsiteY82" fmla="*/ 64054 h 180516"/>
              <a:gd name="connsiteX83" fmla="*/ 337740 w 692949"/>
              <a:gd name="connsiteY83" fmla="*/ 61143 h 180516"/>
              <a:gd name="connsiteX84" fmla="*/ 358121 w 692949"/>
              <a:gd name="connsiteY84" fmla="*/ 55319 h 180516"/>
              <a:gd name="connsiteX85" fmla="*/ 378502 w 692949"/>
              <a:gd name="connsiteY85" fmla="*/ 52408 h 180516"/>
              <a:gd name="connsiteX86" fmla="*/ 398883 w 692949"/>
              <a:gd name="connsiteY86" fmla="*/ 43673 h 180516"/>
              <a:gd name="connsiteX87" fmla="*/ 413440 w 692949"/>
              <a:gd name="connsiteY87" fmla="*/ 40762 h 180516"/>
              <a:gd name="connsiteX88" fmla="*/ 427998 w 692949"/>
              <a:gd name="connsiteY88" fmla="*/ 34939 h 180516"/>
              <a:gd name="connsiteX89" fmla="*/ 442556 w 692949"/>
              <a:gd name="connsiteY89" fmla="*/ 32027 h 180516"/>
              <a:gd name="connsiteX90" fmla="*/ 454202 w 692949"/>
              <a:gd name="connsiteY90" fmla="*/ 29116 h 180516"/>
              <a:gd name="connsiteX91" fmla="*/ 462937 w 692949"/>
              <a:gd name="connsiteY91" fmla="*/ 26204 h 180516"/>
              <a:gd name="connsiteX92" fmla="*/ 474583 w 692949"/>
              <a:gd name="connsiteY92" fmla="*/ 23292 h 180516"/>
              <a:gd name="connsiteX93" fmla="*/ 480406 w 692949"/>
              <a:gd name="connsiteY93" fmla="*/ 20381 h 180516"/>
              <a:gd name="connsiteX94" fmla="*/ 486229 w 692949"/>
              <a:gd name="connsiteY94" fmla="*/ 20381 h 180516"/>
              <a:gd name="connsiteX95" fmla="*/ 489141 w 692949"/>
              <a:gd name="connsiteY95" fmla="*/ 17469 h 180516"/>
              <a:gd name="connsiteX96" fmla="*/ 492052 w 692949"/>
              <a:gd name="connsiteY96" fmla="*/ 14558 h 180516"/>
              <a:gd name="connsiteX97" fmla="*/ 497875 w 692949"/>
              <a:gd name="connsiteY97" fmla="*/ 11646 h 180516"/>
              <a:gd name="connsiteX98" fmla="*/ 509521 w 692949"/>
              <a:gd name="connsiteY98" fmla="*/ 2912 h 180516"/>
              <a:gd name="connsiteX99" fmla="*/ 518256 w 692949"/>
              <a:gd name="connsiteY99" fmla="*/ 0 h 180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92949" h="180516">
                <a:moveTo>
                  <a:pt x="518256" y="0"/>
                </a:moveTo>
                <a:lnTo>
                  <a:pt x="529902" y="0"/>
                </a:lnTo>
                <a:lnTo>
                  <a:pt x="532814" y="0"/>
                </a:lnTo>
                <a:lnTo>
                  <a:pt x="541549" y="2912"/>
                </a:lnTo>
                <a:lnTo>
                  <a:pt x="550283" y="5823"/>
                </a:lnTo>
                <a:lnTo>
                  <a:pt x="559018" y="11646"/>
                </a:lnTo>
                <a:lnTo>
                  <a:pt x="570664" y="17469"/>
                </a:lnTo>
                <a:lnTo>
                  <a:pt x="588133" y="26204"/>
                </a:lnTo>
                <a:lnTo>
                  <a:pt x="602691" y="34939"/>
                </a:lnTo>
                <a:lnTo>
                  <a:pt x="623072" y="43673"/>
                </a:lnTo>
                <a:lnTo>
                  <a:pt x="637630" y="58231"/>
                </a:lnTo>
                <a:lnTo>
                  <a:pt x="655099" y="66966"/>
                </a:lnTo>
                <a:lnTo>
                  <a:pt x="663834" y="75700"/>
                </a:lnTo>
                <a:lnTo>
                  <a:pt x="675480" y="87347"/>
                </a:lnTo>
                <a:lnTo>
                  <a:pt x="681303" y="93170"/>
                </a:lnTo>
                <a:lnTo>
                  <a:pt x="690038" y="98993"/>
                </a:lnTo>
                <a:lnTo>
                  <a:pt x="692949" y="104816"/>
                </a:lnTo>
                <a:lnTo>
                  <a:pt x="692949" y="107727"/>
                </a:lnTo>
                <a:lnTo>
                  <a:pt x="692949" y="116462"/>
                </a:lnTo>
                <a:lnTo>
                  <a:pt x="684215" y="128108"/>
                </a:lnTo>
                <a:lnTo>
                  <a:pt x="678391" y="133931"/>
                </a:lnTo>
                <a:lnTo>
                  <a:pt x="669657" y="139754"/>
                </a:lnTo>
                <a:lnTo>
                  <a:pt x="660922" y="142666"/>
                </a:lnTo>
                <a:lnTo>
                  <a:pt x="656850" y="146738"/>
                </a:lnTo>
                <a:lnTo>
                  <a:pt x="584569" y="145017"/>
                </a:lnTo>
                <a:cubicBezTo>
                  <a:pt x="579322" y="144361"/>
                  <a:pt x="553618" y="139109"/>
                  <a:pt x="526600" y="136646"/>
                </a:cubicBezTo>
                <a:lnTo>
                  <a:pt x="512433" y="136401"/>
                </a:lnTo>
                <a:lnTo>
                  <a:pt x="512433" y="131020"/>
                </a:lnTo>
                <a:lnTo>
                  <a:pt x="509521" y="125197"/>
                </a:lnTo>
                <a:lnTo>
                  <a:pt x="497875" y="116462"/>
                </a:lnTo>
                <a:lnTo>
                  <a:pt x="489141" y="110639"/>
                </a:lnTo>
                <a:lnTo>
                  <a:pt x="477494" y="107727"/>
                </a:lnTo>
                <a:lnTo>
                  <a:pt x="460025" y="107727"/>
                </a:lnTo>
                <a:lnTo>
                  <a:pt x="451290" y="107727"/>
                </a:lnTo>
                <a:lnTo>
                  <a:pt x="442556" y="107727"/>
                </a:lnTo>
                <a:lnTo>
                  <a:pt x="427998" y="110639"/>
                </a:lnTo>
                <a:lnTo>
                  <a:pt x="413440" y="113550"/>
                </a:lnTo>
                <a:lnTo>
                  <a:pt x="395971" y="116462"/>
                </a:lnTo>
                <a:lnTo>
                  <a:pt x="375590" y="119374"/>
                </a:lnTo>
                <a:lnTo>
                  <a:pt x="352298" y="128108"/>
                </a:lnTo>
                <a:lnTo>
                  <a:pt x="331917" y="131020"/>
                </a:lnTo>
                <a:lnTo>
                  <a:pt x="305713" y="136843"/>
                </a:lnTo>
                <a:lnTo>
                  <a:pt x="279509" y="142666"/>
                </a:lnTo>
                <a:lnTo>
                  <a:pt x="256217" y="148489"/>
                </a:lnTo>
                <a:lnTo>
                  <a:pt x="232924" y="151401"/>
                </a:lnTo>
                <a:lnTo>
                  <a:pt x="212543" y="160135"/>
                </a:lnTo>
                <a:lnTo>
                  <a:pt x="192162" y="163047"/>
                </a:lnTo>
                <a:lnTo>
                  <a:pt x="168870" y="168870"/>
                </a:lnTo>
                <a:lnTo>
                  <a:pt x="154312" y="171781"/>
                </a:lnTo>
                <a:lnTo>
                  <a:pt x="133931" y="174693"/>
                </a:lnTo>
                <a:lnTo>
                  <a:pt x="119374" y="177605"/>
                </a:lnTo>
                <a:lnTo>
                  <a:pt x="107727" y="180516"/>
                </a:lnTo>
                <a:lnTo>
                  <a:pt x="90258" y="180516"/>
                </a:lnTo>
                <a:lnTo>
                  <a:pt x="78612" y="180516"/>
                </a:lnTo>
                <a:lnTo>
                  <a:pt x="66966" y="177605"/>
                </a:lnTo>
                <a:lnTo>
                  <a:pt x="55320" y="174693"/>
                </a:lnTo>
                <a:lnTo>
                  <a:pt x="46585" y="171781"/>
                </a:lnTo>
                <a:lnTo>
                  <a:pt x="34939" y="168870"/>
                </a:lnTo>
                <a:lnTo>
                  <a:pt x="23292" y="163047"/>
                </a:lnTo>
                <a:lnTo>
                  <a:pt x="17469" y="160135"/>
                </a:lnTo>
                <a:lnTo>
                  <a:pt x="11646" y="151401"/>
                </a:lnTo>
                <a:lnTo>
                  <a:pt x="5823" y="148489"/>
                </a:lnTo>
                <a:lnTo>
                  <a:pt x="2912" y="142666"/>
                </a:lnTo>
                <a:lnTo>
                  <a:pt x="0" y="136843"/>
                </a:lnTo>
                <a:lnTo>
                  <a:pt x="0" y="131020"/>
                </a:lnTo>
                <a:lnTo>
                  <a:pt x="5823" y="131020"/>
                </a:lnTo>
                <a:lnTo>
                  <a:pt x="11646" y="131020"/>
                </a:lnTo>
                <a:lnTo>
                  <a:pt x="20381" y="131020"/>
                </a:lnTo>
                <a:lnTo>
                  <a:pt x="32027" y="128108"/>
                </a:lnTo>
                <a:lnTo>
                  <a:pt x="40762" y="128108"/>
                </a:lnTo>
                <a:lnTo>
                  <a:pt x="52408" y="125197"/>
                </a:lnTo>
                <a:lnTo>
                  <a:pt x="69877" y="119374"/>
                </a:lnTo>
                <a:lnTo>
                  <a:pt x="84435" y="116462"/>
                </a:lnTo>
                <a:lnTo>
                  <a:pt x="101904" y="113550"/>
                </a:lnTo>
                <a:lnTo>
                  <a:pt x="119374" y="110639"/>
                </a:lnTo>
                <a:lnTo>
                  <a:pt x="142666" y="107727"/>
                </a:lnTo>
                <a:lnTo>
                  <a:pt x="160135" y="101904"/>
                </a:lnTo>
                <a:lnTo>
                  <a:pt x="186339" y="96081"/>
                </a:lnTo>
                <a:lnTo>
                  <a:pt x="206720" y="90258"/>
                </a:lnTo>
                <a:lnTo>
                  <a:pt x="232924" y="81523"/>
                </a:lnTo>
                <a:lnTo>
                  <a:pt x="262040" y="75700"/>
                </a:lnTo>
                <a:lnTo>
                  <a:pt x="288244" y="69877"/>
                </a:lnTo>
                <a:lnTo>
                  <a:pt x="311536" y="64054"/>
                </a:lnTo>
                <a:lnTo>
                  <a:pt x="337740" y="61143"/>
                </a:lnTo>
                <a:lnTo>
                  <a:pt x="358121" y="55319"/>
                </a:lnTo>
                <a:lnTo>
                  <a:pt x="378502" y="52408"/>
                </a:lnTo>
                <a:lnTo>
                  <a:pt x="398883" y="43673"/>
                </a:lnTo>
                <a:lnTo>
                  <a:pt x="413440" y="40762"/>
                </a:lnTo>
                <a:lnTo>
                  <a:pt x="427998" y="34939"/>
                </a:lnTo>
                <a:lnTo>
                  <a:pt x="442556" y="32027"/>
                </a:lnTo>
                <a:lnTo>
                  <a:pt x="454202" y="29116"/>
                </a:lnTo>
                <a:lnTo>
                  <a:pt x="462937" y="26204"/>
                </a:lnTo>
                <a:lnTo>
                  <a:pt x="474583" y="23292"/>
                </a:lnTo>
                <a:lnTo>
                  <a:pt x="480406" y="20381"/>
                </a:lnTo>
                <a:lnTo>
                  <a:pt x="486229" y="20381"/>
                </a:lnTo>
                <a:lnTo>
                  <a:pt x="489141" y="17469"/>
                </a:lnTo>
                <a:lnTo>
                  <a:pt x="492052" y="14558"/>
                </a:lnTo>
                <a:lnTo>
                  <a:pt x="497875" y="11646"/>
                </a:lnTo>
                <a:lnTo>
                  <a:pt x="509521" y="2912"/>
                </a:lnTo>
                <a:lnTo>
                  <a:pt x="518256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75" name="任意多边形 74"/>
          <p:cNvSpPr>
            <a:spLocks/>
          </p:cNvSpPr>
          <p:nvPr/>
        </p:nvSpPr>
        <p:spPr bwMode="auto">
          <a:xfrm>
            <a:off x="2308742" y="2787774"/>
            <a:ext cx="119874" cy="173380"/>
          </a:xfrm>
          <a:custGeom>
            <a:avLst/>
            <a:gdLst>
              <a:gd name="connsiteX0" fmla="*/ 2911 w 119874"/>
              <a:gd name="connsiteY0" fmla="*/ 0 h 173380"/>
              <a:gd name="connsiteX1" fmla="*/ 5823 w 119874"/>
              <a:gd name="connsiteY1" fmla="*/ 0 h 173380"/>
              <a:gd name="connsiteX2" fmla="*/ 11646 w 119874"/>
              <a:gd name="connsiteY2" fmla="*/ 2912 h 173380"/>
              <a:gd name="connsiteX3" fmla="*/ 17469 w 119874"/>
              <a:gd name="connsiteY3" fmla="*/ 2912 h 173380"/>
              <a:gd name="connsiteX4" fmla="*/ 23292 w 119874"/>
              <a:gd name="connsiteY4" fmla="*/ 5823 h 173380"/>
              <a:gd name="connsiteX5" fmla="*/ 29115 w 119874"/>
              <a:gd name="connsiteY5" fmla="*/ 8735 h 173380"/>
              <a:gd name="connsiteX6" fmla="*/ 37850 w 119874"/>
              <a:gd name="connsiteY6" fmla="*/ 14558 h 173380"/>
              <a:gd name="connsiteX7" fmla="*/ 52408 w 119874"/>
              <a:gd name="connsiteY7" fmla="*/ 20381 h 173380"/>
              <a:gd name="connsiteX8" fmla="*/ 64054 w 119874"/>
              <a:gd name="connsiteY8" fmla="*/ 29116 h 173380"/>
              <a:gd name="connsiteX9" fmla="*/ 72788 w 119874"/>
              <a:gd name="connsiteY9" fmla="*/ 37850 h 173380"/>
              <a:gd name="connsiteX10" fmla="*/ 87346 w 119874"/>
              <a:gd name="connsiteY10" fmla="*/ 43673 h 173380"/>
              <a:gd name="connsiteX11" fmla="*/ 96081 w 119874"/>
              <a:gd name="connsiteY11" fmla="*/ 49497 h 173380"/>
              <a:gd name="connsiteX12" fmla="*/ 104816 w 119874"/>
              <a:gd name="connsiteY12" fmla="*/ 52408 h 173380"/>
              <a:gd name="connsiteX13" fmla="*/ 110639 w 119874"/>
              <a:gd name="connsiteY13" fmla="*/ 55320 h 173380"/>
              <a:gd name="connsiteX14" fmla="*/ 119874 w 119874"/>
              <a:gd name="connsiteY14" fmla="*/ 55320 h 173380"/>
              <a:gd name="connsiteX15" fmla="*/ 101083 w 119874"/>
              <a:gd name="connsiteY15" fmla="*/ 168065 h 173380"/>
              <a:gd name="connsiteX16" fmla="*/ 99312 w 119874"/>
              <a:gd name="connsiteY16" fmla="*/ 173380 h 173380"/>
              <a:gd name="connsiteX17" fmla="*/ 98992 w 119874"/>
              <a:gd name="connsiteY17" fmla="*/ 171782 h 173380"/>
              <a:gd name="connsiteX18" fmla="*/ 96081 w 119874"/>
              <a:gd name="connsiteY18" fmla="*/ 160135 h 173380"/>
              <a:gd name="connsiteX19" fmla="*/ 90258 w 119874"/>
              <a:gd name="connsiteY19" fmla="*/ 148489 h 173380"/>
              <a:gd name="connsiteX20" fmla="*/ 81523 w 119874"/>
              <a:gd name="connsiteY20" fmla="*/ 131020 h 173380"/>
              <a:gd name="connsiteX21" fmla="*/ 75700 w 119874"/>
              <a:gd name="connsiteY21" fmla="*/ 119374 h 173380"/>
              <a:gd name="connsiteX22" fmla="*/ 64054 w 119874"/>
              <a:gd name="connsiteY22" fmla="*/ 101904 h 173380"/>
              <a:gd name="connsiteX23" fmla="*/ 55319 w 119874"/>
              <a:gd name="connsiteY23" fmla="*/ 87347 h 173380"/>
              <a:gd name="connsiteX24" fmla="*/ 40761 w 119874"/>
              <a:gd name="connsiteY24" fmla="*/ 66966 h 173380"/>
              <a:gd name="connsiteX25" fmla="*/ 29115 w 119874"/>
              <a:gd name="connsiteY25" fmla="*/ 55320 h 173380"/>
              <a:gd name="connsiteX26" fmla="*/ 17469 w 119874"/>
              <a:gd name="connsiteY26" fmla="*/ 43673 h 173380"/>
              <a:gd name="connsiteX27" fmla="*/ 11646 w 119874"/>
              <a:gd name="connsiteY27" fmla="*/ 29116 h 173380"/>
              <a:gd name="connsiteX28" fmla="*/ 2911 w 119874"/>
              <a:gd name="connsiteY28" fmla="*/ 20381 h 173380"/>
              <a:gd name="connsiteX29" fmla="*/ 0 w 119874"/>
              <a:gd name="connsiteY29" fmla="*/ 14558 h 173380"/>
              <a:gd name="connsiteX30" fmla="*/ 0 w 119874"/>
              <a:gd name="connsiteY30" fmla="*/ 8735 h 173380"/>
              <a:gd name="connsiteX31" fmla="*/ 0 w 119874"/>
              <a:gd name="connsiteY31" fmla="*/ 2912 h 173380"/>
              <a:gd name="connsiteX32" fmla="*/ 2911 w 119874"/>
              <a:gd name="connsiteY32" fmla="*/ 0 h 173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19874" h="173380">
                <a:moveTo>
                  <a:pt x="2911" y="0"/>
                </a:moveTo>
                <a:lnTo>
                  <a:pt x="5823" y="0"/>
                </a:lnTo>
                <a:lnTo>
                  <a:pt x="11646" y="2912"/>
                </a:lnTo>
                <a:lnTo>
                  <a:pt x="17469" y="2912"/>
                </a:lnTo>
                <a:lnTo>
                  <a:pt x="23292" y="5823"/>
                </a:lnTo>
                <a:lnTo>
                  <a:pt x="29115" y="8735"/>
                </a:lnTo>
                <a:lnTo>
                  <a:pt x="37850" y="14558"/>
                </a:lnTo>
                <a:lnTo>
                  <a:pt x="52408" y="20381"/>
                </a:lnTo>
                <a:lnTo>
                  <a:pt x="64054" y="29116"/>
                </a:lnTo>
                <a:lnTo>
                  <a:pt x="72788" y="37850"/>
                </a:lnTo>
                <a:lnTo>
                  <a:pt x="87346" y="43673"/>
                </a:lnTo>
                <a:lnTo>
                  <a:pt x="96081" y="49497"/>
                </a:lnTo>
                <a:lnTo>
                  <a:pt x="104816" y="52408"/>
                </a:lnTo>
                <a:lnTo>
                  <a:pt x="110639" y="55320"/>
                </a:lnTo>
                <a:lnTo>
                  <a:pt x="119874" y="55320"/>
                </a:lnTo>
                <a:lnTo>
                  <a:pt x="101083" y="168065"/>
                </a:lnTo>
                <a:lnTo>
                  <a:pt x="99312" y="173380"/>
                </a:lnTo>
                <a:lnTo>
                  <a:pt x="98992" y="171782"/>
                </a:lnTo>
                <a:lnTo>
                  <a:pt x="96081" y="160135"/>
                </a:lnTo>
                <a:lnTo>
                  <a:pt x="90258" y="148489"/>
                </a:lnTo>
                <a:lnTo>
                  <a:pt x="81523" y="131020"/>
                </a:lnTo>
                <a:lnTo>
                  <a:pt x="75700" y="119374"/>
                </a:lnTo>
                <a:lnTo>
                  <a:pt x="64054" y="101904"/>
                </a:lnTo>
                <a:lnTo>
                  <a:pt x="55319" y="87347"/>
                </a:lnTo>
                <a:lnTo>
                  <a:pt x="40761" y="66966"/>
                </a:lnTo>
                <a:lnTo>
                  <a:pt x="29115" y="55320"/>
                </a:lnTo>
                <a:lnTo>
                  <a:pt x="17469" y="43673"/>
                </a:lnTo>
                <a:lnTo>
                  <a:pt x="11646" y="29116"/>
                </a:lnTo>
                <a:lnTo>
                  <a:pt x="2911" y="20381"/>
                </a:lnTo>
                <a:lnTo>
                  <a:pt x="0" y="14558"/>
                </a:lnTo>
                <a:lnTo>
                  <a:pt x="0" y="8735"/>
                </a:lnTo>
                <a:lnTo>
                  <a:pt x="0" y="2912"/>
                </a:lnTo>
                <a:lnTo>
                  <a:pt x="2911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695459" y="1909157"/>
            <a:ext cx="5053005" cy="2246769"/>
            <a:chOff x="3561063" y="1851670"/>
            <a:chExt cx="5053005" cy="2246769"/>
          </a:xfrm>
        </p:grpSpPr>
        <p:sp>
          <p:nvSpPr>
            <p:cNvPr id="53" name="文本框 13"/>
            <p:cNvSpPr txBox="1"/>
            <p:nvPr/>
          </p:nvSpPr>
          <p:spPr>
            <a:xfrm>
              <a:off x="3561063" y="1851670"/>
              <a:ext cx="5053005" cy="22467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    上下结构，注意在田字格中上下两部分所占比例。上半部分相对紧凑，下半部分比较疏朗。右上部分是“  ”，不要错写成“刃”。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6876256" y="3299475"/>
              <a:ext cx="303869" cy="258116"/>
              <a:chOff x="4283968" y="4642712"/>
              <a:chExt cx="1024865" cy="870554"/>
            </a:xfrm>
          </p:grpSpPr>
          <p:sp>
            <p:nvSpPr>
              <p:cNvPr id="29" name="Freeform 10"/>
              <p:cNvSpPr>
                <a:spLocks/>
              </p:cNvSpPr>
              <p:nvPr/>
            </p:nvSpPr>
            <p:spPr bwMode="auto">
              <a:xfrm>
                <a:off x="5023501" y="5012480"/>
                <a:ext cx="285332" cy="171780"/>
              </a:xfrm>
              <a:custGeom>
                <a:avLst/>
                <a:gdLst>
                  <a:gd name="T0" fmla="*/ 64 w 98"/>
                  <a:gd name="T1" fmla="*/ 9 h 59"/>
                  <a:gd name="T2" fmla="*/ 70 w 98"/>
                  <a:gd name="T3" fmla="*/ 11 h 59"/>
                  <a:gd name="T4" fmla="*/ 76 w 98"/>
                  <a:gd name="T5" fmla="*/ 12 h 59"/>
                  <a:gd name="T6" fmla="*/ 81 w 98"/>
                  <a:gd name="T7" fmla="*/ 14 h 59"/>
                  <a:gd name="T8" fmla="*/ 86 w 98"/>
                  <a:gd name="T9" fmla="*/ 17 h 59"/>
                  <a:gd name="T10" fmla="*/ 89 w 98"/>
                  <a:gd name="T11" fmla="*/ 19 h 59"/>
                  <a:gd name="T12" fmla="*/ 92 w 98"/>
                  <a:gd name="T13" fmla="*/ 21 h 59"/>
                  <a:gd name="T14" fmla="*/ 94 w 98"/>
                  <a:gd name="T15" fmla="*/ 23 h 59"/>
                  <a:gd name="T16" fmla="*/ 95 w 98"/>
                  <a:gd name="T17" fmla="*/ 24 h 59"/>
                  <a:gd name="T18" fmla="*/ 97 w 98"/>
                  <a:gd name="T19" fmla="*/ 30 h 59"/>
                  <a:gd name="T20" fmla="*/ 98 w 98"/>
                  <a:gd name="T21" fmla="*/ 34 h 59"/>
                  <a:gd name="T22" fmla="*/ 98 w 98"/>
                  <a:gd name="T23" fmla="*/ 40 h 59"/>
                  <a:gd name="T24" fmla="*/ 98 w 98"/>
                  <a:gd name="T25" fmla="*/ 46 h 59"/>
                  <a:gd name="T26" fmla="*/ 98 w 98"/>
                  <a:gd name="T27" fmla="*/ 49 h 59"/>
                  <a:gd name="T28" fmla="*/ 97 w 98"/>
                  <a:gd name="T29" fmla="*/ 51 h 59"/>
                  <a:gd name="T30" fmla="*/ 95 w 98"/>
                  <a:gd name="T31" fmla="*/ 53 h 59"/>
                  <a:gd name="T32" fmla="*/ 94 w 98"/>
                  <a:gd name="T33" fmla="*/ 56 h 59"/>
                  <a:gd name="T34" fmla="*/ 92 w 98"/>
                  <a:gd name="T35" fmla="*/ 57 h 59"/>
                  <a:gd name="T36" fmla="*/ 90 w 98"/>
                  <a:gd name="T37" fmla="*/ 59 h 59"/>
                  <a:gd name="T38" fmla="*/ 88 w 98"/>
                  <a:gd name="T39" fmla="*/ 59 h 59"/>
                  <a:gd name="T40" fmla="*/ 85 w 98"/>
                  <a:gd name="T41" fmla="*/ 59 h 59"/>
                  <a:gd name="T42" fmla="*/ 82 w 98"/>
                  <a:gd name="T43" fmla="*/ 59 h 59"/>
                  <a:gd name="T44" fmla="*/ 80 w 98"/>
                  <a:gd name="T45" fmla="*/ 59 h 59"/>
                  <a:gd name="T46" fmla="*/ 78 w 98"/>
                  <a:gd name="T47" fmla="*/ 58 h 59"/>
                  <a:gd name="T48" fmla="*/ 75 w 98"/>
                  <a:gd name="T49" fmla="*/ 57 h 59"/>
                  <a:gd name="T50" fmla="*/ 72 w 98"/>
                  <a:gd name="T51" fmla="*/ 55 h 59"/>
                  <a:gd name="T52" fmla="*/ 67 w 98"/>
                  <a:gd name="T53" fmla="*/ 52 h 59"/>
                  <a:gd name="T54" fmla="*/ 62 w 98"/>
                  <a:gd name="T55" fmla="*/ 50 h 59"/>
                  <a:gd name="T56" fmla="*/ 57 w 98"/>
                  <a:gd name="T57" fmla="*/ 48 h 59"/>
                  <a:gd name="T58" fmla="*/ 52 w 98"/>
                  <a:gd name="T59" fmla="*/ 45 h 59"/>
                  <a:gd name="T60" fmla="*/ 45 w 98"/>
                  <a:gd name="T61" fmla="*/ 40 h 59"/>
                  <a:gd name="T62" fmla="*/ 39 w 98"/>
                  <a:gd name="T63" fmla="*/ 37 h 59"/>
                  <a:gd name="T64" fmla="*/ 32 w 98"/>
                  <a:gd name="T65" fmla="*/ 33 h 59"/>
                  <a:gd name="T66" fmla="*/ 25 w 98"/>
                  <a:gd name="T67" fmla="*/ 27 h 59"/>
                  <a:gd name="T68" fmla="*/ 17 w 98"/>
                  <a:gd name="T69" fmla="*/ 23 h 59"/>
                  <a:gd name="T70" fmla="*/ 9 w 98"/>
                  <a:gd name="T71" fmla="*/ 18 h 59"/>
                  <a:gd name="T72" fmla="*/ 0 w 98"/>
                  <a:gd name="T73" fmla="*/ 11 h 59"/>
                  <a:gd name="T74" fmla="*/ 6 w 98"/>
                  <a:gd name="T75" fmla="*/ 8 h 59"/>
                  <a:gd name="T76" fmla="*/ 12 w 98"/>
                  <a:gd name="T77" fmla="*/ 5 h 59"/>
                  <a:gd name="T78" fmla="*/ 18 w 98"/>
                  <a:gd name="T79" fmla="*/ 2 h 59"/>
                  <a:gd name="T80" fmla="*/ 24 w 98"/>
                  <a:gd name="T81" fmla="*/ 0 h 59"/>
                  <a:gd name="T82" fmla="*/ 27 w 98"/>
                  <a:gd name="T83" fmla="*/ 1 h 59"/>
                  <a:gd name="T84" fmla="*/ 31 w 98"/>
                  <a:gd name="T85" fmla="*/ 1 h 59"/>
                  <a:gd name="T86" fmla="*/ 35 w 98"/>
                  <a:gd name="T87" fmla="*/ 1 h 59"/>
                  <a:gd name="T88" fmla="*/ 40 w 98"/>
                  <a:gd name="T89" fmla="*/ 2 h 59"/>
                  <a:gd name="T90" fmla="*/ 45 w 98"/>
                  <a:gd name="T91" fmla="*/ 4 h 59"/>
                  <a:gd name="T92" fmla="*/ 51 w 98"/>
                  <a:gd name="T93" fmla="*/ 5 h 59"/>
                  <a:gd name="T94" fmla="*/ 56 w 98"/>
                  <a:gd name="T95" fmla="*/ 7 h 59"/>
                  <a:gd name="T96" fmla="*/ 64 w 98"/>
                  <a:gd name="T97" fmla="*/ 9 h 59"/>
                  <a:gd name="T98" fmla="*/ 64 w 98"/>
                  <a:gd name="T99" fmla="*/ 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98" h="59">
                    <a:moveTo>
                      <a:pt x="64" y="9"/>
                    </a:moveTo>
                    <a:lnTo>
                      <a:pt x="70" y="11"/>
                    </a:lnTo>
                    <a:lnTo>
                      <a:pt x="76" y="12"/>
                    </a:lnTo>
                    <a:lnTo>
                      <a:pt x="81" y="14"/>
                    </a:lnTo>
                    <a:lnTo>
                      <a:pt x="86" y="17"/>
                    </a:lnTo>
                    <a:lnTo>
                      <a:pt x="89" y="19"/>
                    </a:lnTo>
                    <a:lnTo>
                      <a:pt x="92" y="21"/>
                    </a:lnTo>
                    <a:lnTo>
                      <a:pt x="94" y="23"/>
                    </a:lnTo>
                    <a:lnTo>
                      <a:pt x="95" y="24"/>
                    </a:lnTo>
                    <a:lnTo>
                      <a:pt x="97" y="30"/>
                    </a:lnTo>
                    <a:lnTo>
                      <a:pt x="98" y="34"/>
                    </a:lnTo>
                    <a:lnTo>
                      <a:pt x="98" y="40"/>
                    </a:lnTo>
                    <a:lnTo>
                      <a:pt x="98" y="46"/>
                    </a:lnTo>
                    <a:lnTo>
                      <a:pt x="98" y="49"/>
                    </a:lnTo>
                    <a:lnTo>
                      <a:pt x="97" y="51"/>
                    </a:lnTo>
                    <a:lnTo>
                      <a:pt x="95" y="53"/>
                    </a:lnTo>
                    <a:lnTo>
                      <a:pt x="94" y="56"/>
                    </a:lnTo>
                    <a:lnTo>
                      <a:pt x="92" y="57"/>
                    </a:lnTo>
                    <a:lnTo>
                      <a:pt x="90" y="59"/>
                    </a:lnTo>
                    <a:lnTo>
                      <a:pt x="88" y="59"/>
                    </a:lnTo>
                    <a:lnTo>
                      <a:pt x="85" y="59"/>
                    </a:lnTo>
                    <a:lnTo>
                      <a:pt x="82" y="59"/>
                    </a:lnTo>
                    <a:lnTo>
                      <a:pt x="80" y="59"/>
                    </a:lnTo>
                    <a:lnTo>
                      <a:pt x="78" y="58"/>
                    </a:lnTo>
                    <a:lnTo>
                      <a:pt x="75" y="57"/>
                    </a:lnTo>
                    <a:lnTo>
                      <a:pt x="72" y="55"/>
                    </a:lnTo>
                    <a:lnTo>
                      <a:pt x="67" y="52"/>
                    </a:lnTo>
                    <a:lnTo>
                      <a:pt x="62" y="50"/>
                    </a:lnTo>
                    <a:lnTo>
                      <a:pt x="57" y="48"/>
                    </a:lnTo>
                    <a:lnTo>
                      <a:pt x="52" y="45"/>
                    </a:lnTo>
                    <a:lnTo>
                      <a:pt x="45" y="40"/>
                    </a:lnTo>
                    <a:lnTo>
                      <a:pt x="39" y="37"/>
                    </a:lnTo>
                    <a:lnTo>
                      <a:pt x="32" y="33"/>
                    </a:lnTo>
                    <a:lnTo>
                      <a:pt x="25" y="27"/>
                    </a:lnTo>
                    <a:lnTo>
                      <a:pt x="17" y="23"/>
                    </a:lnTo>
                    <a:lnTo>
                      <a:pt x="9" y="18"/>
                    </a:lnTo>
                    <a:lnTo>
                      <a:pt x="0" y="11"/>
                    </a:lnTo>
                    <a:lnTo>
                      <a:pt x="6" y="8"/>
                    </a:lnTo>
                    <a:lnTo>
                      <a:pt x="12" y="5"/>
                    </a:lnTo>
                    <a:lnTo>
                      <a:pt x="18" y="2"/>
                    </a:lnTo>
                    <a:lnTo>
                      <a:pt x="24" y="0"/>
                    </a:lnTo>
                    <a:lnTo>
                      <a:pt x="27" y="1"/>
                    </a:lnTo>
                    <a:lnTo>
                      <a:pt x="31" y="1"/>
                    </a:lnTo>
                    <a:lnTo>
                      <a:pt x="35" y="1"/>
                    </a:lnTo>
                    <a:lnTo>
                      <a:pt x="40" y="2"/>
                    </a:lnTo>
                    <a:lnTo>
                      <a:pt x="45" y="4"/>
                    </a:lnTo>
                    <a:lnTo>
                      <a:pt x="51" y="5"/>
                    </a:lnTo>
                    <a:lnTo>
                      <a:pt x="56" y="7"/>
                    </a:lnTo>
                    <a:lnTo>
                      <a:pt x="64" y="9"/>
                    </a:lnTo>
                    <a:lnTo>
                      <a:pt x="64" y="9"/>
                    </a:lnTo>
                  </a:path>
                </a:pathLst>
              </a:custGeom>
              <a:solidFill>
                <a:schemeClr val="tx1"/>
              </a:solidFill>
              <a:ln w="3175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15"/>
              <p:cNvSpPr>
                <a:spLocks/>
              </p:cNvSpPr>
              <p:nvPr/>
            </p:nvSpPr>
            <p:spPr bwMode="auto">
              <a:xfrm>
                <a:off x="4283968" y="4773733"/>
                <a:ext cx="518256" cy="739533"/>
              </a:xfrm>
              <a:custGeom>
                <a:avLst/>
                <a:gdLst>
                  <a:gd name="T0" fmla="*/ 0 w 178"/>
                  <a:gd name="T1" fmla="*/ 252 h 254"/>
                  <a:gd name="T2" fmla="*/ 2 w 178"/>
                  <a:gd name="T3" fmla="*/ 247 h 254"/>
                  <a:gd name="T4" fmla="*/ 8 w 178"/>
                  <a:gd name="T5" fmla="*/ 240 h 254"/>
                  <a:gd name="T6" fmla="*/ 18 w 178"/>
                  <a:gd name="T7" fmla="*/ 230 h 254"/>
                  <a:gd name="T8" fmla="*/ 31 w 178"/>
                  <a:gd name="T9" fmla="*/ 218 h 254"/>
                  <a:gd name="T10" fmla="*/ 45 w 178"/>
                  <a:gd name="T11" fmla="*/ 205 h 254"/>
                  <a:gd name="T12" fmla="*/ 59 w 178"/>
                  <a:gd name="T13" fmla="*/ 188 h 254"/>
                  <a:gd name="T14" fmla="*/ 75 w 178"/>
                  <a:gd name="T15" fmla="*/ 168 h 254"/>
                  <a:gd name="T16" fmla="*/ 90 w 178"/>
                  <a:gd name="T17" fmla="*/ 146 h 254"/>
                  <a:gd name="T18" fmla="*/ 104 w 178"/>
                  <a:gd name="T19" fmla="*/ 125 h 254"/>
                  <a:gd name="T20" fmla="*/ 115 w 178"/>
                  <a:gd name="T21" fmla="*/ 104 h 254"/>
                  <a:gd name="T22" fmla="*/ 124 w 178"/>
                  <a:gd name="T23" fmla="*/ 83 h 254"/>
                  <a:gd name="T24" fmla="*/ 130 w 178"/>
                  <a:gd name="T25" fmla="*/ 62 h 254"/>
                  <a:gd name="T26" fmla="*/ 134 w 178"/>
                  <a:gd name="T27" fmla="*/ 41 h 254"/>
                  <a:gd name="T28" fmla="*/ 135 w 178"/>
                  <a:gd name="T29" fmla="*/ 24 h 254"/>
                  <a:gd name="T30" fmla="*/ 135 w 178"/>
                  <a:gd name="T31" fmla="*/ 7 h 254"/>
                  <a:gd name="T32" fmla="*/ 141 w 178"/>
                  <a:gd name="T33" fmla="*/ 3 h 254"/>
                  <a:gd name="T34" fmla="*/ 150 w 178"/>
                  <a:gd name="T35" fmla="*/ 7 h 254"/>
                  <a:gd name="T36" fmla="*/ 158 w 178"/>
                  <a:gd name="T37" fmla="*/ 12 h 254"/>
                  <a:gd name="T38" fmla="*/ 165 w 178"/>
                  <a:gd name="T39" fmla="*/ 16 h 254"/>
                  <a:gd name="T40" fmla="*/ 170 w 178"/>
                  <a:gd name="T41" fmla="*/ 20 h 254"/>
                  <a:gd name="T42" fmla="*/ 173 w 178"/>
                  <a:gd name="T43" fmla="*/ 24 h 254"/>
                  <a:gd name="T44" fmla="*/ 176 w 178"/>
                  <a:gd name="T45" fmla="*/ 27 h 254"/>
                  <a:gd name="T46" fmla="*/ 178 w 178"/>
                  <a:gd name="T47" fmla="*/ 30 h 254"/>
                  <a:gd name="T48" fmla="*/ 177 w 178"/>
                  <a:gd name="T49" fmla="*/ 36 h 254"/>
                  <a:gd name="T50" fmla="*/ 176 w 178"/>
                  <a:gd name="T51" fmla="*/ 44 h 254"/>
                  <a:gd name="T52" fmla="*/ 171 w 178"/>
                  <a:gd name="T53" fmla="*/ 57 h 254"/>
                  <a:gd name="T54" fmla="*/ 168 w 178"/>
                  <a:gd name="T55" fmla="*/ 66 h 254"/>
                  <a:gd name="T56" fmla="*/ 166 w 178"/>
                  <a:gd name="T57" fmla="*/ 75 h 254"/>
                  <a:gd name="T58" fmla="*/ 162 w 178"/>
                  <a:gd name="T59" fmla="*/ 86 h 254"/>
                  <a:gd name="T60" fmla="*/ 152 w 178"/>
                  <a:gd name="T61" fmla="*/ 107 h 254"/>
                  <a:gd name="T62" fmla="*/ 139 w 178"/>
                  <a:gd name="T63" fmla="*/ 129 h 254"/>
                  <a:gd name="T64" fmla="*/ 126 w 178"/>
                  <a:gd name="T65" fmla="*/ 150 h 254"/>
                  <a:gd name="T66" fmla="*/ 108 w 178"/>
                  <a:gd name="T67" fmla="*/ 170 h 254"/>
                  <a:gd name="T68" fmla="*/ 92 w 178"/>
                  <a:gd name="T69" fmla="*/ 190 h 254"/>
                  <a:gd name="T70" fmla="*/ 75 w 178"/>
                  <a:gd name="T71" fmla="*/ 207 h 254"/>
                  <a:gd name="T72" fmla="*/ 57 w 178"/>
                  <a:gd name="T73" fmla="*/ 221 h 254"/>
                  <a:gd name="T74" fmla="*/ 40 w 178"/>
                  <a:gd name="T75" fmla="*/ 234 h 254"/>
                  <a:gd name="T76" fmla="*/ 25 w 178"/>
                  <a:gd name="T77" fmla="*/ 245 h 254"/>
                  <a:gd name="T78" fmla="*/ 13 w 178"/>
                  <a:gd name="T79" fmla="*/ 251 h 254"/>
                  <a:gd name="T80" fmla="*/ 4 w 178"/>
                  <a:gd name="T81" fmla="*/ 254 h 254"/>
                  <a:gd name="T82" fmla="*/ 1 w 178"/>
                  <a:gd name="T83" fmla="*/ 253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78" h="254">
                    <a:moveTo>
                      <a:pt x="1" y="253"/>
                    </a:moveTo>
                    <a:lnTo>
                      <a:pt x="0" y="252"/>
                    </a:lnTo>
                    <a:lnTo>
                      <a:pt x="1" y="249"/>
                    </a:lnTo>
                    <a:lnTo>
                      <a:pt x="2" y="247"/>
                    </a:lnTo>
                    <a:lnTo>
                      <a:pt x="4" y="244"/>
                    </a:lnTo>
                    <a:lnTo>
                      <a:pt x="8" y="240"/>
                    </a:lnTo>
                    <a:lnTo>
                      <a:pt x="13" y="235"/>
                    </a:lnTo>
                    <a:lnTo>
                      <a:pt x="18" y="230"/>
                    </a:lnTo>
                    <a:lnTo>
                      <a:pt x="25" y="223"/>
                    </a:lnTo>
                    <a:lnTo>
                      <a:pt x="31" y="218"/>
                    </a:lnTo>
                    <a:lnTo>
                      <a:pt x="38" y="211"/>
                    </a:lnTo>
                    <a:lnTo>
                      <a:pt x="45" y="205"/>
                    </a:lnTo>
                    <a:lnTo>
                      <a:pt x="53" y="196"/>
                    </a:lnTo>
                    <a:lnTo>
                      <a:pt x="59" y="188"/>
                    </a:lnTo>
                    <a:lnTo>
                      <a:pt x="67" y="178"/>
                    </a:lnTo>
                    <a:lnTo>
                      <a:pt x="75" y="168"/>
                    </a:lnTo>
                    <a:lnTo>
                      <a:pt x="82" y="157"/>
                    </a:lnTo>
                    <a:lnTo>
                      <a:pt x="90" y="146"/>
                    </a:lnTo>
                    <a:lnTo>
                      <a:pt x="97" y="135"/>
                    </a:lnTo>
                    <a:lnTo>
                      <a:pt x="104" y="125"/>
                    </a:lnTo>
                    <a:lnTo>
                      <a:pt x="109" y="115"/>
                    </a:lnTo>
                    <a:lnTo>
                      <a:pt x="115" y="104"/>
                    </a:lnTo>
                    <a:lnTo>
                      <a:pt x="120" y="93"/>
                    </a:lnTo>
                    <a:lnTo>
                      <a:pt x="124" y="83"/>
                    </a:lnTo>
                    <a:lnTo>
                      <a:pt x="127" y="72"/>
                    </a:lnTo>
                    <a:lnTo>
                      <a:pt x="130" y="62"/>
                    </a:lnTo>
                    <a:lnTo>
                      <a:pt x="132" y="51"/>
                    </a:lnTo>
                    <a:lnTo>
                      <a:pt x="134" y="41"/>
                    </a:lnTo>
                    <a:lnTo>
                      <a:pt x="135" y="32"/>
                    </a:lnTo>
                    <a:lnTo>
                      <a:pt x="135" y="24"/>
                    </a:lnTo>
                    <a:lnTo>
                      <a:pt x="137" y="15"/>
                    </a:lnTo>
                    <a:lnTo>
                      <a:pt x="135" y="7"/>
                    </a:lnTo>
                    <a:lnTo>
                      <a:pt x="135" y="0"/>
                    </a:lnTo>
                    <a:lnTo>
                      <a:pt x="141" y="3"/>
                    </a:lnTo>
                    <a:lnTo>
                      <a:pt x="145" y="5"/>
                    </a:lnTo>
                    <a:lnTo>
                      <a:pt x="150" y="7"/>
                    </a:lnTo>
                    <a:lnTo>
                      <a:pt x="154" y="10"/>
                    </a:lnTo>
                    <a:lnTo>
                      <a:pt x="158" y="12"/>
                    </a:lnTo>
                    <a:lnTo>
                      <a:pt x="162" y="14"/>
                    </a:lnTo>
                    <a:lnTo>
                      <a:pt x="165" y="16"/>
                    </a:lnTo>
                    <a:lnTo>
                      <a:pt x="167" y="18"/>
                    </a:lnTo>
                    <a:lnTo>
                      <a:pt x="170" y="20"/>
                    </a:lnTo>
                    <a:lnTo>
                      <a:pt x="171" y="21"/>
                    </a:lnTo>
                    <a:lnTo>
                      <a:pt x="173" y="24"/>
                    </a:lnTo>
                    <a:lnTo>
                      <a:pt x="175" y="26"/>
                    </a:lnTo>
                    <a:lnTo>
                      <a:pt x="176" y="27"/>
                    </a:lnTo>
                    <a:lnTo>
                      <a:pt x="177" y="29"/>
                    </a:lnTo>
                    <a:lnTo>
                      <a:pt x="178" y="30"/>
                    </a:lnTo>
                    <a:lnTo>
                      <a:pt x="178" y="32"/>
                    </a:lnTo>
                    <a:lnTo>
                      <a:pt x="177" y="36"/>
                    </a:lnTo>
                    <a:lnTo>
                      <a:pt x="177" y="40"/>
                    </a:lnTo>
                    <a:lnTo>
                      <a:pt x="176" y="44"/>
                    </a:lnTo>
                    <a:lnTo>
                      <a:pt x="173" y="51"/>
                    </a:lnTo>
                    <a:lnTo>
                      <a:pt x="171" y="57"/>
                    </a:lnTo>
                    <a:lnTo>
                      <a:pt x="170" y="62"/>
                    </a:lnTo>
                    <a:lnTo>
                      <a:pt x="168" y="66"/>
                    </a:lnTo>
                    <a:lnTo>
                      <a:pt x="167" y="70"/>
                    </a:lnTo>
                    <a:lnTo>
                      <a:pt x="166" y="75"/>
                    </a:lnTo>
                    <a:lnTo>
                      <a:pt x="164" y="80"/>
                    </a:lnTo>
                    <a:lnTo>
                      <a:pt x="162" y="86"/>
                    </a:lnTo>
                    <a:lnTo>
                      <a:pt x="156" y="96"/>
                    </a:lnTo>
                    <a:lnTo>
                      <a:pt x="152" y="107"/>
                    </a:lnTo>
                    <a:lnTo>
                      <a:pt x="145" y="118"/>
                    </a:lnTo>
                    <a:lnTo>
                      <a:pt x="139" y="129"/>
                    </a:lnTo>
                    <a:lnTo>
                      <a:pt x="132" y="140"/>
                    </a:lnTo>
                    <a:lnTo>
                      <a:pt x="126" y="150"/>
                    </a:lnTo>
                    <a:lnTo>
                      <a:pt x="117" y="160"/>
                    </a:lnTo>
                    <a:lnTo>
                      <a:pt x="108" y="170"/>
                    </a:lnTo>
                    <a:lnTo>
                      <a:pt x="100" y="180"/>
                    </a:lnTo>
                    <a:lnTo>
                      <a:pt x="92" y="190"/>
                    </a:lnTo>
                    <a:lnTo>
                      <a:pt x="83" y="198"/>
                    </a:lnTo>
                    <a:lnTo>
                      <a:pt x="75" y="207"/>
                    </a:lnTo>
                    <a:lnTo>
                      <a:pt x="66" y="215"/>
                    </a:lnTo>
                    <a:lnTo>
                      <a:pt x="57" y="221"/>
                    </a:lnTo>
                    <a:lnTo>
                      <a:pt x="49" y="228"/>
                    </a:lnTo>
                    <a:lnTo>
                      <a:pt x="40" y="234"/>
                    </a:lnTo>
                    <a:lnTo>
                      <a:pt x="32" y="240"/>
                    </a:lnTo>
                    <a:lnTo>
                      <a:pt x="25" y="245"/>
                    </a:lnTo>
                    <a:lnTo>
                      <a:pt x="18" y="248"/>
                    </a:lnTo>
                    <a:lnTo>
                      <a:pt x="13" y="251"/>
                    </a:lnTo>
                    <a:lnTo>
                      <a:pt x="8" y="253"/>
                    </a:lnTo>
                    <a:lnTo>
                      <a:pt x="4" y="254"/>
                    </a:lnTo>
                    <a:lnTo>
                      <a:pt x="2" y="254"/>
                    </a:lnTo>
                    <a:lnTo>
                      <a:pt x="1" y="253"/>
                    </a:lnTo>
                    <a:lnTo>
                      <a:pt x="1" y="253"/>
                    </a:lnTo>
                  </a:path>
                </a:pathLst>
              </a:custGeom>
              <a:solidFill>
                <a:schemeClr val="tx1"/>
              </a:solidFill>
              <a:ln w="3175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18"/>
              <p:cNvSpPr>
                <a:spLocks/>
              </p:cNvSpPr>
              <p:nvPr/>
            </p:nvSpPr>
            <p:spPr bwMode="auto">
              <a:xfrm>
                <a:off x="4382961" y="4913487"/>
                <a:ext cx="139754" cy="270773"/>
              </a:xfrm>
              <a:custGeom>
                <a:avLst/>
                <a:gdLst>
                  <a:gd name="T0" fmla="*/ 35 w 48"/>
                  <a:gd name="T1" fmla="*/ 0 h 93"/>
                  <a:gd name="T2" fmla="*/ 38 w 48"/>
                  <a:gd name="T3" fmla="*/ 3 h 93"/>
                  <a:gd name="T4" fmla="*/ 41 w 48"/>
                  <a:gd name="T5" fmla="*/ 6 h 93"/>
                  <a:gd name="T6" fmla="*/ 43 w 48"/>
                  <a:gd name="T7" fmla="*/ 10 h 93"/>
                  <a:gd name="T8" fmla="*/ 45 w 48"/>
                  <a:gd name="T9" fmla="*/ 14 h 93"/>
                  <a:gd name="T10" fmla="*/ 46 w 48"/>
                  <a:gd name="T11" fmla="*/ 18 h 93"/>
                  <a:gd name="T12" fmla="*/ 47 w 48"/>
                  <a:gd name="T13" fmla="*/ 21 h 93"/>
                  <a:gd name="T14" fmla="*/ 48 w 48"/>
                  <a:gd name="T15" fmla="*/ 26 h 93"/>
                  <a:gd name="T16" fmla="*/ 48 w 48"/>
                  <a:gd name="T17" fmla="*/ 29 h 93"/>
                  <a:gd name="T18" fmla="*/ 48 w 48"/>
                  <a:gd name="T19" fmla="*/ 33 h 93"/>
                  <a:gd name="T20" fmla="*/ 47 w 48"/>
                  <a:gd name="T21" fmla="*/ 38 h 93"/>
                  <a:gd name="T22" fmla="*/ 46 w 48"/>
                  <a:gd name="T23" fmla="*/ 43 h 93"/>
                  <a:gd name="T24" fmla="*/ 45 w 48"/>
                  <a:gd name="T25" fmla="*/ 47 h 93"/>
                  <a:gd name="T26" fmla="*/ 43 w 48"/>
                  <a:gd name="T27" fmla="*/ 53 h 93"/>
                  <a:gd name="T28" fmla="*/ 41 w 48"/>
                  <a:gd name="T29" fmla="*/ 58 h 93"/>
                  <a:gd name="T30" fmla="*/ 38 w 48"/>
                  <a:gd name="T31" fmla="*/ 64 h 93"/>
                  <a:gd name="T32" fmla="*/ 35 w 48"/>
                  <a:gd name="T33" fmla="*/ 69 h 93"/>
                  <a:gd name="T34" fmla="*/ 32 w 48"/>
                  <a:gd name="T35" fmla="*/ 74 h 93"/>
                  <a:gd name="T36" fmla="*/ 30 w 48"/>
                  <a:gd name="T37" fmla="*/ 80 h 93"/>
                  <a:gd name="T38" fmla="*/ 27 w 48"/>
                  <a:gd name="T39" fmla="*/ 84 h 93"/>
                  <a:gd name="T40" fmla="*/ 24 w 48"/>
                  <a:gd name="T41" fmla="*/ 87 h 93"/>
                  <a:gd name="T42" fmla="*/ 22 w 48"/>
                  <a:gd name="T43" fmla="*/ 90 h 93"/>
                  <a:gd name="T44" fmla="*/ 20 w 48"/>
                  <a:gd name="T45" fmla="*/ 92 h 93"/>
                  <a:gd name="T46" fmla="*/ 18 w 48"/>
                  <a:gd name="T47" fmla="*/ 93 h 93"/>
                  <a:gd name="T48" fmla="*/ 17 w 48"/>
                  <a:gd name="T49" fmla="*/ 93 h 93"/>
                  <a:gd name="T50" fmla="*/ 15 w 48"/>
                  <a:gd name="T51" fmla="*/ 93 h 93"/>
                  <a:gd name="T52" fmla="*/ 14 w 48"/>
                  <a:gd name="T53" fmla="*/ 93 h 93"/>
                  <a:gd name="T54" fmla="*/ 11 w 48"/>
                  <a:gd name="T55" fmla="*/ 91 h 93"/>
                  <a:gd name="T56" fmla="*/ 10 w 48"/>
                  <a:gd name="T57" fmla="*/ 90 h 93"/>
                  <a:gd name="T58" fmla="*/ 9 w 48"/>
                  <a:gd name="T59" fmla="*/ 87 h 93"/>
                  <a:gd name="T60" fmla="*/ 8 w 48"/>
                  <a:gd name="T61" fmla="*/ 85 h 93"/>
                  <a:gd name="T62" fmla="*/ 7 w 48"/>
                  <a:gd name="T63" fmla="*/ 83 h 93"/>
                  <a:gd name="T64" fmla="*/ 6 w 48"/>
                  <a:gd name="T65" fmla="*/ 80 h 93"/>
                  <a:gd name="T66" fmla="*/ 4 w 48"/>
                  <a:gd name="T67" fmla="*/ 74 h 93"/>
                  <a:gd name="T68" fmla="*/ 3 w 48"/>
                  <a:gd name="T69" fmla="*/ 69 h 93"/>
                  <a:gd name="T70" fmla="*/ 2 w 48"/>
                  <a:gd name="T71" fmla="*/ 67 h 93"/>
                  <a:gd name="T72" fmla="*/ 2 w 48"/>
                  <a:gd name="T73" fmla="*/ 65 h 93"/>
                  <a:gd name="T74" fmla="*/ 2 w 48"/>
                  <a:gd name="T75" fmla="*/ 62 h 93"/>
                  <a:gd name="T76" fmla="*/ 0 w 48"/>
                  <a:gd name="T77" fmla="*/ 61 h 93"/>
                  <a:gd name="T78" fmla="*/ 2 w 48"/>
                  <a:gd name="T79" fmla="*/ 60 h 93"/>
                  <a:gd name="T80" fmla="*/ 2 w 48"/>
                  <a:gd name="T81" fmla="*/ 59 h 93"/>
                  <a:gd name="T82" fmla="*/ 3 w 48"/>
                  <a:gd name="T83" fmla="*/ 58 h 93"/>
                  <a:gd name="T84" fmla="*/ 4 w 48"/>
                  <a:gd name="T85" fmla="*/ 57 h 93"/>
                  <a:gd name="T86" fmla="*/ 5 w 48"/>
                  <a:gd name="T87" fmla="*/ 55 h 93"/>
                  <a:gd name="T88" fmla="*/ 7 w 48"/>
                  <a:gd name="T89" fmla="*/ 53 h 93"/>
                  <a:gd name="T90" fmla="*/ 9 w 48"/>
                  <a:gd name="T91" fmla="*/ 51 h 93"/>
                  <a:gd name="T92" fmla="*/ 11 w 48"/>
                  <a:gd name="T93" fmla="*/ 48 h 93"/>
                  <a:gd name="T94" fmla="*/ 14 w 48"/>
                  <a:gd name="T95" fmla="*/ 45 h 93"/>
                  <a:gd name="T96" fmla="*/ 16 w 48"/>
                  <a:gd name="T97" fmla="*/ 42 h 93"/>
                  <a:gd name="T98" fmla="*/ 19 w 48"/>
                  <a:gd name="T99" fmla="*/ 38 h 93"/>
                  <a:gd name="T100" fmla="*/ 21 w 48"/>
                  <a:gd name="T101" fmla="*/ 32 h 93"/>
                  <a:gd name="T102" fmla="*/ 24 w 48"/>
                  <a:gd name="T103" fmla="*/ 26 h 93"/>
                  <a:gd name="T104" fmla="*/ 28 w 48"/>
                  <a:gd name="T105" fmla="*/ 18 h 93"/>
                  <a:gd name="T106" fmla="*/ 31 w 48"/>
                  <a:gd name="T107" fmla="*/ 9 h 93"/>
                  <a:gd name="T108" fmla="*/ 35 w 48"/>
                  <a:gd name="T109" fmla="*/ 0 h 93"/>
                  <a:gd name="T110" fmla="*/ 35 w 48"/>
                  <a:gd name="T111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8" h="93">
                    <a:moveTo>
                      <a:pt x="35" y="0"/>
                    </a:moveTo>
                    <a:lnTo>
                      <a:pt x="38" y="3"/>
                    </a:lnTo>
                    <a:lnTo>
                      <a:pt x="41" y="6"/>
                    </a:lnTo>
                    <a:lnTo>
                      <a:pt x="43" y="10"/>
                    </a:lnTo>
                    <a:lnTo>
                      <a:pt x="45" y="14"/>
                    </a:lnTo>
                    <a:lnTo>
                      <a:pt x="46" y="18"/>
                    </a:lnTo>
                    <a:lnTo>
                      <a:pt x="47" y="21"/>
                    </a:lnTo>
                    <a:lnTo>
                      <a:pt x="48" y="26"/>
                    </a:lnTo>
                    <a:lnTo>
                      <a:pt x="48" y="29"/>
                    </a:lnTo>
                    <a:lnTo>
                      <a:pt x="48" y="33"/>
                    </a:lnTo>
                    <a:lnTo>
                      <a:pt x="47" y="38"/>
                    </a:lnTo>
                    <a:lnTo>
                      <a:pt x="46" y="43"/>
                    </a:lnTo>
                    <a:lnTo>
                      <a:pt x="45" y="47"/>
                    </a:lnTo>
                    <a:lnTo>
                      <a:pt x="43" y="53"/>
                    </a:lnTo>
                    <a:lnTo>
                      <a:pt x="41" y="58"/>
                    </a:lnTo>
                    <a:lnTo>
                      <a:pt x="38" y="64"/>
                    </a:lnTo>
                    <a:lnTo>
                      <a:pt x="35" y="69"/>
                    </a:lnTo>
                    <a:lnTo>
                      <a:pt x="32" y="74"/>
                    </a:lnTo>
                    <a:lnTo>
                      <a:pt x="30" y="80"/>
                    </a:lnTo>
                    <a:lnTo>
                      <a:pt x="27" y="84"/>
                    </a:lnTo>
                    <a:lnTo>
                      <a:pt x="24" y="87"/>
                    </a:lnTo>
                    <a:lnTo>
                      <a:pt x="22" y="90"/>
                    </a:lnTo>
                    <a:lnTo>
                      <a:pt x="20" y="92"/>
                    </a:lnTo>
                    <a:lnTo>
                      <a:pt x="18" y="93"/>
                    </a:lnTo>
                    <a:lnTo>
                      <a:pt x="17" y="93"/>
                    </a:lnTo>
                    <a:lnTo>
                      <a:pt x="15" y="93"/>
                    </a:lnTo>
                    <a:lnTo>
                      <a:pt x="14" y="93"/>
                    </a:lnTo>
                    <a:lnTo>
                      <a:pt x="11" y="91"/>
                    </a:lnTo>
                    <a:lnTo>
                      <a:pt x="10" y="90"/>
                    </a:lnTo>
                    <a:lnTo>
                      <a:pt x="9" y="87"/>
                    </a:lnTo>
                    <a:lnTo>
                      <a:pt x="8" y="85"/>
                    </a:lnTo>
                    <a:lnTo>
                      <a:pt x="7" y="83"/>
                    </a:lnTo>
                    <a:lnTo>
                      <a:pt x="6" y="80"/>
                    </a:lnTo>
                    <a:lnTo>
                      <a:pt x="4" y="74"/>
                    </a:lnTo>
                    <a:lnTo>
                      <a:pt x="3" y="69"/>
                    </a:lnTo>
                    <a:lnTo>
                      <a:pt x="2" y="67"/>
                    </a:lnTo>
                    <a:lnTo>
                      <a:pt x="2" y="65"/>
                    </a:lnTo>
                    <a:lnTo>
                      <a:pt x="2" y="62"/>
                    </a:lnTo>
                    <a:lnTo>
                      <a:pt x="0" y="61"/>
                    </a:lnTo>
                    <a:lnTo>
                      <a:pt x="2" y="60"/>
                    </a:lnTo>
                    <a:lnTo>
                      <a:pt x="2" y="59"/>
                    </a:lnTo>
                    <a:lnTo>
                      <a:pt x="3" y="58"/>
                    </a:lnTo>
                    <a:lnTo>
                      <a:pt x="4" y="57"/>
                    </a:lnTo>
                    <a:lnTo>
                      <a:pt x="5" y="55"/>
                    </a:lnTo>
                    <a:lnTo>
                      <a:pt x="7" y="53"/>
                    </a:lnTo>
                    <a:lnTo>
                      <a:pt x="9" y="51"/>
                    </a:lnTo>
                    <a:lnTo>
                      <a:pt x="11" y="48"/>
                    </a:lnTo>
                    <a:lnTo>
                      <a:pt x="14" y="45"/>
                    </a:lnTo>
                    <a:lnTo>
                      <a:pt x="16" y="42"/>
                    </a:lnTo>
                    <a:lnTo>
                      <a:pt x="19" y="38"/>
                    </a:lnTo>
                    <a:lnTo>
                      <a:pt x="21" y="32"/>
                    </a:lnTo>
                    <a:lnTo>
                      <a:pt x="24" y="26"/>
                    </a:lnTo>
                    <a:lnTo>
                      <a:pt x="28" y="18"/>
                    </a:lnTo>
                    <a:lnTo>
                      <a:pt x="31" y="9"/>
                    </a:lnTo>
                    <a:lnTo>
                      <a:pt x="35" y="0"/>
                    </a:lnTo>
                    <a:lnTo>
                      <a:pt x="35" y="0"/>
                    </a:lnTo>
                  </a:path>
                </a:pathLst>
              </a:custGeom>
              <a:solidFill>
                <a:schemeClr val="tx1"/>
              </a:solidFill>
              <a:ln w="3175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任意多边形 31"/>
              <p:cNvSpPr>
                <a:spLocks/>
              </p:cNvSpPr>
              <p:nvPr/>
            </p:nvSpPr>
            <p:spPr bwMode="auto">
              <a:xfrm>
                <a:off x="4805455" y="4756606"/>
                <a:ext cx="321704" cy="702124"/>
              </a:xfrm>
              <a:custGeom>
                <a:avLst/>
                <a:gdLst>
                  <a:gd name="connsiteX0" fmla="*/ 177285 w 321702"/>
                  <a:gd name="connsiteY0" fmla="*/ 0 h 702125"/>
                  <a:gd name="connsiteX1" fmla="*/ 191452 w 321702"/>
                  <a:gd name="connsiteY1" fmla="*/ 245 h 702125"/>
                  <a:gd name="connsiteX2" fmla="*/ 249421 w 321702"/>
                  <a:gd name="connsiteY2" fmla="*/ 8616 h 702125"/>
                  <a:gd name="connsiteX3" fmla="*/ 321702 w 321702"/>
                  <a:gd name="connsiteY3" fmla="*/ 10337 h 702125"/>
                  <a:gd name="connsiteX4" fmla="*/ 319951 w 321702"/>
                  <a:gd name="connsiteY4" fmla="*/ 12088 h 702125"/>
                  <a:gd name="connsiteX5" fmla="*/ 311216 w 321702"/>
                  <a:gd name="connsiteY5" fmla="*/ 26646 h 702125"/>
                  <a:gd name="connsiteX6" fmla="*/ 308305 w 321702"/>
                  <a:gd name="connsiteY6" fmla="*/ 38292 h 702125"/>
                  <a:gd name="connsiteX7" fmla="*/ 305393 w 321702"/>
                  <a:gd name="connsiteY7" fmla="*/ 49938 h 702125"/>
                  <a:gd name="connsiteX8" fmla="*/ 299570 w 321702"/>
                  <a:gd name="connsiteY8" fmla="*/ 70319 h 702125"/>
                  <a:gd name="connsiteX9" fmla="*/ 299570 w 321702"/>
                  <a:gd name="connsiteY9" fmla="*/ 87788 h 702125"/>
                  <a:gd name="connsiteX10" fmla="*/ 296659 w 321702"/>
                  <a:gd name="connsiteY10" fmla="*/ 111081 h 702125"/>
                  <a:gd name="connsiteX11" fmla="*/ 290835 w 321702"/>
                  <a:gd name="connsiteY11" fmla="*/ 137285 h 702125"/>
                  <a:gd name="connsiteX12" fmla="*/ 285012 w 321702"/>
                  <a:gd name="connsiteY12" fmla="*/ 163489 h 702125"/>
                  <a:gd name="connsiteX13" fmla="*/ 282101 w 321702"/>
                  <a:gd name="connsiteY13" fmla="*/ 178046 h 702125"/>
                  <a:gd name="connsiteX14" fmla="*/ 276278 w 321702"/>
                  <a:gd name="connsiteY14" fmla="*/ 192604 h 702125"/>
                  <a:gd name="connsiteX15" fmla="*/ 273366 w 321702"/>
                  <a:gd name="connsiteY15" fmla="*/ 212985 h 702125"/>
                  <a:gd name="connsiteX16" fmla="*/ 267543 w 321702"/>
                  <a:gd name="connsiteY16" fmla="*/ 227543 h 702125"/>
                  <a:gd name="connsiteX17" fmla="*/ 261720 w 321702"/>
                  <a:gd name="connsiteY17" fmla="*/ 247924 h 702125"/>
                  <a:gd name="connsiteX18" fmla="*/ 258808 w 321702"/>
                  <a:gd name="connsiteY18" fmla="*/ 265393 h 702125"/>
                  <a:gd name="connsiteX19" fmla="*/ 252985 w 321702"/>
                  <a:gd name="connsiteY19" fmla="*/ 285774 h 702125"/>
                  <a:gd name="connsiteX20" fmla="*/ 247162 w 321702"/>
                  <a:gd name="connsiteY20" fmla="*/ 306155 h 702125"/>
                  <a:gd name="connsiteX21" fmla="*/ 238428 w 321702"/>
                  <a:gd name="connsiteY21" fmla="*/ 329447 h 702125"/>
                  <a:gd name="connsiteX22" fmla="*/ 232604 w 321702"/>
                  <a:gd name="connsiteY22" fmla="*/ 349828 h 702125"/>
                  <a:gd name="connsiteX23" fmla="*/ 223870 w 321702"/>
                  <a:gd name="connsiteY23" fmla="*/ 373120 h 702125"/>
                  <a:gd name="connsiteX24" fmla="*/ 218047 w 321702"/>
                  <a:gd name="connsiteY24" fmla="*/ 399324 h 702125"/>
                  <a:gd name="connsiteX25" fmla="*/ 212224 w 321702"/>
                  <a:gd name="connsiteY25" fmla="*/ 422616 h 702125"/>
                  <a:gd name="connsiteX26" fmla="*/ 206401 w 321702"/>
                  <a:gd name="connsiteY26" fmla="*/ 445909 h 702125"/>
                  <a:gd name="connsiteX27" fmla="*/ 197666 w 321702"/>
                  <a:gd name="connsiteY27" fmla="*/ 469201 h 702125"/>
                  <a:gd name="connsiteX28" fmla="*/ 188931 w 321702"/>
                  <a:gd name="connsiteY28" fmla="*/ 486671 h 702125"/>
                  <a:gd name="connsiteX29" fmla="*/ 183108 w 321702"/>
                  <a:gd name="connsiteY29" fmla="*/ 509963 h 702125"/>
                  <a:gd name="connsiteX30" fmla="*/ 177285 w 321702"/>
                  <a:gd name="connsiteY30" fmla="*/ 527432 h 702125"/>
                  <a:gd name="connsiteX31" fmla="*/ 171462 w 321702"/>
                  <a:gd name="connsiteY31" fmla="*/ 544902 h 702125"/>
                  <a:gd name="connsiteX32" fmla="*/ 159816 w 321702"/>
                  <a:gd name="connsiteY32" fmla="*/ 559459 h 702125"/>
                  <a:gd name="connsiteX33" fmla="*/ 153993 w 321702"/>
                  <a:gd name="connsiteY33" fmla="*/ 574017 h 702125"/>
                  <a:gd name="connsiteX34" fmla="*/ 148170 w 321702"/>
                  <a:gd name="connsiteY34" fmla="*/ 588575 h 702125"/>
                  <a:gd name="connsiteX35" fmla="*/ 142346 w 321702"/>
                  <a:gd name="connsiteY35" fmla="*/ 600221 h 702125"/>
                  <a:gd name="connsiteX36" fmla="*/ 136523 w 321702"/>
                  <a:gd name="connsiteY36" fmla="*/ 614779 h 702125"/>
                  <a:gd name="connsiteX37" fmla="*/ 127789 w 321702"/>
                  <a:gd name="connsiteY37" fmla="*/ 623513 h 702125"/>
                  <a:gd name="connsiteX38" fmla="*/ 121966 w 321702"/>
                  <a:gd name="connsiteY38" fmla="*/ 632248 h 702125"/>
                  <a:gd name="connsiteX39" fmla="*/ 116142 w 321702"/>
                  <a:gd name="connsiteY39" fmla="*/ 638071 h 702125"/>
                  <a:gd name="connsiteX40" fmla="*/ 110319 w 321702"/>
                  <a:gd name="connsiteY40" fmla="*/ 643894 h 702125"/>
                  <a:gd name="connsiteX41" fmla="*/ 98673 w 321702"/>
                  <a:gd name="connsiteY41" fmla="*/ 661363 h 702125"/>
                  <a:gd name="connsiteX42" fmla="*/ 84115 w 321702"/>
                  <a:gd name="connsiteY42" fmla="*/ 670098 h 702125"/>
                  <a:gd name="connsiteX43" fmla="*/ 72469 w 321702"/>
                  <a:gd name="connsiteY43" fmla="*/ 678833 h 702125"/>
                  <a:gd name="connsiteX44" fmla="*/ 63735 w 321702"/>
                  <a:gd name="connsiteY44" fmla="*/ 690479 h 702125"/>
                  <a:gd name="connsiteX45" fmla="*/ 55000 w 321702"/>
                  <a:gd name="connsiteY45" fmla="*/ 693391 h 702125"/>
                  <a:gd name="connsiteX46" fmla="*/ 46265 w 321702"/>
                  <a:gd name="connsiteY46" fmla="*/ 699214 h 702125"/>
                  <a:gd name="connsiteX47" fmla="*/ 40442 w 321702"/>
                  <a:gd name="connsiteY47" fmla="*/ 699214 h 702125"/>
                  <a:gd name="connsiteX48" fmla="*/ 34619 w 321702"/>
                  <a:gd name="connsiteY48" fmla="*/ 702125 h 702125"/>
                  <a:gd name="connsiteX49" fmla="*/ 28796 w 321702"/>
                  <a:gd name="connsiteY49" fmla="*/ 699214 h 702125"/>
                  <a:gd name="connsiteX50" fmla="*/ 25884 w 321702"/>
                  <a:gd name="connsiteY50" fmla="*/ 699214 h 702125"/>
                  <a:gd name="connsiteX51" fmla="*/ 17150 w 321702"/>
                  <a:gd name="connsiteY51" fmla="*/ 696302 h 702125"/>
                  <a:gd name="connsiteX52" fmla="*/ 14238 w 321702"/>
                  <a:gd name="connsiteY52" fmla="*/ 690479 h 702125"/>
                  <a:gd name="connsiteX53" fmla="*/ 11327 w 321702"/>
                  <a:gd name="connsiteY53" fmla="*/ 681744 h 702125"/>
                  <a:gd name="connsiteX54" fmla="*/ 8415 w 321702"/>
                  <a:gd name="connsiteY54" fmla="*/ 673010 h 702125"/>
                  <a:gd name="connsiteX55" fmla="*/ 5504 w 321702"/>
                  <a:gd name="connsiteY55" fmla="*/ 664275 h 702125"/>
                  <a:gd name="connsiteX56" fmla="*/ 2592 w 321702"/>
                  <a:gd name="connsiteY56" fmla="*/ 655540 h 702125"/>
                  <a:gd name="connsiteX57" fmla="*/ 0 w 321702"/>
                  <a:gd name="connsiteY57" fmla="*/ 642581 h 702125"/>
                  <a:gd name="connsiteX58" fmla="*/ 1771 w 321702"/>
                  <a:gd name="connsiteY58" fmla="*/ 637266 h 702125"/>
                  <a:gd name="connsiteX59" fmla="*/ 20562 w 321702"/>
                  <a:gd name="connsiteY59" fmla="*/ 524521 h 702125"/>
                  <a:gd name="connsiteX60" fmla="*/ 22973 w 321702"/>
                  <a:gd name="connsiteY60" fmla="*/ 524521 h 702125"/>
                  <a:gd name="connsiteX61" fmla="*/ 28796 w 321702"/>
                  <a:gd name="connsiteY61" fmla="*/ 524521 h 702125"/>
                  <a:gd name="connsiteX62" fmla="*/ 34619 w 321702"/>
                  <a:gd name="connsiteY62" fmla="*/ 521609 h 702125"/>
                  <a:gd name="connsiteX63" fmla="*/ 37531 w 321702"/>
                  <a:gd name="connsiteY63" fmla="*/ 521609 h 702125"/>
                  <a:gd name="connsiteX64" fmla="*/ 43354 w 321702"/>
                  <a:gd name="connsiteY64" fmla="*/ 515786 h 702125"/>
                  <a:gd name="connsiteX65" fmla="*/ 46265 w 321702"/>
                  <a:gd name="connsiteY65" fmla="*/ 512874 h 702125"/>
                  <a:gd name="connsiteX66" fmla="*/ 49177 w 321702"/>
                  <a:gd name="connsiteY66" fmla="*/ 507051 h 702125"/>
                  <a:gd name="connsiteX67" fmla="*/ 55000 w 321702"/>
                  <a:gd name="connsiteY67" fmla="*/ 498317 h 702125"/>
                  <a:gd name="connsiteX68" fmla="*/ 60823 w 321702"/>
                  <a:gd name="connsiteY68" fmla="*/ 489582 h 702125"/>
                  <a:gd name="connsiteX69" fmla="*/ 66646 w 321702"/>
                  <a:gd name="connsiteY69" fmla="*/ 480847 h 702125"/>
                  <a:gd name="connsiteX70" fmla="*/ 72469 w 321702"/>
                  <a:gd name="connsiteY70" fmla="*/ 472113 h 702125"/>
                  <a:gd name="connsiteX71" fmla="*/ 75381 w 321702"/>
                  <a:gd name="connsiteY71" fmla="*/ 457555 h 702125"/>
                  <a:gd name="connsiteX72" fmla="*/ 81204 w 321702"/>
                  <a:gd name="connsiteY72" fmla="*/ 445909 h 702125"/>
                  <a:gd name="connsiteX73" fmla="*/ 87027 w 321702"/>
                  <a:gd name="connsiteY73" fmla="*/ 434263 h 702125"/>
                  <a:gd name="connsiteX74" fmla="*/ 89939 w 321702"/>
                  <a:gd name="connsiteY74" fmla="*/ 416793 h 702125"/>
                  <a:gd name="connsiteX75" fmla="*/ 98673 w 321702"/>
                  <a:gd name="connsiteY75" fmla="*/ 402236 h 702125"/>
                  <a:gd name="connsiteX76" fmla="*/ 104496 w 321702"/>
                  <a:gd name="connsiteY76" fmla="*/ 381855 h 702125"/>
                  <a:gd name="connsiteX77" fmla="*/ 110319 w 321702"/>
                  <a:gd name="connsiteY77" fmla="*/ 364386 h 702125"/>
                  <a:gd name="connsiteX78" fmla="*/ 119054 w 321702"/>
                  <a:gd name="connsiteY78" fmla="*/ 344005 h 702125"/>
                  <a:gd name="connsiteX79" fmla="*/ 133612 w 321702"/>
                  <a:gd name="connsiteY79" fmla="*/ 306155 h 702125"/>
                  <a:gd name="connsiteX80" fmla="*/ 142346 w 321702"/>
                  <a:gd name="connsiteY80" fmla="*/ 271216 h 702125"/>
                  <a:gd name="connsiteX81" fmla="*/ 151081 w 321702"/>
                  <a:gd name="connsiteY81" fmla="*/ 236277 h 702125"/>
                  <a:gd name="connsiteX82" fmla="*/ 159816 w 321702"/>
                  <a:gd name="connsiteY82" fmla="*/ 204250 h 702125"/>
                  <a:gd name="connsiteX83" fmla="*/ 165639 w 321702"/>
                  <a:gd name="connsiteY83" fmla="*/ 175135 h 702125"/>
                  <a:gd name="connsiteX84" fmla="*/ 174373 w 321702"/>
                  <a:gd name="connsiteY84" fmla="*/ 146019 h 702125"/>
                  <a:gd name="connsiteX85" fmla="*/ 177285 w 321702"/>
                  <a:gd name="connsiteY85" fmla="*/ 119815 h 702125"/>
                  <a:gd name="connsiteX86" fmla="*/ 180197 w 321702"/>
                  <a:gd name="connsiteY86" fmla="*/ 93611 h 702125"/>
                  <a:gd name="connsiteX87" fmla="*/ 183108 w 321702"/>
                  <a:gd name="connsiteY87" fmla="*/ 76142 h 702125"/>
                  <a:gd name="connsiteX88" fmla="*/ 183108 w 321702"/>
                  <a:gd name="connsiteY88" fmla="*/ 55761 h 702125"/>
                  <a:gd name="connsiteX89" fmla="*/ 183108 w 321702"/>
                  <a:gd name="connsiteY89" fmla="*/ 41204 h 702125"/>
                  <a:gd name="connsiteX90" fmla="*/ 183108 w 321702"/>
                  <a:gd name="connsiteY90" fmla="*/ 26646 h 702125"/>
                  <a:gd name="connsiteX91" fmla="*/ 180197 w 321702"/>
                  <a:gd name="connsiteY91" fmla="*/ 12088 h 702125"/>
                  <a:gd name="connsiteX92" fmla="*/ 177285 w 321702"/>
                  <a:gd name="connsiteY92" fmla="*/ 3353 h 702125"/>
                  <a:gd name="connsiteX93" fmla="*/ 177285 w 321702"/>
                  <a:gd name="connsiteY93" fmla="*/ 0 h 702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</a:cxnLst>
                <a:rect l="l" t="t" r="r" b="b"/>
                <a:pathLst>
                  <a:path w="321702" h="702125">
                    <a:moveTo>
                      <a:pt x="177285" y="0"/>
                    </a:moveTo>
                    <a:lnTo>
                      <a:pt x="191452" y="245"/>
                    </a:lnTo>
                    <a:cubicBezTo>
                      <a:pt x="218470" y="2708"/>
                      <a:pt x="244174" y="7960"/>
                      <a:pt x="249421" y="8616"/>
                    </a:cubicBezTo>
                    <a:lnTo>
                      <a:pt x="321702" y="10337"/>
                    </a:lnTo>
                    <a:lnTo>
                      <a:pt x="319951" y="12088"/>
                    </a:lnTo>
                    <a:lnTo>
                      <a:pt x="311216" y="26646"/>
                    </a:lnTo>
                    <a:lnTo>
                      <a:pt x="308305" y="38292"/>
                    </a:lnTo>
                    <a:lnTo>
                      <a:pt x="305393" y="49938"/>
                    </a:lnTo>
                    <a:lnTo>
                      <a:pt x="299570" y="70319"/>
                    </a:lnTo>
                    <a:lnTo>
                      <a:pt x="299570" y="87788"/>
                    </a:lnTo>
                    <a:lnTo>
                      <a:pt x="296659" y="111081"/>
                    </a:lnTo>
                    <a:lnTo>
                      <a:pt x="290835" y="137285"/>
                    </a:lnTo>
                    <a:lnTo>
                      <a:pt x="285012" y="163489"/>
                    </a:lnTo>
                    <a:lnTo>
                      <a:pt x="282101" y="178046"/>
                    </a:lnTo>
                    <a:lnTo>
                      <a:pt x="276278" y="192604"/>
                    </a:lnTo>
                    <a:lnTo>
                      <a:pt x="273366" y="212985"/>
                    </a:lnTo>
                    <a:lnTo>
                      <a:pt x="267543" y="227543"/>
                    </a:lnTo>
                    <a:lnTo>
                      <a:pt x="261720" y="247924"/>
                    </a:lnTo>
                    <a:lnTo>
                      <a:pt x="258808" y="265393"/>
                    </a:lnTo>
                    <a:lnTo>
                      <a:pt x="252985" y="285774"/>
                    </a:lnTo>
                    <a:lnTo>
                      <a:pt x="247162" y="306155"/>
                    </a:lnTo>
                    <a:lnTo>
                      <a:pt x="238428" y="329447"/>
                    </a:lnTo>
                    <a:lnTo>
                      <a:pt x="232604" y="349828"/>
                    </a:lnTo>
                    <a:lnTo>
                      <a:pt x="223870" y="373120"/>
                    </a:lnTo>
                    <a:lnTo>
                      <a:pt x="218047" y="399324"/>
                    </a:lnTo>
                    <a:lnTo>
                      <a:pt x="212224" y="422616"/>
                    </a:lnTo>
                    <a:lnTo>
                      <a:pt x="206401" y="445909"/>
                    </a:lnTo>
                    <a:lnTo>
                      <a:pt x="197666" y="469201"/>
                    </a:lnTo>
                    <a:lnTo>
                      <a:pt x="188931" y="486671"/>
                    </a:lnTo>
                    <a:lnTo>
                      <a:pt x="183108" y="509963"/>
                    </a:lnTo>
                    <a:lnTo>
                      <a:pt x="177285" y="527432"/>
                    </a:lnTo>
                    <a:lnTo>
                      <a:pt x="171462" y="544902"/>
                    </a:lnTo>
                    <a:lnTo>
                      <a:pt x="159816" y="559459"/>
                    </a:lnTo>
                    <a:lnTo>
                      <a:pt x="153993" y="574017"/>
                    </a:lnTo>
                    <a:lnTo>
                      <a:pt x="148170" y="588575"/>
                    </a:lnTo>
                    <a:lnTo>
                      <a:pt x="142346" y="600221"/>
                    </a:lnTo>
                    <a:lnTo>
                      <a:pt x="136523" y="614779"/>
                    </a:lnTo>
                    <a:lnTo>
                      <a:pt x="127789" y="623513"/>
                    </a:lnTo>
                    <a:lnTo>
                      <a:pt x="121966" y="632248"/>
                    </a:lnTo>
                    <a:lnTo>
                      <a:pt x="116142" y="638071"/>
                    </a:lnTo>
                    <a:lnTo>
                      <a:pt x="110319" y="643894"/>
                    </a:lnTo>
                    <a:lnTo>
                      <a:pt x="98673" y="661363"/>
                    </a:lnTo>
                    <a:lnTo>
                      <a:pt x="84115" y="670098"/>
                    </a:lnTo>
                    <a:lnTo>
                      <a:pt x="72469" y="678833"/>
                    </a:lnTo>
                    <a:lnTo>
                      <a:pt x="63735" y="690479"/>
                    </a:lnTo>
                    <a:lnTo>
                      <a:pt x="55000" y="693391"/>
                    </a:lnTo>
                    <a:lnTo>
                      <a:pt x="46265" y="699214"/>
                    </a:lnTo>
                    <a:lnTo>
                      <a:pt x="40442" y="699214"/>
                    </a:lnTo>
                    <a:lnTo>
                      <a:pt x="34619" y="702125"/>
                    </a:lnTo>
                    <a:lnTo>
                      <a:pt x="28796" y="699214"/>
                    </a:lnTo>
                    <a:lnTo>
                      <a:pt x="25884" y="699214"/>
                    </a:lnTo>
                    <a:lnTo>
                      <a:pt x="17150" y="696302"/>
                    </a:lnTo>
                    <a:lnTo>
                      <a:pt x="14238" y="690479"/>
                    </a:lnTo>
                    <a:lnTo>
                      <a:pt x="11327" y="681744"/>
                    </a:lnTo>
                    <a:lnTo>
                      <a:pt x="8415" y="673010"/>
                    </a:lnTo>
                    <a:lnTo>
                      <a:pt x="5504" y="664275"/>
                    </a:lnTo>
                    <a:lnTo>
                      <a:pt x="2592" y="655540"/>
                    </a:lnTo>
                    <a:lnTo>
                      <a:pt x="0" y="642581"/>
                    </a:lnTo>
                    <a:lnTo>
                      <a:pt x="1771" y="637266"/>
                    </a:lnTo>
                    <a:lnTo>
                      <a:pt x="20562" y="524521"/>
                    </a:lnTo>
                    <a:lnTo>
                      <a:pt x="22973" y="524521"/>
                    </a:lnTo>
                    <a:lnTo>
                      <a:pt x="28796" y="524521"/>
                    </a:lnTo>
                    <a:lnTo>
                      <a:pt x="34619" y="521609"/>
                    </a:lnTo>
                    <a:lnTo>
                      <a:pt x="37531" y="521609"/>
                    </a:lnTo>
                    <a:lnTo>
                      <a:pt x="43354" y="515786"/>
                    </a:lnTo>
                    <a:lnTo>
                      <a:pt x="46265" y="512874"/>
                    </a:lnTo>
                    <a:lnTo>
                      <a:pt x="49177" y="507051"/>
                    </a:lnTo>
                    <a:lnTo>
                      <a:pt x="55000" y="498317"/>
                    </a:lnTo>
                    <a:lnTo>
                      <a:pt x="60823" y="489582"/>
                    </a:lnTo>
                    <a:lnTo>
                      <a:pt x="66646" y="480847"/>
                    </a:lnTo>
                    <a:lnTo>
                      <a:pt x="72469" y="472113"/>
                    </a:lnTo>
                    <a:lnTo>
                      <a:pt x="75381" y="457555"/>
                    </a:lnTo>
                    <a:lnTo>
                      <a:pt x="81204" y="445909"/>
                    </a:lnTo>
                    <a:lnTo>
                      <a:pt x="87027" y="434263"/>
                    </a:lnTo>
                    <a:lnTo>
                      <a:pt x="89939" y="416793"/>
                    </a:lnTo>
                    <a:lnTo>
                      <a:pt x="98673" y="402236"/>
                    </a:lnTo>
                    <a:lnTo>
                      <a:pt x="104496" y="381855"/>
                    </a:lnTo>
                    <a:lnTo>
                      <a:pt x="110319" y="364386"/>
                    </a:lnTo>
                    <a:lnTo>
                      <a:pt x="119054" y="344005"/>
                    </a:lnTo>
                    <a:lnTo>
                      <a:pt x="133612" y="306155"/>
                    </a:lnTo>
                    <a:lnTo>
                      <a:pt x="142346" y="271216"/>
                    </a:lnTo>
                    <a:lnTo>
                      <a:pt x="151081" y="236277"/>
                    </a:lnTo>
                    <a:lnTo>
                      <a:pt x="159816" y="204250"/>
                    </a:lnTo>
                    <a:lnTo>
                      <a:pt x="165639" y="175135"/>
                    </a:lnTo>
                    <a:lnTo>
                      <a:pt x="174373" y="146019"/>
                    </a:lnTo>
                    <a:lnTo>
                      <a:pt x="177285" y="119815"/>
                    </a:lnTo>
                    <a:lnTo>
                      <a:pt x="180197" y="93611"/>
                    </a:lnTo>
                    <a:lnTo>
                      <a:pt x="183108" y="76142"/>
                    </a:lnTo>
                    <a:lnTo>
                      <a:pt x="183108" y="55761"/>
                    </a:lnTo>
                    <a:lnTo>
                      <a:pt x="183108" y="41204"/>
                    </a:lnTo>
                    <a:lnTo>
                      <a:pt x="183108" y="26646"/>
                    </a:lnTo>
                    <a:lnTo>
                      <a:pt x="180197" y="12088"/>
                    </a:lnTo>
                    <a:lnTo>
                      <a:pt x="177285" y="3353"/>
                    </a:lnTo>
                    <a:lnTo>
                      <a:pt x="177285" y="0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33" name="任意多边形 32"/>
              <p:cNvSpPr>
                <a:spLocks/>
              </p:cNvSpPr>
              <p:nvPr/>
            </p:nvSpPr>
            <p:spPr bwMode="auto">
              <a:xfrm>
                <a:off x="4470307" y="4642712"/>
                <a:ext cx="692949" cy="180516"/>
              </a:xfrm>
              <a:custGeom>
                <a:avLst/>
                <a:gdLst>
                  <a:gd name="connsiteX0" fmla="*/ 518256 w 692949"/>
                  <a:gd name="connsiteY0" fmla="*/ 0 h 180516"/>
                  <a:gd name="connsiteX1" fmla="*/ 529902 w 692949"/>
                  <a:gd name="connsiteY1" fmla="*/ 0 h 180516"/>
                  <a:gd name="connsiteX2" fmla="*/ 532814 w 692949"/>
                  <a:gd name="connsiteY2" fmla="*/ 0 h 180516"/>
                  <a:gd name="connsiteX3" fmla="*/ 541549 w 692949"/>
                  <a:gd name="connsiteY3" fmla="*/ 2912 h 180516"/>
                  <a:gd name="connsiteX4" fmla="*/ 550283 w 692949"/>
                  <a:gd name="connsiteY4" fmla="*/ 5823 h 180516"/>
                  <a:gd name="connsiteX5" fmla="*/ 559018 w 692949"/>
                  <a:gd name="connsiteY5" fmla="*/ 11646 h 180516"/>
                  <a:gd name="connsiteX6" fmla="*/ 570664 w 692949"/>
                  <a:gd name="connsiteY6" fmla="*/ 17469 h 180516"/>
                  <a:gd name="connsiteX7" fmla="*/ 588133 w 692949"/>
                  <a:gd name="connsiteY7" fmla="*/ 26204 h 180516"/>
                  <a:gd name="connsiteX8" fmla="*/ 602691 w 692949"/>
                  <a:gd name="connsiteY8" fmla="*/ 34939 h 180516"/>
                  <a:gd name="connsiteX9" fmla="*/ 623072 w 692949"/>
                  <a:gd name="connsiteY9" fmla="*/ 43673 h 180516"/>
                  <a:gd name="connsiteX10" fmla="*/ 637630 w 692949"/>
                  <a:gd name="connsiteY10" fmla="*/ 58231 h 180516"/>
                  <a:gd name="connsiteX11" fmla="*/ 655099 w 692949"/>
                  <a:gd name="connsiteY11" fmla="*/ 66966 h 180516"/>
                  <a:gd name="connsiteX12" fmla="*/ 663834 w 692949"/>
                  <a:gd name="connsiteY12" fmla="*/ 75700 h 180516"/>
                  <a:gd name="connsiteX13" fmla="*/ 675480 w 692949"/>
                  <a:gd name="connsiteY13" fmla="*/ 87347 h 180516"/>
                  <a:gd name="connsiteX14" fmla="*/ 681303 w 692949"/>
                  <a:gd name="connsiteY14" fmla="*/ 93170 h 180516"/>
                  <a:gd name="connsiteX15" fmla="*/ 690038 w 692949"/>
                  <a:gd name="connsiteY15" fmla="*/ 98993 h 180516"/>
                  <a:gd name="connsiteX16" fmla="*/ 692949 w 692949"/>
                  <a:gd name="connsiteY16" fmla="*/ 104816 h 180516"/>
                  <a:gd name="connsiteX17" fmla="*/ 692949 w 692949"/>
                  <a:gd name="connsiteY17" fmla="*/ 107727 h 180516"/>
                  <a:gd name="connsiteX18" fmla="*/ 692949 w 692949"/>
                  <a:gd name="connsiteY18" fmla="*/ 116462 h 180516"/>
                  <a:gd name="connsiteX19" fmla="*/ 684215 w 692949"/>
                  <a:gd name="connsiteY19" fmla="*/ 128108 h 180516"/>
                  <a:gd name="connsiteX20" fmla="*/ 678391 w 692949"/>
                  <a:gd name="connsiteY20" fmla="*/ 133931 h 180516"/>
                  <a:gd name="connsiteX21" fmla="*/ 669657 w 692949"/>
                  <a:gd name="connsiteY21" fmla="*/ 139754 h 180516"/>
                  <a:gd name="connsiteX22" fmla="*/ 660922 w 692949"/>
                  <a:gd name="connsiteY22" fmla="*/ 142666 h 180516"/>
                  <a:gd name="connsiteX23" fmla="*/ 656850 w 692949"/>
                  <a:gd name="connsiteY23" fmla="*/ 146738 h 180516"/>
                  <a:gd name="connsiteX24" fmla="*/ 584569 w 692949"/>
                  <a:gd name="connsiteY24" fmla="*/ 145017 h 180516"/>
                  <a:gd name="connsiteX25" fmla="*/ 526600 w 692949"/>
                  <a:gd name="connsiteY25" fmla="*/ 136646 h 180516"/>
                  <a:gd name="connsiteX26" fmla="*/ 512433 w 692949"/>
                  <a:gd name="connsiteY26" fmla="*/ 136401 h 180516"/>
                  <a:gd name="connsiteX27" fmla="*/ 512433 w 692949"/>
                  <a:gd name="connsiteY27" fmla="*/ 131020 h 180516"/>
                  <a:gd name="connsiteX28" fmla="*/ 509521 w 692949"/>
                  <a:gd name="connsiteY28" fmla="*/ 125197 h 180516"/>
                  <a:gd name="connsiteX29" fmla="*/ 497875 w 692949"/>
                  <a:gd name="connsiteY29" fmla="*/ 116462 h 180516"/>
                  <a:gd name="connsiteX30" fmla="*/ 489141 w 692949"/>
                  <a:gd name="connsiteY30" fmla="*/ 110639 h 180516"/>
                  <a:gd name="connsiteX31" fmla="*/ 477494 w 692949"/>
                  <a:gd name="connsiteY31" fmla="*/ 107727 h 180516"/>
                  <a:gd name="connsiteX32" fmla="*/ 460025 w 692949"/>
                  <a:gd name="connsiteY32" fmla="*/ 107727 h 180516"/>
                  <a:gd name="connsiteX33" fmla="*/ 451290 w 692949"/>
                  <a:gd name="connsiteY33" fmla="*/ 107727 h 180516"/>
                  <a:gd name="connsiteX34" fmla="*/ 442556 w 692949"/>
                  <a:gd name="connsiteY34" fmla="*/ 107727 h 180516"/>
                  <a:gd name="connsiteX35" fmla="*/ 427998 w 692949"/>
                  <a:gd name="connsiteY35" fmla="*/ 110639 h 180516"/>
                  <a:gd name="connsiteX36" fmla="*/ 413440 w 692949"/>
                  <a:gd name="connsiteY36" fmla="*/ 113550 h 180516"/>
                  <a:gd name="connsiteX37" fmla="*/ 395971 w 692949"/>
                  <a:gd name="connsiteY37" fmla="*/ 116462 h 180516"/>
                  <a:gd name="connsiteX38" fmla="*/ 375590 w 692949"/>
                  <a:gd name="connsiteY38" fmla="*/ 119374 h 180516"/>
                  <a:gd name="connsiteX39" fmla="*/ 352298 w 692949"/>
                  <a:gd name="connsiteY39" fmla="*/ 128108 h 180516"/>
                  <a:gd name="connsiteX40" fmla="*/ 331917 w 692949"/>
                  <a:gd name="connsiteY40" fmla="*/ 131020 h 180516"/>
                  <a:gd name="connsiteX41" fmla="*/ 305713 w 692949"/>
                  <a:gd name="connsiteY41" fmla="*/ 136843 h 180516"/>
                  <a:gd name="connsiteX42" fmla="*/ 279509 w 692949"/>
                  <a:gd name="connsiteY42" fmla="*/ 142666 h 180516"/>
                  <a:gd name="connsiteX43" fmla="*/ 256217 w 692949"/>
                  <a:gd name="connsiteY43" fmla="*/ 148489 h 180516"/>
                  <a:gd name="connsiteX44" fmla="*/ 232924 w 692949"/>
                  <a:gd name="connsiteY44" fmla="*/ 151401 h 180516"/>
                  <a:gd name="connsiteX45" fmla="*/ 212543 w 692949"/>
                  <a:gd name="connsiteY45" fmla="*/ 160135 h 180516"/>
                  <a:gd name="connsiteX46" fmla="*/ 192162 w 692949"/>
                  <a:gd name="connsiteY46" fmla="*/ 163047 h 180516"/>
                  <a:gd name="connsiteX47" fmla="*/ 168870 w 692949"/>
                  <a:gd name="connsiteY47" fmla="*/ 168870 h 180516"/>
                  <a:gd name="connsiteX48" fmla="*/ 154312 w 692949"/>
                  <a:gd name="connsiteY48" fmla="*/ 171781 h 180516"/>
                  <a:gd name="connsiteX49" fmla="*/ 133931 w 692949"/>
                  <a:gd name="connsiteY49" fmla="*/ 174693 h 180516"/>
                  <a:gd name="connsiteX50" fmla="*/ 119374 w 692949"/>
                  <a:gd name="connsiteY50" fmla="*/ 177605 h 180516"/>
                  <a:gd name="connsiteX51" fmla="*/ 107727 w 692949"/>
                  <a:gd name="connsiteY51" fmla="*/ 180516 h 180516"/>
                  <a:gd name="connsiteX52" fmla="*/ 90258 w 692949"/>
                  <a:gd name="connsiteY52" fmla="*/ 180516 h 180516"/>
                  <a:gd name="connsiteX53" fmla="*/ 78612 w 692949"/>
                  <a:gd name="connsiteY53" fmla="*/ 180516 h 180516"/>
                  <a:gd name="connsiteX54" fmla="*/ 66966 w 692949"/>
                  <a:gd name="connsiteY54" fmla="*/ 177605 h 180516"/>
                  <a:gd name="connsiteX55" fmla="*/ 55320 w 692949"/>
                  <a:gd name="connsiteY55" fmla="*/ 174693 h 180516"/>
                  <a:gd name="connsiteX56" fmla="*/ 46585 w 692949"/>
                  <a:gd name="connsiteY56" fmla="*/ 171781 h 180516"/>
                  <a:gd name="connsiteX57" fmla="*/ 34939 w 692949"/>
                  <a:gd name="connsiteY57" fmla="*/ 168870 h 180516"/>
                  <a:gd name="connsiteX58" fmla="*/ 23292 w 692949"/>
                  <a:gd name="connsiteY58" fmla="*/ 163047 h 180516"/>
                  <a:gd name="connsiteX59" fmla="*/ 17469 w 692949"/>
                  <a:gd name="connsiteY59" fmla="*/ 160135 h 180516"/>
                  <a:gd name="connsiteX60" fmla="*/ 11646 w 692949"/>
                  <a:gd name="connsiteY60" fmla="*/ 151401 h 180516"/>
                  <a:gd name="connsiteX61" fmla="*/ 5823 w 692949"/>
                  <a:gd name="connsiteY61" fmla="*/ 148489 h 180516"/>
                  <a:gd name="connsiteX62" fmla="*/ 2912 w 692949"/>
                  <a:gd name="connsiteY62" fmla="*/ 142666 h 180516"/>
                  <a:gd name="connsiteX63" fmla="*/ 0 w 692949"/>
                  <a:gd name="connsiteY63" fmla="*/ 136843 h 180516"/>
                  <a:gd name="connsiteX64" fmla="*/ 0 w 692949"/>
                  <a:gd name="connsiteY64" fmla="*/ 131020 h 180516"/>
                  <a:gd name="connsiteX65" fmla="*/ 5823 w 692949"/>
                  <a:gd name="connsiteY65" fmla="*/ 131020 h 180516"/>
                  <a:gd name="connsiteX66" fmla="*/ 11646 w 692949"/>
                  <a:gd name="connsiteY66" fmla="*/ 131020 h 180516"/>
                  <a:gd name="connsiteX67" fmla="*/ 20381 w 692949"/>
                  <a:gd name="connsiteY67" fmla="*/ 131020 h 180516"/>
                  <a:gd name="connsiteX68" fmla="*/ 32027 w 692949"/>
                  <a:gd name="connsiteY68" fmla="*/ 128108 h 180516"/>
                  <a:gd name="connsiteX69" fmla="*/ 40762 w 692949"/>
                  <a:gd name="connsiteY69" fmla="*/ 128108 h 180516"/>
                  <a:gd name="connsiteX70" fmla="*/ 52408 w 692949"/>
                  <a:gd name="connsiteY70" fmla="*/ 125197 h 180516"/>
                  <a:gd name="connsiteX71" fmla="*/ 69877 w 692949"/>
                  <a:gd name="connsiteY71" fmla="*/ 119374 h 180516"/>
                  <a:gd name="connsiteX72" fmla="*/ 84435 w 692949"/>
                  <a:gd name="connsiteY72" fmla="*/ 116462 h 180516"/>
                  <a:gd name="connsiteX73" fmla="*/ 101904 w 692949"/>
                  <a:gd name="connsiteY73" fmla="*/ 113550 h 180516"/>
                  <a:gd name="connsiteX74" fmla="*/ 119374 w 692949"/>
                  <a:gd name="connsiteY74" fmla="*/ 110639 h 180516"/>
                  <a:gd name="connsiteX75" fmla="*/ 142666 w 692949"/>
                  <a:gd name="connsiteY75" fmla="*/ 107727 h 180516"/>
                  <a:gd name="connsiteX76" fmla="*/ 160135 w 692949"/>
                  <a:gd name="connsiteY76" fmla="*/ 101904 h 180516"/>
                  <a:gd name="connsiteX77" fmla="*/ 186339 w 692949"/>
                  <a:gd name="connsiteY77" fmla="*/ 96081 h 180516"/>
                  <a:gd name="connsiteX78" fmla="*/ 206720 w 692949"/>
                  <a:gd name="connsiteY78" fmla="*/ 90258 h 180516"/>
                  <a:gd name="connsiteX79" fmla="*/ 232924 w 692949"/>
                  <a:gd name="connsiteY79" fmla="*/ 81523 h 180516"/>
                  <a:gd name="connsiteX80" fmla="*/ 262040 w 692949"/>
                  <a:gd name="connsiteY80" fmla="*/ 75700 h 180516"/>
                  <a:gd name="connsiteX81" fmla="*/ 288244 w 692949"/>
                  <a:gd name="connsiteY81" fmla="*/ 69877 h 180516"/>
                  <a:gd name="connsiteX82" fmla="*/ 311536 w 692949"/>
                  <a:gd name="connsiteY82" fmla="*/ 64054 h 180516"/>
                  <a:gd name="connsiteX83" fmla="*/ 337740 w 692949"/>
                  <a:gd name="connsiteY83" fmla="*/ 61143 h 180516"/>
                  <a:gd name="connsiteX84" fmla="*/ 358121 w 692949"/>
                  <a:gd name="connsiteY84" fmla="*/ 55319 h 180516"/>
                  <a:gd name="connsiteX85" fmla="*/ 378502 w 692949"/>
                  <a:gd name="connsiteY85" fmla="*/ 52408 h 180516"/>
                  <a:gd name="connsiteX86" fmla="*/ 398883 w 692949"/>
                  <a:gd name="connsiteY86" fmla="*/ 43673 h 180516"/>
                  <a:gd name="connsiteX87" fmla="*/ 413440 w 692949"/>
                  <a:gd name="connsiteY87" fmla="*/ 40762 h 180516"/>
                  <a:gd name="connsiteX88" fmla="*/ 427998 w 692949"/>
                  <a:gd name="connsiteY88" fmla="*/ 34939 h 180516"/>
                  <a:gd name="connsiteX89" fmla="*/ 442556 w 692949"/>
                  <a:gd name="connsiteY89" fmla="*/ 32027 h 180516"/>
                  <a:gd name="connsiteX90" fmla="*/ 454202 w 692949"/>
                  <a:gd name="connsiteY90" fmla="*/ 29116 h 180516"/>
                  <a:gd name="connsiteX91" fmla="*/ 462937 w 692949"/>
                  <a:gd name="connsiteY91" fmla="*/ 26204 h 180516"/>
                  <a:gd name="connsiteX92" fmla="*/ 474583 w 692949"/>
                  <a:gd name="connsiteY92" fmla="*/ 23292 h 180516"/>
                  <a:gd name="connsiteX93" fmla="*/ 480406 w 692949"/>
                  <a:gd name="connsiteY93" fmla="*/ 20381 h 180516"/>
                  <a:gd name="connsiteX94" fmla="*/ 486229 w 692949"/>
                  <a:gd name="connsiteY94" fmla="*/ 20381 h 180516"/>
                  <a:gd name="connsiteX95" fmla="*/ 489141 w 692949"/>
                  <a:gd name="connsiteY95" fmla="*/ 17469 h 180516"/>
                  <a:gd name="connsiteX96" fmla="*/ 492052 w 692949"/>
                  <a:gd name="connsiteY96" fmla="*/ 14558 h 180516"/>
                  <a:gd name="connsiteX97" fmla="*/ 497875 w 692949"/>
                  <a:gd name="connsiteY97" fmla="*/ 11646 h 180516"/>
                  <a:gd name="connsiteX98" fmla="*/ 509521 w 692949"/>
                  <a:gd name="connsiteY98" fmla="*/ 2912 h 180516"/>
                  <a:gd name="connsiteX99" fmla="*/ 518256 w 692949"/>
                  <a:gd name="connsiteY99" fmla="*/ 0 h 180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</a:cxnLst>
                <a:rect l="l" t="t" r="r" b="b"/>
                <a:pathLst>
                  <a:path w="692949" h="180516">
                    <a:moveTo>
                      <a:pt x="518256" y="0"/>
                    </a:moveTo>
                    <a:lnTo>
                      <a:pt x="529902" y="0"/>
                    </a:lnTo>
                    <a:lnTo>
                      <a:pt x="532814" y="0"/>
                    </a:lnTo>
                    <a:lnTo>
                      <a:pt x="541549" y="2912"/>
                    </a:lnTo>
                    <a:lnTo>
                      <a:pt x="550283" y="5823"/>
                    </a:lnTo>
                    <a:lnTo>
                      <a:pt x="559018" y="11646"/>
                    </a:lnTo>
                    <a:lnTo>
                      <a:pt x="570664" y="17469"/>
                    </a:lnTo>
                    <a:lnTo>
                      <a:pt x="588133" y="26204"/>
                    </a:lnTo>
                    <a:lnTo>
                      <a:pt x="602691" y="34939"/>
                    </a:lnTo>
                    <a:lnTo>
                      <a:pt x="623072" y="43673"/>
                    </a:lnTo>
                    <a:lnTo>
                      <a:pt x="637630" y="58231"/>
                    </a:lnTo>
                    <a:lnTo>
                      <a:pt x="655099" y="66966"/>
                    </a:lnTo>
                    <a:lnTo>
                      <a:pt x="663834" y="75700"/>
                    </a:lnTo>
                    <a:lnTo>
                      <a:pt x="675480" y="87347"/>
                    </a:lnTo>
                    <a:lnTo>
                      <a:pt x="681303" y="93170"/>
                    </a:lnTo>
                    <a:lnTo>
                      <a:pt x="690038" y="98993"/>
                    </a:lnTo>
                    <a:lnTo>
                      <a:pt x="692949" y="104816"/>
                    </a:lnTo>
                    <a:lnTo>
                      <a:pt x="692949" y="107727"/>
                    </a:lnTo>
                    <a:lnTo>
                      <a:pt x="692949" y="116462"/>
                    </a:lnTo>
                    <a:lnTo>
                      <a:pt x="684215" y="128108"/>
                    </a:lnTo>
                    <a:lnTo>
                      <a:pt x="678391" y="133931"/>
                    </a:lnTo>
                    <a:lnTo>
                      <a:pt x="669657" y="139754"/>
                    </a:lnTo>
                    <a:lnTo>
                      <a:pt x="660922" y="142666"/>
                    </a:lnTo>
                    <a:lnTo>
                      <a:pt x="656850" y="146738"/>
                    </a:lnTo>
                    <a:lnTo>
                      <a:pt x="584569" y="145017"/>
                    </a:lnTo>
                    <a:cubicBezTo>
                      <a:pt x="579322" y="144361"/>
                      <a:pt x="553618" y="139109"/>
                      <a:pt x="526600" y="136646"/>
                    </a:cubicBezTo>
                    <a:lnTo>
                      <a:pt x="512433" y="136401"/>
                    </a:lnTo>
                    <a:lnTo>
                      <a:pt x="512433" y="131020"/>
                    </a:lnTo>
                    <a:lnTo>
                      <a:pt x="509521" y="125197"/>
                    </a:lnTo>
                    <a:lnTo>
                      <a:pt x="497875" y="116462"/>
                    </a:lnTo>
                    <a:lnTo>
                      <a:pt x="489141" y="110639"/>
                    </a:lnTo>
                    <a:lnTo>
                      <a:pt x="477494" y="107727"/>
                    </a:lnTo>
                    <a:lnTo>
                      <a:pt x="460025" y="107727"/>
                    </a:lnTo>
                    <a:lnTo>
                      <a:pt x="451290" y="107727"/>
                    </a:lnTo>
                    <a:lnTo>
                      <a:pt x="442556" y="107727"/>
                    </a:lnTo>
                    <a:lnTo>
                      <a:pt x="427998" y="110639"/>
                    </a:lnTo>
                    <a:lnTo>
                      <a:pt x="413440" y="113550"/>
                    </a:lnTo>
                    <a:lnTo>
                      <a:pt x="395971" y="116462"/>
                    </a:lnTo>
                    <a:lnTo>
                      <a:pt x="375590" y="119374"/>
                    </a:lnTo>
                    <a:lnTo>
                      <a:pt x="352298" y="128108"/>
                    </a:lnTo>
                    <a:lnTo>
                      <a:pt x="331917" y="131020"/>
                    </a:lnTo>
                    <a:lnTo>
                      <a:pt x="305713" y="136843"/>
                    </a:lnTo>
                    <a:lnTo>
                      <a:pt x="279509" y="142666"/>
                    </a:lnTo>
                    <a:lnTo>
                      <a:pt x="256217" y="148489"/>
                    </a:lnTo>
                    <a:lnTo>
                      <a:pt x="232924" y="151401"/>
                    </a:lnTo>
                    <a:lnTo>
                      <a:pt x="212543" y="160135"/>
                    </a:lnTo>
                    <a:lnTo>
                      <a:pt x="192162" y="163047"/>
                    </a:lnTo>
                    <a:lnTo>
                      <a:pt x="168870" y="168870"/>
                    </a:lnTo>
                    <a:lnTo>
                      <a:pt x="154312" y="171781"/>
                    </a:lnTo>
                    <a:lnTo>
                      <a:pt x="133931" y="174693"/>
                    </a:lnTo>
                    <a:lnTo>
                      <a:pt x="119374" y="177605"/>
                    </a:lnTo>
                    <a:lnTo>
                      <a:pt x="107727" y="180516"/>
                    </a:lnTo>
                    <a:lnTo>
                      <a:pt x="90258" y="180516"/>
                    </a:lnTo>
                    <a:lnTo>
                      <a:pt x="78612" y="180516"/>
                    </a:lnTo>
                    <a:lnTo>
                      <a:pt x="66966" y="177605"/>
                    </a:lnTo>
                    <a:lnTo>
                      <a:pt x="55320" y="174693"/>
                    </a:lnTo>
                    <a:lnTo>
                      <a:pt x="46585" y="171781"/>
                    </a:lnTo>
                    <a:lnTo>
                      <a:pt x="34939" y="168870"/>
                    </a:lnTo>
                    <a:lnTo>
                      <a:pt x="23292" y="163047"/>
                    </a:lnTo>
                    <a:lnTo>
                      <a:pt x="17469" y="160135"/>
                    </a:lnTo>
                    <a:lnTo>
                      <a:pt x="11646" y="151401"/>
                    </a:lnTo>
                    <a:lnTo>
                      <a:pt x="5823" y="148489"/>
                    </a:lnTo>
                    <a:lnTo>
                      <a:pt x="2912" y="142666"/>
                    </a:lnTo>
                    <a:lnTo>
                      <a:pt x="0" y="136843"/>
                    </a:lnTo>
                    <a:lnTo>
                      <a:pt x="0" y="131020"/>
                    </a:lnTo>
                    <a:lnTo>
                      <a:pt x="5823" y="131020"/>
                    </a:lnTo>
                    <a:lnTo>
                      <a:pt x="11646" y="131020"/>
                    </a:lnTo>
                    <a:lnTo>
                      <a:pt x="20381" y="131020"/>
                    </a:lnTo>
                    <a:lnTo>
                      <a:pt x="32027" y="128108"/>
                    </a:lnTo>
                    <a:lnTo>
                      <a:pt x="40762" y="128108"/>
                    </a:lnTo>
                    <a:lnTo>
                      <a:pt x="52408" y="125197"/>
                    </a:lnTo>
                    <a:lnTo>
                      <a:pt x="69877" y="119374"/>
                    </a:lnTo>
                    <a:lnTo>
                      <a:pt x="84435" y="116462"/>
                    </a:lnTo>
                    <a:lnTo>
                      <a:pt x="101904" y="113550"/>
                    </a:lnTo>
                    <a:lnTo>
                      <a:pt x="119374" y="110639"/>
                    </a:lnTo>
                    <a:lnTo>
                      <a:pt x="142666" y="107727"/>
                    </a:lnTo>
                    <a:lnTo>
                      <a:pt x="160135" y="101904"/>
                    </a:lnTo>
                    <a:lnTo>
                      <a:pt x="186339" y="96081"/>
                    </a:lnTo>
                    <a:lnTo>
                      <a:pt x="206720" y="90258"/>
                    </a:lnTo>
                    <a:lnTo>
                      <a:pt x="232924" y="81523"/>
                    </a:lnTo>
                    <a:lnTo>
                      <a:pt x="262040" y="75700"/>
                    </a:lnTo>
                    <a:lnTo>
                      <a:pt x="288244" y="69877"/>
                    </a:lnTo>
                    <a:lnTo>
                      <a:pt x="311536" y="64054"/>
                    </a:lnTo>
                    <a:lnTo>
                      <a:pt x="337740" y="61143"/>
                    </a:lnTo>
                    <a:lnTo>
                      <a:pt x="358121" y="55319"/>
                    </a:lnTo>
                    <a:lnTo>
                      <a:pt x="378502" y="52408"/>
                    </a:lnTo>
                    <a:lnTo>
                      <a:pt x="398883" y="43673"/>
                    </a:lnTo>
                    <a:lnTo>
                      <a:pt x="413440" y="40762"/>
                    </a:lnTo>
                    <a:lnTo>
                      <a:pt x="427998" y="34939"/>
                    </a:lnTo>
                    <a:lnTo>
                      <a:pt x="442556" y="32027"/>
                    </a:lnTo>
                    <a:lnTo>
                      <a:pt x="454202" y="29116"/>
                    </a:lnTo>
                    <a:lnTo>
                      <a:pt x="462937" y="26204"/>
                    </a:lnTo>
                    <a:lnTo>
                      <a:pt x="474583" y="23292"/>
                    </a:lnTo>
                    <a:lnTo>
                      <a:pt x="480406" y="20381"/>
                    </a:lnTo>
                    <a:lnTo>
                      <a:pt x="486229" y="20381"/>
                    </a:lnTo>
                    <a:lnTo>
                      <a:pt x="489141" y="17469"/>
                    </a:lnTo>
                    <a:lnTo>
                      <a:pt x="492052" y="14558"/>
                    </a:lnTo>
                    <a:lnTo>
                      <a:pt x="497875" y="11646"/>
                    </a:lnTo>
                    <a:lnTo>
                      <a:pt x="509521" y="2912"/>
                    </a:lnTo>
                    <a:lnTo>
                      <a:pt x="518256" y="0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34" name="任意多边形 33"/>
              <p:cNvSpPr>
                <a:spLocks/>
              </p:cNvSpPr>
              <p:nvPr/>
            </p:nvSpPr>
            <p:spPr bwMode="auto">
              <a:xfrm>
                <a:off x="4706143" y="5247005"/>
                <a:ext cx="119874" cy="173380"/>
              </a:xfrm>
              <a:custGeom>
                <a:avLst/>
                <a:gdLst>
                  <a:gd name="connsiteX0" fmla="*/ 2911 w 119874"/>
                  <a:gd name="connsiteY0" fmla="*/ 0 h 173380"/>
                  <a:gd name="connsiteX1" fmla="*/ 5823 w 119874"/>
                  <a:gd name="connsiteY1" fmla="*/ 0 h 173380"/>
                  <a:gd name="connsiteX2" fmla="*/ 11646 w 119874"/>
                  <a:gd name="connsiteY2" fmla="*/ 2912 h 173380"/>
                  <a:gd name="connsiteX3" fmla="*/ 17469 w 119874"/>
                  <a:gd name="connsiteY3" fmla="*/ 2912 h 173380"/>
                  <a:gd name="connsiteX4" fmla="*/ 23292 w 119874"/>
                  <a:gd name="connsiteY4" fmla="*/ 5823 h 173380"/>
                  <a:gd name="connsiteX5" fmla="*/ 29115 w 119874"/>
                  <a:gd name="connsiteY5" fmla="*/ 8735 h 173380"/>
                  <a:gd name="connsiteX6" fmla="*/ 37850 w 119874"/>
                  <a:gd name="connsiteY6" fmla="*/ 14558 h 173380"/>
                  <a:gd name="connsiteX7" fmla="*/ 52408 w 119874"/>
                  <a:gd name="connsiteY7" fmla="*/ 20381 h 173380"/>
                  <a:gd name="connsiteX8" fmla="*/ 64054 w 119874"/>
                  <a:gd name="connsiteY8" fmla="*/ 29116 h 173380"/>
                  <a:gd name="connsiteX9" fmla="*/ 72788 w 119874"/>
                  <a:gd name="connsiteY9" fmla="*/ 37850 h 173380"/>
                  <a:gd name="connsiteX10" fmla="*/ 87346 w 119874"/>
                  <a:gd name="connsiteY10" fmla="*/ 43673 h 173380"/>
                  <a:gd name="connsiteX11" fmla="*/ 96081 w 119874"/>
                  <a:gd name="connsiteY11" fmla="*/ 49497 h 173380"/>
                  <a:gd name="connsiteX12" fmla="*/ 104816 w 119874"/>
                  <a:gd name="connsiteY12" fmla="*/ 52408 h 173380"/>
                  <a:gd name="connsiteX13" fmla="*/ 110639 w 119874"/>
                  <a:gd name="connsiteY13" fmla="*/ 55320 h 173380"/>
                  <a:gd name="connsiteX14" fmla="*/ 119874 w 119874"/>
                  <a:gd name="connsiteY14" fmla="*/ 55320 h 173380"/>
                  <a:gd name="connsiteX15" fmla="*/ 101083 w 119874"/>
                  <a:gd name="connsiteY15" fmla="*/ 168065 h 173380"/>
                  <a:gd name="connsiteX16" fmla="*/ 99312 w 119874"/>
                  <a:gd name="connsiteY16" fmla="*/ 173380 h 173380"/>
                  <a:gd name="connsiteX17" fmla="*/ 98992 w 119874"/>
                  <a:gd name="connsiteY17" fmla="*/ 171782 h 173380"/>
                  <a:gd name="connsiteX18" fmla="*/ 96081 w 119874"/>
                  <a:gd name="connsiteY18" fmla="*/ 160135 h 173380"/>
                  <a:gd name="connsiteX19" fmla="*/ 90258 w 119874"/>
                  <a:gd name="connsiteY19" fmla="*/ 148489 h 173380"/>
                  <a:gd name="connsiteX20" fmla="*/ 81523 w 119874"/>
                  <a:gd name="connsiteY20" fmla="*/ 131020 h 173380"/>
                  <a:gd name="connsiteX21" fmla="*/ 75700 w 119874"/>
                  <a:gd name="connsiteY21" fmla="*/ 119374 h 173380"/>
                  <a:gd name="connsiteX22" fmla="*/ 64054 w 119874"/>
                  <a:gd name="connsiteY22" fmla="*/ 101904 h 173380"/>
                  <a:gd name="connsiteX23" fmla="*/ 55319 w 119874"/>
                  <a:gd name="connsiteY23" fmla="*/ 87347 h 173380"/>
                  <a:gd name="connsiteX24" fmla="*/ 40761 w 119874"/>
                  <a:gd name="connsiteY24" fmla="*/ 66966 h 173380"/>
                  <a:gd name="connsiteX25" fmla="*/ 29115 w 119874"/>
                  <a:gd name="connsiteY25" fmla="*/ 55320 h 173380"/>
                  <a:gd name="connsiteX26" fmla="*/ 17469 w 119874"/>
                  <a:gd name="connsiteY26" fmla="*/ 43673 h 173380"/>
                  <a:gd name="connsiteX27" fmla="*/ 11646 w 119874"/>
                  <a:gd name="connsiteY27" fmla="*/ 29116 h 173380"/>
                  <a:gd name="connsiteX28" fmla="*/ 2911 w 119874"/>
                  <a:gd name="connsiteY28" fmla="*/ 20381 h 173380"/>
                  <a:gd name="connsiteX29" fmla="*/ 0 w 119874"/>
                  <a:gd name="connsiteY29" fmla="*/ 14558 h 173380"/>
                  <a:gd name="connsiteX30" fmla="*/ 0 w 119874"/>
                  <a:gd name="connsiteY30" fmla="*/ 8735 h 173380"/>
                  <a:gd name="connsiteX31" fmla="*/ 0 w 119874"/>
                  <a:gd name="connsiteY31" fmla="*/ 2912 h 173380"/>
                  <a:gd name="connsiteX32" fmla="*/ 2911 w 119874"/>
                  <a:gd name="connsiteY32" fmla="*/ 0 h 173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19874" h="173380">
                    <a:moveTo>
                      <a:pt x="2911" y="0"/>
                    </a:moveTo>
                    <a:lnTo>
                      <a:pt x="5823" y="0"/>
                    </a:lnTo>
                    <a:lnTo>
                      <a:pt x="11646" y="2912"/>
                    </a:lnTo>
                    <a:lnTo>
                      <a:pt x="17469" y="2912"/>
                    </a:lnTo>
                    <a:lnTo>
                      <a:pt x="23292" y="5823"/>
                    </a:lnTo>
                    <a:lnTo>
                      <a:pt x="29115" y="8735"/>
                    </a:lnTo>
                    <a:lnTo>
                      <a:pt x="37850" y="14558"/>
                    </a:lnTo>
                    <a:lnTo>
                      <a:pt x="52408" y="20381"/>
                    </a:lnTo>
                    <a:lnTo>
                      <a:pt x="64054" y="29116"/>
                    </a:lnTo>
                    <a:lnTo>
                      <a:pt x="72788" y="37850"/>
                    </a:lnTo>
                    <a:lnTo>
                      <a:pt x="87346" y="43673"/>
                    </a:lnTo>
                    <a:lnTo>
                      <a:pt x="96081" y="49497"/>
                    </a:lnTo>
                    <a:lnTo>
                      <a:pt x="104816" y="52408"/>
                    </a:lnTo>
                    <a:lnTo>
                      <a:pt x="110639" y="55320"/>
                    </a:lnTo>
                    <a:lnTo>
                      <a:pt x="119874" y="55320"/>
                    </a:lnTo>
                    <a:lnTo>
                      <a:pt x="101083" y="168065"/>
                    </a:lnTo>
                    <a:lnTo>
                      <a:pt x="99312" y="173380"/>
                    </a:lnTo>
                    <a:lnTo>
                      <a:pt x="98992" y="171782"/>
                    </a:lnTo>
                    <a:lnTo>
                      <a:pt x="96081" y="160135"/>
                    </a:lnTo>
                    <a:lnTo>
                      <a:pt x="90258" y="148489"/>
                    </a:lnTo>
                    <a:lnTo>
                      <a:pt x="81523" y="131020"/>
                    </a:lnTo>
                    <a:lnTo>
                      <a:pt x="75700" y="119374"/>
                    </a:lnTo>
                    <a:lnTo>
                      <a:pt x="64054" y="101904"/>
                    </a:lnTo>
                    <a:lnTo>
                      <a:pt x="55319" y="87347"/>
                    </a:lnTo>
                    <a:lnTo>
                      <a:pt x="40761" y="66966"/>
                    </a:lnTo>
                    <a:lnTo>
                      <a:pt x="29115" y="55320"/>
                    </a:lnTo>
                    <a:lnTo>
                      <a:pt x="17469" y="43673"/>
                    </a:lnTo>
                    <a:lnTo>
                      <a:pt x="11646" y="29116"/>
                    </a:lnTo>
                    <a:lnTo>
                      <a:pt x="2911" y="20381"/>
                    </a:lnTo>
                    <a:lnTo>
                      <a:pt x="0" y="14558"/>
                    </a:lnTo>
                    <a:lnTo>
                      <a:pt x="0" y="8735"/>
                    </a:lnTo>
                    <a:lnTo>
                      <a:pt x="0" y="2912"/>
                    </a:lnTo>
                    <a:lnTo>
                      <a:pt x="2911" y="0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24"/>
          <p:cNvSpPr txBox="1"/>
          <p:nvPr/>
        </p:nvSpPr>
        <p:spPr>
          <a:xfrm>
            <a:off x="1331640" y="483518"/>
            <a:ext cx="2376264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 err="1" smtClean="0">
                <a:solidFill>
                  <a:prstClr val="black"/>
                </a:solidFill>
                <a:latin typeface="汉语拼音" pitchFamily="34" charset="0"/>
                <a:ea typeface="黑体" panose="02010609060101010101" pitchFamily="49" charset="-122"/>
                <a:cs typeface="汉语拼音" pitchFamily="34" charset="0"/>
              </a:rPr>
              <a:t>qín</a:t>
            </a:r>
            <a:endParaRPr lang="zh-CN" altLang="en-US" sz="6600" dirty="0">
              <a:solidFill>
                <a:prstClr val="black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35900" y="1835988"/>
            <a:ext cx="5040559" cy="181588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dirty="0"/>
              <a:t>    </a:t>
            </a:r>
            <a:r>
              <a:rPr lang="zh-CN" altLang="en-US" dirty="0" smtClean="0"/>
              <a:t>上下结构。人字头占比较小，撇、捺要张开，盖住下面的“离”。最后两笔是撇折、点，不要错写成“人”。</a:t>
            </a:r>
            <a:endParaRPr lang="zh-CN" altLang="en-US" dirty="0"/>
          </a:p>
        </p:txBody>
      </p:sp>
      <p:grpSp>
        <p:nvGrpSpPr>
          <p:cNvPr id="16" name="组合 15"/>
          <p:cNvGrpSpPr/>
          <p:nvPr/>
        </p:nvGrpSpPr>
        <p:grpSpPr>
          <a:xfrm>
            <a:off x="1000858" y="1685247"/>
            <a:ext cx="2318547" cy="2326669"/>
            <a:chOff x="5534807" y="1672548"/>
            <a:chExt cx="2318547" cy="2326669"/>
          </a:xfrm>
        </p:grpSpPr>
        <p:sp>
          <p:nvSpPr>
            <p:cNvPr id="20" name="矩形 19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连接符 20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/>
          <p:cNvGrpSpPr/>
          <p:nvPr/>
        </p:nvGrpSpPr>
        <p:grpSpPr>
          <a:xfrm>
            <a:off x="1259632" y="1920945"/>
            <a:ext cx="1798215" cy="1869459"/>
            <a:chOff x="3937000" y="2505075"/>
            <a:chExt cx="1001713" cy="1041400"/>
          </a:xfrm>
        </p:grpSpPr>
        <p:sp>
          <p:nvSpPr>
            <p:cNvPr id="24" name="Freeform 28"/>
            <p:cNvSpPr>
              <a:spLocks/>
            </p:cNvSpPr>
            <p:nvPr/>
          </p:nvSpPr>
          <p:spPr bwMode="auto">
            <a:xfrm>
              <a:off x="3937000" y="2505075"/>
              <a:ext cx="469900" cy="484187"/>
            </a:xfrm>
            <a:custGeom>
              <a:avLst/>
              <a:gdLst>
                <a:gd name="T0" fmla="*/ 220 w 296"/>
                <a:gd name="T1" fmla="*/ 74 h 305"/>
                <a:gd name="T2" fmla="*/ 228 w 296"/>
                <a:gd name="T3" fmla="*/ 61 h 305"/>
                <a:gd name="T4" fmla="*/ 234 w 296"/>
                <a:gd name="T5" fmla="*/ 50 h 305"/>
                <a:gd name="T6" fmla="*/ 240 w 296"/>
                <a:gd name="T7" fmla="*/ 40 h 305"/>
                <a:gd name="T8" fmla="*/ 243 w 296"/>
                <a:gd name="T9" fmla="*/ 32 h 305"/>
                <a:gd name="T10" fmla="*/ 245 w 296"/>
                <a:gd name="T11" fmla="*/ 25 h 305"/>
                <a:gd name="T12" fmla="*/ 246 w 296"/>
                <a:gd name="T13" fmla="*/ 20 h 305"/>
                <a:gd name="T14" fmla="*/ 246 w 296"/>
                <a:gd name="T15" fmla="*/ 15 h 305"/>
                <a:gd name="T16" fmla="*/ 244 w 296"/>
                <a:gd name="T17" fmla="*/ 11 h 305"/>
                <a:gd name="T18" fmla="*/ 242 w 296"/>
                <a:gd name="T19" fmla="*/ 7 h 305"/>
                <a:gd name="T20" fmla="*/ 242 w 296"/>
                <a:gd name="T21" fmla="*/ 4 h 305"/>
                <a:gd name="T22" fmla="*/ 245 w 296"/>
                <a:gd name="T23" fmla="*/ 1 h 305"/>
                <a:gd name="T24" fmla="*/ 251 w 296"/>
                <a:gd name="T25" fmla="*/ 0 h 305"/>
                <a:gd name="T26" fmla="*/ 255 w 296"/>
                <a:gd name="T27" fmla="*/ 1 h 305"/>
                <a:gd name="T28" fmla="*/ 262 w 296"/>
                <a:gd name="T29" fmla="*/ 4 h 305"/>
                <a:gd name="T30" fmla="*/ 270 w 296"/>
                <a:gd name="T31" fmla="*/ 7 h 305"/>
                <a:gd name="T32" fmla="*/ 278 w 296"/>
                <a:gd name="T33" fmla="*/ 11 h 305"/>
                <a:gd name="T34" fmla="*/ 285 w 296"/>
                <a:gd name="T35" fmla="*/ 17 h 305"/>
                <a:gd name="T36" fmla="*/ 291 w 296"/>
                <a:gd name="T37" fmla="*/ 21 h 305"/>
                <a:gd name="T38" fmla="*/ 294 w 296"/>
                <a:gd name="T39" fmla="*/ 25 h 305"/>
                <a:gd name="T40" fmla="*/ 296 w 296"/>
                <a:gd name="T41" fmla="*/ 31 h 305"/>
                <a:gd name="T42" fmla="*/ 296 w 296"/>
                <a:gd name="T43" fmla="*/ 36 h 305"/>
                <a:gd name="T44" fmla="*/ 294 w 296"/>
                <a:gd name="T45" fmla="*/ 43 h 305"/>
                <a:gd name="T46" fmla="*/ 291 w 296"/>
                <a:gd name="T47" fmla="*/ 48 h 305"/>
                <a:gd name="T48" fmla="*/ 284 w 296"/>
                <a:gd name="T49" fmla="*/ 55 h 305"/>
                <a:gd name="T50" fmla="*/ 277 w 296"/>
                <a:gd name="T51" fmla="*/ 63 h 305"/>
                <a:gd name="T52" fmla="*/ 268 w 296"/>
                <a:gd name="T53" fmla="*/ 75 h 305"/>
                <a:gd name="T54" fmla="*/ 258 w 296"/>
                <a:gd name="T55" fmla="*/ 88 h 305"/>
                <a:gd name="T56" fmla="*/ 247 w 296"/>
                <a:gd name="T57" fmla="*/ 104 h 305"/>
                <a:gd name="T58" fmla="*/ 231 w 296"/>
                <a:gd name="T59" fmla="*/ 124 h 305"/>
                <a:gd name="T60" fmla="*/ 212 w 296"/>
                <a:gd name="T61" fmla="*/ 146 h 305"/>
                <a:gd name="T62" fmla="*/ 188 w 296"/>
                <a:gd name="T63" fmla="*/ 171 h 305"/>
                <a:gd name="T64" fmla="*/ 167 w 296"/>
                <a:gd name="T65" fmla="*/ 191 h 305"/>
                <a:gd name="T66" fmla="*/ 146 w 296"/>
                <a:gd name="T67" fmla="*/ 213 h 305"/>
                <a:gd name="T68" fmla="*/ 118 w 296"/>
                <a:gd name="T69" fmla="*/ 237 h 305"/>
                <a:gd name="T70" fmla="*/ 90 w 296"/>
                <a:gd name="T71" fmla="*/ 259 h 305"/>
                <a:gd name="T72" fmla="*/ 61 w 296"/>
                <a:gd name="T73" fmla="*/ 277 h 305"/>
                <a:gd name="T74" fmla="*/ 47 w 296"/>
                <a:gd name="T75" fmla="*/ 286 h 305"/>
                <a:gd name="T76" fmla="*/ 35 w 296"/>
                <a:gd name="T77" fmla="*/ 292 h 305"/>
                <a:gd name="T78" fmla="*/ 25 w 296"/>
                <a:gd name="T79" fmla="*/ 298 h 305"/>
                <a:gd name="T80" fmla="*/ 16 w 296"/>
                <a:gd name="T81" fmla="*/ 302 h 305"/>
                <a:gd name="T82" fmla="*/ 10 w 296"/>
                <a:gd name="T83" fmla="*/ 304 h 305"/>
                <a:gd name="T84" fmla="*/ 5 w 296"/>
                <a:gd name="T85" fmla="*/ 305 h 305"/>
                <a:gd name="T86" fmla="*/ 2 w 296"/>
                <a:gd name="T87" fmla="*/ 305 h 305"/>
                <a:gd name="T88" fmla="*/ 0 w 296"/>
                <a:gd name="T89" fmla="*/ 304 h 305"/>
                <a:gd name="T90" fmla="*/ 0 w 296"/>
                <a:gd name="T91" fmla="*/ 303 h 305"/>
                <a:gd name="T92" fmla="*/ 1 w 296"/>
                <a:gd name="T93" fmla="*/ 300 h 305"/>
                <a:gd name="T94" fmla="*/ 4 w 296"/>
                <a:gd name="T95" fmla="*/ 297 h 305"/>
                <a:gd name="T96" fmla="*/ 9 w 296"/>
                <a:gd name="T97" fmla="*/ 292 h 305"/>
                <a:gd name="T98" fmla="*/ 14 w 296"/>
                <a:gd name="T99" fmla="*/ 287 h 305"/>
                <a:gd name="T100" fmla="*/ 22 w 296"/>
                <a:gd name="T101" fmla="*/ 280 h 305"/>
                <a:gd name="T102" fmla="*/ 31 w 296"/>
                <a:gd name="T103" fmla="*/ 273 h 305"/>
                <a:gd name="T104" fmla="*/ 42 w 296"/>
                <a:gd name="T105" fmla="*/ 264 h 305"/>
                <a:gd name="T106" fmla="*/ 64 w 296"/>
                <a:gd name="T107" fmla="*/ 247 h 305"/>
                <a:gd name="T108" fmla="*/ 88 w 296"/>
                <a:gd name="T109" fmla="*/ 228 h 305"/>
                <a:gd name="T110" fmla="*/ 111 w 296"/>
                <a:gd name="T111" fmla="*/ 208 h 305"/>
                <a:gd name="T112" fmla="*/ 134 w 296"/>
                <a:gd name="T113" fmla="*/ 185 h 305"/>
                <a:gd name="T114" fmla="*/ 178 w 296"/>
                <a:gd name="T115" fmla="*/ 135 h 305"/>
                <a:gd name="T116" fmla="*/ 197 w 296"/>
                <a:gd name="T117" fmla="*/ 108 h 305"/>
                <a:gd name="T118" fmla="*/ 216 w 296"/>
                <a:gd name="T119" fmla="*/ 81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96" h="305">
                  <a:moveTo>
                    <a:pt x="216" y="81"/>
                  </a:moveTo>
                  <a:lnTo>
                    <a:pt x="220" y="74"/>
                  </a:lnTo>
                  <a:lnTo>
                    <a:pt x="225" y="68"/>
                  </a:lnTo>
                  <a:lnTo>
                    <a:pt x="228" y="61"/>
                  </a:lnTo>
                  <a:lnTo>
                    <a:pt x="231" y="56"/>
                  </a:lnTo>
                  <a:lnTo>
                    <a:pt x="234" y="50"/>
                  </a:lnTo>
                  <a:lnTo>
                    <a:pt x="238" y="45"/>
                  </a:lnTo>
                  <a:lnTo>
                    <a:pt x="240" y="40"/>
                  </a:lnTo>
                  <a:lnTo>
                    <a:pt x="242" y="36"/>
                  </a:lnTo>
                  <a:lnTo>
                    <a:pt x="243" y="32"/>
                  </a:lnTo>
                  <a:lnTo>
                    <a:pt x="245" y="28"/>
                  </a:lnTo>
                  <a:lnTo>
                    <a:pt x="245" y="25"/>
                  </a:lnTo>
                  <a:lnTo>
                    <a:pt x="246" y="22"/>
                  </a:lnTo>
                  <a:lnTo>
                    <a:pt x="246" y="20"/>
                  </a:lnTo>
                  <a:lnTo>
                    <a:pt x="246" y="18"/>
                  </a:lnTo>
                  <a:lnTo>
                    <a:pt x="246" y="15"/>
                  </a:lnTo>
                  <a:lnTo>
                    <a:pt x="245" y="13"/>
                  </a:lnTo>
                  <a:lnTo>
                    <a:pt x="244" y="11"/>
                  </a:lnTo>
                  <a:lnTo>
                    <a:pt x="243" y="9"/>
                  </a:lnTo>
                  <a:lnTo>
                    <a:pt x="242" y="7"/>
                  </a:lnTo>
                  <a:lnTo>
                    <a:pt x="242" y="6"/>
                  </a:lnTo>
                  <a:lnTo>
                    <a:pt x="242" y="4"/>
                  </a:lnTo>
                  <a:lnTo>
                    <a:pt x="244" y="2"/>
                  </a:lnTo>
                  <a:lnTo>
                    <a:pt x="245" y="1"/>
                  </a:lnTo>
                  <a:lnTo>
                    <a:pt x="249" y="0"/>
                  </a:lnTo>
                  <a:lnTo>
                    <a:pt x="251" y="0"/>
                  </a:lnTo>
                  <a:lnTo>
                    <a:pt x="253" y="1"/>
                  </a:lnTo>
                  <a:lnTo>
                    <a:pt x="255" y="1"/>
                  </a:lnTo>
                  <a:lnTo>
                    <a:pt x="258" y="2"/>
                  </a:lnTo>
                  <a:lnTo>
                    <a:pt x="262" y="4"/>
                  </a:lnTo>
                  <a:lnTo>
                    <a:pt x="266" y="5"/>
                  </a:lnTo>
                  <a:lnTo>
                    <a:pt x="270" y="7"/>
                  </a:lnTo>
                  <a:lnTo>
                    <a:pt x="275" y="9"/>
                  </a:lnTo>
                  <a:lnTo>
                    <a:pt x="278" y="11"/>
                  </a:lnTo>
                  <a:lnTo>
                    <a:pt x="282" y="14"/>
                  </a:lnTo>
                  <a:lnTo>
                    <a:pt x="285" y="17"/>
                  </a:lnTo>
                  <a:lnTo>
                    <a:pt x="288" y="19"/>
                  </a:lnTo>
                  <a:lnTo>
                    <a:pt x="291" y="21"/>
                  </a:lnTo>
                  <a:lnTo>
                    <a:pt x="293" y="23"/>
                  </a:lnTo>
                  <a:lnTo>
                    <a:pt x="294" y="25"/>
                  </a:lnTo>
                  <a:lnTo>
                    <a:pt x="295" y="27"/>
                  </a:lnTo>
                  <a:lnTo>
                    <a:pt x="296" y="31"/>
                  </a:lnTo>
                  <a:lnTo>
                    <a:pt x="296" y="33"/>
                  </a:lnTo>
                  <a:lnTo>
                    <a:pt x="296" y="36"/>
                  </a:lnTo>
                  <a:lnTo>
                    <a:pt x="295" y="39"/>
                  </a:lnTo>
                  <a:lnTo>
                    <a:pt x="294" y="43"/>
                  </a:lnTo>
                  <a:lnTo>
                    <a:pt x="293" y="45"/>
                  </a:lnTo>
                  <a:lnTo>
                    <a:pt x="291" y="48"/>
                  </a:lnTo>
                  <a:lnTo>
                    <a:pt x="288" y="51"/>
                  </a:lnTo>
                  <a:lnTo>
                    <a:pt x="284" y="55"/>
                  </a:lnTo>
                  <a:lnTo>
                    <a:pt x="281" y="59"/>
                  </a:lnTo>
                  <a:lnTo>
                    <a:pt x="277" y="63"/>
                  </a:lnTo>
                  <a:lnTo>
                    <a:pt x="272" y="69"/>
                  </a:lnTo>
                  <a:lnTo>
                    <a:pt x="268" y="75"/>
                  </a:lnTo>
                  <a:lnTo>
                    <a:pt x="264" y="82"/>
                  </a:lnTo>
                  <a:lnTo>
                    <a:pt x="258" y="88"/>
                  </a:lnTo>
                  <a:lnTo>
                    <a:pt x="254" y="97"/>
                  </a:lnTo>
                  <a:lnTo>
                    <a:pt x="247" y="104"/>
                  </a:lnTo>
                  <a:lnTo>
                    <a:pt x="240" y="114"/>
                  </a:lnTo>
                  <a:lnTo>
                    <a:pt x="231" y="124"/>
                  </a:lnTo>
                  <a:lnTo>
                    <a:pt x="221" y="134"/>
                  </a:lnTo>
                  <a:lnTo>
                    <a:pt x="212" y="146"/>
                  </a:lnTo>
                  <a:lnTo>
                    <a:pt x="200" y="158"/>
                  </a:lnTo>
                  <a:lnTo>
                    <a:pt x="188" y="171"/>
                  </a:lnTo>
                  <a:lnTo>
                    <a:pt x="175" y="185"/>
                  </a:lnTo>
                  <a:lnTo>
                    <a:pt x="167" y="191"/>
                  </a:lnTo>
                  <a:lnTo>
                    <a:pt x="161" y="199"/>
                  </a:lnTo>
                  <a:lnTo>
                    <a:pt x="146" y="213"/>
                  </a:lnTo>
                  <a:lnTo>
                    <a:pt x="132" y="225"/>
                  </a:lnTo>
                  <a:lnTo>
                    <a:pt x="118" y="237"/>
                  </a:lnTo>
                  <a:lnTo>
                    <a:pt x="104" y="248"/>
                  </a:lnTo>
                  <a:lnTo>
                    <a:pt x="90" y="259"/>
                  </a:lnTo>
                  <a:lnTo>
                    <a:pt x="76" y="268"/>
                  </a:lnTo>
                  <a:lnTo>
                    <a:pt x="61" y="277"/>
                  </a:lnTo>
                  <a:lnTo>
                    <a:pt x="53" y="282"/>
                  </a:lnTo>
                  <a:lnTo>
                    <a:pt x="47" y="286"/>
                  </a:lnTo>
                  <a:lnTo>
                    <a:pt x="41" y="289"/>
                  </a:lnTo>
                  <a:lnTo>
                    <a:pt x="35" y="292"/>
                  </a:lnTo>
                  <a:lnTo>
                    <a:pt x="29" y="296"/>
                  </a:lnTo>
                  <a:lnTo>
                    <a:pt x="25" y="298"/>
                  </a:lnTo>
                  <a:lnTo>
                    <a:pt x="20" y="300"/>
                  </a:lnTo>
                  <a:lnTo>
                    <a:pt x="16" y="302"/>
                  </a:lnTo>
                  <a:lnTo>
                    <a:pt x="13" y="303"/>
                  </a:lnTo>
                  <a:lnTo>
                    <a:pt x="10" y="304"/>
                  </a:lnTo>
                  <a:lnTo>
                    <a:pt x="7" y="305"/>
                  </a:lnTo>
                  <a:lnTo>
                    <a:pt x="5" y="305"/>
                  </a:lnTo>
                  <a:lnTo>
                    <a:pt x="3" y="305"/>
                  </a:lnTo>
                  <a:lnTo>
                    <a:pt x="2" y="305"/>
                  </a:lnTo>
                  <a:lnTo>
                    <a:pt x="1" y="305"/>
                  </a:lnTo>
                  <a:lnTo>
                    <a:pt x="0" y="304"/>
                  </a:lnTo>
                  <a:lnTo>
                    <a:pt x="0" y="303"/>
                  </a:lnTo>
                  <a:lnTo>
                    <a:pt x="0" y="303"/>
                  </a:lnTo>
                  <a:lnTo>
                    <a:pt x="0" y="302"/>
                  </a:lnTo>
                  <a:lnTo>
                    <a:pt x="1" y="300"/>
                  </a:lnTo>
                  <a:lnTo>
                    <a:pt x="2" y="299"/>
                  </a:lnTo>
                  <a:lnTo>
                    <a:pt x="4" y="297"/>
                  </a:lnTo>
                  <a:lnTo>
                    <a:pt x="5" y="294"/>
                  </a:lnTo>
                  <a:lnTo>
                    <a:pt x="9" y="292"/>
                  </a:lnTo>
                  <a:lnTo>
                    <a:pt x="11" y="290"/>
                  </a:lnTo>
                  <a:lnTo>
                    <a:pt x="14" y="287"/>
                  </a:lnTo>
                  <a:lnTo>
                    <a:pt x="18" y="284"/>
                  </a:lnTo>
                  <a:lnTo>
                    <a:pt x="22" y="280"/>
                  </a:lnTo>
                  <a:lnTo>
                    <a:pt x="26" y="277"/>
                  </a:lnTo>
                  <a:lnTo>
                    <a:pt x="31" y="273"/>
                  </a:lnTo>
                  <a:lnTo>
                    <a:pt x="37" y="268"/>
                  </a:lnTo>
                  <a:lnTo>
                    <a:pt x="42" y="264"/>
                  </a:lnTo>
                  <a:lnTo>
                    <a:pt x="53" y="256"/>
                  </a:lnTo>
                  <a:lnTo>
                    <a:pt x="64" y="247"/>
                  </a:lnTo>
                  <a:lnTo>
                    <a:pt x="76" y="238"/>
                  </a:lnTo>
                  <a:lnTo>
                    <a:pt x="88" y="228"/>
                  </a:lnTo>
                  <a:lnTo>
                    <a:pt x="99" y="218"/>
                  </a:lnTo>
                  <a:lnTo>
                    <a:pt x="111" y="208"/>
                  </a:lnTo>
                  <a:lnTo>
                    <a:pt x="123" y="196"/>
                  </a:lnTo>
                  <a:lnTo>
                    <a:pt x="134" y="185"/>
                  </a:lnTo>
                  <a:lnTo>
                    <a:pt x="156" y="160"/>
                  </a:lnTo>
                  <a:lnTo>
                    <a:pt x="178" y="135"/>
                  </a:lnTo>
                  <a:lnTo>
                    <a:pt x="188" y="121"/>
                  </a:lnTo>
                  <a:lnTo>
                    <a:pt x="197" y="108"/>
                  </a:lnTo>
                  <a:lnTo>
                    <a:pt x="207" y="95"/>
                  </a:lnTo>
                  <a:lnTo>
                    <a:pt x="216" y="81"/>
                  </a:lnTo>
                  <a:lnTo>
                    <a:pt x="216" y="81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auto">
            <a:xfrm>
              <a:off x="4318000" y="2733675"/>
              <a:ext cx="100013" cy="71437"/>
            </a:xfrm>
            <a:custGeom>
              <a:avLst/>
              <a:gdLst>
                <a:gd name="T0" fmla="*/ 22 w 63"/>
                <a:gd name="T1" fmla="*/ 1 h 45"/>
                <a:gd name="T2" fmla="*/ 27 w 63"/>
                <a:gd name="T3" fmla="*/ 0 h 45"/>
                <a:gd name="T4" fmla="*/ 32 w 63"/>
                <a:gd name="T5" fmla="*/ 0 h 45"/>
                <a:gd name="T6" fmla="*/ 37 w 63"/>
                <a:gd name="T7" fmla="*/ 1 h 45"/>
                <a:gd name="T8" fmla="*/ 41 w 63"/>
                <a:gd name="T9" fmla="*/ 2 h 45"/>
                <a:gd name="T10" fmla="*/ 45 w 63"/>
                <a:gd name="T11" fmla="*/ 4 h 45"/>
                <a:gd name="T12" fmla="*/ 50 w 63"/>
                <a:gd name="T13" fmla="*/ 6 h 45"/>
                <a:gd name="T14" fmla="*/ 53 w 63"/>
                <a:gd name="T15" fmla="*/ 8 h 45"/>
                <a:gd name="T16" fmla="*/ 55 w 63"/>
                <a:gd name="T17" fmla="*/ 11 h 45"/>
                <a:gd name="T18" fmla="*/ 58 w 63"/>
                <a:gd name="T19" fmla="*/ 14 h 45"/>
                <a:gd name="T20" fmla="*/ 61 w 63"/>
                <a:gd name="T21" fmla="*/ 17 h 45"/>
                <a:gd name="T22" fmla="*/ 62 w 63"/>
                <a:gd name="T23" fmla="*/ 20 h 45"/>
                <a:gd name="T24" fmla="*/ 62 w 63"/>
                <a:gd name="T25" fmla="*/ 23 h 45"/>
                <a:gd name="T26" fmla="*/ 63 w 63"/>
                <a:gd name="T27" fmla="*/ 26 h 45"/>
                <a:gd name="T28" fmla="*/ 63 w 63"/>
                <a:gd name="T29" fmla="*/ 29 h 45"/>
                <a:gd name="T30" fmla="*/ 62 w 63"/>
                <a:gd name="T31" fmla="*/ 32 h 45"/>
                <a:gd name="T32" fmla="*/ 61 w 63"/>
                <a:gd name="T33" fmla="*/ 35 h 45"/>
                <a:gd name="T34" fmla="*/ 60 w 63"/>
                <a:gd name="T35" fmla="*/ 38 h 45"/>
                <a:gd name="T36" fmla="*/ 58 w 63"/>
                <a:gd name="T37" fmla="*/ 40 h 45"/>
                <a:gd name="T38" fmla="*/ 57 w 63"/>
                <a:gd name="T39" fmla="*/ 42 h 45"/>
                <a:gd name="T40" fmla="*/ 55 w 63"/>
                <a:gd name="T41" fmla="*/ 43 h 45"/>
                <a:gd name="T42" fmla="*/ 54 w 63"/>
                <a:gd name="T43" fmla="*/ 44 h 45"/>
                <a:gd name="T44" fmla="*/ 53 w 63"/>
                <a:gd name="T45" fmla="*/ 45 h 45"/>
                <a:gd name="T46" fmla="*/ 52 w 63"/>
                <a:gd name="T47" fmla="*/ 45 h 45"/>
                <a:gd name="T48" fmla="*/ 51 w 63"/>
                <a:gd name="T49" fmla="*/ 45 h 45"/>
                <a:gd name="T50" fmla="*/ 49 w 63"/>
                <a:gd name="T51" fmla="*/ 45 h 45"/>
                <a:gd name="T52" fmla="*/ 45 w 63"/>
                <a:gd name="T53" fmla="*/ 45 h 45"/>
                <a:gd name="T54" fmla="*/ 42 w 63"/>
                <a:gd name="T55" fmla="*/ 43 h 45"/>
                <a:gd name="T56" fmla="*/ 39 w 63"/>
                <a:gd name="T57" fmla="*/ 42 h 45"/>
                <a:gd name="T58" fmla="*/ 35 w 63"/>
                <a:gd name="T59" fmla="*/ 39 h 45"/>
                <a:gd name="T60" fmla="*/ 30 w 63"/>
                <a:gd name="T61" fmla="*/ 35 h 45"/>
                <a:gd name="T62" fmla="*/ 26 w 63"/>
                <a:gd name="T63" fmla="*/ 32 h 45"/>
                <a:gd name="T64" fmla="*/ 22 w 63"/>
                <a:gd name="T65" fmla="*/ 27 h 45"/>
                <a:gd name="T66" fmla="*/ 17 w 63"/>
                <a:gd name="T67" fmla="*/ 23 h 45"/>
                <a:gd name="T68" fmla="*/ 13 w 63"/>
                <a:gd name="T69" fmla="*/ 19 h 45"/>
                <a:gd name="T70" fmla="*/ 9 w 63"/>
                <a:gd name="T71" fmla="*/ 16 h 45"/>
                <a:gd name="T72" fmla="*/ 6 w 63"/>
                <a:gd name="T73" fmla="*/ 14 h 45"/>
                <a:gd name="T74" fmla="*/ 3 w 63"/>
                <a:gd name="T75" fmla="*/ 10 h 45"/>
                <a:gd name="T76" fmla="*/ 2 w 63"/>
                <a:gd name="T77" fmla="*/ 8 h 45"/>
                <a:gd name="T78" fmla="*/ 1 w 63"/>
                <a:gd name="T79" fmla="*/ 7 h 45"/>
                <a:gd name="T80" fmla="*/ 0 w 63"/>
                <a:gd name="T81" fmla="*/ 6 h 45"/>
                <a:gd name="T82" fmla="*/ 1 w 63"/>
                <a:gd name="T83" fmla="*/ 5 h 45"/>
                <a:gd name="T84" fmla="*/ 2 w 63"/>
                <a:gd name="T85" fmla="*/ 4 h 45"/>
                <a:gd name="T86" fmla="*/ 3 w 63"/>
                <a:gd name="T87" fmla="*/ 4 h 45"/>
                <a:gd name="T88" fmla="*/ 6 w 63"/>
                <a:gd name="T89" fmla="*/ 3 h 45"/>
                <a:gd name="T90" fmla="*/ 9 w 63"/>
                <a:gd name="T91" fmla="*/ 3 h 45"/>
                <a:gd name="T92" fmla="*/ 13 w 63"/>
                <a:gd name="T93" fmla="*/ 2 h 45"/>
                <a:gd name="T94" fmla="*/ 17 w 63"/>
                <a:gd name="T95" fmla="*/ 2 h 45"/>
                <a:gd name="T96" fmla="*/ 22 w 63"/>
                <a:gd name="T97" fmla="*/ 1 h 45"/>
                <a:gd name="T98" fmla="*/ 22 w 63"/>
                <a:gd name="T99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3" h="45">
                  <a:moveTo>
                    <a:pt x="22" y="1"/>
                  </a:moveTo>
                  <a:lnTo>
                    <a:pt x="27" y="0"/>
                  </a:lnTo>
                  <a:lnTo>
                    <a:pt x="32" y="0"/>
                  </a:lnTo>
                  <a:lnTo>
                    <a:pt x="37" y="1"/>
                  </a:lnTo>
                  <a:lnTo>
                    <a:pt x="41" y="2"/>
                  </a:lnTo>
                  <a:lnTo>
                    <a:pt x="45" y="4"/>
                  </a:lnTo>
                  <a:lnTo>
                    <a:pt x="50" y="6"/>
                  </a:lnTo>
                  <a:lnTo>
                    <a:pt x="53" y="8"/>
                  </a:lnTo>
                  <a:lnTo>
                    <a:pt x="55" y="11"/>
                  </a:lnTo>
                  <a:lnTo>
                    <a:pt x="58" y="14"/>
                  </a:lnTo>
                  <a:lnTo>
                    <a:pt x="61" y="17"/>
                  </a:lnTo>
                  <a:lnTo>
                    <a:pt x="62" y="20"/>
                  </a:lnTo>
                  <a:lnTo>
                    <a:pt x="62" y="23"/>
                  </a:lnTo>
                  <a:lnTo>
                    <a:pt x="63" y="26"/>
                  </a:lnTo>
                  <a:lnTo>
                    <a:pt x="63" y="29"/>
                  </a:lnTo>
                  <a:lnTo>
                    <a:pt x="62" y="32"/>
                  </a:lnTo>
                  <a:lnTo>
                    <a:pt x="61" y="35"/>
                  </a:lnTo>
                  <a:lnTo>
                    <a:pt x="60" y="38"/>
                  </a:lnTo>
                  <a:lnTo>
                    <a:pt x="58" y="40"/>
                  </a:lnTo>
                  <a:lnTo>
                    <a:pt x="57" y="42"/>
                  </a:lnTo>
                  <a:lnTo>
                    <a:pt x="55" y="43"/>
                  </a:lnTo>
                  <a:lnTo>
                    <a:pt x="54" y="44"/>
                  </a:lnTo>
                  <a:lnTo>
                    <a:pt x="53" y="45"/>
                  </a:lnTo>
                  <a:lnTo>
                    <a:pt x="52" y="45"/>
                  </a:lnTo>
                  <a:lnTo>
                    <a:pt x="51" y="45"/>
                  </a:lnTo>
                  <a:lnTo>
                    <a:pt x="49" y="45"/>
                  </a:lnTo>
                  <a:lnTo>
                    <a:pt x="45" y="45"/>
                  </a:lnTo>
                  <a:lnTo>
                    <a:pt x="42" y="43"/>
                  </a:lnTo>
                  <a:lnTo>
                    <a:pt x="39" y="42"/>
                  </a:lnTo>
                  <a:lnTo>
                    <a:pt x="35" y="39"/>
                  </a:lnTo>
                  <a:lnTo>
                    <a:pt x="30" y="35"/>
                  </a:lnTo>
                  <a:lnTo>
                    <a:pt x="26" y="32"/>
                  </a:lnTo>
                  <a:lnTo>
                    <a:pt x="22" y="27"/>
                  </a:lnTo>
                  <a:lnTo>
                    <a:pt x="17" y="23"/>
                  </a:lnTo>
                  <a:lnTo>
                    <a:pt x="13" y="19"/>
                  </a:lnTo>
                  <a:lnTo>
                    <a:pt x="9" y="16"/>
                  </a:lnTo>
                  <a:lnTo>
                    <a:pt x="6" y="14"/>
                  </a:lnTo>
                  <a:lnTo>
                    <a:pt x="3" y="10"/>
                  </a:lnTo>
                  <a:lnTo>
                    <a:pt x="2" y="8"/>
                  </a:lnTo>
                  <a:lnTo>
                    <a:pt x="1" y="7"/>
                  </a:lnTo>
                  <a:lnTo>
                    <a:pt x="0" y="6"/>
                  </a:lnTo>
                  <a:lnTo>
                    <a:pt x="1" y="5"/>
                  </a:lnTo>
                  <a:lnTo>
                    <a:pt x="2" y="4"/>
                  </a:lnTo>
                  <a:lnTo>
                    <a:pt x="3" y="4"/>
                  </a:lnTo>
                  <a:lnTo>
                    <a:pt x="6" y="3"/>
                  </a:lnTo>
                  <a:lnTo>
                    <a:pt x="9" y="3"/>
                  </a:lnTo>
                  <a:lnTo>
                    <a:pt x="13" y="2"/>
                  </a:lnTo>
                  <a:lnTo>
                    <a:pt x="17" y="2"/>
                  </a:lnTo>
                  <a:lnTo>
                    <a:pt x="22" y="1"/>
                  </a:lnTo>
                  <a:lnTo>
                    <a:pt x="22" y="1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auto">
            <a:xfrm>
              <a:off x="4264025" y="2911475"/>
              <a:ext cx="204788" cy="114300"/>
            </a:xfrm>
            <a:custGeom>
              <a:avLst/>
              <a:gdLst>
                <a:gd name="T0" fmla="*/ 78 w 129"/>
                <a:gd name="T1" fmla="*/ 24 h 72"/>
                <a:gd name="T2" fmla="*/ 90 w 129"/>
                <a:gd name="T3" fmla="*/ 29 h 72"/>
                <a:gd name="T4" fmla="*/ 100 w 129"/>
                <a:gd name="T5" fmla="*/ 34 h 72"/>
                <a:gd name="T6" fmla="*/ 110 w 129"/>
                <a:gd name="T7" fmla="*/ 38 h 72"/>
                <a:gd name="T8" fmla="*/ 116 w 129"/>
                <a:gd name="T9" fmla="*/ 43 h 72"/>
                <a:gd name="T10" fmla="*/ 122 w 129"/>
                <a:gd name="T11" fmla="*/ 47 h 72"/>
                <a:gd name="T12" fmla="*/ 126 w 129"/>
                <a:gd name="T13" fmla="*/ 51 h 72"/>
                <a:gd name="T14" fmla="*/ 128 w 129"/>
                <a:gd name="T15" fmla="*/ 55 h 72"/>
                <a:gd name="T16" fmla="*/ 129 w 129"/>
                <a:gd name="T17" fmla="*/ 60 h 72"/>
                <a:gd name="T18" fmla="*/ 128 w 129"/>
                <a:gd name="T19" fmla="*/ 66 h 72"/>
                <a:gd name="T20" fmla="*/ 125 w 129"/>
                <a:gd name="T21" fmla="*/ 70 h 72"/>
                <a:gd name="T22" fmla="*/ 122 w 129"/>
                <a:gd name="T23" fmla="*/ 72 h 72"/>
                <a:gd name="T24" fmla="*/ 117 w 129"/>
                <a:gd name="T25" fmla="*/ 72 h 72"/>
                <a:gd name="T26" fmla="*/ 113 w 129"/>
                <a:gd name="T27" fmla="*/ 71 h 72"/>
                <a:gd name="T28" fmla="*/ 108 w 129"/>
                <a:gd name="T29" fmla="*/ 69 h 72"/>
                <a:gd name="T30" fmla="*/ 101 w 129"/>
                <a:gd name="T31" fmla="*/ 67 h 72"/>
                <a:gd name="T32" fmla="*/ 92 w 129"/>
                <a:gd name="T33" fmla="*/ 62 h 72"/>
                <a:gd name="T34" fmla="*/ 84 w 129"/>
                <a:gd name="T35" fmla="*/ 57 h 72"/>
                <a:gd name="T36" fmla="*/ 73 w 129"/>
                <a:gd name="T37" fmla="*/ 51 h 72"/>
                <a:gd name="T38" fmla="*/ 62 w 129"/>
                <a:gd name="T39" fmla="*/ 44 h 72"/>
                <a:gd name="T40" fmla="*/ 49 w 129"/>
                <a:gd name="T41" fmla="*/ 36 h 72"/>
                <a:gd name="T42" fmla="*/ 37 w 129"/>
                <a:gd name="T43" fmla="*/ 29 h 72"/>
                <a:gd name="T44" fmla="*/ 26 w 129"/>
                <a:gd name="T45" fmla="*/ 22 h 72"/>
                <a:gd name="T46" fmla="*/ 18 w 129"/>
                <a:gd name="T47" fmla="*/ 17 h 72"/>
                <a:gd name="T48" fmla="*/ 11 w 129"/>
                <a:gd name="T49" fmla="*/ 11 h 72"/>
                <a:gd name="T50" fmla="*/ 6 w 129"/>
                <a:gd name="T51" fmla="*/ 8 h 72"/>
                <a:gd name="T52" fmla="*/ 2 w 129"/>
                <a:gd name="T53" fmla="*/ 4 h 72"/>
                <a:gd name="T54" fmla="*/ 0 w 129"/>
                <a:gd name="T55" fmla="*/ 2 h 72"/>
                <a:gd name="T56" fmla="*/ 6 w 129"/>
                <a:gd name="T57" fmla="*/ 0 h 72"/>
                <a:gd name="T58" fmla="*/ 20 w 129"/>
                <a:gd name="T59" fmla="*/ 4 h 72"/>
                <a:gd name="T60" fmla="*/ 37 w 129"/>
                <a:gd name="T61" fmla="*/ 9 h 72"/>
                <a:gd name="T62" fmla="*/ 59 w 129"/>
                <a:gd name="T63" fmla="*/ 17 h 72"/>
                <a:gd name="T64" fmla="*/ 71 w 129"/>
                <a:gd name="T65" fmla="*/ 2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9" h="72">
                  <a:moveTo>
                    <a:pt x="71" y="21"/>
                  </a:moveTo>
                  <a:lnTo>
                    <a:pt x="78" y="24"/>
                  </a:lnTo>
                  <a:lnTo>
                    <a:pt x="84" y="26"/>
                  </a:lnTo>
                  <a:lnTo>
                    <a:pt x="90" y="29"/>
                  </a:lnTo>
                  <a:lnTo>
                    <a:pt x="96" y="32"/>
                  </a:lnTo>
                  <a:lnTo>
                    <a:pt x="100" y="34"/>
                  </a:lnTo>
                  <a:lnTo>
                    <a:pt x="106" y="36"/>
                  </a:lnTo>
                  <a:lnTo>
                    <a:pt x="110" y="38"/>
                  </a:lnTo>
                  <a:lnTo>
                    <a:pt x="113" y="41"/>
                  </a:lnTo>
                  <a:lnTo>
                    <a:pt x="116" y="43"/>
                  </a:lnTo>
                  <a:lnTo>
                    <a:pt x="120" y="45"/>
                  </a:lnTo>
                  <a:lnTo>
                    <a:pt x="122" y="47"/>
                  </a:lnTo>
                  <a:lnTo>
                    <a:pt x="124" y="49"/>
                  </a:lnTo>
                  <a:lnTo>
                    <a:pt x="126" y="51"/>
                  </a:lnTo>
                  <a:lnTo>
                    <a:pt x="127" y="53"/>
                  </a:lnTo>
                  <a:lnTo>
                    <a:pt x="128" y="55"/>
                  </a:lnTo>
                  <a:lnTo>
                    <a:pt x="129" y="56"/>
                  </a:lnTo>
                  <a:lnTo>
                    <a:pt x="129" y="60"/>
                  </a:lnTo>
                  <a:lnTo>
                    <a:pt x="128" y="63"/>
                  </a:lnTo>
                  <a:lnTo>
                    <a:pt x="128" y="66"/>
                  </a:lnTo>
                  <a:lnTo>
                    <a:pt x="127" y="68"/>
                  </a:lnTo>
                  <a:lnTo>
                    <a:pt x="125" y="70"/>
                  </a:lnTo>
                  <a:lnTo>
                    <a:pt x="124" y="71"/>
                  </a:lnTo>
                  <a:lnTo>
                    <a:pt x="122" y="72"/>
                  </a:lnTo>
                  <a:lnTo>
                    <a:pt x="119" y="72"/>
                  </a:lnTo>
                  <a:lnTo>
                    <a:pt x="117" y="72"/>
                  </a:lnTo>
                  <a:lnTo>
                    <a:pt x="115" y="72"/>
                  </a:lnTo>
                  <a:lnTo>
                    <a:pt x="113" y="71"/>
                  </a:lnTo>
                  <a:lnTo>
                    <a:pt x="110" y="70"/>
                  </a:lnTo>
                  <a:lnTo>
                    <a:pt x="108" y="69"/>
                  </a:lnTo>
                  <a:lnTo>
                    <a:pt x="104" y="68"/>
                  </a:lnTo>
                  <a:lnTo>
                    <a:pt x="101" y="67"/>
                  </a:lnTo>
                  <a:lnTo>
                    <a:pt x="97" y="64"/>
                  </a:lnTo>
                  <a:lnTo>
                    <a:pt x="92" y="62"/>
                  </a:lnTo>
                  <a:lnTo>
                    <a:pt x="88" y="60"/>
                  </a:lnTo>
                  <a:lnTo>
                    <a:pt x="84" y="57"/>
                  </a:lnTo>
                  <a:lnTo>
                    <a:pt x="78" y="55"/>
                  </a:lnTo>
                  <a:lnTo>
                    <a:pt x="73" y="51"/>
                  </a:lnTo>
                  <a:lnTo>
                    <a:pt x="68" y="48"/>
                  </a:lnTo>
                  <a:lnTo>
                    <a:pt x="62" y="44"/>
                  </a:lnTo>
                  <a:lnTo>
                    <a:pt x="56" y="41"/>
                  </a:lnTo>
                  <a:lnTo>
                    <a:pt x="49" y="36"/>
                  </a:lnTo>
                  <a:lnTo>
                    <a:pt x="43" y="33"/>
                  </a:lnTo>
                  <a:lnTo>
                    <a:pt x="37" y="29"/>
                  </a:lnTo>
                  <a:lnTo>
                    <a:pt x="32" y="25"/>
                  </a:lnTo>
                  <a:lnTo>
                    <a:pt x="26" y="22"/>
                  </a:lnTo>
                  <a:lnTo>
                    <a:pt x="22" y="20"/>
                  </a:lnTo>
                  <a:lnTo>
                    <a:pt x="18" y="17"/>
                  </a:lnTo>
                  <a:lnTo>
                    <a:pt x="14" y="15"/>
                  </a:lnTo>
                  <a:lnTo>
                    <a:pt x="11" y="11"/>
                  </a:lnTo>
                  <a:lnTo>
                    <a:pt x="8" y="9"/>
                  </a:lnTo>
                  <a:lnTo>
                    <a:pt x="6" y="8"/>
                  </a:lnTo>
                  <a:lnTo>
                    <a:pt x="3" y="6"/>
                  </a:lnTo>
                  <a:lnTo>
                    <a:pt x="2" y="4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2"/>
                  </a:lnTo>
                  <a:lnTo>
                    <a:pt x="20" y="4"/>
                  </a:lnTo>
                  <a:lnTo>
                    <a:pt x="27" y="6"/>
                  </a:lnTo>
                  <a:lnTo>
                    <a:pt x="37" y="9"/>
                  </a:lnTo>
                  <a:lnTo>
                    <a:pt x="48" y="12"/>
                  </a:lnTo>
                  <a:lnTo>
                    <a:pt x="59" y="17"/>
                  </a:lnTo>
                  <a:lnTo>
                    <a:pt x="71" y="21"/>
                  </a:lnTo>
                  <a:lnTo>
                    <a:pt x="71" y="21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auto">
            <a:xfrm>
              <a:off x="4141788" y="2957513"/>
              <a:ext cx="390525" cy="187325"/>
            </a:xfrm>
            <a:custGeom>
              <a:avLst/>
              <a:gdLst>
                <a:gd name="T0" fmla="*/ 22 w 246"/>
                <a:gd name="T1" fmla="*/ 117 h 118"/>
                <a:gd name="T2" fmla="*/ 16 w 246"/>
                <a:gd name="T3" fmla="*/ 114 h 118"/>
                <a:gd name="T4" fmla="*/ 11 w 246"/>
                <a:gd name="T5" fmla="*/ 107 h 118"/>
                <a:gd name="T6" fmla="*/ 4 w 246"/>
                <a:gd name="T7" fmla="*/ 100 h 118"/>
                <a:gd name="T8" fmla="*/ 1 w 246"/>
                <a:gd name="T9" fmla="*/ 94 h 118"/>
                <a:gd name="T10" fmla="*/ 1 w 246"/>
                <a:gd name="T11" fmla="*/ 89 h 118"/>
                <a:gd name="T12" fmla="*/ 5 w 246"/>
                <a:gd name="T13" fmla="*/ 76 h 118"/>
                <a:gd name="T14" fmla="*/ 9 w 246"/>
                <a:gd name="T15" fmla="*/ 67 h 118"/>
                <a:gd name="T16" fmla="*/ 12 w 246"/>
                <a:gd name="T17" fmla="*/ 54 h 118"/>
                <a:gd name="T18" fmla="*/ 13 w 246"/>
                <a:gd name="T19" fmla="*/ 39 h 118"/>
                <a:gd name="T20" fmla="*/ 12 w 246"/>
                <a:gd name="T21" fmla="*/ 26 h 118"/>
                <a:gd name="T22" fmla="*/ 8 w 246"/>
                <a:gd name="T23" fmla="*/ 16 h 118"/>
                <a:gd name="T24" fmla="*/ 2 w 246"/>
                <a:gd name="T25" fmla="*/ 12 h 118"/>
                <a:gd name="T26" fmla="*/ 1 w 246"/>
                <a:gd name="T27" fmla="*/ 7 h 118"/>
                <a:gd name="T28" fmla="*/ 3 w 246"/>
                <a:gd name="T29" fmla="*/ 3 h 118"/>
                <a:gd name="T30" fmla="*/ 11 w 246"/>
                <a:gd name="T31" fmla="*/ 0 h 118"/>
                <a:gd name="T32" fmla="*/ 19 w 246"/>
                <a:gd name="T33" fmla="*/ 1 h 118"/>
                <a:gd name="T34" fmla="*/ 33 w 246"/>
                <a:gd name="T35" fmla="*/ 7 h 118"/>
                <a:gd name="T36" fmla="*/ 37 w 246"/>
                <a:gd name="T37" fmla="*/ 12 h 118"/>
                <a:gd name="T38" fmla="*/ 40 w 246"/>
                <a:gd name="T39" fmla="*/ 19 h 118"/>
                <a:gd name="T40" fmla="*/ 41 w 246"/>
                <a:gd name="T41" fmla="*/ 31 h 118"/>
                <a:gd name="T42" fmla="*/ 39 w 246"/>
                <a:gd name="T43" fmla="*/ 46 h 118"/>
                <a:gd name="T44" fmla="*/ 38 w 246"/>
                <a:gd name="T45" fmla="*/ 60 h 118"/>
                <a:gd name="T46" fmla="*/ 39 w 246"/>
                <a:gd name="T47" fmla="*/ 68 h 118"/>
                <a:gd name="T48" fmla="*/ 45 w 246"/>
                <a:gd name="T49" fmla="*/ 73 h 118"/>
                <a:gd name="T50" fmla="*/ 50 w 246"/>
                <a:gd name="T51" fmla="*/ 75 h 118"/>
                <a:gd name="T52" fmla="*/ 55 w 246"/>
                <a:gd name="T53" fmla="*/ 76 h 118"/>
                <a:gd name="T54" fmla="*/ 61 w 246"/>
                <a:gd name="T55" fmla="*/ 75 h 118"/>
                <a:gd name="T56" fmla="*/ 70 w 246"/>
                <a:gd name="T57" fmla="*/ 73 h 118"/>
                <a:gd name="T58" fmla="*/ 82 w 246"/>
                <a:gd name="T59" fmla="*/ 72 h 118"/>
                <a:gd name="T60" fmla="*/ 96 w 246"/>
                <a:gd name="T61" fmla="*/ 70 h 118"/>
                <a:gd name="T62" fmla="*/ 113 w 246"/>
                <a:gd name="T63" fmla="*/ 68 h 118"/>
                <a:gd name="T64" fmla="*/ 134 w 246"/>
                <a:gd name="T65" fmla="*/ 66 h 118"/>
                <a:gd name="T66" fmla="*/ 158 w 246"/>
                <a:gd name="T67" fmla="*/ 63 h 118"/>
                <a:gd name="T68" fmla="*/ 184 w 246"/>
                <a:gd name="T69" fmla="*/ 59 h 118"/>
                <a:gd name="T70" fmla="*/ 213 w 246"/>
                <a:gd name="T71" fmla="*/ 55 h 118"/>
                <a:gd name="T72" fmla="*/ 246 w 246"/>
                <a:gd name="T73" fmla="*/ 51 h 118"/>
                <a:gd name="T74" fmla="*/ 223 w 246"/>
                <a:gd name="T75" fmla="*/ 72 h 118"/>
                <a:gd name="T76" fmla="*/ 181 w 246"/>
                <a:gd name="T77" fmla="*/ 78 h 118"/>
                <a:gd name="T78" fmla="*/ 156 w 246"/>
                <a:gd name="T79" fmla="*/ 81 h 118"/>
                <a:gd name="T80" fmla="*/ 129 w 246"/>
                <a:gd name="T81" fmla="*/ 85 h 118"/>
                <a:gd name="T82" fmla="*/ 104 w 246"/>
                <a:gd name="T83" fmla="*/ 90 h 118"/>
                <a:gd name="T84" fmla="*/ 83 w 246"/>
                <a:gd name="T85" fmla="*/ 94 h 118"/>
                <a:gd name="T86" fmla="*/ 66 w 246"/>
                <a:gd name="T87" fmla="*/ 97 h 118"/>
                <a:gd name="T88" fmla="*/ 54 w 246"/>
                <a:gd name="T89" fmla="*/ 101 h 118"/>
                <a:gd name="T90" fmla="*/ 47 w 246"/>
                <a:gd name="T91" fmla="*/ 104 h 118"/>
                <a:gd name="T92" fmla="*/ 39 w 246"/>
                <a:gd name="T93" fmla="*/ 109 h 118"/>
                <a:gd name="T94" fmla="*/ 28 w 246"/>
                <a:gd name="T95" fmla="*/ 11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6" h="118">
                  <a:moveTo>
                    <a:pt x="24" y="118"/>
                  </a:moveTo>
                  <a:lnTo>
                    <a:pt x="23" y="118"/>
                  </a:lnTo>
                  <a:lnTo>
                    <a:pt x="22" y="117"/>
                  </a:lnTo>
                  <a:lnTo>
                    <a:pt x="20" y="117"/>
                  </a:lnTo>
                  <a:lnTo>
                    <a:pt x="19" y="116"/>
                  </a:lnTo>
                  <a:lnTo>
                    <a:pt x="16" y="114"/>
                  </a:lnTo>
                  <a:lnTo>
                    <a:pt x="14" y="113"/>
                  </a:lnTo>
                  <a:lnTo>
                    <a:pt x="13" y="110"/>
                  </a:lnTo>
                  <a:lnTo>
                    <a:pt x="11" y="107"/>
                  </a:lnTo>
                  <a:lnTo>
                    <a:pt x="8" y="104"/>
                  </a:lnTo>
                  <a:lnTo>
                    <a:pt x="5" y="102"/>
                  </a:lnTo>
                  <a:lnTo>
                    <a:pt x="4" y="100"/>
                  </a:lnTo>
                  <a:lnTo>
                    <a:pt x="2" y="97"/>
                  </a:lnTo>
                  <a:lnTo>
                    <a:pt x="1" y="95"/>
                  </a:lnTo>
                  <a:lnTo>
                    <a:pt x="1" y="94"/>
                  </a:lnTo>
                  <a:lnTo>
                    <a:pt x="0" y="92"/>
                  </a:lnTo>
                  <a:lnTo>
                    <a:pt x="0" y="91"/>
                  </a:lnTo>
                  <a:lnTo>
                    <a:pt x="1" y="89"/>
                  </a:lnTo>
                  <a:lnTo>
                    <a:pt x="2" y="85"/>
                  </a:lnTo>
                  <a:lnTo>
                    <a:pt x="3" y="81"/>
                  </a:lnTo>
                  <a:lnTo>
                    <a:pt x="5" y="76"/>
                  </a:lnTo>
                  <a:lnTo>
                    <a:pt x="7" y="73"/>
                  </a:lnTo>
                  <a:lnTo>
                    <a:pt x="8" y="70"/>
                  </a:lnTo>
                  <a:lnTo>
                    <a:pt x="9" y="67"/>
                  </a:lnTo>
                  <a:lnTo>
                    <a:pt x="10" y="64"/>
                  </a:lnTo>
                  <a:lnTo>
                    <a:pt x="11" y="59"/>
                  </a:lnTo>
                  <a:lnTo>
                    <a:pt x="12" y="54"/>
                  </a:lnTo>
                  <a:lnTo>
                    <a:pt x="12" y="49"/>
                  </a:lnTo>
                  <a:lnTo>
                    <a:pt x="13" y="43"/>
                  </a:lnTo>
                  <a:lnTo>
                    <a:pt x="13" y="39"/>
                  </a:lnTo>
                  <a:lnTo>
                    <a:pt x="13" y="33"/>
                  </a:lnTo>
                  <a:lnTo>
                    <a:pt x="12" y="29"/>
                  </a:lnTo>
                  <a:lnTo>
                    <a:pt x="12" y="26"/>
                  </a:lnTo>
                  <a:lnTo>
                    <a:pt x="10" y="22"/>
                  </a:lnTo>
                  <a:lnTo>
                    <a:pt x="9" y="19"/>
                  </a:lnTo>
                  <a:lnTo>
                    <a:pt x="8" y="16"/>
                  </a:lnTo>
                  <a:lnTo>
                    <a:pt x="5" y="14"/>
                  </a:lnTo>
                  <a:lnTo>
                    <a:pt x="3" y="13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6"/>
                  </a:lnTo>
                  <a:lnTo>
                    <a:pt x="2" y="4"/>
                  </a:lnTo>
                  <a:lnTo>
                    <a:pt x="3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19" y="1"/>
                  </a:lnTo>
                  <a:lnTo>
                    <a:pt x="25" y="3"/>
                  </a:lnTo>
                  <a:lnTo>
                    <a:pt x="30" y="6"/>
                  </a:lnTo>
                  <a:lnTo>
                    <a:pt x="33" y="7"/>
                  </a:lnTo>
                  <a:lnTo>
                    <a:pt x="35" y="8"/>
                  </a:lnTo>
                  <a:lnTo>
                    <a:pt x="36" y="11"/>
                  </a:lnTo>
                  <a:lnTo>
                    <a:pt x="37" y="12"/>
                  </a:lnTo>
                  <a:lnTo>
                    <a:pt x="38" y="14"/>
                  </a:lnTo>
                  <a:lnTo>
                    <a:pt x="39" y="16"/>
                  </a:lnTo>
                  <a:lnTo>
                    <a:pt x="40" y="19"/>
                  </a:lnTo>
                  <a:lnTo>
                    <a:pt x="40" y="22"/>
                  </a:lnTo>
                  <a:lnTo>
                    <a:pt x="41" y="27"/>
                  </a:lnTo>
                  <a:lnTo>
                    <a:pt x="41" y="31"/>
                  </a:lnTo>
                  <a:lnTo>
                    <a:pt x="40" y="35"/>
                  </a:lnTo>
                  <a:lnTo>
                    <a:pt x="40" y="41"/>
                  </a:lnTo>
                  <a:lnTo>
                    <a:pt x="39" y="46"/>
                  </a:lnTo>
                  <a:lnTo>
                    <a:pt x="38" y="52"/>
                  </a:lnTo>
                  <a:lnTo>
                    <a:pt x="38" y="56"/>
                  </a:lnTo>
                  <a:lnTo>
                    <a:pt x="38" y="60"/>
                  </a:lnTo>
                  <a:lnTo>
                    <a:pt x="38" y="64"/>
                  </a:lnTo>
                  <a:lnTo>
                    <a:pt x="38" y="66"/>
                  </a:lnTo>
                  <a:lnTo>
                    <a:pt x="39" y="68"/>
                  </a:lnTo>
                  <a:lnTo>
                    <a:pt x="40" y="70"/>
                  </a:lnTo>
                  <a:lnTo>
                    <a:pt x="42" y="71"/>
                  </a:lnTo>
                  <a:lnTo>
                    <a:pt x="45" y="73"/>
                  </a:lnTo>
                  <a:lnTo>
                    <a:pt x="46" y="75"/>
                  </a:lnTo>
                  <a:lnTo>
                    <a:pt x="48" y="75"/>
                  </a:lnTo>
                  <a:lnTo>
                    <a:pt x="50" y="75"/>
                  </a:lnTo>
                  <a:lnTo>
                    <a:pt x="53" y="76"/>
                  </a:lnTo>
                  <a:lnTo>
                    <a:pt x="54" y="76"/>
                  </a:lnTo>
                  <a:lnTo>
                    <a:pt x="55" y="76"/>
                  </a:lnTo>
                  <a:lnTo>
                    <a:pt x="57" y="75"/>
                  </a:lnTo>
                  <a:lnTo>
                    <a:pt x="59" y="75"/>
                  </a:lnTo>
                  <a:lnTo>
                    <a:pt x="61" y="75"/>
                  </a:lnTo>
                  <a:lnTo>
                    <a:pt x="63" y="75"/>
                  </a:lnTo>
                  <a:lnTo>
                    <a:pt x="66" y="75"/>
                  </a:lnTo>
                  <a:lnTo>
                    <a:pt x="70" y="73"/>
                  </a:lnTo>
                  <a:lnTo>
                    <a:pt x="73" y="73"/>
                  </a:lnTo>
                  <a:lnTo>
                    <a:pt x="77" y="72"/>
                  </a:lnTo>
                  <a:lnTo>
                    <a:pt x="82" y="72"/>
                  </a:lnTo>
                  <a:lnTo>
                    <a:pt x="86" y="72"/>
                  </a:lnTo>
                  <a:lnTo>
                    <a:pt x="90" y="71"/>
                  </a:lnTo>
                  <a:lnTo>
                    <a:pt x="96" y="70"/>
                  </a:lnTo>
                  <a:lnTo>
                    <a:pt x="101" y="70"/>
                  </a:lnTo>
                  <a:lnTo>
                    <a:pt x="106" y="69"/>
                  </a:lnTo>
                  <a:lnTo>
                    <a:pt x="113" y="68"/>
                  </a:lnTo>
                  <a:lnTo>
                    <a:pt x="120" y="68"/>
                  </a:lnTo>
                  <a:lnTo>
                    <a:pt x="126" y="67"/>
                  </a:lnTo>
                  <a:lnTo>
                    <a:pt x="134" y="66"/>
                  </a:lnTo>
                  <a:lnTo>
                    <a:pt x="141" y="65"/>
                  </a:lnTo>
                  <a:lnTo>
                    <a:pt x="149" y="64"/>
                  </a:lnTo>
                  <a:lnTo>
                    <a:pt x="158" y="63"/>
                  </a:lnTo>
                  <a:lnTo>
                    <a:pt x="166" y="62"/>
                  </a:lnTo>
                  <a:lnTo>
                    <a:pt x="175" y="60"/>
                  </a:lnTo>
                  <a:lnTo>
                    <a:pt x="184" y="59"/>
                  </a:lnTo>
                  <a:lnTo>
                    <a:pt x="193" y="58"/>
                  </a:lnTo>
                  <a:lnTo>
                    <a:pt x="203" y="57"/>
                  </a:lnTo>
                  <a:lnTo>
                    <a:pt x="213" y="55"/>
                  </a:lnTo>
                  <a:lnTo>
                    <a:pt x="224" y="54"/>
                  </a:lnTo>
                  <a:lnTo>
                    <a:pt x="235" y="53"/>
                  </a:lnTo>
                  <a:lnTo>
                    <a:pt x="246" y="51"/>
                  </a:lnTo>
                  <a:lnTo>
                    <a:pt x="246" y="70"/>
                  </a:lnTo>
                  <a:lnTo>
                    <a:pt x="235" y="71"/>
                  </a:lnTo>
                  <a:lnTo>
                    <a:pt x="223" y="72"/>
                  </a:lnTo>
                  <a:lnTo>
                    <a:pt x="210" y="73"/>
                  </a:lnTo>
                  <a:lnTo>
                    <a:pt x="196" y="76"/>
                  </a:lnTo>
                  <a:lnTo>
                    <a:pt x="181" y="78"/>
                  </a:lnTo>
                  <a:lnTo>
                    <a:pt x="173" y="79"/>
                  </a:lnTo>
                  <a:lnTo>
                    <a:pt x="165" y="80"/>
                  </a:lnTo>
                  <a:lnTo>
                    <a:pt x="156" y="81"/>
                  </a:lnTo>
                  <a:lnTo>
                    <a:pt x="148" y="83"/>
                  </a:lnTo>
                  <a:lnTo>
                    <a:pt x="139" y="84"/>
                  </a:lnTo>
                  <a:lnTo>
                    <a:pt x="129" y="85"/>
                  </a:lnTo>
                  <a:lnTo>
                    <a:pt x="121" y="88"/>
                  </a:lnTo>
                  <a:lnTo>
                    <a:pt x="112" y="89"/>
                  </a:lnTo>
                  <a:lnTo>
                    <a:pt x="104" y="90"/>
                  </a:lnTo>
                  <a:lnTo>
                    <a:pt x="97" y="92"/>
                  </a:lnTo>
                  <a:lnTo>
                    <a:pt x="89" y="93"/>
                  </a:lnTo>
                  <a:lnTo>
                    <a:pt x="83" y="94"/>
                  </a:lnTo>
                  <a:lnTo>
                    <a:pt x="77" y="95"/>
                  </a:lnTo>
                  <a:lnTo>
                    <a:pt x="72" y="96"/>
                  </a:lnTo>
                  <a:lnTo>
                    <a:pt x="66" y="97"/>
                  </a:lnTo>
                  <a:lnTo>
                    <a:pt x="62" y="98"/>
                  </a:lnTo>
                  <a:lnTo>
                    <a:pt x="59" y="100"/>
                  </a:lnTo>
                  <a:lnTo>
                    <a:pt x="54" y="101"/>
                  </a:lnTo>
                  <a:lnTo>
                    <a:pt x="51" y="102"/>
                  </a:lnTo>
                  <a:lnTo>
                    <a:pt x="49" y="103"/>
                  </a:lnTo>
                  <a:lnTo>
                    <a:pt x="47" y="104"/>
                  </a:lnTo>
                  <a:lnTo>
                    <a:pt x="46" y="105"/>
                  </a:lnTo>
                  <a:lnTo>
                    <a:pt x="42" y="107"/>
                  </a:lnTo>
                  <a:lnTo>
                    <a:pt x="39" y="109"/>
                  </a:lnTo>
                  <a:lnTo>
                    <a:pt x="37" y="111"/>
                  </a:lnTo>
                  <a:lnTo>
                    <a:pt x="34" y="114"/>
                  </a:lnTo>
                  <a:lnTo>
                    <a:pt x="28" y="116"/>
                  </a:lnTo>
                  <a:lnTo>
                    <a:pt x="24" y="118"/>
                  </a:lnTo>
                  <a:lnTo>
                    <a:pt x="24" y="11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auto">
            <a:xfrm>
              <a:off x="4514850" y="2886075"/>
              <a:ext cx="84138" cy="238125"/>
            </a:xfrm>
            <a:custGeom>
              <a:avLst/>
              <a:gdLst>
                <a:gd name="T0" fmla="*/ 5 w 53"/>
                <a:gd name="T1" fmla="*/ 148 h 150"/>
                <a:gd name="T2" fmla="*/ 2 w 53"/>
                <a:gd name="T3" fmla="*/ 145 h 150"/>
                <a:gd name="T4" fmla="*/ 0 w 53"/>
                <a:gd name="T5" fmla="*/ 138 h 150"/>
                <a:gd name="T6" fmla="*/ 0 w 53"/>
                <a:gd name="T7" fmla="*/ 130 h 150"/>
                <a:gd name="T8" fmla="*/ 2 w 53"/>
                <a:gd name="T9" fmla="*/ 121 h 150"/>
                <a:gd name="T10" fmla="*/ 3 w 53"/>
                <a:gd name="T11" fmla="*/ 109 h 150"/>
                <a:gd name="T12" fmla="*/ 5 w 53"/>
                <a:gd name="T13" fmla="*/ 97 h 150"/>
                <a:gd name="T14" fmla="*/ 7 w 53"/>
                <a:gd name="T15" fmla="*/ 83 h 150"/>
                <a:gd name="T16" fmla="*/ 9 w 53"/>
                <a:gd name="T17" fmla="*/ 61 h 150"/>
                <a:gd name="T18" fmla="*/ 9 w 53"/>
                <a:gd name="T19" fmla="*/ 34 h 150"/>
                <a:gd name="T20" fmla="*/ 7 w 53"/>
                <a:gd name="T21" fmla="*/ 16 h 150"/>
                <a:gd name="T22" fmla="*/ 7 w 53"/>
                <a:gd name="T23" fmla="*/ 9 h 150"/>
                <a:gd name="T24" fmla="*/ 9 w 53"/>
                <a:gd name="T25" fmla="*/ 3 h 150"/>
                <a:gd name="T26" fmla="*/ 12 w 53"/>
                <a:gd name="T27" fmla="*/ 0 h 150"/>
                <a:gd name="T28" fmla="*/ 15 w 53"/>
                <a:gd name="T29" fmla="*/ 0 h 150"/>
                <a:gd name="T30" fmla="*/ 19 w 53"/>
                <a:gd name="T31" fmla="*/ 1 h 150"/>
                <a:gd name="T32" fmla="*/ 25 w 53"/>
                <a:gd name="T33" fmla="*/ 4 h 150"/>
                <a:gd name="T34" fmla="*/ 32 w 53"/>
                <a:gd name="T35" fmla="*/ 8 h 150"/>
                <a:gd name="T36" fmla="*/ 41 w 53"/>
                <a:gd name="T37" fmla="*/ 14 h 150"/>
                <a:gd name="T38" fmla="*/ 47 w 53"/>
                <a:gd name="T39" fmla="*/ 19 h 150"/>
                <a:gd name="T40" fmla="*/ 51 w 53"/>
                <a:gd name="T41" fmla="*/ 23 h 150"/>
                <a:gd name="T42" fmla="*/ 53 w 53"/>
                <a:gd name="T43" fmla="*/ 26 h 150"/>
                <a:gd name="T44" fmla="*/ 53 w 53"/>
                <a:gd name="T45" fmla="*/ 28 h 150"/>
                <a:gd name="T46" fmla="*/ 52 w 53"/>
                <a:gd name="T47" fmla="*/ 32 h 150"/>
                <a:gd name="T48" fmla="*/ 50 w 53"/>
                <a:gd name="T49" fmla="*/ 37 h 150"/>
                <a:gd name="T50" fmla="*/ 47 w 53"/>
                <a:gd name="T51" fmla="*/ 44 h 150"/>
                <a:gd name="T52" fmla="*/ 45 w 53"/>
                <a:gd name="T53" fmla="*/ 51 h 150"/>
                <a:gd name="T54" fmla="*/ 43 w 53"/>
                <a:gd name="T55" fmla="*/ 61 h 150"/>
                <a:gd name="T56" fmla="*/ 40 w 53"/>
                <a:gd name="T57" fmla="*/ 72 h 150"/>
                <a:gd name="T58" fmla="*/ 37 w 53"/>
                <a:gd name="T59" fmla="*/ 84 h 150"/>
                <a:gd name="T60" fmla="*/ 33 w 53"/>
                <a:gd name="T61" fmla="*/ 98 h 150"/>
                <a:gd name="T62" fmla="*/ 29 w 53"/>
                <a:gd name="T63" fmla="*/ 111 h 150"/>
                <a:gd name="T64" fmla="*/ 26 w 53"/>
                <a:gd name="T65" fmla="*/ 122 h 150"/>
                <a:gd name="T66" fmla="*/ 22 w 53"/>
                <a:gd name="T67" fmla="*/ 131 h 150"/>
                <a:gd name="T68" fmla="*/ 19 w 53"/>
                <a:gd name="T69" fmla="*/ 139 h 150"/>
                <a:gd name="T70" fmla="*/ 16 w 53"/>
                <a:gd name="T71" fmla="*/ 143 h 150"/>
                <a:gd name="T72" fmla="*/ 13 w 53"/>
                <a:gd name="T73" fmla="*/ 148 h 150"/>
                <a:gd name="T74" fmla="*/ 9 w 53"/>
                <a:gd name="T75" fmla="*/ 149 h 150"/>
                <a:gd name="T76" fmla="*/ 8 w 53"/>
                <a:gd name="T77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3" h="150">
                  <a:moveTo>
                    <a:pt x="8" y="150"/>
                  </a:moveTo>
                  <a:lnTo>
                    <a:pt x="5" y="148"/>
                  </a:lnTo>
                  <a:lnTo>
                    <a:pt x="3" y="147"/>
                  </a:lnTo>
                  <a:lnTo>
                    <a:pt x="2" y="145"/>
                  </a:lnTo>
                  <a:lnTo>
                    <a:pt x="1" y="141"/>
                  </a:lnTo>
                  <a:lnTo>
                    <a:pt x="0" y="138"/>
                  </a:lnTo>
                  <a:lnTo>
                    <a:pt x="0" y="135"/>
                  </a:lnTo>
                  <a:lnTo>
                    <a:pt x="0" y="130"/>
                  </a:lnTo>
                  <a:lnTo>
                    <a:pt x="1" y="125"/>
                  </a:lnTo>
                  <a:lnTo>
                    <a:pt x="2" y="121"/>
                  </a:lnTo>
                  <a:lnTo>
                    <a:pt x="2" y="115"/>
                  </a:lnTo>
                  <a:lnTo>
                    <a:pt x="3" y="109"/>
                  </a:lnTo>
                  <a:lnTo>
                    <a:pt x="4" y="103"/>
                  </a:lnTo>
                  <a:lnTo>
                    <a:pt x="5" y="97"/>
                  </a:lnTo>
                  <a:lnTo>
                    <a:pt x="6" y="90"/>
                  </a:lnTo>
                  <a:lnTo>
                    <a:pt x="7" y="83"/>
                  </a:lnTo>
                  <a:lnTo>
                    <a:pt x="8" y="75"/>
                  </a:lnTo>
                  <a:lnTo>
                    <a:pt x="9" y="61"/>
                  </a:lnTo>
                  <a:lnTo>
                    <a:pt x="11" y="47"/>
                  </a:lnTo>
                  <a:lnTo>
                    <a:pt x="9" y="34"/>
                  </a:lnTo>
                  <a:lnTo>
                    <a:pt x="8" y="22"/>
                  </a:lnTo>
                  <a:lnTo>
                    <a:pt x="7" y="16"/>
                  </a:lnTo>
                  <a:lnTo>
                    <a:pt x="7" y="12"/>
                  </a:lnTo>
                  <a:lnTo>
                    <a:pt x="7" y="9"/>
                  </a:lnTo>
                  <a:lnTo>
                    <a:pt x="8" y="6"/>
                  </a:lnTo>
                  <a:lnTo>
                    <a:pt x="9" y="3"/>
                  </a:lnTo>
                  <a:lnTo>
                    <a:pt x="11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0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1" y="2"/>
                  </a:lnTo>
                  <a:lnTo>
                    <a:pt x="25" y="4"/>
                  </a:lnTo>
                  <a:lnTo>
                    <a:pt x="29" y="6"/>
                  </a:lnTo>
                  <a:lnTo>
                    <a:pt x="32" y="8"/>
                  </a:lnTo>
                  <a:lnTo>
                    <a:pt x="38" y="11"/>
                  </a:lnTo>
                  <a:lnTo>
                    <a:pt x="41" y="14"/>
                  </a:lnTo>
                  <a:lnTo>
                    <a:pt x="44" y="16"/>
                  </a:lnTo>
                  <a:lnTo>
                    <a:pt x="47" y="19"/>
                  </a:lnTo>
                  <a:lnTo>
                    <a:pt x="50" y="21"/>
                  </a:lnTo>
                  <a:lnTo>
                    <a:pt x="51" y="23"/>
                  </a:lnTo>
                  <a:lnTo>
                    <a:pt x="52" y="24"/>
                  </a:lnTo>
                  <a:lnTo>
                    <a:pt x="53" y="26"/>
                  </a:lnTo>
                  <a:lnTo>
                    <a:pt x="53" y="27"/>
                  </a:lnTo>
                  <a:lnTo>
                    <a:pt x="53" y="28"/>
                  </a:lnTo>
                  <a:lnTo>
                    <a:pt x="52" y="29"/>
                  </a:lnTo>
                  <a:lnTo>
                    <a:pt x="52" y="32"/>
                  </a:lnTo>
                  <a:lnTo>
                    <a:pt x="51" y="34"/>
                  </a:lnTo>
                  <a:lnTo>
                    <a:pt x="50" y="37"/>
                  </a:lnTo>
                  <a:lnTo>
                    <a:pt x="49" y="39"/>
                  </a:lnTo>
                  <a:lnTo>
                    <a:pt x="47" y="44"/>
                  </a:lnTo>
                  <a:lnTo>
                    <a:pt x="46" y="47"/>
                  </a:lnTo>
                  <a:lnTo>
                    <a:pt x="45" y="51"/>
                  </a:lnTo>
                  <a:lnTo>
                    <a:pt x="44" y="56"/>
                  </a:lnTo>
                  <a:lnTo>
                    <a:pt x="43" y="61"/>
                  </a:lnTo>
                  <a:lnTo>
                    <a:pt x="42" y="66"/>
                  </a:lnTo>
                  <a:lnTo>
                    <a:pt x="40" y="72"/>
                  </a:lnTo>
                  <a:lnTo>
                    <a:pt x="39" y="77"/>
                  </a:lnTo>
                  <a:lnTo>
                    <a:pt x="37" y="84"/>
                  </a:lnTo>
                  <a:lnTo>
                    <a:pt x="34" y="91"/>
                  </a:lnTo>
                  <a:lnTo>
                    <a:pt x="33" y="98"/>
                  </a:lnTo>
                  <a:lnTo>
                    <a:pt x="31" y="104"/>
                  </a:lnTo>
                  <a:lnTo>
                    <a:pt x="29" y="111"/>
                  </a:lnTo>
                  <a:lnTo>
                    <a:pt x="27" y="117"/>
                  </a:lnTo>
                  <a:lnTo>
                    <a:pt x="26" y="122"/>
                  </a:lnTo>
                  <a:lnTo>
                    <a:pt x="24" y="127"/>
                  </a:lnTo>
                  <a:lnTo>
                    <a:pt x="22" y="131"/>
                  </a:lnTo>
                  <a:lnTo>
                    <a:pt x="20" y="135"/>
                  </a:lnTo>
                  <a:lnTo>
                    <a:pt x="19" y="139"/>
                  </a:lnTo>
                  <a:lnTo>
                    <a:pt x="17" y="141"/>
                  </a:lnTo>
                  <a:lnTo>
                    <a:pt x="16" y="143"/>
                  </a:lnTo>
                  <a:lnTo>
                    <a:pt x="15" y="146"/>
                  </a:lnTo>
                  <a:lnTo>
                    <a:pt x="13" y="148"/>
                  </a:lnTo>
                  <a:lnTo>
                    <a:pt x="12" y="149"/>
                  </a:lnTo>
                  <a:lnTo>
                    <a:pt x="9" y="149"/>
                  </a:lnTo>
                  <a:lnTo>
                    <a:pt x="8" y="150"/>
                  </a:lnTo>
                  <a:lnTo>
                    <a:pt x="8" y="15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auto">
            <a:xfrm>
              <a:off x="4043363" y="3194050"/>
              <a:ext cx="65088" cy="314325"/>
            </a:xfrm>
            <a:custGeom>
              <a:avLst/>
              <a:gdLst>
                <a:gd name="T0" fmla="*/ 2 w 41"/>
                <a:gd name="T1" fmla="*/ 13 h 198"/>
                <a:gd name="T2" fmla="*/ 0 w 41"/>
                <a:gd name="T3" fmla="*/ 9 h 198"/>
                <a:gd name="T4" fmla="*/ 0 w 41"/>
                <a:gd name="T5" fmla="*/ 5 h 198"/>
                <a:gd name="T6" fmla="*/ 2 w 41"/>
                <a:gd name="T7" fmla="*/ 2 h 198"/>
                <a:gd name="T8" fmla="*/ 6 w 41"/>
                <a:gd name="T9" fmla="*/ 0 h 198"/>
                <a:gd name="T10" fmla="*/ 11 w 41"/>
                <a:gd name="T11" fmla="*/ 0 h 198"/>
                <a:gd name="T12" fmla="*/ 21 w 41"/>
                <a:gd name="T13" fmla="*/ 5 h 198"/>
                <a:gd name="T14" fmla="*/ 34 w 41"/>
                <a:gd name="T15" fmla="*/ 10 h 198"/>
                <a:gd name="T16" fmla="*/ 41 w 41"/>
                <a:gd name="T17" fmla="*/ 24 h 198"/>
                <a:gd name="T18" fmla="*/ 41 w 41"/>
                <a:gd name="T19" fmla="*/ 44 h 198"/>
                <a:gd name="T20" fmla="*/ 41 w 41"/>
                <a:gd name="T21" fmla="*/ 61 h 198"/>
                <a:gd name="T22" fmla="*/ 41 w 41"/>
                <a:gd name="T23" fmla="*/ 79 h 198"/>
                <a:gd name="T24" fmla="*/ 41 w 41"/>
                <a:gd name="T25" fmla="*/ 94 h 198"/>
                <a:gd name="T26" fmla="*/ 41 w 41"/>
                <a:gd name="T27" fmla="*/ 108 h 198"/>
                <a:gd name="T28" fmla="*/ 41 w 41"/>
                <a:gd name="T29" fmla="*/ 121 h 198"/>
                <a:gd name="T30" fmla="*/ 40 w 41"/>
                <a:gd name="T31" fmla="*/ 133 h 198"/>
                <a:gd name="T32" fmla="*/ 40 w 41"/>
                <a:gd name="T33" fmla="*/ 144 h 198"/>
                <a:gd name="T34" fmla="*/ 40 w 41"/>
                <a:gd name="T35" fmla="*/ 154 h 198"/>
                <a:gd name="T36" fmla="*/ 40 w 41"/>
                <a:gd name="T37" fmla="*/ 162 h 198"/>
                <a:gd name="T38" fmla="*/ 40 w 41"/>
                <a:gd name="T39" fmla="*/ 169 h 198"/>
                <a:gd name="T40" fmla="*/ 40 w 41"/>
                <a:gd name="T41" fmla="*/ 175 h 198"/>
                <a:gd name="T42" fmla="*/ 39 w 41"/>
                <a:gd name="T43" fmla="*/ 180 h 198"/>
                <a:gd name="T44" fmla="*/ 39 w 41"/>
                <a:gd name="T45" fmla="*/ 184 h 198"/>
                <a:gd name="T46" fmla="*/ 38 w 41"/>
                <a:gd name="T47" fmla="*/ 186 h 198"/>
                <a:gd name="T48" fmla="*/ 37 w 41"/>
                <a:gd name="T49" fmla="*/ 190 h 198"/>
                <a:gd name="T50" fmla="*/ 36 w 41"/>
                <a:gd name="T51" fmla="*/ 194 h 198"/>
                <a:gd name="T52" fmla="*/ 34 w 41"/>
                <a:gd name="T53" fmla="*/ 197 h 198"/>
                <a:gd name="T54" fmla="*/ 32 w 41"/>
                <a:gd name="T55" fmla="*/ 198 h 198"/>
                <a:gd name="T56" fmla="*/ 29 w 41"/>
                <a:gd name="T57" fmla="*/ 198 h 198"/>
                <a:gd name="T58" fmla="*/ 26 w 41"/>
                <a:gd name="T59" fmla="*/ 196 h 198"/>
                <a:gd name="T60" fmla="*/ 23 w 41"/>
                <a:gd name="T61" fmla="*/ 193 h 198"/>
                <a:gd name="T62" fmla="*/ 20 w 41"/>
                <a:gd name="T63" fmla="*/ 187 h 198"/>
                <a:gd name="T64" fmla="*/ 14 w 41"/>
                <a:gd name="T65" fmla="*/ 180 h 198"/>
                <a:gd name="T66" fmla="*/ 11 w 41"/>
                <a:gd name="T67" fmla="*/ 171 h 198"/>
                <a:gd name="T68" fmla="*/ 10 w 41"/>
                <a:gd name="T69" fmla="*/ 164 h 198"/>
                <a:gd name="T70" fmla="*/ 9 w 41"/>
                <a:gd name="T71" fmla="*/ 156 h 198"/>
                <a:gd name="T72" fmla="*/ 9 w 41"/>
                <a:gd name="T73" fmla="*/ 147 h 198"/>
                <a:gd name="T74" fmla="*/ 9 w 41"/>
                <a:gd name="T75" fmla="*/ 136 h 198"/>
                <a:gd name="T76" fmla="*/ 9 w 41"/>
                <a:gd name="T77" fmla="*/ 124 h 198"/>
                <a:gd name="T78" fmla="*/ 10 w 41"/>
                <a:gd name="T79" fmla="*/ 107 h 198"/>
                <a:gd name="T80" fmla="*/ 11 w 41"/>
                <a:gd name="T81" fmla="*/ 85 h 198"/>
                <a:gd name="T82" fmla="*/ 12 w 41"/>
                <a:gd name="T83" fmla="*/ 68 h 198"/>
                <a:gd name="T84" fmla="*/ 12 w 41"/>
                <a:gd name="T85" fmla="*/ 55 h 198"/>
                <a:gd name="T86" fmla="*/ 12 w 41"/>
                <a:gd name="T87" fmla="*/ 40 h 198"/>
                <a:gd name="T88" fmla="*/ 8 w 41"/>
                <a:gd name="T89" fmla="*/ 23 h 198"/>
                <a:gd name="T90" fmla="*/ 5 w 41"/>
                <a:gd name="T91" fmla="*/ 17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1" h="198">
                  <a:moveTo>
                    <a:pt x="5" y="17"/>
                  </a:moveTo>
                  <a:lnTo>
                    <a:pt x="2" y="13"/>
                  </a:lnTo>
                  <a:lnTo>
                    <a:pt x="1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2"/>
                  </a:lnTo>
                  <a:lnTo>
                    <a:pt x="5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21" y="5"/>
                  </a:lnTo>
                  <a:lnTo>
                    <a:pt x="27" y="7"/>
                  </a:lnTo>
                  <a:lnTo>
                    <a:pt x="34" y="10"/>
                  </a:lnTo>
                  <a:lnTo>
                    <a:pt x="41" y="15"/>
                  </a:lnTo>
                  <a:lnTo>
                    <a:pt x="41" y="24"/>
                  </a:lnTo>
                  <a:lnTo>
                    <a:pt x="41" y="34"/>
                  </a:lnTo>
                  <a:lnTo>
                    <a:pt x="41" y="44"/>
                  </a:lnTo>
                  <a:lnTo>
                    <a:pt x="41" y="53"/>
                  </a:lnTo>
                  <a:lnTo>
                    <a:pt x="41" y="61"/>
                  </a:lnTo>
                  <a:lnTo>
                    <a:pt x="41" y="70"/>
                  </a:lnTo>
                  <a:lnTo>
                    <a:pt x="41" y="79"/>
                  </a:lnTo>
                  <a:lnTo>
                    <a:pt x="41" y="86"/>
                  </a:lnTo>
                  <a:lnTo>
                    <a:pt x="41" y="94"/>
                  </a:lnTo>
                  <a:lnTo>
                    <a:pt x="41" y="101"/>
                  </a:lnTo>
                  <a:lnTo>
                    <a:pt x="41" y="108"/>
                  </a:lnTo>
                  <a:lnTo>
                    <a:pt x="41" y="114"/>
                  </a:lnTo>
                  <a:lnTo>
                    <a:pt x="41" y="121"/>
                  </a:lnTo>
                  <a:lnTo>
                    <a:pt x="41" y="127"/>
                  </a:lnTo>
                  <a:lnTo>
                    <a:pt x="40" y="133"/>
                  </a:lnTo>
                  <a:lnTo>
                    <a:pt x="40" y="138"/>
                  </a:lnTo>
                  <a:lnTo>
                    <a:pt x="40" y="144"/>
                  </a:lnTo>
                  <a:lnTo>
                    <a:pt x="40" y="149"/>
                  </a:lnTo>
                  <a:lnTo>
                    <a:pt x="40" y="154"/>
                  </a:lnTo>
                  <a:lnTo>
                    <a:pt x="40" y="158"/>
                  </a:lnTo>
                  <a:lnTo>
                    <a:pt x="40" y="162"/>
                  </a:lnTo>
                  <a:lnTo>
                    <a:pt x="40" y="165"/>
                  </a:lnTo>
                  <a:lnTo>
                    <a:pt x="40" y="169"/>
                  </a:lnTo>
                  <a:lnTo>
                    <a:pt x="40" y="172"/>
                  </a:lnTo>
                  <a:lnTo>
                    <a:pt x="40" y="175"/>
                  </a:lnTo>
                  <a:lnTo>
                    <a:pt x="39" y="177"/>
                  </a:lnTo>
                  <a:lnTo>
                    <a:pt x="39" y="180"/>
                  </a:lnTo>
                  <a:lnTo>
                    <a:pt x="39" y="182"/>
                  </a:lnTo>
                  <a:lnTo>
                    <a:pt x="39" y="184"/>
                  </a:lnTo>
                  <a:lnTo>
                    <a:pt x="39" y="185"/>
                  </a:lnTo>
                  <a:lnTo>
                    <a:pt x="38" y="186"/>
                  </a:lnTo>
                  <a:lnTo>
                    <a:pt x="38" y="187"/>
                  </a:lnTo>
                  <a:lnTo>
                    <a:pt x="37" y="190"/>
                  </a:lnTo>
                  <a:lnTo>
                    <a:pt x="36" y="193"/>
                  </a:lnTo>
                  <a:lnTo>
                    <a:pt x="36" y="194"/>
                  </a:lnTo>
                  <a:lnTo>
                    <a:pt x="35" y="196"/>
                  </a:lnTo>
                  <a:lnTo>
                    <a:pt x="34" y="197"/>
                  </a:lnTo>
                  <a:lnTo>
                    <a:pt x="33" y="197"/>
                  </a:lnTo>
                  <a:lnTo>
                    <a:pt x="32" y="198"/>
                  </a:lnTo>
                  <a:lnTo>
                    <a:pt x="31" y="198"/>
                  </a:lnTo>
                  <a:lnTo>
                    <a:pt x="29" y="198"/>
                  </a:lnTo>
                  <a:lnTo>
                    <a:pt x="28" y="197"/>
                  </a:lnTo>
                  <a:lnTo>
                    <a:pt x="26" y="196"/>
                  </a:lnTo>
                  <a:lnTo>
                    <a:pt x="25" y="195"/>
                  </a:lnTo>
                  <a:lnTo>
                    <a:pt x="23" y="193"/>
                  </a:lnTo>
                  <a:lnTo>
                    <a:pt x="21" y="190"/>
                  </a:lnTo>
                  <a:lnTo>
                    <a:pt x="20" y="187"/>
                  </a:lnTo>
                  <a:lnTo>
                    <a:pt x="18" y="185"/>
                  </a:lnTo>
                  <a:lnTo>
                    <a:pt x="14" y="180"/>
                  </a:lnTo>
                  <a:lnTo>
                    <a:pt x="12" y="174"/>
                  </a:lnTo>
                  <a:lnTo>
                    <a:pt x="11" y="171"/>
                  </a:lnTo>
                  <a:lnTo>
                    <a:pt x="11" y="168"/>
                  </a:lnTo>
                  <a:lnTo>
                    <a:pt x="10" y="164"/>
                  </a:lnTo>
                  <a:lnTo>
                    <a:pt x="10" y="160"/>
                  </a:lnTo>
                  <a:lnTo>
                    <a:pt x="9" y="156"/>
                  </a:lnTo>
                  <a:lnTo>
                    <a:pt x="9" y="151"/>
                  </a:lnTo>
                  <a:lnTo>
                    <a:pt x="9" y="147"/>
                  </a:lnTo>
                  <a:lnTo>
                    <a:pt x="9" y="142"/>
                  </a:lnTo>
                  <a:lnTo>
                    <a:pt x="9" y="136"/>
                  </a:lnTo>
                  <a:lnTo>
                    <a:pt x="9" y="131"/>
                  </a:lnTo>
                  <a:lnTo>
                    <a:pt x="9" y="124"/>
                  </a:lnTo>
                  <a:lnTo>
                    <a:pt x="10" y="118"/>
                  </a:lnTo>
                  <a:lnTo>
                    <a:pt x="10" y="107"/>
                  </a:lnTo>
                  <a:lnTo>
                    <a:pt x="11" y="96"/>
                  </a:lnTo>
                  <a:lnTo>
                    <a:pt x="11" y="85"/>
                  </a:lnTo>
                  <a:lnTo>
                    <a:pt x="12" y="76"/>
                  </a:lnTo>
                  <a:lnTo>
                    <a:pt x="12" y="68"/>
                  </a:lnTo>
                  <a:lnTo>
                    <a:pt x="12" y="60"/>
                  </a:lnTo>
                  <a:lnTo>
                    <a:pt x="12" y="55"/>
                  </a:lnTo>
                  <a:lnTo>
                    <a:pt x="12" y="48"/>
                  </a:lnTo>
                  <a:lnTo>
                    <a:pt x="12" y="40"/>
                  </a:lnTo>
                  <a:lnTo>
                    <a:pt x="10" y="31"/>
                  </a:lnTo>
                  <a:lnTo>
                    <a:pt x="8" y="23"/>
                  </a:lnTo>
                  <a:lnTo>
                    <a:pt x="5" y="17"/>
                  </a:lnTo>
                  <a:lnTo>
                    <a:pt x="5" y="1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auto">
            <a:xfrm>
              <a:off x="4095750" y="3144838"/>
              <a:ext cx="628650" cy="401637"/>
            </a:xfrm>
            <a:custGeom>
              <a:avLst/>
              <a:gdLst>
                <a:gd name="T0" fmla="*/ 307 w 396"/>
                <a:gd name="T1" fmla="*/ 251 h 253"/>
                <a:gd name="T2" fmla="*/ 303 w 396"/>
                <a:gd name="T3" fmla="*/ 243 h 253"/>
                <a:gd name="T4" fmla="*/ 304 w 396"/>
                <a:gd name="T5" fmla="*/ 231 h 253"/>
                <a:gd name="T6" fmla="*/ 301 w 396"/>
                <a:gd name="T7" fmla="*/ 217 h 253"/>
                <a:gd name="T8" fmla="*/ 291 w 396"/>
                <a:gd name="T9" fmla="*/ 202 h 253"/>
                <a:gd name="T10" fmla="*/ 275 w 396"/>
                <a:gd name="T11" fmla="*/ 187 h 253"/>
                <a:gd name="T12" fmla="*/ 263 w 396"/>
                <a:gd name="T13" fmla="*/ 177 h 253"/>
                <a:gd name="T14" fmla="*/ 258 w 396"/>
                <a:gd name="T15" fmla="*/ 171 h 253"/>
                <a:gd name="T16" fmla="*/ 263 w 396"/>
                <a:gd name="T17" fmla="*/ 169 h 253"/>
                <a:gd name="T18" fmla="*/ 270 w 396"/>
                <a:gd name="T19" fmla="*/ 170 h 253"/>
                <a:gd name="T20" fmla="*/ 283 w 396"/>
                <a:gd name="T21" fmla="*/ 176 h 253"/>
                <a:gd name="T22" fmla="*/ 296 w 396"/>
                <a:gd name="T23" fmla="*/ 178 h 253"/>
                <a:gd name="T24" fmla="*/ 307 w 396"/>
                <a:gd name="T25" fmla="*/ 180 h 253"/>
                <a:gd name="T26" fmla="*/ 313 w 396"/>
                <a:gd name="T27" fmla="*/ 180 h 253"/>
                <a:gd name="T28" fmla="*/ 318 w 396"/>
                <a:gd name="T29" fmla="*/ 173 h 253"/>
                <a:gd name="T30" fmla="*/ 323 w 396"/>
                <a:gd name="T31" fmla="*/ 160 h 253"/>
                <a:gd name="T32" fmla="*/ 329 w 396"/>
                <a:gd name="T33" fmla="*/ 141 h 253"/>
                <a:gd name="T34" fmla="*/ 334 w 396"/>
                <a:gd name="T35" fmla="*/ 118 h 253"/>
                <a:gd name="T36" fmla="*/ 339 w 396"/>
                <a:gd name="T37" fmla="*/ 90 h 253"/>
                <a:gd name="T38" fmla="*/ 340 w 396"/>
                <a:gd name="T39" fmla="*/ 67 h 253"/>
                <a:gd name="T40" fmla="*/ 336 w 396"/>
                <a:gd name="T41" fmla="*/ 51 h 253"/>
                <a:gd name="T42" fmla="*/ 329 w 396"/>
                <a:gd name="T43" fmla="*/ 43 h 253"/>
                <a:gd name="T44" fmla="*/ 309 w 396"/>
                <a:gd name="T45" fmla="*/ 37 h 253"/>
                <a:gd name="T46" fmla="*/ 283 w 396"/>
                <a:gd name="T47" fmla="*/ 38 h 253"/>
                <a:gd name="T48" fmla="*/ 265 w 396"/>
                <a:gd name="T49" fmla="*/ 40 h 253"/>
                <a:gd name="T50" fmla="*/ 253 w 396"/>
                <a:gd name="T51" fmla="*/ 41 h 253"/>
                <a:gd name="T52" fmla="*/ 239 w 396"/>
                <a:gd name="T53" fmla="*/ 42 h 253"/>
                <a:gd name="T54" fmla="*/ 203 w 396"/>
                <a:gd name="T55" fmla="*/ 46 h 253"/>
                <a:gd name="T56" fmla="*/ 167 w 396"/>
                <a:gd name="T57" fmla="*/ 49 h 253"/>
                <a:gd name="T58" fmla="*/ 140 w 396"/>
                <a:gd name="T59" fmla="*/ 52 h 253"/>
                <a:gd name="T60" fmla="*/ 111 w 396"/>
                <a:gd name="T61" fmla="*/ 56 h 253"/>
                <a:gd name="T62" fmla="*/ 77 w 396"/>
                <a:gd name="T63" fmla="*/ 60 h 253"/>
                <a:gd name="T64" fmla="*/ 40 w 396"/>
                <a:gd name="T65" fmla="*/ 64 h 253"/>
                <a:gd name="T66" fmla="*/ 0 w 396"/>
                <a:gd name="T67" fmla="*/ 69 h 253"/>
                <a:gd name="T68" fmla="*/ 23 w 396"/>
                <a:gd name="T69" fmla="*/ 44 h 253"/>
                <a:gd name="T70" fmla="*/ 61 w 396"/>
                <a:gd name="T71" fmla="*/ 42 h 253"/>
                <a:gd name="T72" fmla="*/ 101 w 396"/>
                <a:gd name="T73" fmla="*/ 37 h 253"/>
                <a:gd name="T74" fmla="*/ 145 w 396"/>
                <a:gd name="T75" fmla="*/ 33 h 253"/>
                <a:gd name="T76" fmla="*/ 197 w 396"/>
                <a:gd name="T77" fmla="*/ 27 h 253"/>
                <a:gd name="T78" fmla="*/ 245 w 396"/>
                <a:gd name="T79" fmla="*/ 21 h 253"/>
                <a:gd name="T80" fmla="*/ 270 w 396"/>
                <a:gd name="T81" fmla="*/ 17 h 253"/>
                <a:gd name="T82" fmla="*/ 291 w 396"/>
                <a:gd name="T83" fmla="*/ 14 h 253"/>
                <a:gd name="T84" fmla="*/ 307 w 396"/>
                <a:gd name="T85" fmla="*/ 11 h 253"/>
                <a:gd name="T86" fmla="*/ 317 w 396"/>
                <a:gd name="T87" fmla="*/ 9 h 253"/>
                <a:gd name="T88" fmla="*/ 322 w 396"/>
                <a:gd name="T89" fmla="*/ 5 h 253"/>
                <a:gd name="T90" fmla="*/ 332 w 396"/>
                <a:gd name="T91" fmla="*/ 0 h 253"/>
                <a:gd name="T92" fmla="*/ 340 w 396"/>
                <a:gd name="T93" fmla="*/ 2 h 253"/>
                <a:gd name="T94" fmla="*/ 352 w 396"/>
                <a:gd name="T95" fmla="*/ 9 h 253"/>
                <a:gd name="T96" fmla="*/ 370 w 396"/>
                <a:gd name="T97" fmla="*/ 18 h 253"/>
                <a:gd name="T98" fmla="*/ 386 w 396"/>
                <a:gd name="T99" fmla="*/ 31 h 253"/>
                <a:gd name="T100" fmla="*/ 395 w 396"/>
                <a:gd name="T101" fmla="*/ 39 h 253"/>
                <a:gd name="T102" fmla="*/ 396 w 396"/>
                <a:gd name="T103" fmla="*/ 47 h 253"/>
                <a:gd name="T104" fmla="*/ 389 w 396"/>
                <a:gd name="T105" fmla="*/ 55 h 253"/>
                <a:gd name="T106" fmla="*/ 386 w 396"/>
                <a:gd name="T107" fmla="*/ 59 h 253"/>
                <a:gd name="T108" fmla="*/ 383 w 396"/>
                <a:gd name="T109" fmla="*/ 64 h 253"/>
                <a:gd name="T110" fmla="*/ 380 w 396"/>
                <a:gd name="T111" fmla="*/ 82 h 253"/>
                <a:gd name="T112" fmla="*/ 375 w 396"/>
                <a:gd name="T113" fmla="*/ 116 h 253"/>
                <a:gd name="T114" fmla="*/ 368 w 396"/>
                <a:gd name="T115" fmla="*/ 167 h 253"/>
                <a:gd name="T116" fmla="*/ 360 w 396"/>
                <a:gd name="T117" fmla="*/ 191 h 253"/>
                <a:gd name="T118" fmla="*/ 349 w 396"/>
                <a:gd name="T119" fmla="*/ 212 h 253"/>
                <a:gd name="T120" fmla="*/ 336 w 396"/>
                <a:gd name="T121" fmla="*/ 232 h 253"/>
                <a:gd name="T122" fmla="*/ 324 w 396"/>
                <a:gd name="T123" fmla="*/ 246 h 253"/>
                <a:gd name="T124" fmla="*/ 315 w 396"/>
                <a:gd name="T125" fmla="*/ 25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6" h="253">
                  <a:moveTo>
                    <a:pt x="311" y="253"/>
                  </a:moveTo>
                  <a:lnTo>
                    <a:pt x="309" y="252"/>
                  </a:lnTo>
                  <a:lnTo>
                    <a:pt x="307" y="251"/>
                  </a:lnTo>
                  <a:lnTo>
                    <a:pt x="305" y="249"/>
                  </a:lnTo>
                  <a:lnTo>
                    <a:pt x="304" y="246"/>
                  </a:lnTo>
                  <a:lnTo>
                    <a:pt x="303" y="243"/>
                  </a:lnTo>
                  <a:lnTo>
                    <a:pt x="303" y="240"/>
                  </a:lnTo>
                  <a:lnTo>
                    <a:pt x="303" y="237"/>
                  </a:lnTo>
                  <a:lnTo>
                    <a:pt x="304" y="231"/>
                  </a:lnTo>
                  <a:lnTo>
                    <a:pt x="304" y="227"/>
                  </a:lnTo>
                  <a:lnTo>
                    <a:pt x="303" y="221"/>
                  </a:lnTo>
                  <a:lnTo>
                    <a:pt x="301" y="217"/>
                  </a:lnTo>
                  <a:lnTo>
                    <a:pt x="298" y="212"/>
                  </a:lnTo>
                  <a:lnTo>
                    <a:pt x="295" y="206"/>
                  </a:lnTo>
                  <a:lnTo>
                    <a:pt x="291" y="202"/>
                  </a:lnTo>
                  <a:lnTo>
                    <a:pt x="285" y="196"/>
                  </a:lnTo>
                  <a:lnTo>
                    <a:pt x="280" y="192"/>
                  </a:lnTo>
                  <a:lnTo>
                    <a:pt x="275" y="187"/>
                  </a:lnTo>
                  <a:lnTo>
                    <a:pt x="270" y="183"/>
                  </a:lnTo>
                  <a:lnTo>
                    <a:pt x="266" y="180"/>
                  </a:lnTo>
                  <a:lnTo>
                    <a:pt x="263" y="177"/>
                  </a:lnTo>
                  <a:lnTo>
                    <a:pt x="260" y="175"/>
                  </a:lnTo>
                  <a:lnTo>
                    <a:pt x="259" y="173"/>
                  </a:lnTo>
                  <a:lnTo>
                    <a:pt x="258" y="171"/>
                  </a:lnTo>
                  <a:lnTo>
                    <a:pt x="259" y="170"/>
                  </a:lnTo>
                  <a:lnTo>
                    <a:pt x="260" y="169"/>
                  </a:lnTo>
                  <a:lnTo>
                    <a:pt x="263" y="169"/>
                  </a:lnTo>
                  <a:lnTo>
                    <a:pt x="265" y="169"/>
                  </a:lnTo>
                  <a:lnTo>
                    <a:pt x="267" y="170"/>
                  </a:lnTo>
                  <a:lnTo>
                    <a:pt x="270" y="170"/>
                  </a:lnTo>
                  <a:lnTo>
                    <a:pt x="275" y="173"/>
                  </a:lnTo>
                  <a:lnTo>
                    <a:pt x="278" y="174"/>
                  </a:lnTo>
                  <a:lnTo>
                    <a:pt x="283" y="176"/>
                  </a:lnTo>
                  <a:lnTo>
                    <a:pt x="288" y="177"/>
                  </a:lnTo>
                  <a:lnTo>
                    <a:pt x="292" y="178"/>
                  </a:lnTo>
                  <a:lnTo>
                    <a:pt x="296" y="178"/>
                  </a:lnTo>
                  <a:lnTo>
                    <a:pt x="301" y="179"/>
                  </a:lnTo>
                  <a:lnTo>
                    <a:pt x="304" y="180"/>
                  </a:lnTo>
                  <a:lnTo>
                    <a:pt x="307" y="180"/>
                  </a:lnTo>
                  <a:lnTo>
                    <a:pt x="309" y="181"/>
                  </a:lnTo>
                  <a:lnTo>
                    <a:pt x="311" y="181"/>
                  </a:lnTo>
                  <a:lnTo>
                    <a:pt x="313" y="180"/>
                  </a:lnTo>
                  <a:lnTo>
                    <a:pt x="315" y="178"/>
                  </a:lnTo>
                  <a:lnTo>
                    <a:pt x="316" y="176"/>
                  </a:lnTo>
                  <a:lnTo>
                    <a:pt x="318" y="173"/>
                  </a:lnTo>
                  <a:lnTo>
                    <a:pt x="319" y="169"/>
                  </a:lnTo>
                  <a:lnTo>
                    <a:pt x="321" y="165"/>
                  </a:lnTo>
                  <a:lnTo>
                    <a:pt x="323" y="160"/>
                  </a:lnTo>
                  <a:lnTo>
                    <a:pt x="326" y="154"/>
                  </a:lnTo>
                  <a:lnTo>
                    <a:pt x="327" y="148"/>
                  </a:lnTo>
                  <a:lnTo>
                    <a:pt x="329" y="141"/>
                  </a:lnTo>
                  <a:lnTo>
                    <a:pt x="331" y="135"/>
                  </a:lnTo>
                  <a:lnTo>
                    <a:pt x="333" y="126"/>
                  </a:lnTo>
                  <a:lnTo>
                    <a:pt x="334" y="118"/>
                  </a:lnTo>
                  <a:lnTo>
                    <a:pt x="336" y="110"/>
                  </a:lnTo>
                  <a:lnTo>
                    <a:pt x="337" y="100"/>
                  </a:lnTo>
                  <a:lnTo>
                    <a:pt x="339" y="90"/>
                  </a:lnTo>
                  <a:lnTo>
                    <a:pt x="339" y="81"/>
                  </a:lnTo>
                  <a:lnTo>
                    <a:pt x="340" y="74"/>
                  </a:lnTo>
                  <a:lnTo>
                    <a:pt x="340" y="67"/>
                  </a:lnTo>
                  <a:lnTo>
                    <a:pt x="339" y="61"/>
                  </a:lnTo>
                  <a:lnTo>
                    <a:pt x="337" y="55"/>
                  </a:lnTo>
                  <a:lnTo>
                    <a:pt x="336" y="51"/>
                  </a:lnTo>
                  <a:lnTo>
                    <a:pt x="335" y="48"/>
                  </a:lnTo>
                  <a:lnTo>
                    <a:pt x="333" y="46"/>
                  </a:lnTo>
                  <a:lnTo>
                    <a:pt x="329" y="43"/>
                  </a:lnTo>
                  <a:lnTo>
                    <a:pt x="323" y="41"/>
                  </a:lnTo>
                  <a:lnTo>
                    <a:pt x="317" y="39"/>
                  </a:lnTo>
                  <a:lnTo>
                    <a:pt x="309" y="37"/>
                  </a:lnTo>
                  <a:lnTo>
                    <a:pt x="299" y="37"/>
                  </a:lnTo>
                  <a:lnTo>
                    <a:pt x="289" y="38"/>
                  </a:lnTo>
                  <a:lnTo>
                    <a:pt x="283" y="38"/>
                  </a:lnTo>
                  <a:lnTo>
                    <a:pt x="278" y="38"/>
                  </a:lnTo>
                  <a:lnTo>
                    <a:pt x="271" y="39"/>
                  </a:lnTo>
                  <a:lnTo>
                    <a:pt x="265" y="40"/>
                  </a:lnTo>
                  <a:lnTo>
                    <a:pt x="260" y="40"/>
                  </a:lnTo>
                  <a:lnTo>
                    <a:pt x="257" y="41"/>
                  </a:lnTo>
                  <a:lnTo>
                    <a:pt x="253" y="41"/>
                  </a:lnTo>
                  <a:lnTo>
                    <a:pt x="248" y="42"/>
                  </a:lnTo>
                  <a:lnTo>
                    <a:pt x="243" y="42"/>
                  </a:lnTo>
                  <a:lnTo>
                    <a:pt x="239" y="42"/>
                  </a:lnTo>
                  <a:lnTo>
                    <a:pt x="228" y="43"/>
                  </a:lnTo>
                  <a:lnTo>
                    <a:pt x="216" y="44"/>
                  </a:lnTo>
                  <a:lnTo>
                    <a:pt x="203" y="46"/>
                  </a:lnTo>
                  <a:lnTo>
                    <a:pt x="189" y="47"/>
                  </a:lnTo>
                  <a:lnTo>
                    <a:pt x="175" y="48"/>
                  </a:lnTo>
                  <a:lnTo>
                    <a:pt x="167" y="49"/>
                  </a:lnTo>
                  <a:lnTo>
                    <a:pt x="158" y="50"/>
                  </a:lnTo>
                  <a:lnTo>
                    <a:pt x="150" y="51"/>
                  </a:lnTo>
                  <a:lnTo>
                    <a:pt x="140" y="52"/>
                  </a:lnTo>
                  <a:lnTo>
                    <a:pt x="130" y="53"/>
                  </a:lnTo>
                  <a:lnTo>
                    <a:pt x="120" y="54"/>
                  </a:lnTo>
                  <a:lnTo>
                    <a:pt x="111" y="56"/>
                  </a:lnTo>
                  <a:lnTo>
                    <a:pt x="100" y="58"/>
                  </a:lnTo>
                  <a:lnTo>
                    <a:pt x="88" y="59"/>
                  </a:lnTo>
                  <a:lnTo>
                    <a:pt x="77" y="60"/>
                  </a:lnTo>
                  <a:lnTo>
                    <a:pt x="65" y="62"/>
                  </a:lnTo>
                  <a:lnTo>
                    <a:pt x="53" y="63"/>
                  </a:lnTo>
                  <a:lnTo>
                    <a:pt x="40" y="64"/>
                  </a:lnTo>
                  <a:lnTo>
                    <a:pt x="27" y="66"/>
                  </a:lnTo>
                  <a:lnTo>
                    <a:pt x="14" y="67"/>
                  </a:lnTo>
                  <a:lnTo>
                    <a:pt x="0" y="69"/>
                  </a:lnTo>
                  <a:lnTo>
                    <a:pt x="0" y="46"/>
                  </a:lnTo>
                  <a:lnTo>
                    <a:pt x="12" y="44"/>
                  </a:lnTo>
                  <a:lnTo>
                    <a:pt x="23" y="44"/>
                  </a:lnTo>
                  <a:lnTo>
                    <a:pt x="34" y="44"/>
                  </a:lnTo>
                  <a:lnTo>
                    <a:pt x="48" y="43"/>
                  </a:lnTo>
                  <a:lnTo>
                    <a:pt x="61" y="42"/>
                  </a:lnTo>
                  <a:lnTo>
                    <a:pt x="74" y="40"/>
                  </a:lnTo>
                  <a:lnTo>
                    <a:pt x="87" y="39"/>
                  </a:lnTo>
                  <a:lnTo>
                    <a:pt x="101" y="37"/>
                  </a:lnTo>
                  <a:lnTo>
                    <a:pt x="115" y="36"/>
                  </a:lnTo>
                  <a:lnTo>
                    <a:pt x="130" y="35"/>
                  </a:lnTo>
                  <a:lnTo>
                    <a:pt x="145" y="33"/>
                  </a:lnTo>
                  <a:lnTo>
                    <a:pt x="162" y="31"/>
                  </a:lnTo>
                  <a:lnTo>
                    <a:pt x="179" y="29"/>
                  </a:lnTo>
                  <a:lnTo>
                    <a:pt x="197" y="27"/>
                  </a:lnTo>
                  <a:lnTo>
                    <a:pt x="216" y="24"/>
                  </a:lnTo>
                  <a:lnTo>
                    <a:pt x="235" y="21"/>
                  </a:lnTo>
                  <a:lnTo>
                    <a:pt x="245" y="21"/>
                  </a:lnTo>
                  <a:lnTo>
                    <a:pt x="254" y="20"/>
                  </a:lnTo>
                  <a:lnTo>
                    <a:pt x="263" y="18"/>
                  </a:lnTo>
                  <a:lnTo>
                    <a:pt x="270" y="17"/>
                  </a:lnTo>
                  <a:lnTo>
                    <a:pt x="278" y="16"/>
                  </a:lnTo>
                  <a:lnTo>
                    <a:pt x="284" y="15"/>
                  </a:lnTo>
                  <a:lnTo>
                    <a:pt x="291" y="14"/>
                  </a:lnTo>
                  <a:lnTo>
                    <a:pt x="297" y="13"/>
                  </a:lnTo>
                  <a:lnTo>
                    <a:pt x="302" y="12"/>
                  </a:lnTo>
                  <a:lnTo>
                    <a:pt x="307" y="11"/>
                  </a:lnTo>
                  <a:lnTo>
                    <a:pt x="310" y="10"/>
                  </a:lnTo>
                  <a:lnTo>
                    <a:pt x="314" y="9"/>
                  </a:lnTo>
                  <a:lnTo>
                    <a:pt x="317" y="9"/>
                  </a:lnTo>
                  <a:lnTo>
                    <a:pt x="319" y="8"/>
                  </a:lnTo>
                  <a:lnTo>
                    <a:pt x="321" y="6"/>
                  </a:lnTo>
                  <a:lnTo>
                    <a:pt x="322" y="5"/>
                  </a:lnTo>
                  <a:lnTo>
                    <a:pt x="324" y="3"/>
                  </a:lnTo>
                  <a:lnTo>
                    <a:pt x="328" y="1"/>
                  </a:lnTo>
                  <a:lnTo>
                    <a:pt x="332" y="0"/>
                  </a:lnTo>
                  <a:lnTo>
                    <a:pt x="335" y="0"/>
                  </a:lnTo>
                  <a:lnTo>
                    <a:pt x="337" y="1"/>
                  </a:lnTo>
                  <a:lnTo>
                    <a:pt x="340" y="2"/>
                  </a:lnTo>
                  <a:lnTo>
                    <a:pt x="343" y="4"/>
                  </a:lnTo>
                  <a:lnTo>
                    <a:pt x="347" y="6"/>
                  </a:lnTo>
                  <a:lnTo>
                    <a:pt x="352" y="9"/>
                  </a:lnTo>
                  <a:lnTo>
                    <a:pt x="357" y="11"/>
                  </a:lnTo>
                  <a:lnTo>
                    <a:pt x="364" y="15"/>
                  </a:lnTo>
                  <a:lnTo>
                    <a:pt x="370" y="18"/>
                  </a:lnTo>
                  <a:lnTo>
                    <a:pt x="377" y="23"/>
                  </a:lnTo>
                  <a:lnTo>
                    <a:pt x="382" y="27"/>
                  </a:lnTo>
                  <a:lnTo>
                    <a:pt x="386" y="31"/>
                  </a:lnTo>
                  <a:lnTo>
                    <a:pt x="390" y="35"/>
                  </a:lnTo>
                  <a:lnTo>
                    <a:pt x="393" y="37"/>
                  </a:lnTo>
                  <a:lnTo>
                    <a:pt x="395" y="39"/>
                  </a:lnTo>
                  <a:lnTo>
                    <a:pt x="396" y="41"/>
                  </a:lnTo>
                  <a:lnTo>
                    <a:pt x="396" y="42"/>
                  </a:lnTo>
                  <a:lnTo>
                    <a:pt x="396" y="47"/>
                  </a:lnTo>
                  <a:lnTo>
                    <a:pt x="394" y="50"/>
                  </a:lnTo>
                  <a:lnTo>
                    <a:pt x="392" y="53"/>
                  </a:lnTo>
                  <a:lnTo>
                    <a:pt x="389" y="55"/>
                  </a:lnTo>
                  <a:lnTo>
                    <a:pt x="387" y="56"/>
                  </a:lnTo>
                  <a:lnTo>
                    <a:pt x="386" y="58"/>
                  </a:lnTo>
                  <a:lnTo>
                    <a:pt x="386" y="59"/>
                  </a:lnTo>
                  <a:lnTo>
                    <a:pt x="385" y="60"/>
                  </a:lnTo>
                  <a:lnTo>
                    <a:pt x="384" y="62"/>
                  </a:lnTo>
                  <a:lnTo>
                    <a:pt x="383" y="64"/>
                  </a:lnTo>
                  <a:lnTo>
                    <a:pt x="382" y="69"/>
                  </a:lnTo>
                  <a:lnTo>
                    <a:pt x="381" y="75"/>
                  </a:lnTo>
                  <a:lnTo>
                    <a:pt x="380" y="82"/>
                  </a:lnTo>
                  <a:lnTo>
                    <a:pt x="379" y="90"/>
                  </a:lnTo>
                  <a:lnTo>
                    <a:pt x="378" y="99"/>
                  </a:lnTo>
                  <a:lnTo>
                    <a:pt x="375" y="116"/>
                  </a:lnTo>
                  <a:lnTo>
                    <a:pt x="373" y="133"/>
                  </a:lnTo>
                  <a:lnTo>
                    <a:pt x="371" y="151"/>
                  </a:lnTo>
                  <a:lnTo>
                    <a:pt x="368" y="167"/>
                  </a:lnTo>
                  <a:lnTo>
                    <a:pt x="366" y="176"/>
                  </a:lnTo>
                  <a:lnTo>
                    <a:pt x="362" y="183"/>
                  </a:lnTo>
                  <a:lnTo>
                    <a:pt x="360" y="191"/>
                  </a:lnTo>
                  <a:lnTo>
                    <a:pt x="357" y="198"/>
                  </a:lnTo>
                  <a:lnTo>
                    <a:pt x="354" y="205"/>
                  </a:lnTo>
                  <a:lnTo>
                    <a:pt x="349" y="212"/>
                  </a:lnTo>
                  <a:lnTo>
                    <a:pt x="346" y="219"/>
                  </a:lnTo>
                  <a:lnTo>
                    <a:pt x="341" y="226"/>
                  </a:lnTo>
                  <a:lnTo>
                    <a:pt x="336" y="232"/>
                  </a:lnTo>
                  <a:lnTo>
                    <a:pt x="332" y="239"/>
                  </a:lnTo>
                  <a:lnTo>
                    <a:pt x="328" y="243"/>
                  </a:lnTo>
                  <a:lnTo>
                    <a:pt x="324" y="246"/>
                  </a:lnTo>
                  <a:lnTo>
                    <a:pt x="321" y="250"/>
                  </a:lnTo>
                  <a:lnTo>
                    <a:pt x="318" y="252"/>
                  </a:lnTo>
                  <a:lnTo>
                    <a:pt x="315" y="253"/>
                  </a:lnTo>
                  <a:lnTo>
                    <a:pt x="311" y="253"/>
                  </a:lnTo>
                  <a:lnTo>
                    <a:pt x="311" y="25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auto">
            <a:xfrm>
              <a:off x="4405313" y="3238500"/>
              <a:ext cx="90488" cy="133350"/>
            </a:xfrm>
            <a:custGeom>
              <a:avLst/>
              <a:gdLst>
                <a:gd name="T0" fmla="*/ 35 w 57"/>
                <a:gd name="T1" fmla="*/ 16 h 84"/>
                <a:gd name="T2" fmla="*/ 39 w 57"/>
                <a:gd name="T3" fmla="*/ 18 h 84"/>
                <a:gd name="T4" fmla="*/ 44 w 57"/>
                <a:gd name="T5" fmla="*/ 22 h 84"/>
                <a:gd name="T6" fmla="*/ 47 w 57"/>
                <a:gd name="T7" fmla="*/ 26 h 84"/>
                <a:gd name="T8" fmla="*/ 49 w 57"/>
                <a:gd name="T9" fmla="*/ 29 h 84"/>
                <a:gd name="T10" fmla="*/ 52 w 57"/>
                <a:gd name="T11" fmla="*/ 33 h 84"/>
                <a:gd name="T12" fmla="*/ 53 w 57"/>
                <a:gd name="T13" fmla="*/ 38 h 84"/>
                <a:gd name="T14" fmla="*/ 55 w 57"/>
                <a:gd name="T15" fmla="*/ 43 h 84"/>
                <a:gd name="T16" fmla="*/ 57 w 57"/>
                <a:gd name="T17" fmla="*/ 47 h 84"/>
                <a:gd name="T18" fmla="*/ 57 w 57"/>
                <a:gd name="T19" fmla="*/ 52 h 84"/>
                <a:gd name="T20" fmla="*/ 57 w 57"/>
                <a:gd name="T21" fmla="*/ 57 h 84"/>
                <a:gd name="T22" fmla="*/ 57 w 57"/>
                <a:gd name="T23" fmla="*/ 61 h 84"/>
                <a:gd name="T24" fmla="*/ 57 w 57"/>
                <a:gd name="T25" fmla="*/ 65 h 84"/>
                <a:gd name="T26" fmla="*/ 57 w 57"/>
                <a:gd name="T27" fmla="*/ 69 h 84"/>
                <a:gd name="T28" fmla="*/ 56 w 57"/>
                <a:gd name="T29" fmla="*/ 71 h 84"/>
                <a:gd name="T30" fmla="*/ 55 w 57"/>
                <a:gd name="T31" fmla="*/ 74 h 84"/>
                <a:gd name="T32" fmla="*/ 53 w 57"/>
                <a:gd name="T33" fmla="*/ 77 h 84"/>
                <a:gd name="T34" fmla="*/ 50 w 57"/>
                <a:gd name="T35" fmla="*/ 80 h 84"/>
                <a:gd name="T36" fmla="*/ 47 w 57"/>
                <a:gd name="T37" fmla="*/ 83 h 84"/>
                <a:gd name="T38" fmla="*/ 45 w 57"/>
                <a:gd name="T39" fmla="*/ 84 h 84"/>
                <a:gd name="T40" fmla="*/ 43 w 57"/>
                <a:gd name="T41" fmla="*/ 84 h 84"/>
                <a:gd name="T42" fmla="*/ 43 w 57"/>
                <a:gd name="T43" fmla="*/ 84 h 84"/>
                <a:gd name="T44" fmla="*/ 41 w 57"/>
                <a:gd name="T45" fmla="*/ 84 h 84"/>
                <a:gd name="T46" fmla="*/ 40 w 57"/>
                <a:gd name="T47" fmla="*/ 83 h 84"/>
                <a:gd name="T48" fmla="*/ 40 w 57"/>
                <a:gd name="T49" fmla="*/ 82 h 84"/>
                <a:gd name="T50" fmla="*/ 39 w 57"/>
                <a:gd name="T51" fmla="*/ 81 h 84"/>
                <a:gd name="T52" fmla="*/ 38 w 57"/>
                <a:gd name="T53" fmla="*/ 79 h 84"/>
                <a:gd name="T54" fmla="*/ 36 w 57"/>
                <a:gd name="T55" fmla="*/ 77 h 84"/>
                <a:gd name="T56" fmla="*/ 35 w 57"/>
                <a:gd name="T57" fmla="*/ 74 h 84"/>
                <a:gd name="T58" fmla="*/ 34 w 57"/>
                <a:gd name="T59" fmla="*/ 72 h 84"/>
                <a:gd name="T60" fmla="*/ 32 w 57"/>
                <a:gd name="T61" fmla="*/ 69 h 84"/>
                <a:gd name="T62" fmla="*/ 30 w 57"/>
                <a:gd name="T63" fmla="*/ 66 h 84"/>
                <a:gd name="T64" fmla="*/ 28 w 57"/>
                <a:gd name="T65" fmla="*/ 63 h 84"/>
                <a:gd name="T66" fmla="*/ 26 w 57"/>
                <a:gd name="T67" fmla="*/ 58 h 84"/>
                <a:gd name="T68" fmla="*/ 24 w 57"/>
                <a:gd name="T69" fmla="*/ 54 h 84"/>
                <a:gd name="T70" fmla="*/ 22 w 57"/>
                <a:gd name="T71" fmla="*/ 50 h 84"/>
                <a:gd name="T72" fmla="*/ 19 w 57"/>
                <a:gd name="T73" fmla="*/ 45 h 84"/>
                <a:gd name="T74" fmla="*/ 14 w 57"/>
                <a:gd name="T75" fmla="*/ 36 h 84"/>
                <a:gd name="T76" fmla="*/ 11 w 57"/>
                <a:gd name="T77" fmla="*/ 28 h 84"/>
                <a:gd name="T78" fmla="*/ 8 w 57"/>
                <a:gd name="T79" fmla="*/ 21 h 84"/>
                <a:gd name="T80" fmla="*/ 5 w 57"/>
                <a:gd name="T81" fmla="*/ 16 h 84"/>
                <a:gd name="T82" fmla="*/ 3 w 57"/>
                <a:gd name="T83" fmla="*/ 10 h 84"/>
                <a:gd name="T84" fmla="*/ 2 w 57"/>
                <a:gd name="T85" fmla="*/ 8 h 84"/>
                <a:gd name="T86" fmla="*/ 1 w 57"/>
                <a:gd name="T87" fmla="*/ 6 h 84"/>
                <a:gd name="T88" fmla="*/ 1 w 57"/>
                <a:gd name="T89" fmla="*/ 5 h 84"/>
                <a:gd name="T90" fmla="*/ 1 w 57"/>
                <a:gd name="T91" fmla="*/ 4 h 84"/>
                <a:gd name="T92" fmla="*/ 1 w 57"/>
                <a:gd name="T93" fmla="*/ 3 h 84"/>
                <a:gd name="T94" fmla="*/ 0 w 57"/>
                <a:gd name="T95" fmla="*/ 2 h 84"/>
                <a:gd name="T96" fmla="*/ 1 w 57"/>
                <a:gd name="T97" fmla="*/ 1 h 84"/>
                <a:gd name="T98" fmla="*/ 1 w 57"/>
                <a:gd name="T99" fmla="*/ 1 h 84"/>
                <a:gd name="T100" fmla="*/ 2 w 57"/>
                <a:gd name="T101" fmla="*/ 0 h 84"/>
                <a:gd name="T102" fmla="*/ 3 w 57"/>
                <a:gd name="T103" fmla="*/ 0 h 84"/>
                <a:gd name="T104" fmla="*/ 5 w 57"/>
                <a:gd name="T105" fmla="*/ 0 h 84"/>
                <a:gd name="T106" fmla="*/ 7 w 57"/>
                <a:gd name="T107" fmla="*/ 0 h 84"/>
                <a:gd name="T108" fmla="*/ 9 w 57"/>
                <a:gd name="T109" fmla="*/ 0 h 84"/>
                <a:gd name="T110" fmla="*/ 11 w 57"/>
                <a:gd name="T111" fmla="*/ 0 h 84"/>
                <a:gd name="T112" fmla="*/ 15 w 57"/>
                <a:gd name="T113" fmla="*/ 2 h 84"/>
                <a:gd name="T114" fmla="*/ 21 w 57"/>
                <a:gd name="T115" fmla="*/ 5 h 84"/>
                <a:gd name="T116" fmla="*/ 27 w 57"/>
                <a:gd name="T117" fmla="*/ 9 h 84"/>
                <a:gd name="T118" fmla="*/ 32 w 57"/>
                <a:gd name="T119" fmla="*/ 13 h 84"/>
                <a:gd name="T120" fmla="*/ 35 w 57"/>
                <a:gd name="T121" fmla="*/ 16 h 84"/>
                <a:gd name="T122" fmla="*/ 35 w 57"/>
                <a:gd name="T123" fmla="*/ 1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84">
                  <a:moveTo>
                    <a:pt x="35" y="16"/>
                  </a:moveTo>
                  <a:lnTo>
                    <a:pt x="39" y="18"/>
                  </a:lnTo>
                  <a:lnTo>
                    <a:pt x="44" y="22"/>
                  </a:lnTo>
                  <a:lnTo>
                    <a:pt x="47" y="26"/>
                  </a:lnTo>
                  <a:lnTo>
                    <a:pt x="49" y="29"/>
                  </a:lnTo>
                  <a:lnTo>
                    <a:pt x="52" y="33"/>
                  </a:lnTo>
                  <a:lnTo>
                    <a:pt x="53" y="38"/>
                  </a:lnTo>
                  <a:lnTo>
                    <a:pt x="55" y="43"/>
                  </a:lnTo>
                  <a:lnTo>
                    <a:pt x="57" y="47"/>
                  </a:lnTo>
                  <a:lnTo>
                    <a:pt x="57" y="52"/>
                  </a:lnTo>
                  <a:lnTo>
                    <a:pt x="57" y="57"/>
                  </a:lnTo>
                  <a:lnTo>
                    <a:pt x="57" y="61"/>
                  </a:lnTo>
                  <a:lnTo>
                    <a:pt x="57" y="65"/>
                  </a:lnTo>
                  <a:lnTo>
                    <a:pt x="57" y="69"/>
                  </a:lnTo>
                  <a:lnTo>
                    <a:pt x="56" y="71"/>
                  </a:lnTo>
                  <a:lnTo>
                    <a:pt x="55" y="74"/>
                  </a:lnTo>
                  <a:lnTo>
                    <a:pt x="53" y="77"/>
                  </a:lnTo>
                  <a:lnTo>
                    <a:pt x="50" y="80"/>
                  </a:lnTo>
                  <a:lnTo>
                    <a:pt x="47" y="83"/>
                  </a:lnTo>
                  <a:lnTo>
                    <a:pt x="45" y="84"/>
                  </a:lnTo>
                  <a:lnTo>
                    <a:pt x="43" y="84"/>
                  </a:lnTo>
                  <a:lnTo>
                    <a:pt x="43" y="84"/>
                  </a:lnTo>
                  <a:lnTo>
                    <a:pt x="41" y="84"/>
                  </a:lnTo>
                  <a:lnTo>
                    <a:pt x="40" y="83"/>
                  </a:lnTo>
                  <a:lnTo>
                    <a:pt x="40" y="82"/>
                  </a:lnTo>
                  <a:lnTo>
                    <a:pt x="39" y="81"/>
                  </a:lnTo>
                  <a:lnTo>
                    <a:pt x="38" y="79"/>
                  </a:lnTo>
                  <a:lnTo>
                    <a:pt x="36" y="77"/>
                  </a:lnTo>
                  <a:lnTo>
                    <a:pt x="35" y="74"/>
                  </a:lnTo>
                  <a:lnTo>
                    <a:pt x="34" y="72"/>
                  </a:lnTo>
                  <a:lnTo>
                    <a:pt x="32" y="69"/>
                  </a:lnTo>
                  <a:lnTo>
                    <a:pt x="30" y="66"/>
                  </a:lnTo>
                  <a:lnTo>
                    <a:pt x="28" y="63"/>
                  </a:lnTo>
                  <a:lnTo>
                    <a:pt x="26" y="58"/>
                  </a:lnTo>
                  <a:lnTo>
                    <a:pt x="24" y="54"/>
                  </a:lnTo>
                  <a:lnTo>
                    <a:pt x="22" y="50"/>
                  </a:lnTo>
                  <a:lnTo>
                    <a:pt x="19" y="45"/>
                  </a:lnTo>
                  <a:lnTo>
                    <a:pt x="14" y="36"/>
                  </a:lnTo>
                  <a:lnTo>
                    <a:pt x="11" y="28"/>
                  </a:lnTo>
                  <a:lnTo>
                    <a:pt x="8" y="21"/>
                  </a:lnTo>
                  <a:lnTo>
                    <a:pt x="5" y="16"/>
                  </a:lnTo>
                  <a:lnTo>
                    <a:pt x="3" y="10"/>
                  </a:lnTo>
                  <a:lnTo>
                    <a:pt x="2" y="8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5" y="2"/>
                  </a:lnTo>
                  <a:lnTo>
                    <a:pt x="21" y="5"/>
                  </a:lnTo>
                  <a:lnTo>
                    <a:pt x="27" y="9"/>
                  </a:lnTo>
                  <a:lnTo>
                    <a:pt x="32" y="13"/>
                  </a:lnTo>
                  <a:lnTo>
                    <a:pt x="35" y="16"/>
                  </a:lnTo>
                  <a:lnTo>
                    <a:pt x="35" y="1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auto">
            <a:xfrm>
              <a:off x="4241800" y="2844800"/>
              <a:ext cx="206375" cy="203200"/>
            </a:xfrm>
            <a:custGeom>
              <a:avLst/>
              <a:gdLst>
                <a:gd name="T0" fmla="*/ 0 w 130"/>
                <a:gd name="T1" fmla="*/ 127 h 128"/>
                <a:gd name="T2" fmla="*/ 1 w 130"/>
                <a:gd name="T3" fmla="*/ 125 h 128"/>
                <a:gd name="T4" fmla="*/ 2 w 130"/>
                <a:gd name="T5" fmla="*/ 123 h 128"/>
                <a:gd name="T6" fmla="*/ 4 w 130"/>
                <a:gd name="T7" fmla="*/ 120 h 128"/>
                <a:gd name="T8" fmla="*/ 9 w 130"/>
                <a:gd name="T9" fmla="*/ 115 h 128"/>
                <a:gd name="T10" fmla="*/ 14 w 130"/>
                <a:gd name="T11" fmla="*/ 111 h 128"/>
                <a:gd name="T12" fmla="*/ 21 w 130"/>
                <a:gd name="T13" fmla="*/ 105 h 128"/>
                <a:gd name="T14" fmla="*/ 28 w 130"/>
                <a:gd name="T15" fmla="*/ 99 h 128"/>
                <a:gd name="T16" fmla="*/ 40 w 130"/>
                <a:gd name="T17" fmla="*/ 89 h 128"/>
                <a:gd name="T18" fmla="*/ 54 w 130"/>
                <a:gd name="T19" fmla="*/ 76 h 128"/>
                <a:gd name="T20" fmla="*/ 66 w 130"/>
                <a:gd name="T21" fmla="*/ 64 h 128"/>
                <a:gd name="T22" fmla="*/ 77 w 130"/>
                <a:gd name="T23" fmla="*/ 52 h 128"/>
                <a:gd name="T24" fmla="*/ 86 w 130"/>
                <a:gd name="T25" fmla="*/ 42 h 128"/>
                <a:gd name="T26" fmla="*/ 92 w 130"/>
                <a:gd name="T27" fmla="*/ 34 h 128"/>
                <a:gd name="T28" fmla="*/ 97 w 130"/>
                <a:gd name="T29" fmla="*/ 26 h 128"/>
                <a:gd name="T30" fmla="*/ 100 w 130"/>
                <a:gd name="T31" fmla="*/ 19 h 128"/>
                <a:gd name="T32" fmla="*/ 101 w 130"/>
                <a:gd name="T33" fmla="*/ 13 h 128"/>
                <a:gd name="T34" fmla="*/ 102 w 130"/>
                <a:gd name="T35" fmla="*/ 8 h 128"/>
                <a:gd name="T36" fmla="*/ 104 w 130"/>
                <a:gd name="T37" fmla="*/ 3 h 128"/>
                <a:gd name="T38" fmla="*/ 109 w 130"/>
                <a:gd name="T39" fmla="*/ 1 h 128"/>
                <a:gd name="T40" fmla="*/ 116 w 130"/>
                <a:gd name="T41" fmla="*/ 8 h 128"/>
                <a:gd name="T42" fmla="*/ 124 w 130"/>
                <a:gd name="T43" fmla="*/ 22 h 128"/>
                <a:gd name="T44" fmla="*/ 129 w 130"/>
                <a:gd name="T45" fmla="*/ 33 h 128"/>
                <a:gd name="T46" fmla="*/ 130 w 130"/>
                <a:gd name="T47" fmla="*/ 38 h 128"/>
                <a:gd name="T48" fmla="*/ 129 w 130"/>
                <a:gd name="T49" fmla="*/ 41 h 128"/>
                <a:gd name="T50" fmla="*/ 124 w 130"/>
                <a:gd name="T51" fmla="*/ 45 h 128"/>
                <a:gd name="T52" fmla="*/ 116 w 130"/>
                <a:gd name="T53" fmla="*/ 51 h 128"/>
                <a:gd name="T54" fmla="*/ 106 w 130"/>
                <a:gd name="T55" fmla="*/ 59 h 128"/>
                <a:gd name="T56" fmla="*/ 95 w 130"/>
                <a:gd name="T57" fmla="*/ 68 h 128"/>
                <a:gd name="T58" fmla="*/ 82 w 130"/>
                <a:gd name="T59" fmla="*/ 79 h 128"/>
                <a:gd name="T60" fmla="*/ 66 w 130"/>
                <a:gd name="T61" fmla="*/ 90 h 128"/>
                <a:gd name="T62" fmla="*/ 49 w 130"/>
                <a:gd name="T63" fmla="*/ 101 h 128"/>
                <a:gd name="T64" fmla="*/ 32 w 130"/>
                <a:gd name="T65" fmla="*/ 112 h 128"/>
                <a:gd name="T66" fmla="*/ 19 w 130"/>
                <a:gd name="T67" fmla="*/ 121 h 128"/>
                <a:gd name="T68" fmla="*/ 8 w 130"/>
                <a:gd name="T69" fmla="*/ 126 h 128"/>
                <a:gd name="T70" fmla="*/ 2 w 130"/>
                <a:gd name="T71" fmla="*/ 128 h 128"/>
                <a:gd name="T72" fmla="*/ 1 w 130"/>
                <a:gd name="T73" fmla="*/ 12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0" h="128">
                  <a:moveTo>
                    <a:pt x="1" y="127"/>
                  </a:moveTo>
                  <a:lnTo>
                    <a:pt x="0" y="127"/>
                  </a:lnTo>
                  <a:lnTo>
                    <a:pt x="0" y="126"/>
                  </a:lnTo>
                  <a:lnTo>
                    <a:pt x="1" y="125"/>
                  </a:lnTo>
                  <a:lnTo>
                    <a:pt x="1" y="124"/>
                  </a:lnTo>
                  <a:lnTo>
                    <a:pt x="2" y="123"/>
                  </a:lnTo>
                  <a:lnTo>
                    <a:pt x="3" y="122"/>
                  </a:lnTo>
                  <a:lnTo>
                    <a:pt x="4" y="120"/>
                  </a:lnTo>
                  <a:lnTo>
                    <a:pt x="7" y="117"/>
                  </a:lnTo>
                  <a:lnTo>
                    <a:pt x="9" y="115"/>
                  </a:lnTo>
                  <a:lnTo>
                    <a:pt x="11" y="113"/>
                  </a:lnTo>
                  <a:lnTo>
                    <a:pt x="14" y="111"/>
                  </a:lnTo>
                  <a:lnTo>
                    <a:pt x="17" y="109"/>
                  </a:lnTo>
                  <a:lnTo>
                    <a:pt x="21" y="105"/>
                  </a:lnTo>
                  <a:lnTo>
                    <a:pt x="24" y="102"/>
                  </a:lnTo>
                  <a:lnTo>
                    <a:pt x="28" y="99"/>
                  </a:lnTo>
                  <a:lnTo>
                    <a:pt x="33" y="96"/>
                  </a:lnTo>
                  <a:lnTo>
                    <a:pt x="40" y="89"/>
                  </a:lnTo>
                  <a:lnTo>
                    <a:pt x="47" y="82"/>
                  </a:lnTo>
                  <a:lnTo>
                    <a:pt x="54" y="76"/>
                  </a:lnTo>
                  <a:lnTo>
                    <a:pt x="61" y="70"/>
                  </a:lnTo>
                  <a:lnTo>
                    <a:pt x="66" y="64"/>
                  </a:lnTo>
                  <a:lnTo>
                    <a:pt x="72" y="58"/>
                  </a:lnTo>
                  <a:lnTo>
                    <a:pt x="77" y="52"/>
                  </a:lnTo>
                  <a:lnTo>
                    <a:pt x="83" y="48"/>
                  </a:lnTo>
                  <a:lnTo>
                    <a:pt x="86" y="42"/>
                  </a:lnTo>
                  <a:lnTo>
                    <a:pt x="89" y="38"/>
                  </a:lnTo>
                  <a:lnTo>
                    <a:pt x="92" y="34"/>
                  </a:lnTo>
                  <a:lnTo>
                    <a:pt x="95" y="29"/>
                  </a:lnTo>
                  <a:lnTo>
                    <a:pt x="97" y="26"/>
                  </a:lnTo>
                  <a:lnTo>
                    <a:pt x="99" y="22"/>
                  </a:lnTo>
                  <a:lnTo>
                    <a:pt x="100" y="19"/>
                  </a:lnTo>
                  <a:lnTo>
                    <a:pt x="101" y="15"/>
                  </a:lnTo>
                  <a:lnTo>
                    <a:pt x="101" y="13"/>
                  </a:lnTo>
                  <a:lnTo>
                    <a:pt x="102" y="10"/>
                  </a:lnTo>
                  <a:lnTo>
                    <a:pt x="102" y="8"/>
                  </a:lnTo>
                  <a:lnTo>
                    <a:pt x="103" y="6"/>
                  </a:lnTo>
                  <a:lnTo>
                    <a:pt x="104" y="3"/>
                  </a:lnTo>
                  <a:lnTo>
                    <a:pt x="106" y="2"/>
                  </a:lnTo>
                  <a:lnTo>
                    <a:pt x="109" y="1"/>
                  </a:lnTo>
                  <a:lnTo>
                    <a:pt x="112" y="0"/>
                  </a:lnTo>
                  <a:lnTo>
                    <a:pt x="116" y="8"/>
                  </a:lnTo>
                  <a:lnTo>
                    <a:pt x="121" y="15"/>
                  </a:lnTo>
                  <a:lnTo>
                    <a:pt x="124" y="22"/>
                  </a:lnTo>
                  <a:lnTo>
                    <a:pt x="127" y="27"/>
                  </a:lnTo>
                  <a:lnTo>
                    <a:pt x="129" y="33"/>
                  </a:lnTo>
                  <a:lnTo>
                    <a:pt x="130" y="36"/>
                  </a:lnTo>
                  <a:lnTo>
                    <a:pt x="130" y="38"/>
                  </a:lnTo>
                  <a:lnTo>
                    <a:pt x="130" y="39"/>
                  </a:lnTo>
                  <a:lnTo>
                    <a:pt x="129" y="41"/>
                  </a:lnTo>
                  <a:lnTo>
                    <a:pt x="127" y="42"/>
                  </a:lnTo>
                  <a:lnTo>
                    <a:pt x="124" y="45"/>
                  </a:lnTo>
                  <a:lnTo>
                    <a:pt x="121" y="48"/>
                  </a:lnTo>
                  <a:lnTo>
                    <a:pt x="116" y="51"/>
                  </a:lnTo>
                  <a:lnTo>
                    <a:pt x="112" y="54"/>
                  </a:lnTo>
                  <a:lnTo>
                    <a:pt x="106" y="59"/>
                  </a:lnTo>
                  <a:lnTo>
                    <a:pt x="101" y="63"/>
                  </a:lnTo>
                  <a:lnTo>
                    <a:pt x="95" y="68"/>
                  </a:lnTo>
                  <a:lnTo>
                    <a:pt x="88" y="74"/>
                  </a:lnTo>
                  <a:lnTo>
                    <a:pt x="82" y="79"/>
                  </a:lnTo>
                  <a:lnTo>
                    <a:pt x="74" y="85"/>
                  </a:lnTo>
                  <a:lnTo>
                    <a:pt x="66" y="90"/>
                  </a:lnTo>
                  <a:lnTo>
                    <a:pt x="58" y="96"/>
                  </a:lnTo>
                  <a:lnTo>
                    <a:pt x="49" y="101"/>
                  </a:lnTo>
                  <a:lnTo>
                    <a:pt x="40" y="106"/>
                  </a:lnTo>
                  <a:lnTo>
                    <a:pt x="32" y="112"/>
                  </a:lnTo>
                  <a:lnTo>
                    <a:pt x="25" y="116"/>
                  </a:lnTo>
                  <a:lnTo>
                    <a:pt x="19" y="121"/>
                  </a:lnTo>
                  <a:lnTo>
                    <a:pt x="13" y="124"/>
                  </a:lnTo>
                  <a:lnTo>
                    <a:pt x="8" y="126"/>
                  </a:lnTo>
                  <a:lnTo>
                    <a:pt x="4" y="127"/>
                  </a:lnTo>
                  <a:lnTo>
                    <a:pt x="2" y="128"/>
                  </a:lnTo>
                  <a:lnTo>
                    <a:pt x="1" y="127"/>
                  </a:lnTo>
                  <a:lnTo>
                    <a:pt x="1" y="12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auto">
            <a:xfrm>
              <a:off x="4213225" y="2814638"/>
              <a:ext cx="306388" cy="71437"/>
            </a:xfrm>
            <a:custGeom>
              <a:avLst/>
              <a:gdLst>
                <a:gd name="T0" fmla="*/ 81 w 193"/>
                <a:gd name="T1" fmla="*/ 13 h 45"/>
                <a:gd name="T2" fmla="*/ 109 w 193"/>
                <a:gd name="T3" fmla="*/ 6 h 45"/>
                <a:gd name="T4" fmla="*/ 133 w 193"/>
                <a:gd name="T5" fmla="*/ 2 h 45"/>
                <a:gd name="T6" fmla="*/ 153 w 193"/>
                <a:gd name="T7" fmla="*/ 1 h 45"/>
                <a:gd name="T8" fmla="*/ 169 w 193"/>
                <a:gd name="T9" fmla="*/ 1 h 45"/>
                <a:gd name="T10" fmla="*/ 181 w 193"/>
                <a:gd name="T11" fmla="*/ 1 h 45"/>
                <a:gd name="T12" fmla="*/ 189 w 193"/>
                <a:gd name="T13" fmla="*/ 3 h 45"/>
                <a:gd name="T14" fmla="*/ 193 w 193"/>
                <a:gd name="T15" fmla="*/ 4 h 45"/>
                <a:gd name="T16" fmla="*/ 193 w 193"/>
                <a:gd name="T17" fmla="*/ 6 h 45"/>
                <a:gd name="T18" fmla="*/ 191 w 193"/>
                <a:gd name="T19" fmla="*/ 8 h 45"/>
                <a:gd name="T20" fmla="*/ 185 w 193"/>
                <a:gd name="T21" fmla="*/ 11 h 45"/>
                <a:gd name="T22" fmla="*/ 178 w 193"/>
                <a:gd name="T23" fmla="*/ 14 h 45"/>
                <a:gd name="T24" fmla="*/ 168 w 193"/>
                <a:gd name="T25" fmla="*/ 17 h 45"/>
                <a:gd name="T26" fmla="*/ 156 w 193"/>
                <a:gd name="T27" fmla="*/ 20 h 45"/>
                <a:gd name="T28" fmla="*/ 141 w 193"/>
                <a:gd name="T29" fmla="*/ 23 h 45"/>
                <a:gd name="T30" fmla="*/ 123 w 193"/>
                <a:gd name="T31" fmla="*/ 28 h 45"/>
                <a:gd name="T32" fmla="*/ 104 w 193"/>
                <a:gd name="T33" fmla="*/ 31 h 45"/>
                <a:gd name="T34" fmla="*/ 85 w 193"/>
                <a:gd name="T35" fmla="*/ 34 h 45"/>
                <a:gd name="T36" fmla="*/ 69 w 193"/>
                <a:gd name="T37" fmla="*/ 38 h 45"/>
                <a:gd name="T38" fmla="*/ 56 w 193"/>
                <a:gd name="T39" fmla="*/ 41 h 45"/>
                <a:gd name="T40" fmla="*/ 45 w 193"/>
                <a:gd name="T41" fmla="*/ 42 h 45"/>
                <a:gd name="T42" fmla="*/ 37 w 193"/>
                <a:gd name="T43" fmla="*/ 44 h 45"/>
                <a:gd name="T44" fmla="*/ 31 w 193"/>
                <a:gd name="T45" fmla="*/ 45 h 45"/>
                <a:gd name="T46" fmla="*/ 28 w 193"/>
                <a:gd name="T47" fmla="*/ 45 h 45"/>
                <a:gd name="T48" fmla="*/ 22 w 193"/>
                <a:gd name="T49" fmla="*/ 45 h 45"/>
                <a:gd name="T50" fmla="*/ 14 w 193"/>
                <a:gd name="T51" fmla="*/ 41 h 45"/>
                <a:gd name="T52" fmla="*/ 5 w 193"/>
                <a:gd name="T53" fmla="*/ 36 h 45"/>
                <a:gd name="T54" fmla="*/ 2 w 193"/>
                <a:gd name="T55" fmla="*/ 34 h 45"/>
                <a:gd name="T56" fmla="*/ 0 w 193"/>
                <a:gd name="T57" fmla="*/ 32 h 45"/>
                <a:gd name="T58" fmla="*/ 0 w 193"/>
                <a:gd name="T59" fmla="*/ 30 h 45"/>
                <a:gd name="T60" fmla="*/ 1 w 193"/>
                <a:gd name="T61" fmla="*/ 29 h 45"/>
                <a:gd name="T62" fmla="*/ 4 w 193"/>
                <a:gd name="T63" fmla="*/ 29 h 45"/>
                <a:gd name="T64" fmla="*/ 8 w 193"/>
                <a:gd name="T65" fmla="*/ 28 h 45"/>
                <a:gd name="T66" fmla="*/ 15 w 193"/>
                <a:gd name="T67" fmla="*/ 27 h 45"/>
                <a:gd name="T68" fmla="*/ 22 w 193"/>
                <a:gd name="T69" fmla="*/ 25 h 45"/>
                <a:gd name="T70" fmla="*/ 33 w 193"/>
                <a:gd name="T71" fmla="*/ 22 h 45"/>
                <a:gd name="T72" fmla="*/ 45 w 193"/>
                <a:gd name="T73" fmla="*/ 20 h 45"/>
                <a:gd name="T74" fmla="*/ 58 w 193"/>
                <a:gd name="T75" fmla="*/ 17 h 45"/>
                <a:gd name="T76" fmla="*/ 66 w 193"/>
                <a:gd name="T77" fmla="*/ 1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3" h="45">
                  <a:moveTo>
                    <a:pt x="66" y="16"/>
                  </a:moveTo>
                  <a:lnTo>
                    <a:pt x="81" y="13"/>
                  </a:lnTo>
                  <a:lnTo>
                    <a:pt x="96" y="9"/>
                  </a:lnTo>
                  <a:lnTo>
                    <a:pt x="109" y="6"/>
                  </a:lnTo>
                  <a:lnTo>
                    <a:pt x="121" y="4"/>
                  </a:lnTo>
                  <a:lnTo>
                    <a:pt x="133" y="2"/>
                  </a:lnTo>
                  <a:lnTo>
                    <a:pt x="143" y="1"/>
                  </a:lnTo>
                  <a:lnTo>
                    <a:pt x="153" y="1"/>
                  </a:lnTo>
                  <a:lnTo>
                    <a:pt x="161" y="0"/>
                  </a:lnTo>
                  <a:lnTo>
                    <a:pt x="169" y="1"/>
                  </a:lnTo>
                  <a:lnTo>
                    <a:pt x="176" y="1"/>
                  </a:lnTo>
                  <a:lnTo>
                    <a:pt x="181" y="1"/>
                  </a:lnTo>
                  <a:lnTo>
                    <a:pt x="185" y="2"/>
                  </a:lnTo>
                  <a:lnTo>
                    <a:pt x="189" y="3"/>
                  </a:lnTo>
                  <a:lnTo>
                    <a:pt x="191" y="3"/>
                  </a:lnTo>
                  <a:lnTo>
                    <a:pt x="193" y="4"/>
                  </a:lnTo>
                  <a:lnTo>
                    <a:pt x="193" y="5"/>
                  </a:lnTo>
                  <a:lnTo>
                    <a:pt x="193" y="6"/>
                  </a:lnTo>
                  <a:lnTo>
                    <a:pt x="192" y="7"/>
                  </a:lnTo>
                  <a:lnTo>
                    <a:pt x="191" y="8"/>
                  </a:lnTo>
                  <a:lnTo>
                    <a:pt x="189" y="9"/>
                  </a:lnTo>
                  <a:lnTo>
                    <a:pt x="185" y="11"/>
                  </a:lnTo>
                  <a:lnTo>
                    <a:pt x="182" y="13"/>
                  </a:lnTo>
                  <a:lnTo>
                    <a:pt x="178" y="14"/>
                  </a:lnTo>
                  <a:lnTo>
                    <a:pt x="173" y="15"/>
                  </a:lnTo>
                  <a:lnTo>
                    <a:pt x="168" y="17"/>
                  </a:lnTo>
                  <a:lnTo>
                    <a:pt x="162" y="18"/>
                  </a:lnTo>
                  <a:lnTo>
                    <a:pt x="156" y="20"/>
                  </a:lnTo>
                  <a:lnTo>
                    <a:pt x="148" y="21"/>
                  </a:lnTo>
                  <a:lnTo>
                    <a:pt x="141" y="23"/>
                  </a:lnTo>
                  <a:lnTo>
                    <a:pt x="132" y="26"/>
                  </a:lnTo>
                  <a:lnTo>
                    <a:pt x="123" y="28"/>
                  </a:lnTo>
                  <a:lnTo>
                    <a:pt x="114" y="29"/>
                  </a:lnTo>
                  <a:lnTo>
                    <a:pt x="104" y="31"/>
                  </a:lnTo>
                  <a:lnTo>
                    <a:pt x="94" y="33"/>
                  </a:lnTo>
                  <a:lnTo>
                    <a:pt x="85" y="34"/>
                  </a:lnTo>
                  <a:lnTo>
                    <a:pt x="77" y="36"/>
                  </a:lnTo>
                  <a:lnTo>
                    <a:pt x="69" y="38"/>
                  </a:lnTo>
                  <a:lnTo>
                    <a:pt x="63" y="39"/>
                  </a:lnTo>
                  <a:lnTo>
                    <a:pt x="56" y="41"/>
                  </a:lnTo>
                  <a:lnTo>
                    <a:pt x="51" y="41"/>
                  </a:lnTo>
                  <a:lnTo>
                    <a:pt x="45" y="42"/>
                  </a:lnTo>
                  <a:lnTo>
                    <a:pt x="41" y="43"/>
                  </a:lnTo>
                  <a:lnTo>
                    <a:pt x="37" y="44"/>
                  </a:lnTo>
                  <a:lnTo>
                    <a:pt x="33" y="44"/>
                  </a:lnTo>
                  <a:lnTo>
                    <a:pt x="31" y="45"/>
                  </a:lnTo>
                  <a:lnTo>
                    <a:pt x="29" y="45"/>
                  </a:lnTo>
                  <a:lnTo>
                    <a:pt x="28" y="45"/>
                  </a:lnTo>
                  <a:lnTo>
                    <a:pt x="27" y="45"/>
                  </a:lnTo>
                  <a:lnTo>
                    <a:pt x="22" y="45"/>
                  </a:lnTo>
                  <a:lnTo>
                    <a:pt x="18" y="43"/>
                  </a:lnTo>
                  <a:lnTo>
                    <a:pt x="14" y="41"/>
                  </a:lnTo>
                  <a:lnTo>
                    <a:pt x="8" y="38"/>
                  </a:lnTo>
                  <a:lnTo>
                    <a:pt x="5" y="36"/>
                  </a:lnTo>
                  <a:lnTo>
                    <a:pt x="3" y="35"/>
                  </a:lnTo>
                  <a:lnTo>
                    <a:pt x="2" y="34"/>
                  </a:lnTo>
                  <a:lnTo>
                    <a:pt x="1" y="33"/>
                  </a:lnTo>
                  <a:lnTo>
                    <a:pt x="0" y="32"/>
                  </a:lnTo>
                  <a:lnTo>
                    <a:pt x="0" y="31"/>
                  </a:lnTo>
                  <a:lnTo>
                    <a:pt x="0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2" y="29"/>
                  </a:lnTo>
                  <a:lnTo>
                    <a:pt x="4" y="29"/>
                  </a:lnTo>
                  <a:lnTo>
                    <a:pt x="6" y="29"/>
                  </a:lnTo>
                  <a:lnTo>
                    <a:pt x="8" y="28"/>
                  </a:lnTo>
                  <a:lnTo>
                    <a:pt x="12" y="27"/>
                  </a:lnTo>
                  <a:lnTo>
                    <a:pt x="15" y="27"/>
                  </a:lnTo>
                  <a:lnTo>
                    <a:pt x="18" y="26"/>
                  </a:lnTo>
                  <a:lnTo>
                    <a:pt x="22" y="25"/>
                  </a:lnTo>
                  <a:lnTo>
                    <a:pt x="28" y="23"/>
                  </a:lnTo>
                  <a:lnTo>
                    <a:pt x="33" y="22"/>
                  </a:lnTo>
                  <a:lnTo>
                    <a:pt x="39" y="21"/>
                  </a:lnTo>
                  <a:lnTo>
                    <a:pt x="45" y="20"/>
                  </a:lnTo>
                  <a:lnTo>
                    <a:pt x="52" y="19"/>
                  </a:lnTo>
                  <a:lnTo>
                    <a:pt x="58" y="17"/>
                  </a:lnTo>
                  <a:lnTo>
                    <a:pt x="66" y="16"/>
                  </a:lnTo>
                  <a:lnTo>
                    <a:pt x="66" y="1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auto">
            <a:xfrm>
              <a:off x="4346575" y="2560638"/>
              <a:ext cx="592138" cy="360362"/>
            </a:xfrm>
            <a:custGeom>
              <a:avLst/>
              <a:gdLst>
                <a:gd name="T0" fmla="*/ 17 w 373"/>
                <a:gd name="T1" fmla="*/ 5 h 227"/>
                <a:gd name="T2" fmla="*/ 29 w 373"/>
                <a:gd name="T3" fmla="*/ 17 h 227"/>
                <a:gd name="T4" fmla="*/ 42 w 373"/>
                <a:gd name="T5" fmla="*/ 28 h 227"/>
                <a:gd name="T6" fmla="*/ 56 w 373"/>
                <a:gd name="T7" fmla="*/ 40 h 227"/>
                <a:gd name="T8" fmla="*/ 71 w 373"/>
                <a:gd name="T9" fmla="*/ 52 h 227"/>
                <a:gd name="T10" fmla="*/ 88 w 373"/>
                <a:gd name="T11" fmla="*/ 65 h 227"/>
                <a:gd name="T12" fmla="*/ 106 w 373"/>
                <a:gd name="T13" fmla="*/ 78 h 227"/>
                <a:gd name="T14" fmla="*/ 125 w 373"/>
                <a:gd name="T15" fmla="*/ 92 h 227"/>
                <a:gd name="T16" fmla="*/ 145 w 373"/>
                <a:gd name="T17" fmla="*/ 106 h 227"/>
                <a:gd name="T18" fmla="*/ 165 w 373"/>
                <a:gd name="T19" fmla="*/ 120 h 227"/>
                <a:gd name="T20" fmla="*/ 185 w 373"/>
                <a:gd name="T21" fmla="*/ 132 h 227"/>
                <a:gd name="T22" fmla="*/ 204 w 373"/>
                <a:gd name="T23" fmla="*/ 144 h 227"/>
                <a:gd name="T24" fmla="*/ 224 w 373"/>
                <a:gd name="T25" fmla="*/ 154 h 227"/>
                <a:gd name="T26" fmla="*/ 254 w 373"/>
                <a:gd name="T27" fmla="*/ 167 h 227"/>
                <a:gd name="T28" fmla="*/ 294 w 373"/>
                <a:gd name="T29" fmla="*/ 181 h 227"/>
                <a:gd name="T30" fmla="*/ 312 w 373"/>
                <a:gd name="T31" fmla="*/ 187 h 227"/>
                <a:gd name="T32" fmla="*/ 328 w 373"/>
                <a:gd name="T33" fmla="*/ 192 h 227"/>
                <a:gd name="T34" fmla="*/ 342 w 373"/>
                <a:gd name="T35" fmla="*/ 196 h 227"/>
                <a:gd name="T36" fmla="*/ 353 w 373"/>
                <a:gd name="T37" fmla="*/ 200 h 227"/>
                <a:gd name="T38" fmla="*/ 362 w 373"/>
                <a:gd name="T39" fmla="*/ 203 h 227"/>
                <a:gd name="T40" fmla="*/ 368 w 373"/>
                <a:gd name="T41" fmla="*/ 205 h 227"/>
                <a:gd name="T42" fmla="*/ 372 w 373"/>
                <a:gd name="T43" fmla="*/ 206 h 227"/>
                <a:gd name="T44" fmla="*/ 373 w 373"/>
                <a:gd name="T45" fmla="*/ 208 h 227"/>
                <a:gd name="T46" fmla="*/ 373 w 373"/>
                <a:gd name="T47" fmla="*/ 209 h 227"/>
                <a:gd name="T48" fmla="*/ 370 w 373"/>
                <a:gd name="T49" fmla="*/ 211 h 227"/>
                <a:gd name="T50" fmla="*/ 365 w 373"/>
                <a:gd name="T51" fmla="*/ 212 h 227"/>
                <a:gd name="T52" fmla="*/ 360 w 373"/>
                <a:gd name="T53" fmla="*/ 213 h 227"/>
                <a:gd name="T54" fmla="*/ 352 w 373"/>
                <a:gd name="T55" fmla="*/ 215 h 227"/>
                <a:gd name="T56" fmla="*/ 343 w 373"/>
                <a:gd name="T57" fmla="*/ 216 h 227"/>
                <a:gd name="T58" fmla="*/ 333 w 373"/>
                <a:gd name="T59" fmla="*/ 217 h 227"/>
                <a:gd name="T60" fmla="*/ 321 w 373"/>
                <a:gd name="T61" fmla="*/ 218 h 227"/>
                <a:gd name="T62" fmla="*/ 297 w 373"/>
                <a:gd name="T63" fmla="*/ 223 h 227"/>
                <a:gd name="T64" fmla="*/ 277 w 373"/>
                <a:gd name="T65" fmla="*/ 225 h 227"/>
                <a:gd name="T66" fmla="*/ 261 w 373"/>
                <a:gd name="T67" fmla="*/ 226 h 227"/>
                <a:gd name="T68" fmla="*/ 249 w 373"/>
                <a:gd name="T69" fmla="*/ 227 h 227"/>
                <a:gd name="T70" fmla="*/ 238 w 373"/>
                <a:gd name="T71" fmla="*/ 225 h 227"/>
                <a:gd name="T72" fmla="*/ 226 w 373"/>
                <a:gd name="T73" fmla="*/ 219 h 227"/>
                <a:gd name="T74" fmla="*/ 212 w 373"/>
                <a:gd name="T75" fmla="*/ 209 h 227"/>
                <a:gd name="T76" fmla="*/ 196 w 373"/>
                <a:gd name="T77" fmla="*/ 198 h 227"/>
                <a:gd name="T78" fmla="*/ 185 w 373"/>
                <a:gd name="T79" fmla="*/ 189 h 227"/>
                <a:gd name="T80" fmla="*/ 171 w 373"/>
                <a:gd name="T81" fmla="*/ 176 h 227"/>
                <a:gd name="T82" fmla="*/ 152 w 373"/>
                <a:gd name="T83" fmla="*/ 160 h 227"/>
                <a:gd name="T84" fmla="*/ 130 w 373"/>
                <a:gd name="T85" fmla="*/ 139 h 227"/>
                <a:gd name="T86" fmla="*/ 103 w 373"/>
                <a:gd name="T87" fmla="*/ 115 h 227"/>
                <a:gd name="T88" fmla="*/ 73 w 373"/>
                <a:gd name="T89" fmla="*/ 87 h 227"/>
                <a:gd name="T90" fmla="*/ 39 w 373"/>
                <a:gd name="T91" fmla="*/ 55 h 227"/>
                <a:gd name="T92" fmla="*/ 0 w 373"/>
                <a:gd name="T93" fmla="*/ 18 h 227"/>
                <a:gd name="T94" fmla="*/ 11 w 373"/>
                <a:gd name="T95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73" h="227">
                  <a:moveTo>
                    <a:pt x="11" y="0"/>
                  </a:moveTo>
                  <a:lnTo>
                    <a:pt x="17" y="5"/>
                  </a:lnTo>
                  <a:lnTo>
                    <a:pt x="23" y="11"/>
                  </a:lnTo>
                  <a:lnTo>
                    <a:pt x="29" y="17"/>
                  </a:lnTo>
                  <a:lnTo>
                    <a:pt x="35" y="23"/>
                  </a:lnTo>
                  <a:lnTo>
                    <a:pt x="42" y="28"/>
                  </a:lnTo>
                  <a:lnTo>
                    <a:pt x="49" y="35"/>
                  </a:lnTo>
                  <a:lnTo>
                    <a:pt x="56" y="40"/>
                  </a:lnTo>
                  <a:lnTo>
                    <a:pt x="63" y="47"/>
                  </a:lnTo>
                  <a:lnTo>
                    <a:pt x="71" y="52"/>
                  </a:lnTo>
                  <a:lnTo>
                    <a:pt x="80" y="59"/>
                  </a:lnTo>
                  <a:lnTo>
                    <a:pt x="88" y="65"/>
                  </a:lnTo>
                  <a:lnTo>
                    <a:pt x="97" y="72"/>
                  </a:lnTo>
                  <a:lnTo>
                    <a:pt x="106" y="78"/>
                  </a:lnTo>
                  <a:lnTo>
                    <a:pt x="115" y="85"/>
                  </a:lnTo>
                  <a:lnTo>
                    <a:pt x="125" y="92"/>
                  </a:lnTo>
                  <a:lnTo>
                    <a:pt x="135" y="99"/>
                  </a:lnTo>
                  <a:lnTo>
                    <a:pt x="145" y="106"/>
                  </a:lnTo>
                  <a:lnTo>
                    <a:pt x="156" y="113"/>
                  </a:lnTo>
                  <a:lnTo>
                    <a:pt x="165" y="120"/>
                  </a:lnTo>
                  <a:lnTo>
                    <a:pt x="175" y="126"/>
                  </a:lnTo>
                  <a:lnTo>
                    <a:pt x="185" y="132"/>
                  </a:lnTo>
                  <a:lnTo>
                    <a:pt x="195" y="138"/>
                  </a:lnTo>
                  <a:lnTo>
                    <a:pt x="204" y="144"/>
                  </a:lnTo>
                  <a:lnTo>
                    <a:pt x="214" y="149"/>
                  </a:lnTo>
                  <a:lnTo>
                    <a:pt x="224" y="154"/>
                  </a:lnTo>
                  <a:lnTo>
                    <a:pt x="235" y="158"/>
                  </a:lnTo>
                  <a:lnTo>
                    <a:pt x="254" y="167"/>
                  </a:lnTo>
                  <a:lnTo>
                    <a:pt x="274" y="175"/>
                  </a:lnTo>
                  <a:lnTo>
                    <a:pt x="294" y="181"/>
                  </a:lnTo>
                  <a:lnTo>
                    <a:pt x="303" y="185"/>
                  </a:lnTo>
                  <a:lnTo>
                    <a:pt x="312" y="187"/>
                  </a:lnTo>
                  <a:lnTo>
                    <a:pt x="321" y="190"/>
                  </a:lnTo>
                  <a:lnTo>
                    <a:pt x="328" y="192"/>
                  </a:lnTo>
                  <a:lnTo>
                    <a:pt x="336" y="194"/>
                  </a:lnTo>
                  <a:lnTo>
                    <a:pt x="342" y="196"/>
                  </a:lnTo>
                  <a:lnTo>
                    <a:pt x="348" y="198"/>
                  </a:lnTo>
                  <a:lnTo>
                    <a:pt x="353" y="200"/>
                  </a:lnTo>
                  <a:lnTo>
                    <a:pt x="358" y="201"/>
                  </a:lnTo>
                  <a:lnTo>
                    <a:pt x="362" y="203"/>
                  </a:lnTo>
                  <a:lnTo>
                    <a:pt x="365" y="204"/>
                  </a:lnTo>
                  <a:lnTo>
                    <a:pt x="368" y="205"/>
                  </a:lnTo>
                  <a:lnTo>
                    <a:pt x="371" y="206"/>
                  </a:lnTo>
                  <a:lnTo>
                    <a:pt x="372" y="206"/>
                  </a:lnTo>
                  <a:lnTo>
                    <a:pt x="373" y="207"/>
                  </a:lnTo>
                  <a:lnTo>
                    <a:pt x="373" y="208"/>
                  </a:lnTo>
                  <a:lnTo>
                    <a:pt x="373" y="208"/>
                  </a:lnTo>
                  <a:lnTo>
                    <a:pt x="373" y="209"/>
                  </a:lnTo>
                  <a:lnTo>
                    <a:pt x="372" y="209"/>
                  </a:lnTo>
                  <a:lnTo>
                    <a:pt x="370" y="211"/>
                  </a:lnTo>
                  <a:lnTo>
                    <a:pt x="367" y="211"/>
                  </a:lnTo>
                  <a:lnTo>
                    <a:pt x="365" y="212"/>
                  </a:lnTo>
                  <a:lnTo>
                    <a:pt x="363" y="213"/>
                  </a:lnTo>
                  <a:lnTo>
                    <a:pt x="360" y="213"/>
                  </a:lnTo>
                  <a:lnTo>
                    <a:pt x="357" y="214"/>
                  </a:lnTo>
                  <a:lnTo>
                    <a:pt x="352" y="215"/>
                  </a:lnTo>
                  <a:lnTo>
                    <a:pt x="348" y="216"/>
                  </a:lnTo>
                  <a:lnTo>
                    <a:pt x="343" y="216"/>
                  </a:lnTo>
                  <a:lnTo>
                    <a:pt x="338" y="217"/>
                  </a:lnTo>
                  <a:lnTo>
                    <a:pt x="333" y="217"/>
                  </a:lnTo>
                  <a:lnTo>
                    <a:pt x="326" y="218"/>
                  </a:lnTo>
                  <a:lnTo>
                    <a:pt x="321" y="218"/>
                  </a:lnTo>
                  <a:lnTo>
                    <a:pt x="308" y="220"/>
                  </a:lnTo>
                  <a:lnTo>
                    <a:pt x="297" y="223"/>
                  </a:lnTo>
                  <a:lnTo>
                    <a:pt x="286" y="224"/>
                  </a:lnTo>
                  <a:lnTo>
                    <a:pt x="277" y="225"/>
                  </a:lnTo>
                  <a:lnTo>
                    <a:pt x="269" y="226"/>
                  </a:lnTo>
                  <a:lnTo>
                    <a:pt x="261" y="226"/>
                  </a:lnTo>
                  <a:lnTo>
                    <a:pt x="254" y="227"/>
                  </a:lnTo>
                  <a:lnTo>
                    <a:pt x="249" y="227"/>
                  </a:lnTo>
                  <a:lnTo>
                    <a:pt x="244" y="226"/>
                  </a:lnTo>
                  <a:lnTo>
                    <a:pt x="238" y="225"/>
                  </a:lnTo>
                  <a:lnTo>
                    <a:pt x="233" y="223"/>
                  </a:lnTo>
                  <a:lnTo>
                    <a:pt x="226" y="219"/>
                  </a:lnTo>
                  <a:lnTo>
                    <a:pt x="220" y="215"/>
                  </a:lnTo>
                  <a:lnTo>
                    <a:pt x="212" y="209"/>
                  </a:lnTo>
                  <a:lnTo>
                    <a:pt x="204" y="204"/>
                  </a:lnTo>
                  <a:lnTo>
                    <a:pt x="196" y="198"/>
                  </a:lnTo>
                  <a:lnTo>
                    <a:pt x="191" y="193"/>
                  </a:lnTo>
                  <a:lnTo>
                    <a:pt x="185" y="189"/>
                  </a:lnTo>
                  <a:lnTo>
                    <a:pt x="178" y="182"/>
                  </a:lnTo>
                  <a:lnTo>
                    <a:pt x="171" y="176"/>
                  </a:lnTo>
                  <a:lnTo>
                    <a:pt x="162" y="168"/>
                  </a:lnTo>
                  <a:lnTo>
                    <a:pt x="152" y="160"/>
                  </a:lnTo>
                  <a:lnTo>
                    <a:pt x="141" y="150"/>
                  </a:lnTo>
                  <a:lnTo>
                    <a:pt x="130" y="139"/>
                  </a:lnTo>
                  <a:lnTo>
                    <a:pt x="118" y="128"/>
                  </a:lnTo>
                  <a:lnTo>
                    <a:pt x="103" y="115"/>
                  </a:lnTo>
                  <a:lnTo>
                    <a:pt x="89" y="102"/>
                  </a:lnTo>
                  <a:lnTo>
                    <a:pt x="73" y="87"/>
                  </a:lnTo>
                  <a:lnTo>
                    <a:pt x="57" y="72"/>
                  </a:lnTo>
                  <a:lnTo>
                    <a:pt x="39" y="55"/>
                  </a:lnTo>
                  <a:lnTo>
                    <a:pt x="20" y="37"/>
                  </a:lnTo>
                  <a:lnTo>
                    <a:pt x="0" y="18"/>
                  </a:lnTo>
                  <a:lnTo>
                    <a:pt x="11" y="0"/>
                  </a:lnTo>
                  <a:lnTo>
                    <a:pt x="11" y="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auto">
            <a:xfrm>
              <a:off x="4198938" y="3081338"/>
              <a:ext cx="258763" cy="290512"/>
            </a:xfrm>
            <a:custGeom>
              <a:avLst/>
              <a:gdLst>
                <a:gd name="T0" fmla="*/ 78 w 163"/>
                <a:gd name="T1" fmla="*/ 89 h 183"/>
                <a:gd name="T2" fmla="*/ 69 w 163"/>
                <a:gd name="T3" fmla="*/ 101 h 183"/>
                <a:gd name="T4" fmla="*/ 63 w 163"/>
                <a:gd name="T5" fmla="*/ 111 h 183"/>
                <a:gd name="T6" fmla="*/ 56 w 163"/>
                <a:gd name="T7" fmla="*/ 119 h 183"/>
                <a:gd name="T8" fmla="*/ 52 w 163"/>
                <a:gd name="T9" fmla="*/ 126 h 183"/>
                <a:gd name="T10" fmla="*/ 49 w 163"/>
                <a:gd name="T11" fmla="*/ 131 h 183"/>
                <a:gd name="T12" fmla="*/ 47 w 163"/>
                <a:gd name="T13" fmla="*/ 135 h 183"/>
                <a:gd name="T14" fmla="*/ 46 w 163"/>
                <a:gd name="T15" fmla="*/ 138 h 183"/>
                <a:gd name="T16" fmla="*/ 48 w 163"/>
                <a:gd name="T17" fmla="*/ 139 h 183"/>
                <a:gd name="T18" fmla="*/ 52 w 163"/>
                <a:gd name="T19" fmla="*/ 140 h 183"/>
                <a:gd name="T20" fmla="*/ 61 w 163"/>
                <a:gd name="T21" fmla="*/ 140 h 183"/>
                <a:gd name="T22" fmla="*/ 72 w 163"/>
                <a:gd name="T23" fmla="*/ 139 h 183"/>
                <a:gd name="T24" fmla="*/ 86 w 163"/>
                <a:gd name="T25" fmla="*/ 138 h 183"/>
                <a:gd name="T26" fmla="*/ 103 w 163"/>
                <a:gd name="T27" fmla="*/ 135 h 183"/>
                <a:gd name="T28" fmla="*/ 125 w 163"/>
                <a:gd name="T29" fmla="*/ 132 h 183"/>
                <a:gd name="T30" fmla="*/ 149 w 163"/>
                <a:gd name="T31" fmla="*/ 130 h 183"/>
                <a:gd name="T32" fmla="*/ 163 w 163"/>
                <a:gd name="T33" fmla="*/ 149 h 183"/>
                <a:gd name="T34" fmla="*/ 141 w 163"/>
                <a:gd name="T35" fmla="*/ 151 h 183"/>
                <a:gd name="T36" fmla="*/ 123 w 163"/>
                <a:gd name="T37" fmla="*/ 154 h 183"/>
                <a:gd name="T38" fmla="*/ 105 w 163"/>
                <a:gd name="T39" fmla="*/ 156 h 183"/>
                <a:gd name="T40" fmla="*/ 91 w 163"/>
                <a:gd name="T41" fmla="*/ 158 h 183"/>
                <a:gd name="T42" fmla="*/ 77 w 163"/>
                <a:gd name="T43" fmla="*/ 162 h 183"/>
                <a:gd name="T44" fmla="*/ 66 w 163"/>
                <a:gd name="T45" fmla="*/ 165 h 183"/>
                <a:gd name="T46" fmla="*/ 56 w 163"/>
                <a:gd name="T47" fmla="*/ 167 h 183"/>
                <a:gd name="T48" fmla="*/ 49 w 163"/>
                <a:gd name="T49" fmla="*/ 170 h 183"/>
                <a:gd name="T50" fmla="*/ 37 w 163"/>
                <a:gd name="T51" fmla="*/ 176 h 183"/>
                <a:gd name="T52" fmla="*/ 28 w 163"/>
                <a:gd name="T53" fmla="*/ 180 h 183"/>
                <a:gd name="T54" fmla="*/ 23 w 163"/>
                <a:gd name="T55" fmla="*/ 182 h 183"/>
                <a:gd name="T56" fmla="*/ 19 w 163"/>
                <a:gd name="T57" fmla="*/ 183 h 183"/>
                <a:gd name="T58" fmla="*/ 17 w 163"/>
                <a:gd name="T59" fmla="*/ 183 h 183"/>
                <a:gd name="T60" fmla="*/ 14 w 163"/>
                <a:gd name="T61" fmla="*/ 181 h 183"/>
                <a:gd name="T62" fmla="*/ 11 w 163"/>
                <a:gd name="T63" fmla="*/ 178 h 183"/>
                <a:gd name="T64" fmla="*/ 6 w 163"/>
                <a:gd name="T65" fmla="*/ 173 h 183"/>
                <a:gd name="T66" fmla="*/ 3 w 163"/>
                <a:gd name="T67" fmla="*/ 167 h 183"/>
                <a:gd name="T68" fmla="*/ 1 w 163"/>
                <a:gd name="T69" fmla="*/ 163 h 183"/>
                <a:gd name="T70" fmla="*/ 0 w 163"/>
                <a:gd name="T71" fmla="*/ 158 h 183"/>
                <a:gd name="T72" fmla="*/ 1 w 163"/>
                <a:gd name="T73" fmla="*/ 154 h 183"/>
                <a:gd name="T74" fmla="*/ 2 w 163"/>
                <a:gd name="T75" fmla="*/ 152 h 183"/>
                <a:gd name="T76" fmla="*/ 3 w 163"/>
                <a:gd name="T77" fmla="*/ 149 h 183"/>
                <a:gd name="T78" fmla="*/ 6 w 163"/>
                <a:gd name="T79" fmla="*/ 145 h 183"/>
                <a:gd name="T80" fmla="*/ 12 w 163"/>
                <a:gd name="T81" fmla="*/ 141 h 183"/>
                <a:gd name="T82" fmla="*/ 18 w 163"/>
                <a:gd name="T83" fmla="*/ 137 h 183"/>
                <a:gd name="T84" fmla="*/ 26 w 163"/>
                <a:gd name="T85" fmla="*/ 129 h 183"/>
                <a:gd name="T86" fmla="*/ 35 w 163"/>
                <a:gd name="T87" fmla="*/ 118 h 183"/>
                <a:gd name="T88" fmla="*/ 43 w 163"/>
                <a:gd name="T89" fmla="*/ 104 h 183"/>
                <a:gd name="T90" fmla="*/ 49 w 163"/>
                <a:gd name="T91" fmla="*/ 95 h 183"/>
                <a:gd name="T92" fmla="*/ 53 w 163"/>
                <a:gd name="T93" fmla="*/ 86 h 183"/>
                <a:gd name="T94" fmla="*/ 59 w 163"/>
                <a:gd name="T95" fmla="*/ 74 h 183"/>
                <a:gd name="T96" fmla="*/ 64 w 163"/>
                <a:gd name="T97" fmla="*/ 62 h 183"/>
                <a:gd name="T98" fmla="*/ 69 w 163"/>
                <a:gd name="T99" fmla="*/ 49 h 183"/>
                <a:gd name="T100" fmla="*/ 76 w 163"/>
                <a:gd name="T101" fmla="*/ 33 h 183"/>
                <a:gd name="T102" fmla="*/ 81 w 163"/>
                <a:gd name="T103" fmla="*/ 17 h 183"/>
                <a:gd name="T104" fmla="*/ 89 w 163"/>
                <a:gd name="T105" fmla="*/ 0 h 183"/>
                <a:gd name="T106" fmla="*/ 114 w 163"/>
                <a:gd name="T107" fmla="*/ 3 h 183"/>
                <a:gd name="T108" fmla="*/ 115 w 163"/>
                <a:gd name="T109" fmla="*/ 12 h 183"/>
                <a:gd name="T110" fmla="*/ 114 w 163"/>
                <a:gd name="T111" fmla="*/ 20 h 183"/>
                <a:gd name="T112" fmla="*/ 112 w 163"/>
                <a:gd name="T113" fmla="*/ 30 h 183"/>
                <a:gd name="T114" fmla="*/ 109 w 163"/>
                <a:gd name="T115" fmla="*/ 40 h 183"/>
                <a:gd name="T116" fmla="*/ 103 w 163"/>
                <a:gd name="T117" fmla="*/ 52 h 183"/>
                <a:gd name="T118" fmla="*/ 97 w 163"/>
                <a:gd name="T119" fmla="*/ 64 h 183"/>
                <a:gd name="T120" fmla="*/ 88 w 163"/>
                <a:gd name="T121" fmla="*/ 76 h 183"/>
                <a:gd name="T122" fmla="*/ 84 w 163"/>
                <a:gd name="T123" fmla="*/ 82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3" h="183">
                  <a:moveTo>
                    <a:pt x="84" y="82"/>
                  </a:moveTo>
                  <a:lnTo>
                    <a:pt x="78" y="89"/>
                  </a:lnTo>
                  <a:lnTo>
                    <a:pt x="74" y="94"/>
                  </a:lnTo>
                  <a:lnTo>
                    <a:pt x="69" y="101"/>
                  </a:lnTo>
                  <a:lnTo>
                    <a:pt x="66" y="105"/>
                  </a:lnTo>
                  <a:lnTo>
                    <a:pt x="63" y="111"/>
                  </a:lnTo>
                  <a:lnTo>
                    <a:pt x="60" y="115"/>
                  </a:lnTo>
                  <a:lnTo>
                    <a:pt x="56" y="119"/>
                  </a:lnTo>
                  <a:lnTo>
                    <a:pt x="54" y="122"/>
                  </a:lnTo>
                  <a:lnTo>
                    <a:pt x="52" y="126"/>
                  </a:lnTo>
                  <a:lnTo>
                    <a:pt x="50" y="129"/>
                  </a:lnTo>
                  <a:lnTo>
                    <a:pt x="49" y="131"/>
                  </a:lnTo>
                  <a:lnTo>
                    <a:pt x="48" y="133"/>
                  </a:lnTo>
                  <a:lnTo>
                    <a:pt x="47" y="135"/>
                  </a:lnTo>
                  <a:lnTo>
                    <a:pt x="46" y="137"/>
                  </a:lnTo>
                  <a:lnTo>
                    <a:pt x="46" y="138"/>
                  </a:lnTo>
                  <a:lnTo>
                    <a:pt x="47" y="139"/>
                  </a:lnTo>
                  <a:lnTo>
                    <a:pt x="48" y="139"/>
                  </a:lnTo>
                  <a:lnTo>
                    <a:pt x="50" y="140"/>
                  </a:lnTo>
                  <a:lnTo>
                    <a:pt x="52" y="140"/>
                  </a:lnTo>
                  <a:lnTo>
                    <a:pt x="56" y="141"/>
                  </a:lnTo>
                  <a:lnTo>
                    <a:pt x="61" y="140"/>
                  </a:lnTo>
                  <a:lnTo>
                    <a:pt x="65" y="140"/>
                  </a:lnTo>
                  <a:lnTo>
                    <a:pt x="72" y="139"/>
                  </a:lnTo>
                  <a:lnTo>
                    <a:pt x="78" y="139"/>
                  </a:lnTo>
                  <a:lnTo>
                    <a:pt x="86" y="138"/>
                  </a:lnTo>
                  <a:lnTo>
                    <a:pt x="93" y="137"/>
                  </a:lnTo>
                  <a:lnTo>
                    <a:pt x="103" y="135"/>
                  </a:lnTo>
                  <a:lnTo>
                    <a:pt x="113" y="134"/>
                  </a:lnTo>
                  <a:lnTo>
                    <a:pt x="125" y="132"/>
                  </a:lnTo>
                  <a:lnTo>
                    <a:pt x="137" y="131"/>
                  </a:lnTo>
                  <a:lnTo>
                    <a:pt x="149" y="130"/>
                  </a:lnTo>
                  <a:lnTo>
                    <a:pt x="163" y="128"/>
                  </a:lnTo>
                  <a:lnTo>
                    <a:pt x="163" y="149"/>
                  </a:lnTo>
                  <a:lnTo>
                    <a:pt x="152" y="150"/>
                  </a:lnTo>
                  <a:lnTo>
                    <a:pt x="141" y="151"/>
                  </a:lnTo>
                  <a:lnTo>
                    <a:pt x="132" y="153"/>
                  </a:lnTo>
                  <a:lnTo>
                    <a:pt x="123" y="154"/>
                  </a:lnTo>
                  <a:lnTo>
                    <a:pt x="114" y="155"/>
                  </a:lnTo>
                  <a:lnTo>
                    <a:pt x="105" y="156"/>
                  </a:lnTo>
                  <a:lnTo>
                    <a:pt x="98" y="157"/>
                  </a:lnTo>
                  <a:lnTo>
                    <a:pt x="91" y="158"/>
                  </a:lnTo>
                  <a:lnTo>
                    <a:pt x="84" y="160"/>
                  </a:lnTo>
                  <a:lnTo>
                    <a:pt x="77" y="162"/>
                  </a:lnTo>
                  <a:lnTo>
                    <a:pt x="72" y="163"/>
                  </a:lnTo>
                  <a:lnTo>
                    <a:pt x="66" y="165"/>
                  </a:lnTo>
                  <a:lnTo>
                    <a:pt x="61" y="166"/>
                  </a:lnTo>
                  <a:lnTo>
                    <a:pt x="56" y="167"/>
                  </a:lnTo>
                  <a:lnTo>
                    <a:pt x="52" y="169"/>
                  </a:lnTo>
                  <a:lnTo>
                    <a:pt x="49" y="170"/>
                  </a:lnTo>
                  <a:lnTo>
                    <a:pt x="42" y="173"/>
                  </a:lnTo>
                  <a:lnTo>
                    <a:pt x="37" y="176"/>
                  </a:lnTo>
                  <a:lnTo>
                    <a:pt x="32" y="178"/>
                  </a:lnTo>
                  <a:lnTo>
                    <a:pt x="28" y="180"/>
                  </a:lnTo>
                  <a:lnTo>
                    <a:pt x="25" y="181"/>
                  </a:lnTo>
                  <a:lnTo>
                    <a:pt x="23" y="182"/>
                  </a:lnTo>
                  <a:lnTo>
                    <a:pt x="21" y="183"/>
                  </a:lnTo>
                  <a:lnTo>
                    <a:pt x="19" y="183"/>
                  </a:lnTo>
                  <a:lnTo>
                    <a:pt x="18" y="183"/>
                  </a:lnTo>
                  <a:lnTo>
                    <a:pt x="17" y="183"/>
                  </a:lnTo>
                  <a:lnTo>
                    <a:pt x="16" y="182"/>
                  </a:lnTo>
                  <a:lnTo>
                    <a:pt x="14" y="181"/>
                  </a:lnTo>
                  <a:lnTo>
                    <a:pt x="12" y="180"/>
                  </a:lnTo>
                  <a:lnTo>
                    <a:pt x="11" y="178"/>
                  </a:lnTo>
                  <a:lnTo>
                    <a:pt x="9" y="176"/>
                  </a:lnTo>
                  <a:lnTo>
                    <a:pt x="6" y="173"/>
                  </a:lnTo>
                  <a:lnTo>
                    <a:pt x="4" y="170"/>
                  </a:lnTo>
                  <a:lnTo>
                    <a:pt x="3" y="167"/>
                  </a:lnTo>
                  <a:lnTo>
                    <a:pt x="2" y="165"/>
                  </a:lnTo>
                  <a:lnTo>
                    <a:pt x="1" y="163"/>
                  </a:lnTo>
                  <a:lnTo>
                    <a:pt x="0" y="160"/>
                  </a:lnTo>
                  <a:lnTo>
                    <a:pt x="0" y="158"/>
                  </a:lnTo>
                  <a:lnTo>
                    <a:pt x="1" y="156"/>
                  </a:lnTo>
                  <a:lnTo>
                    <a:pt x="1" y="154"/>
                  </a:lnTo>
                  <a:lnTo>
                    <a:pt x="1" y="153"/>
                  </a:lnTo>
                  <a:lnTo>
                    <a:pt x="2" y="152"/>
                  </a:lnTo>
                  <a:lnTo>
                    <a:pt x="2" y="151"/>
                  </a:lnTo>
                  <a:lnTo>
                    <a:pt x="3" y="149"/>
                  </a:lnTo>
                  <a:lnTo>
                    <a:pt x="5" y="147"/>
                  </a:lnTo>
                  <a:lnTo>
                    <a:pt x="6" y="145"/>
                  </a:lnTo>
                  <a:lnTo>
                    <a:pt x="9" y="143"/>
                  </a:lnTo>
                  <a:lnTo>
                    <a:pt x="12" y="141"/>
                  </a:lnTo>
                  <a:lnTo>
                    <a:pt x="15" y="140"/>
                  </a:lnTo>
                  <a:lnTo>
                    <a:pt x="18" y="137"/>
                  </a:lnTo>
                  <a:lnTo>
                    <a:pt x="22" y="133"/>
                  </a:lnTo>
                  <a:lnTo>
                    <a:pt x="26" y="129"/>
                  </a:lnTo>
                  <a:lnTo>
                    <a:pt x="30" y="125"/>
                  </a:lnTo>
                  <a:lnTo>
                    <a:pt x="35" y="118"/>
                  </a:lnTo>
                  <a:lnTo>
                    <a:pt x="39" y="112"/>
                  </a:lnTo>
                  <a:lnTo>
                    <a:pt x="43" y="104"/>
                  </a:lnTo>
                  <a:lnTo>
                    <a:pt x="46" y="100"/>
                  </a:lnTo>
                  <a:lnTo>
                    <a:pt x="49" y="95"/>
                  </a:lnTo>
                  <a:lnTo>
                    <a:pt x="51" y="90"/>
                  </a:lnTo>
                  <a:lnTo>
                    <a:pt x="53" y="86"/>
                  </a:lnTo>
                  <a:lnTo>
                    <a:pt x="56" y="80"/>
                  </a:lnTo>
                  <a:lnTo>
                    <a:pt x="59" y="74"/>
                  </a:lnTo>
                  <a:lnTo>
                    <a:pt x="62" y="68"/>
                  </a:lnTo>
                  <a:lnTo>
                    <a:pt x="64" y="62"/>
                  </a:lnTo>
                  <a:lnTo>
                    <a:pt x="67" y="55"/>
                  </a:lnTo>
                  <a:lnTo>
                    <a:pt x="69" y="49"/>
                  </a:lnTo>
                  <a:lnTo>
                    <a:pt x="73" y="41"/>
                  </a:lnTo>
                  <a:lnTo>
                    <a:pt x="76" y="33"/>
                  </a:lnTo>
                  <a:lnTo>
                    <a:pt x="79" y="26"/>
                  </a:lnTo>
                  <a:lnTo>
                    <a:pt x="81" y="17"/>
                  </a:lnTo>
                  <a:lnTo>
                    <a:pt x="85" y="8"/>
                  </a:lnTo>
                  <a:lnTo>
                    <a:pt x="89" y="0"/>
                  </a:lnTo>
                  <a:lnTo>
                    <a:pt x="112" y="0"/>
                  </a:lnTo>
                  <a:lnTo>
                    <a:pt x="114" y="3"/>
                  </a:lnTo>
                  <a:lnTo>
                    <a:pt x="114" y="7"/>
                  </a:lnTo>
                  <a:lnTo>
                    <a:pt x="115" y="12"/>
                  </a:lnTo>
                  <a:lnTo>
                    <a:pt x="115" y="16"/>
                  </a:lnTo>
                  <a:lnTo>
                    <a:pt x="114" y="20"/>
                  </a:lnTo>
                  <a:lnTo>
                    <a:pt x="113" y="25"/>
                  </a:lnTo>
                  <a:lnTo>
                    <a:pt x="112" y="30"/>
                  </a:lnTo>
                  <a:lnTo>
                    <a:pt x="111" y="35"/>
                  </a:lnTo>
                  <a:lnTo>
                    <a:pt x="109" y="40"/>
                  </a:lnTo>
                  <a:lnTo>
                    <a:pt x="106" y="45"/>
                  </a:lnTo>
                  <a:lnTo>
                    <a:pt x="103" y="52"/>
                  </a:lnTo>
                  <a:lnTo>
                    <a:pt x="100" y="57"/>
                  </a:lnTo>
                  <a:lnTo>
                    <a:pt x="97" y="64"/>
                  </a:lnTo>
                  <a:lnTo>
                    <a:pt x="92" y="69"/>
                  </a:lnTo>
                  <a:lnTo>
                    <a:pt x="88" y="76"/>
                  </a:lnTo>
                  <a:lnTo>
                    <a:pt x="84" y="82"/>
                  </a:lnTo>
                  <a:lnTo>
                    <a:pt x="84" y="8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6" name="Freeform 35"/>
          <p:cNvSpPr>
            <a:spLocks/>
          </p:cNvSpPr>
          <p:nvPr/>
        </p:nvSpPr>
        <p:spPr bwMode="auto">
          <a:xfrm>
            <a:off x="2105305" y="3237727"/>
            <a:ext cx="162439" cy="239382"/>
          </a:xfrm>
          <a:custGeom>
            <a:avLst/>
            <a:gdLst>
              <a:gd name="T0" fmla="*/ 35 w 57"/>
              <a:gd name="T1" fmla="*/ 16 h 84"/>
              <a:gd name="T2" fmla="*/ 39 w 57"/>
              <a:gd name="T3" fmla="*/ 18 h 84"/>
              <a:gd name="T4" fmla="*/ 44 w 57"/>
              <a:gd name="T5" fmla="*/ 22 h 84"/>
              <a:gd name="T6" fmla="*/ 47 w 57"/>
              <a:gd name="T7" fmla="*/ 26 h 84"/>
              <a:gd name="T8" fmla="*/ 49 w 57"/>
              <a:gd name="T9" fmla="*/ 29 h 84"/>
              <a:gd name="T10" fmla="*/ 52 w 57"/>
              <a:gd name="T11" fmla="*/ 33 h 84"/>
              <a:gd name="T12" fmla="*/ 53 w 57"/>
              <a:gd name="T13" fmla="*/ 38 h 84"/>
              <a:gd name="T14" fmla="*/ 55 w 57"/>
              <a:gd name="T15" fmla="*/ 43 h 84"/>
              <a:gd name="T16" fmla="*/ 57 w 57"/>
              <a:gd name="T17" fmla="*/ 47 h 84"/>
              <a:gd name="T18" fmla="*/ 57 w 57"/>
              <a:gd name="T19" fmla="*/ 52 h 84"/>
              <a:gd name="T20" fmla="*/ 57 w 57"/>
              <a:gd name="T21" fmla="*/ 57 h 84"/>
              <a:gd name="T22" fmla="*/ 57 w 57"/>
              <a:gd name="T23" fmla="*/ 61 h 84"/>
              <a:gd name="T24" fmla="*/ 57 w 57"/>
              <a:gd name="T25" fmla="*/ 65 h 84"/>
              <a:gd name="T26" fmla="*/ 57 w 57"/>
              <a:gd name="T27" fmla="*/ 69 h 84"/>
              <a:gd name="T28" fmla="*/ 56 w 57"/>
              <a:gd name="T29" fmla="*/ 71 h 84"/>
              <a:gd name="T30" fmla="*/ 55 w 57"/>
              <a:gd name="T31" fmla="*/ 74 h 84"/>
              <a:gd name="T32" fmla="*/ 53 w 57"/>
              <a:gd name="T33" fmla="*/ 77 h 84"/>
              <a:gd name="T34" fmla="*/ 50 w 57"/>
              <a:gd name="T35" fmla="*/ 80 h 84"/>
              <a:gd name="T36" fmla="*/ 47 w 57"/>
              <a:gd name="T37" fmla="*/ 83 h 84"/>
              <a:gd name="T38" fmla="*/ 45 w 57"/>
              <a:gd name="T39" fmla="*/ 84 h 84"/>
              <a:gd name="T40" fmla="*/ 43 w 57"/>
              <a:gd name="T41" fmla="*/ 84 h 84"/>
              <a:gd name="T42" fmla="*/ 43 w 57"/>
              <a:gd name="T43" fmla="*/ 84 h 84"/>
              <a:gd name="T44" fmla="*/ 41 w 57"/>
              <a:gd name="T45" fmla="*/ 84 h 84"/>
              <a:gd name="T46" fmla="*/ 40 w 57"/>
              <a:gd name="T47" fmla="*/ 83 h 84"/>
              <a:gd name="T48" fmla="*/ 40 w 57"/>
              <a:gd name="T49" fmla="*/ 82 h 84"/>
              <a:gd name="T50" fmla="*/ 39 w 57"/>
              <a:gd name="T51" fmla="*/ 81 h 84"/>
              <a:gd name="T52" fmla="*/ 38 w 57"/>
              <a:gd name="T53" fmla="*/ 79 h 84"/>
              <a:gd name="T54" fmla="*/ 36 w 57"/>
              <a:gd name="T55" fmla="*/ 77 h 84"/>
              <a:gd name="T56" fmla="*/ 35 w 57"/>
              <a:gd name="T57" fmla="*/ 74 h 84"/>
              <a:gd name="T58" fmla="*/ 34 w 57"/>
              <a:gd name="T59" fmla="*/ 72 h 84"/>
              <a:gd name="T60" fmla="*/ 32 w 57"/>
              <a:gd name="T61" fmla="*/ 69 h 84"/>
              <a:gd name="T62" fmla="*/ 30 w 57"/>
              <a:gd name="T63" fmla="*/ 66 h 84"/>
              <a:gd name="T64" fmla="*/ 28 w 57"/>
              <a:gd name="T65" fmla="*/ 63 h 84"/>
              <a:gd name="T66" fmla="*/ 26 w 57"/>
              <a:gd name="T67" fmla="*/ 58 h 84"/>
              <a:gd name="T68" fmla="*/ 24 w 57"/>
              <a:gd name="T69" fmla="*/ 54 h 84"/>
              <a:gd name="T70" fmla="*/ 22 w 57"/>
              <a:gd name="T71" fmla="*/ 50 h 84"/>
              <a:gd name="T72" fmla="*/ 19 w 57"/>
              <a:gd name="T73" fmla="*/ 45 h 84"/>
              <a:gd name="T74" fmla="*/ 14 w 57"/>
              <a:gd name="T75" fmla="*/ 36 h 84"/>
              <a:gd name="T76" fmla="*/ 11 w 57"/>
              <a:gd name="T77" fmla="*/ 28 h 84"/>
              <a:gd name="T78" fmla="*/ 8 w 57"/>
              <a:gd name="T79" fmla="*/ 21 h 84"/>
              <a:gd name="T80" fmla="*/ 5 w 57"/>
              <a:gd name="T81" fmla="*/ 16 h 84"/>
              <a:gd name="T82" fmla="*/ 3 w 57"/>
              <a:gd name="T83" fmla="*/ 10 h 84"/>
              <a:gd name="T84" fmla="*/ 2 w 57"/>
              <a:gd name="T85" fmla="*/ 8 h 84"/>
              <a:gd name="T86" fmla="*/ 1 w 57"/>
              <a:gd name="T87" fmla="*/ 6 h 84"/>
              <a:gd name="T88" fmla="*/ 1 w 57"/>
              <a:gd name="T89" fmla="*/ 5 h 84"/>
              <a:gd name="T90" fmla="*/ 1 w 57"/>
              <a:gd name="T91" fmla="*/ 4 h 84"/>
              <a:gd name="T92" fmla="*/ 1 w 57"/>
              <a:gd name="T93" fmla="*/ 3 h 84"/>
              <a:gd name="T94" fmla="*/ 0 w 57"/>
              <a:gd name="T95" fmla="*/ 2 h 84"/>
              <a:gd name="T96" fmla="*/ 1 w 57"/>
              <a:gd name="T97" fmla="*/ 1 h 84"/>
              <a:gd name="T98" fmla="*/ 1 w 57"/>
              <a:gd name="T99" fmla="*/ 1 h 84"/>
              <a:gd name="T100" fmla="*/ 2 w 57"/>
              <a:gd name="T101" fmla="*/ 0 h 84"/>
              <a:gd name="T102" fmla="*/ 3 w 57"/>
              <a:gd name="T103" fmla="*/ 0 h 84"/>
              <a:gd name="T104" fmla="*/ 5 w 57"/>
              <a:gd name="T105" fmla="*/ 0 h 84"/>
              <a:gd name="T106" fmla="*/ 7 w 57"/>
              <a:gd name="T107" fmla="*/ 0 h 84"/>
              <a:gd name="T108" fmla="*/ 9 w 57"/>
              <a:gd name="T109" fmla="*/ 0 h 84"/>
              <a:gd name="T110" fmla="*/ 11 w 57"/>
              <a:gd name="T111" fmla="*/ 0 h 84"/>
              <a:gd name="T112" fmla="*/ 15 w 57"/>
              <a:gd name="T113" fmla="*/ 2 h 84"/>
              <a:gd name="T114" fmla="*/ 21 w 57"/>
              <a:gd name="T115" fmla="*/ 5 h 84"/>
              <a:gd name="T116" fmla="*/ 27 w 57"/>
              <a:gd name="T117" fmla="*/ 9 h 84"/>
              <a:gd name="T118" fmla="*/ 32 w 57"/>
              <a:gd name="T119" fmla="*/ 13 h 84"/>
              <a:gd name="T120" fmla="*/ 35 w 57"/>
              <a:gd name="T121" fmla="*/ 16 h 84"/>
              <a:gd name="T122" fmla="*/ 35 w 57"/>
              <a:gd name="T123" fmla="*/ 1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" h="84">
                <a:moveTo>
                  <a:pt x="35" y="16"/>
                </a:moveTo>
                <a:lnTo>
                  <a:pt x="39" y="18"/>
                </a:lnTo>
                <a:lnTo>
                  <a:pt x="44" y="22"/>
                </a:lnTo>
                <a:lnTo>
                  <a:pt x="47" y="26"/>
                </a:lnTo>
                <a:lnTo>
                  <a:pt x="49" y="29"/>
                </a:lnTo>
                <a:lnTo>
                  <a:pt x="52" y="33"/>
                </a:lnTo>
                <a:lnTo>
                  <a:pt x="53" y="38"/>
                </a:lnTo>
                <a:lnTo>
                  <a:pt x="55" y="43"/>
                </a:lnTo>
                <a:lnTo>
                  <a:pt x="57" y="47"/>
                </a:lnTo>
                <a:lnTo>
                  <a:pt x="57" y="52"/>
                </a:lnTo>
                <a:lnTo>
                  <a:pt x="57" y="57"/>
                </a:lnTo>
                <a:lnTo>
                  <a:pt x="57" y="61"/>
                </a:lnTo>
                <a:lnTo>
                  <a:pt x="57" y="65"/>
                </a:lnTo>
                <a:lnTo>
                  <a:pt x="57" y="69"/>
                </a:lnTo>
                <a:lnTo>
                  <a:pt x="56" y="71"/>
                </a:lnTo>
                <a:lnTo>
                  <a:pt x="55" y="74"/>
                </a:lnTo>
                <a:lnTo>
                  <a:pt x="53" y="77"/>
                </a:lnTo>
                <a:lnTo>
                  <a:pt x="50" y="80"/>
                </a:lnTo>
                <a:lnTo>
                  <a:pt x="47" y="83"/>
                </a:lnTo>
                <a:lnTo>
                  <a:pt x="45" y="84"/>
                </a:lnTo>
                <a:lnTo>
                  <a:pt x="43" y="84"/>
                </a:lnTo>
                <a:lnTo>
                  <a:pt x="43" y="84"/>
                </a:lnTo>
                <a:lnTo>
                  <a:pt x="41" y="84"/>
                </a:lnTo>
                <a:lnTo>
                  <a:pt x="40" y="83"/>
                </a:lnTo>
                <a:lnTo>
                  <a:pt x="40" y="82"/>
                </a:lnTo>
                <a:lnTo>
                  <a:pt x="39" y="81"/>
                </a:lnTo>
                <a:lnTo>
                  <a:pt x="38" y="79"/>
                </a:lnTo>
                <a:lnTo>
                  <a:pt x="36" y="77"/>
                </a:lnTo>
                <a:lnTo>
                  <a:pt x="35" y="74"/>
                </a:lnTo>
                <a:lnTo>
                  <a:pt x="34" y="72"/>
                </a:lnTo>
                <a:lnTo>
                  <a:pt x="32" y="69"/>
                </a:lnTo>
                <a:lnTo>
                  <a:pt x="30" y="66"/>
                </a:lnTo>
                <a:lnTo>
                  <a:pt x="28" y="63"/>
                </a:lnTo>
                <a:lnTo>
                  <a:pt x="26" y="58"/>
                </a:lnTo>
                <a:lnTo>
                  <a:pt x="24" y="54"/>
                </a:lnTo>
                <a:lnTo>
                  <a:pt x="22" y="50"/>
                </a:lnTo>
                <a:lnTo>
                  <a:pt x="19" y="45"/>
                </a:lnTo>
                <a:lnTo>
                  <a:pt x="14" y="36"/>
                </a:lnTo>
                <a:lnTo>
                  <a:pt x="11" y="28"/>
                </a:lnTo>
                <a:lnTo>
                  <a:pt x="8" y="21"/>
                </a:lnTo>
                <a:lnTo>
                  <a:pt x="5" y="16"/>
                </a:lnTo>
                <a:lnTo>
                  <a:pt x="3" y="10"/>
                </a:lnTo>
                <a:lnTo>
                  <a:pt x="2" y="8"/>
                </a:lnTo>
                <a:lnTo>
                  <a:pt x="1" y="6"/>
                </a:lnTo>
                <a:lnTo>
                  <a:pt x="1" y="5"/>
                </a:lnTo>
                <a:lnTo>
                  <a:pt x="1" y="4"/>
                </a:lnTo>
                <a:lnTo>
                  <a:pt x="1" y="3"/>
                </a:lnTo>
                <a:lnTo>
                  <a:pt x="0" y="2"/>
                </a:lnTo>
                <a:lnTo>
                  <a:pt x="1" y="1"/>
                </a:lnTo>
                <a:lnTo>
                  <a:pt x="1" y="1"/>
                </a:lnTo>
                <a:lnTo>
                  <a:pt x="2" y="0"/>
                </a:lnTo>
                <a:lnTo>
                  <a:pt x="3" y="0"/>
                </a:lnTo>
                <a:lnTo>
                  <a:pt x="5" y="0"/>
                </a:lnTo>
                <a:lnTo>
                  <a:pt x="7" y="0"/>
                </a:lnTo>
                <a:lnTo>
                  <a:pt x="9" y="0"/>
                </a:lnTo>
                <a:lnTo>
                  <a:pt x="11" y="0"/>
                </a:lnTo>
                <a:lnTo>
                  <a:pt x="15" y="2"/>
                </a:lnTo>
                <a:lnTo>
                  <a:pt x="21" y="5"/>
                </a:lnTo>
                <a:lnTo>
                  <a:pt x="27" y="9"/>
                </a:lnTo>
                <a:lnTo>
                  <a:pt x="32" y="13"/>
                </a:lnTo>
                <a:lnTo>
                  <a:pt x="35" y="16"/>
                </a:lnTo>
                <a:lnTo>
                  <a:pt x="35" y="16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任意多边形 36"/>
          <p:cNvSpPr>
            <a:spLocks/>
          </p:cNvSpPr>
          <p:nvPr/>
        </p:nvSpPr>
        <p:spPr bwMode="auto">
          <a:xfrm>
            <a:off x="1784726" y="3322088"/>
            <a:ext cx="404880" cy="156738"/>
          </a:xfrm>
          <a:custGeom>
            <a:avLst/>
            <a:gdLst>
              <a:gd name="connsiteX0" fmla="*/ 404880 w 404880"/>
              <a:gd name="connsiteY0" fmla="*/ 0 h 156738"/>
              <a:gd name="connsiteX1" fmla="*/ 404880 w 404880"/>
              <a:gd name="connsiteY1" fmla="*/ 59846 h 156738"/>
              <a:gd name="connsiteX2" fmla="*/ 373532 w 404880"/>
              <a:gd name="connsiteY2" fmla="*/ 62695 h 156738"/>
              <a:gd name="connsiteX3" fmla="*/ 342185 w 404880"/>
              <a:gd name="connsiteY3" fmla="*/ 65545 h 156738"/>
              <a:gd name="connsiteX4" fmla="*/ 316537 w 404880"/>
              <a:gd name="connsiteY4" fmla="*/ 71245 h 156738"/>
              <a:gd name="connsiteX5" fmla="*/ 290888 w 404880"/>
              <a:gd name="connsiteY5" fmla="*/ 74094 h 156738"/>
              <a:gd name="connsiteX6" fmla="*/ 265240 w 404880"/>
              <a:gd name="connsiteY6" fmla="*/ 76944 h 156738"/>
              <a:gd name="connsiteX7" fmla="*/ 239592 w 404880"/>
              <a:gd name="connsiteY7" fmla="*/ 79794 h 156738"/>
              <a:gd name="connsiteX8" fmla="*/ 219644 w 404880"/>
              <a:gd name="connsiteY8" fmla="*/ 82644 h 156738"/>
              <a:gd name="connsiteX9" fmla="*/ 199695 w 404880"/>
              <a:gd name="connsiteY9" fmla="*/ 85494 h 156738"/>
              <a:gd name="connsiteX10" fmla="*/ 179747 w 404880"/>
              <a:gd name="connsiteY10" fmla="*/ 91193 h 156738"/>
              <a:gd name="connsiteX11" fmla="*/ 159798 w 404880"/>
              <a:gd name="connsiteY11" fmla="*/ 96893 h 156738"/>
              <a:gd name="connsiteX12" fmla="*/ 145549 w 404880"/>
              <a:gd name="connsiteY12" fmla="*/ 99743 h 156738"/>
              <a:gd name="connsiteX13" fmla="*/ 128450 w 404880"/>
              <a:gd name="connsiteY13" fmla="*/ 105442 h 156738"/>
              <a:gd name="connsiteX14" fmla="*/ 114201 w 404880"/>
              <a:gd name="connsiteY14" fmla="*/ 108292 h 156738"/>
              <a:gd name="connsiteX15" fmla="*/ 99952 w 404880"/>
              <a:gd name="connsiteY15" fmla="*/ 111142 h 156738"/>
              <a:gd name="connsiteX16" fmla="*/ 88553 w 404880"/>
              <a:gd name="connsiteY16" fmla="*/ 116841 h 156738"/>
              <a:gd name="connsiteX17" fmla="*/ 80004 w 404880"/>
              <a:gd name="connsiteY17" fmla="*/ 119691 h 156738"/>
              <a:gd name="connsiteX18" fmla="*/ 60055 w 404880"/>
              <a:gd name="connsiteY18" fmla="*/ 128240 h 156738"/>
              <a:gd name="connsiteX19" fmla="*/ 45806 w 404880"/>
              <a:gd name="connsiteY19" fmla="*/ 136790 h 156738"/>
              <a:gd name="connsiteX20" fmla="*/ 31557 w 404880"/>
              <a:gd name="connsiteY20" fmla="*/ 142489 h 156738"/>
              <a:gd name="connsiteX21" fmla="*/ 20158 w 404880"/>
              <a:gd name="connsiteY21" fmla="*/ 148189 h 156738"/>
              <a:gd name="connsiteX22" fmla="*/ 11609 w 404880"/>
              <a:gd name="connsiteY22" fmla="*/ 151039 h 156738"/>
              <a:gd name="connsiteX23" fmla="*/ 5909 w 404880"/>
              <a:gd name="connsiteY23" fmla="*/ 153888 h 156738"/>
              <a:gd name="connsiteX24" fmla="*/ 210 w 404880"/>
              <a:gd name="connsiteY24" fmla="*/ 156738 h 156738"/>
              <a:gd name="connsiteX25" fmla="*/ 74 w 404880"/>
              <a:gd name="connsiteY25" fmla="*/ 156738 h 156738"/>
              <a:gd name="connsiteX26" fmla="*/ 0 w 404880"/>
              <a:gd name="connsiteY26" fmla="*/ 152636 h 156738"/>
              <a:gd name="connsiteX27" fmla="*/ 29497 w 404880"/>
              <a:gd name="connsiteY27" fmla="*/ 83810 h 156738"/>
              <a:gd name="connsiteX28" fmla="*/ 58994 w 404880"/>
              <a:gd name="connsiteY28" fmla="*/ 54313 h 156738"/>
              <a:gd name="connsiteX29" fmla="*/ 77014 w 404880"/>
              <a:gd name="connsiteY29" fmla="*/ 33046 h 156738"/>
              <a:gd name="connsiteX30" fmla="*/ 77932 w 404880"/>
              <a:gd name="connsiteY30" fmla="*/ 31737 h 156738"/>
              <a:gd name="connsiteX31" fmla="*/ 82854 w 404880"/>
              <a:gd name="connsiteY31" fmla="*/ 34198 h 156738"/>
              <a:gd name="connsiteX32" fmla="*/ 88553 w 404880"/>
              <a:gd name="connsiteY32" fmla="*/ 34198 h 156738"/>
              <a:gd name="connsiteX33" fmla="*/ 99952 w 404880"/>
              <a:gd name="connsiteY33" fmla="*/ 37047 h 156738"/>
              <a:gd name="connsiteX34" fmla="*/ 114201 w 404880"/>
              <a:gd name="connsiteY34" fmla="*/ 34198 h 156738"/>
              <a:gd name="connsiteX35" fmla="*/ 125601 w 404880"/>
              <a:gd name="connsiteY35" fmla="*/ 34198 h 156738"/>
              <a:gd name="connsiteX36" fmla="*/ 145549 w 404880"/>
              <a:gd name="connsiteY36" fmla="*/ 31348 h 156738"/>
              <a:gd name="connsiteX37" fmla="*/ 162648 w 404880"/>
              <a:gd name="connsiteY37" fmla="*/ 31348 h 156738"/>
              <a:gd name="connsiteX38" fmla="*/ 185446 w 404880"/>
              <a:gd name="connsiteY38" fmla="*/ 28498 h 156738"/>
              <a:gd name="connsiteX39" fmla="*/ 205395 w 404880"/>
              <a:gd name="connsiteY39" fmla="*/ 25648 h 156738"/>
              <a:gd name="connsiteX40" fmla="*/ 233893 w 404880"/>
              <a:gd name="connsiteY40" fmla="*/ 19949 h 156738"/>
              <a:gd name="connsiteX41" fmla="*/ 262391 w 404880"/>
              <a:gd name="connsiteY41" fmla="*/ 17099 h 156738"/>
              <a:gd name="connsiteX42" fmla="*/ 296588 w 404880"/>
              <a:gd name="connsiteY42" fmla="*/ 11399 h 156738"/>
              <a:gd name="connsiteX43" fmla="*/ 330786 w 404880"/>
              <a:gd name="connsiteY43" fmla="*/ 8550 h 156738"/>
              <a:gd name="connsiteX44" fmla="*/ 364983 w 404880"/>
              <a:gd name="connsiteY44" fmla="*/ 5700 h 156738"/>
              <a:gd name="connsiteX45" fmla="*/ 404880 w 404880"/>
              <a:gd name="connsiteY45" fmla="*/ 0 h 156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04880" h="156738">
                <a:moveTo>
                  <a:pt x="404880" y="0"/>
                </a:moveTo>
                <a:lnTo>
                  <a:pt x="404880" y="59846"/>
                </a:lnTo>
                <a:lnTo>
                  <a:pt x="373532" y="62695"/>
                </a:lnTo>
                <a:lnTo>
                  <a:pt x="342185" y="65545"/>
                </a:lnTo>
                <a:lnTo>
                  <a:pt x="316537" y="71245"/>
                </a:lnTo>
                <a:lnTo>
                  <a:pt x="290888" y="74094"/>
                </a:lnTo>
                <a:lnTo>
                  <a:pt x="265240" y="76944"/>
                </a:lnTo>
                <a:lnTo>
                  <a:pt x="239592" y="79794"/>
                </a:lnTo>
                <a:lnTo>
                  <a:pt x="219644" y="82644"/>
                </a:lnTo>
                <a:lnTo>
                  <a:pt x="199695" y="85494"/>
                </a:lnTo>
                <a:lnTo>
                  <a:pt x="179747" y="91193"/>
                </a:lnTo>
                <a:lnTo>
                  <a:pt x="159798" y="96893"/>
                </a:lnTo>
                <a:lnTo>
                  <a:pt x="145549" y="99743"/>
                </a:lnTo>
                <a:lnTo>
                  <a:pt x="128450" y="105442"/>
                </a:lnTo>
                <a:lnTo>
                  <a:pt x="114201" y="108292"/>
                </a:lnTo>
                <a:lnTo>
                  <a:pt x="99952" y="111142"/>
                </a:lnTo>
                <a:lnTo>
                  <a:pt x="88553" y="116841"/>
                </a:lnTo>
                <a:lnTo>
                  <a:pt x="80004" y="119691"/>
                </a:lnTo>
                <a:lnTo>
                  <a:pt x="60055" y="128240"/>
                </a:lnTo>
                <a:lnTo>
                  <a:pt x="45806" y="136790"/>
                </a:lnTo>
                <a:lnTo>
                  <a:pt x="31557" y="142489"/>
                </a:lnTo>
                <a:lnTo>
                  <a:pt x="20158" y="148189"/>
                </a:lnTo>
                <a:lnTo>
                  <a:pt x="11609" y="151039"/>
                </a:lnTo>
                <a:lnTo>
                  <a:pt x="5909" y="153888"/>
                </a:lnTo>
                <a:lnTo>
                  <a:pt x="210" y="156738"/>
                </a:lnTo>
                <a:lnTo>
                  <a:pt x="74" y="156738"/>
                </a:lnTo>
                <a:lnTo>
                  <a:pt x="0" y="152636"/>
                </a:lnTo>
                <a:cubicBezTo>
                  <a:pt x="8024" y="128563"/>
                  <a:pt x="14308" y="105074"/>
                  <a:pt x="29497" y="83810"/>
                </a:cubicBezTo>
                <a:cubicBezTo>
                  <a:pt x="37579" y="72495"/>
                  <a:pt x="49945" y="64871"/>
                  <a:pt x="58994" y="54313"/>
                </a:cubicBezTo>
                <a:cubicBezTo>
                  <a:pt x="67111" y="44843"/>
                  <a:pt x="72817" y="38237"/>
                  <a:pt x="77014" y="33046"/>
                </a:cubicBezTo>
                <a:lnTo>
                  <a:pt x="77932" y="31737"/>
                </a:lnTo>
                <a:lnTo>
                  <a:pt x="82854" y="34198"/>
                </a:lnTo>
                <a:lnTo>
                  <a:pt x="88553" y="34198"/>
                </a:lnTo>
                <a:lnTo>
                  <a:pt x="99952" y="37047"/>
                </a:lnTo>
                <a:lnTo>
                  <a:pt x="114201" y="34198"/>
                </a:lnTo>
                <a:lnTo>
                  <a:pt x="125601" y="34198"/>
                </a:lnTo>
                <a:lnTo>
                  <a:pt x="145549" y="31348"/>
                </a:lnTo>
                <a:lnTo>
                  <a:pt x="162648" y="31348"/>
                </a:lnTo>
                <a:lnTo>
                  <a:pt x="185446" y="28498"/>
                </a:lnTo>
                <a:lnTo>
                  <a:pt x="205395" y="25648"/>
                </a:lnTo>
                <a:lnTo>
                  <a:pt x="233893" y="19949"/>
                </a:lnTo>
                <a:lnTo>
                  <a:pt x="262391" y="17099"/>
                </a:lnTo>
                <a:lnTo>
                  <a:pt x="296588" y="11399"/>
                </a:lnTo>
                <a:lnTo>
                  <a:pt x="330786" y="8550"/>
                </a:lnTo>
                <a:lnTo>
                  <a:pt x="364983" y="5700"/>
                </a:lnTo>
                <a:lnTo>
                  <a:pt x="404880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38" name="任意多边形 37"/>
          <p:cNvSpPr>
            <a:spLocks/>
          </p:cNvSpPr>
          <p:nvPr/>
        </p:nvSpPr>
        <p:spPr bwMode="auto">
          <a:xfrm>
            <a:off x="1725090" y="2957315"/>
            <a:ext cx="327726" cy="521510"/>
          </a:xfrm>
          <a:custGeom>
            <a:avLst/>
            <a:gdLst>
              <a:gd name="connsiteX0" fmla="*/ 253632 w 327726"/>
              <a:gd name="connsiteY0" fmla="*/ 0 h 521510"/>
              <a:gd name="connsiteX1" fmla="*/ 319177 w 327726"/>
              <a:gd name="connsiteY1" fmla="*/ 0 h 521510"/>
              <a:gd name="connsiteX2" fmla="*/ 324876 w 327726"/>
              <a:gd name="connsiteY2" fmla="*/ 8549 h 521510"/>
              <a:gd name="connsiteX3" fmla="*/ 324876 w 327726"/>
              <a:gd name="connsiteY3" fmla="*/ 19949 h 521510"/>
              <a:gd name="connsiteX4" fmla="*/ 327726 w 327726"/>
              <a:gd name="connsiteY4" fmla="*/ 34198 h 521510"/>
              <a:gd name="connsiteX5" fmla="*/ 327726 w 327726"/>
              <a:gd name="connsiteY5" fmla="*/ 45597 h 521510"/>
              <a:gd name="connsiteX6" fmla="*/ 324876 w 327726"/>
              <a:gd name="connsiteY6" fmla="*/ 56996 h 521510"/>
              <a:gd name="connsiteX7" fmla="*/ 322027 w 327726"/>
              <a:gd name="connsiteY7" fmla="*/ 71245 h 521510"/>
              <a:gd name="connsiteX8" fmla="*/ 319177 w 327726"/>
              <a:gd name="connsiteY8" fmla="*/ 85494 h 521510"/>
              <a:gd name="connsiteX9" fmla="*/ 316327 w 327726"/>
              <a:gd name="connsiteY9" fmla="*/ 99742 h 521510"/>
              <a:gd name="connsiteX10" fmla="*/ 310627 w 327726"/>
              <a:gd name="connsiteY10" fmla="*/ 113991 h 521510"/>
              <a:gd name="connsiteX11" fmla="*/ 302078 w 327726"/>
              <a:gd name="connsiteY11" fmla="*/ 128240 h 521510"/>
              <a:gd name="connsiteX12" fmla="*/ 293529 w 327726"/>
              <a:gd name="connsiteY12" fmla="*/ 148189 h 521510"/>
              <a:gd name="connsiteX13" fmla="*/ 284979 w 327726"/>
              <a:gd name="connsiteY13" fmla="*/ 162438 h 521510"/>
              <a:gd name="connsiteX14" fmla="*/ 276430 w 327726"/>
              <a:gd name="connsiteY14" fmla="*/ 182386 h 521510"/>
              <a:gd name="connsiteX15" fmla="*/ 262181 w 327726"/>
              <a:gd name="connsiteY15" fmla="*/ 196635 h 521510"/>
              <a:gd name="connsiteX16" fmla="*/ 250782 w 327726"/>
              <a:gd name="connsiteY16" fmla="*/ 216584 h 521510"/>
              <a:gd name="connsiteX17" fmla="*/ 239383 w 327726"/>
              <a:gd name="connsiteY17" fmla="*/ 233682 h 521510"/>
              <a:gd name="connsiteX18" fmla="*/ 222284 w 327726"/>
              <a:gd name="connsiteY18" fmla="*/ 253631 h 521510"/>
              <a:gd name="connsiteX19" fmla="*/ 210885 w 327726"/>
              <a:gd name="connsiteY19" fmla="*/ 267880 h 521510"/>
              <a:gd name="connsiteX20" fmla="*/ 196636 w 327726"/>
              <a:gd name="connsiteY20" fmla="*/ 287828 h 521510"/>
              <a:gd name="connsiteX21" fmla="*/ 188086 w 327726"/>
              <a:gd name="connsiteY21" fmla="*/ 299227 h 521510"/>
              <a:gd name="connsiteX22" fmla="*/ 179537 w 327726"/>
              <a:gd name="connsiteY22" fmla="*/ 316326 h 521510"/>
              <a:gd name="connsiteX23" fmla="*/ 170988 w 327726"/>
              <a:gd name="connsiteY23" fmla="*/ 327725 h 521510"/>
              <a:gd name="connsiteX24" fmla="*/ 159588 w 327726"/>
              <a:gd name="connsiteY24" fmla="*/ 339124 h 521510"/>
              <a:gd name="connsiteX25" fmla="*/ 153889 w 327726"/>
              <a:gd name="connsiteY25" fmla="*/ 347673 h 521510"/>
              <a:gd name="connsiteX26" fmla="*/ 148189 w 327726"/>
              <a:gd name="connsiteY26" fmla="*/ 359073 h 521510"/>
              <a:gd name="connsiteX27" fmla="*/ 142490 w 327726"/>
              <a:gd name="connsiteY27" fmla="*/ 367622 h 521510"/>
              <a:gd name="connsiteX28" fmla="*/ 139640 w 327726"/>
              <a:gd name="connsiteY28" fmla="*/ 373322 h 521510"/>
              <a:gd name="connsiteX29" fmla="*/ 136790 w 327726"/>
              <a:gd name="connsiteY29" fmla="*/ 379021 h 521510"/>
              <a:gd name="connsiteX30" fmla="*/ 133940 w 327726"/>
              <a:gd name="connsiteY30" fmla="*/ 384721 h 521510"/>
              <a:gd name="connsiteX31" fmla="*/ 131090 w 327726"/>
              <a:gd name="connsiteY31" fmla="*/ 390420 h 521510"/>
              <a:gd name="connsiteX32" fmla="*/ 131090 w 327726"/>
              <a:gd name="connsiteY32" fmla="*/ 393270 h 521510"/>
              <a:gd name="connsiteX33" fmla="*/ 133940 w 327726"/>
              <a:gd name="connsiteY33" fmla="*/ 396120 h 521510"/>
              <a:gd name="connsiteX34" fmla="*/ 136790 w 327726"/>
              <a:gd name="connsiteY34" fmla="*/ 396120 h 521510"/>
              <a:gd name="connsiteX35" fmla="*/ 137568 w 327726"/>
              <a:gd name="connsiteY35" fmla="*/ 396509 h 521510"/>
              <a:gd name="connsiteX36" fmla="*/ 136650 w 327726"/>
              <a:gd name="connsiteY36" fmla="*/ 397818 h 521510"/>
              <a:gd name="connsiteX37" fmla="*/ 118630 w 327726"/>
              <a:gd name="connsiteY37" fmla="*/ 419085 h 521510"/>
              <a:gd name="connsiteX38" fmla="*/ 89133 w 327726"/>
              <a:gd name="connsiteY38" fmla="*/ 448582 h 521510"/>
              <a:gd name="connsiteX39" fmla="*/ 59636 w 327726"/>
              <a:gd name="connsiteY39" fmla="*/ 517408 h 521510"/>
              <a:gd name="connsiteX40" fmla="*/ 59710 w 327726"/>
              <a:gd name="connsiteY40" fmla="*/ 521510 h 521510"/>
              <a:gd name="connsiteX41" fmla="*/ 54146 w 327726"/>
              <a:gd name="connsiteY41" fmla="*/ 521510 h 521510"/>
              <a:gd name="connsiteX42" fmla="*/ 51296 w 327726"/>
              <a:gd name="connsiteY42" fmla="*/ 521510 h 521510"/>
              <a:gd name="connsiteX43" fmla="*/ 48447 w 327726"/>
              <a:gd name="connsiteY43" fmla="*/ 521510 h 521510"/>
              <a:gd name="connsiteX44" fmla="*/ 45597 w 327726"/>
              <a:gd name="connsiteY44" fmla="*/ 518660 h 521510"/>
              <a:gd name="connsiteX45" fmla="*/ 39897 w 327726"/>
              <a:gd name="connsiteY45" fmla="*/ 515811 h 521510"/>
              <a:gd name="connsiteX46" fmla="*/ 34198 w 327726"/>
              <a:gd name="connsiteY46" fmla="*/ 512961 h 521510"/>
              <a:gd name="connsiteX47" fmla="*/ 31348 w 327726"/>
              <a:gd name="connsiteY47" fmla="*/ 507261 h 521510"/>
              <a:gd name="connsiteX48" fmla="*/ 25648 w 327726"/>
              <a:gd name="connsiteY48" fmla="*/ 501562 h 521510"/>
              <a:gd name="connsiteX49" fmla="*/ 17099 w 327726"/>
              <a:gd name="connsiteY49" fmla="*/ 493012 h 521510"/>
              <a:gd name="connsiteX50" fmla="*/ 11399 w 327726"/>
              <a:gd name="connsiteY50" fmla="*/ 484463 h 521510"/>
              <a:gd name="connsiteX51" fmla="*/ 8549 w 327726"/>
              <a:gd name="connsiteY51" fmla="*/ 475914 h 521510"/>
              <a:gd name="connsiteX52" fmla="*/ 5700 w 327726"/>
              <a:gd name="connsiteY52" fmla="*/ 470214 h 521510"/>
              <a:gd name="connsiteX53" fmla="*/ 2850 w 327726"/>
              <a:gd name="connsiteY53" fmla="*/ 464515 h 521510"/>
              <a:gd name="connsiteX54" fmla="*/ 0 w 327726"/>
              <a:gd name="connsiteY54" fmla="*/ 455965 h 521510"/>
              <a:gd name="connsiteX55" fmla="*/ 0 w 327726"/>
              <a:gd name="connsiteY55" fmla="*/ 450266 h 521510"/>
              <a:gd name="connsiteX56" fmla="*/ 2850 w 327726"/>
              <a:gd name="connsiteY56" fmla="*/ 444566 h 521510"/>
              <a:gd name="connsiteX57" fmla="*/ 2850 w 327726"/>
              <a:gd name="connsiteY57" fmla="*/ 438866 h 521510"/>
              <a:gd name="connsiteX58" fmla="*/ 2850 w 327726"/>
              <a:gd name="connsiteY58" fmla="*/ 436017 h 521510"/>
              <a:gd name="connsiteX59" fmla="*/ 5700 w 327726"/>
              <a:gd name="connsiteY59" fmla="*/ 433167 h 521510"/>
              <a:gd name="connsiteX60" fmla="*/ 5700 w 327726"/>
              <a:gd name="connsiteY60" fmla="*/ 430317 h 521510"/>
              <a:gd name="connsiteX61" fmla="*/ 8549 w 327726"/>
              <a:gd name="connsiteY61" fmla="*/ 424618 h 521510"/>
              <a:gd name="connsiteX62" fmla="*/ 14249 w 327726"/>
              <a:gd name="connsiteY62" fmla="*/ 418918 h 521510"/>
              <a:gd name="connsiteX63" fmla="*/ 17099 w 327726"/>
              <a:gd name="connsiteY63" fmla="*/ 413218 h 521510"/>
              <a:gd name="connsiteX64" fmla="*/ 25648 w 327726"/>
              <a:gd name="connsiteY64" fmla="*/ 407519 h 521510"/>
              <a:gd name="connsiteX65" fmla="*/ 34198 w 327726"/>
              <a:gd name="connsiteY65" fmla="*/ 401819 h 521510"/>
              <a:gd name="connsiteX66" fmla="*/ 42747 w 327726"/>
              <a:gd name="connsiteY66" fmla="*/ 398970 h 521510"/>
              <a:gd name="connsiteX67" fmla="*/ 51296 w 327726"/>
              <a:gd name="connsiteY67" fmla="*/ 390420 h 521510"/>
              <a:gd name="connsiteX68" fmla="*/ 62695 w 327726"/>
              <a:gd name="connsiteY68" fmla="*/ 379021 h 521510"/>
              <a:gd name="connsiteX69" fmla="*/ 74095 w 327726"/>
              <a:gd name="connsiteY69" fmla="*/ 367622 h 521510"/>
              <a:gd name="connsiteX70" fmla="*/ 85494 w 327726"/>
              <a:gd name="connsiteY70" fmla="*/ 356223 h 521510"/>
              <a:gd name="connsiteX71" fmla="*/ 99743 w 327726"/>
              <a:gd name="connsiteY71" fmla="*/ 336274 h 521510"/>
              <a:gd name="connsiteX72" fmla="*/ 111142 w 327726"/>
              <a:gd name="connsiteY72" fmla="*/ 319176 h 521510"/>
              <a:gd name="connsiteX73" fmla="*/ 122541 w 327726"/>
              <a:gd name="connsiteY73" fmla="*/ 296377 h 521510"/>
              <a:gd name="connsiteX74" fmla="*/ 131090 w 327726"/>
              <a:gd name="connsiteY74" fmla="*/ 284978 h 521510"/>
              <a:gd name="connsiteX75" fmla="*/ 139640 w 327726"/>
              <a:gd name="connsiteY75" fmla="*/ 270729 h 521510"/>
              <a:gd name="connsiteX76" fmla="*/ 145339 w 327726"/>
              <a:gd name="connsiteY76" fmla="*/ 256480 h 521510"/>
              <a:gd name="connsiteX77" fmla="*/ 151039 w 327726"/>
              <a:gd name="connsiteY77" fmla="*/ 245081 h 521510"/>
              <a:gd name="connsiteX78" fmla="*/ 159588 w 327726"/>
              <a:gd name="connsiteY78" fmla="*/ 227983 h 521510"/>
              <a:gd name="connsiteX79" fmla="*/ 168138 w 327726"/>
              <a:gd name="connsiteY79" fmla="*/ 210884 h 521510"/>
              <a:gd name="connsiteX80" fmla="*/ 176687 w 327726"/>
              <a:gd name="connsiteY80" fmla="*/ 193785 h 521510"/>
              <a:gd name="connsiteX81" fmla="*/ 182387 w 327726"/>
              <a:gd name="connsiteY81" fmla="*/ 176687 h 521510"/>
              <a:gd name="connsiteX82" fmla="*/ 190936 w 327726"/>
              <a:gd name="connsiteY82" fmla="*/ 156738 h 521510"/>
              <a:gd name="connsiteX83" fmla="*/ 196636 w 327726"/>
              <a:gd name="connsiteY83" fmla="*/ 139639 h 521510"/>
              <a:gd name="connsiteX84" fmla="*/ 208035 w 327726"/>
              <a:gd name="connsiteY84" fmla="*/ 116841 h 521510"/>
              <a:gd name="connsiteX85" fmla="*/ 216584 w 327726"/>
              <a:gd name="connsiteY85" fmla="*/ 94043 h 521510"/>
              <a:gd name="connsiteX86" fmla="*/ 225134 w 327726"/>
              <a:gd name="connsiteY86" fmla="*/ 74094 h 521510"/>
              <a:gd name="connsiteX87" fmla="*/ 230833 w 327726"/>
              <a:gd name="connsiteY87" fmla="*/ 48446 h 521510"/>
              <a:gd name="connsiteX88" fmla="*/ 242232 w 327726"/>
              <a:gd name="connsiteY88" fmla="*/ 22798 h 521510"/>
              <a:gd name="connsiteX89" fmla="*/ 253632 w 327726"/>
              <a:gd name="connsiteY89" fmla="*/ 0 h 521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327726" h="521510">
                <a:moveTo>
                  <a:pt x="253632" y="0"/>
                </a:moveTo>
                <a:lnTo>
                  <a:pt x="319177" y="0"/>
                </a:lnTo>
                <a:lnTo>
                  <a:pt x="324876" y="8549"/>
                </a:lnTo>
                <a:lnTo>
                  <a:pt x="324876" y="19949"/>
                </a:lnTo>
                <a:lnTo>
                  <a:pt x="327726" y="34198"/>
                </a:lnTo>
                <a:lnTo>
                  <a:pt x="327726" y="45597"/>
                </a:lnTo>
                <a:lnTo>
                  <a:pt x="324876" y="56996"/>
                </a:lnTo>
                <a:lnTo>
                  <a:pt x="322027" y="71245"/>
                </a:lnTo>
                <a:lnTo>
                  <a:pt x="319177" y="85494"/>
                </a:lnTo>
                <a:lnTo>
                  <a:pt x="316327" y="99742"/>
                </a:lnTo>
                <a:lnTo>
                  <a:pt x="310627" y="113991"/>
                </a:lnTo>
                <a:lnTo>
                  <a:pt x="302078" y="128240"/>
                </a:lnTo>
                <a:lnTo>
                  <a:pt x="293529" y="148189"/>
                </a:lnTo>
                <a:lnTo>
                  <a:pt x="284979" y="162438"/>
                </a:lnTo>
                <a:lnTo>
                  <a:pt x="276430" y="182386"/>
                </a:lnTo>
                <a:lnTo>
                  <a:pt x="262181" y="196635"/>
                </a:lnTo>
                <a:lnTo>
                  <a:pt x="250782" y="216584"/>
                </a:lnTo>
                <a:lnTo>
                  <a:pt x="239383" y="233682"/>
                </a:lnTo>
                <a:lnTo>
                  <a:pt x="222284" y="253631"/>
                </a:lnTo>
                <a:lnTo>
                  <a:pt x="210885" y="267880"/>
                </a:lnTo>
                <a:lnTo>
                  <a:pt x="196636" y="287828"/>
                </a:lnTo>
                <a:lnTo>
                  <a:pt x="188086" y="299227"/>
                </a:lnTo>
                <a:lnTo>
                  <a:pt x="179537" y="316326"/>
                </a:lnTo>
                <a:lnTo>
                  <a:pt x="170988" y="327725"/>
                </a:lnTo>
                <a:lnTo>
                  <a:pt x="159588" y="339124"/>
                </a:lnTo>
                <a:lnTo>
                  <a:pt x="153889" y="347673"/>
                </a:lnTo>
                <a:lnTo>
                  <a:pt x="148189" y="359073"/>
                </a:lnTo>
                <a:lnTo>
                  <a:pt x="142490" y="367622"/>
                </a:lnTo>
                <a:lnTo>
                  <a:pt x="139640" y="373322"/>
                </a:lnTo>
                <a:lnTo>
                  <a:pt x="136790" y="379021"/>
                </a:lnTo>
                <a:lnTo>
                  <a:pt x="133940" y="384721"/>
                </a:lnTo>
                <a:lnTo>
                  <a:pt x="131090" y="390420"/>
                </a:lnTo>
                <a:lnTo>
                  <a:pt x="131090" y="393270"/>
                </a:lnTo>
                <a:lnTo>
                  <a:pt x="133940" y="396120"/>
                </a:lnTo>
                <a:lnTo>
                  <a:pt x="136790" y="396120"/>
                </a:lnTo>
                <a:lnTo>
                  <a:pt x="137568" y="396509"/>
                </a:lnTo>
                <a:lnTo>
                  <a:pt x="136650" y="397818"/>
                </a:lnTo>
                <a:cubicBezTo>
                  <a:pt x="132453" y="403009"/>
                  <a:pt x="126747" y="409615"/>
                  <a:pt x="118630" y="419085"/>
                </a:cubicBezTo>
                <a:cubicBezTo>
                  <a:pt x="109581" y="429643"/>
                  <a:pt x="97215" y="437267"/>
                  <a:pt x="89133" y="448582"/>
                </a:cubicBezTo>
                <a:cubicBezTo>
                  <a:pt x="73944" y="469846"/>
                  <a:pt x="67660" y="493335"/>
                  <a:pt x="59636" y="517408"/>
                </a:cubicBezTo>
                <a:lnTo>
                  <a:pt x="59710" y="521510"/>
                </a:lnTo>
                <a:lnTo>
                  <a:pt x="54146" y="521510"/>
                </a:lnTo>
                <a:lnTo>
                  <a:pt x="51296" y="521510"/>
                </a:lnTo>
                <a:lnTo>
                  <a:pt x="48447" y="521510"/>
                </a:lnTo>
                <a:lnTo>
                  <a:pt x="45597" y="518660"/>
                </a:lnTo>
                <a:lnTo>
                  <a:pt x="39897" y="515811"/>
                </a:lnTo>
                <a:lnTo>
                  <a:pt x="34198" y="512961"/>
                </a:lnTo>
                <a:lnTo>
                  <a:pt x="31348" y="507261"/>
                </a:lnTo>
                <a:lnTo>
                  <a:pt x="25648" y="501562"/>
                </a:lnTo>
                <a:lnTo>
                  <a:pt x="17099" y="493012"/>
                </a:lnTo>
                <a:lnTo>
                  <a:pt x="11399" y="484463"/>
                </a:lnTo>
                <a:lnTo>
                  <a:pt x="8549" y="475914"/>
                </a:lnTo>
                <a:lnTo>
                  <a:pt x="5700" y="470214"/>
                </a:lnTo>
                <a:lnTo>
                  <a:pt x="2850" y="464515"/>
                </a:lnTo>
                <a:lnTo>
                  <a:pt x="0" y="455965"/>
                </a:lnTo>
                <a:lnTo>
                  <a:pt x="0" y="450266"/>
                </a:lnTo>
                <a:lnTo>
                  <a:pt x="2850" y="444566"/>
                </a:lnTo>
                <a:lnTo>
                  <a:pt x="2850" y="438866"/>
                </a:lnTo>
                <a:lnTo>
                  <a:pt x="2850" y="436017"/>
                </a:lnTo>
                <a:lnTo>
                  <a:pt x="5700" y="433167"/>
                </a:lnTo>
                <a:lnTo>
                  <a:pt x="5700" y="430317"/>
                </a:lnTo>
                <a:lnTo>
                  <a:pt x="8549" y="424618"/>
                </a:lnTo>
                <a:lnTo>
                  <a:pt x="14249" y="418918"/>
                </a:lnTo>
                <a:lnTo>
                  <a:pt x="17099" y="413218"/>
                </a:lnTo>
                <a:lnTo>
                  <a:pt x="25648" y="407519"/>
                </a:lnTo>
                <a:lnTo>
                  <a:pt x="34198" y="401819"/>
                </a:lnTo>
                <a:lnTo>
                  <a:pt x="42747" y="398970"/>
                </a:lnTo>
                <a:lnTo>
                  <a:pt x="51296" y="390420"/>
                </a:lnTo>
                <a:lnTo>
                  <a:pt x="62695" y="379021"/>
                </a:lnTo>
                <a:lnTo>
                  <a:pt x="74095" y="367622"/>
                </a:lnTo>
                <a:lnTo>
                  <a:pt x="85494" y="356223"/>
                </a:lnTo>
                <a:lnTo>
                  <a:pt x="99743" y="336274"/>
                </a:lnTo>
                <a:lnTo>
                  <a:pt x="111142" y="319176"/>
                </a:lnTo>
                <a:lnTo>
                  <a:pt x="122541" y="296377"/>
                </a:lnTo>
                <a:lnTo>
                  <a:pt x="131090" y="284978"/>
                </a:lnTo>
                <a:lnTo>
                  <a:pt x="139640" y="270729"/>
                </a:lnTo>
                <a:lnTo>
                  <a:pt x="145339" y="256480"/>
                </a:lnTo>
                <a:lnTo>
                  <a:pt x="151039" y="245081"/>
                </a:lnTo>
                <a:lnTo>
                  <a:pt x="159588" y="227983"/>
                </a:lnTo>
                <a:lnTo>
                  <a:pt x="168138" y="210884"/>
                </a:lnTo>
                <a:lnTo>
                  <a:pt x="176687" y="193785"/>
                </a:lnTo>
                <a:lnTo>
                  <a:pt x="182387" y="176687"/>
                </a:lnTo>
                <a:lnTo>
                  <a:pt x="190936" y="156738"/>
                </a:lnTo>
                <a:lnTo>
                  <a:pt x="196636" y="139639"/>
                </a:lnTo>
                <a:lnTo>
                  <a:pt x="208035" y="116841"/>
                </a:lnTo>
                <a:lnTo>
                  <a:pt x="216584" y="94043"/>
                </a:lnTo>
                <a:lnTo>
                  <a:pt x="225134" y="74094"/>
                </a:lnTo>
                <a:lnTo>
                  <a:pt x="230833" y="48446"/>
                </a:lnTo>
                <a:lnTo>
                  <a:pt x="242232" y="22798"/>
                </a:lnTo>
                <a:lnTo>
                  <a:pt x="253632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39" name="Freeform 28"/>
          <p:cNvSpPr>
            <a:spLocks/>
          </p:cNvSpPr>
          <p:nvPr/>
        </p:nvSpPr>
        <p:spPr bwMode="auto">
          <a:xfrm>
            <a:off x="1259632" y="1918590"/>
            <a:ext cx="843536" cy="869184"/>
          </a:xfrm>
          <a:custGeom>
            <a:avLst/>
            <a:gdLst>
              <a:gd name="T0" fmla="*/ 220 w 296"/>
              <a:gd name="T1" fmla="*/ 74 h 305"/>
              <a:gd name="T2" fmla="*/ 228 w 296"/>
              <a:gd name="T3" fmla="*/ 61 h 305"/>
              <a:gd name="T4" fmla="*/ 234 w 296"/>
              <a:gd name="T5" fmla="*/ 50 h 305"/>
              <a:gd name="T6" fmla="*/ 240 w 296"/>
              <a:gd name="T7" fmla="*/ 40 h 305"/>
              <a:gd name="T8" fmla="*/ 243 w 296"/>
              <a:gd name="T9" fmla="*/ 32 h 305"/>
              <a:gd name="T10" fmla="*/ 245 w 296"/>
              <a:gd name="T11" fmla="*/ 25 h 305"/>
              <a:gd name="T12" fmla="*/ 246 w 296"/>
              <a:gd name="T13" fmla="*/ 20 h 305"/>
              <a:gd name="T14" fmla="*/ 246 w 296"/>
              <a:gd name="T15" fmla="*/ 15 h 305"/>
              <a:gd name="T16" fmla="*/ 244 w 296"/>
              <a:gd name="T17" fmla="*/ 11 h 305"/>
              <a:gd name="T18" fmla="*/ 242 w 296"/>
              <a:gd name="T19" fmla="*/ 7 h 305"/>
              <a:gd name="T20" fmla="*/ 242 w 296"/>
              <a:gd name="T21" fmla="*/ 4 h 305"/>
              <a:gd name="T22" fmla="*/ 245 w 296"/>
              <a:gd name="T23" fmla="*/ 1 h 305"/>
              <a:gd name="T24" fmla="*/ 251 w 296"/>
              <a:gd name="T25" fmla="*/ 0 h 305"/>
              <a:gd name="T26" fmla="*/ 255 w 296"/>
              <a:gd name="T27" fmla="*/ 1 h 305"/>
              <a:gd name="T28" fmla="*/ 262 w 296"/>
              <a:gd name="T29" fmla="*/ 4 h 305"/>
              <a:gd name="T30" fmla="*/ 270 w 296"/>
              <a:gd name="T31" fmla="*/ 7 h 305"/>
              <a:gd name="T32" fmla="*/ 278 w 296"/>
              <a:gd name="T33" fmla="*/ 11 h 305"/>
              <a:gd name="T34" fmla="*/ 285 w 296"/>
              <a:gd name="T35" fmla="*/ 17 h 305"/>
              <a:gd name="T36" fmla="*/ 291 w 296"/>
              <a:gd name="T37" fmla="*/ 21 h 305"/>
              <a:gd name="T38" fmla="*/ 294 w 296"/>
              <a:gd name="T39" fmla="*/ 25 h 305"/>
              <a:gd name="T40" fmla="*/ 296 w 296"/>
              <a:gd name="T41" fmla="*/ 31 h 305"/>
              <a:gd name="T42" fmla="*/ 296 w 296"/>
              <a:gd name="T43" fmla="*/ 36 h 305"/>
              <a:gd name="T44" fmla="*/ 294 w 296"/>
              <a:gd name="T45" fmla="*/ 43 h 305"/>
              <a:gd name="T46" fmla="*/ 291 w 296"/>
              <a:gd name="T47" fmla="*/ 48 h 305"/>
              <a:gd name="T48" fmla="*/ 284 w 296"/>
              <a:gd name="T49" fmla="*/ 55 h 305"/>
              <a:gd name="T50" fmla="*/ 277 w 296"/>
              <a:gd name="T51" fmla="*/ 63 h 305"/>
              <a:gd name="T52" fmla="*/ 268 w 296"/>
              <a:gd name="T53" fmla="*/ 75 h 305"/>
              <a:gd name="T54" fmla="*/ 258 w 296"/>
              <a:gd name="T55" fmla="*/ 88 h 305"/>
              <a:gd name="T56" fmla="*/ 247 w 296"/>
              <a:gd name="T57" fmla="*/ 104 h 305"/>
              <a:gd name="T58" fmla="*/ 231 w 296"/>
              <a:gd name="T59" fmla="*/ 124 h 305"/>
              <a:gd name="T60" fmla="*/ 212 w 296"/>
              <a:gd name="T61" fmla="*/ 146 h 305"/>
              <a:gd name="T62" fmla="*/ 188 w 296"/>
              <a:gd name="T63" fmla="*/ 171 h 305"/>
              <a:gd name="T64" fmla="*/ 167 w 296"/>
              <a:gd name="T65" fmla="*/ 191 h 305"/>
              <a:gd name="T66" fmla="*/ 146 w 296"/>
              <a:gd name="T67" fmla="*/ 213 h 305"/>
              <a:gd name="T68" fmla="*/ 118 w 296"/>
              <a:gd name="T69" fmla="*/ 237 h 305"/>
              <a:gd name="T70" fmla="*/ 90 w 296"/>
              <a:gd name="T71" fmla="*/ 259 h 305"/>
              <a:gd name="T72" fmla="*/ 61 w 296"/>
              <a:gd name="T73" fmla="*/ 277 h 305"/>
              <a:gd name="T74" fmla="*/ 47 w 296"/>
              <a:gd name="T75" fmla="*/ 286 h 305"/>
              <a:gd name="T76" fmla="*/ 35 w 296"/>
              <a:gd name="T77" fmla="*/ 292 h 305"/>
              <a:gd name="T78" fmla="*/ 25 w 296"/>
              <a:gd name="T79" fmla="*/ 298 h 305"/>
              <a:gd name="T80" fmla="*/ 16 w 296"/>
              <a:gd name="T81" fmla="*/ 302 h 305"/>
              <a:gd name="T82" fmla="*/ 10 w 296"/>
              <a:gd name="T83" fmla="*/ 304 h 305"/>
              <a:gd name="T84" fmla="*/ 5 w 296"/>
              <a:gd name="T85" fmla="*/ 305 h 305"/>
              <a:gd name="T86" fmla="*/ 2 w 296"/>
              <a:gd name="T87" fmla="*/ 305 h 305"/>
              <a:gd name="T88" fmla="*/ 0 w 296"/>
              <a:gd name="T89" fmla="*/ 304 h 305"/>
              <a:gd name="T90" fmla="*/ 0 w 296"/>
              <a:gd name="T91" fmla="*/ 303 h 305"/>
              <a:gd name="T92" fmla="*/ 1 w 296"/>
              <a:gd name="T93" fmla="*/ 300 h 305"/>
              <a:gd name="T94" fmla="*/ 4 w 296"/>
              <a:gd name="T95" fmla="*/ 297 h 305"/>
              <a:gd name="T96" fmla="*/ 9 w 296"/>
              <a:gd name="T97" fmla="*/ 292 h 305"/>
              <a:gd name="T98" fmla="*/ 14 w 296"/>
              <a:gd name="T99" fmla="*/ 287 h 305"/>
              <a:gd name="T100" fmla="*/ 22 w 296"/>
              <a:gd name="T101" fmla="*/ 280 h 305"/>
              <a:gd name="T102" fmla="*/ 31 w 296"/>
              <a:gd name="T103" fmla="*/ 273 h 305"/>
              <a:gd name="T104" fmla="*/ 42 w 296"/>
              <a:gd name="T105" fmla="*/ 264 h 305"/>
              <a:gd name="T106" fmla="*/ 64 w 296"/>
              <a:gd name="T107" fmla="*/ 247 h 305"/>
              <a:gd name="T108" fmla="*/ 88 w 296"/>
              <a:gd name="T109" fmla="*/ 228 h 305"/>
              <a:gd name="T110" fmla="*/ 111 w 296"/>
              <a:gd name="T111" fmla="*/ 208 h 305"/>
              <a:gd name="T112" fmla="*/ 134 w 296"/>
              <a:gd name="T113" fmla="*/ 185 h 305"/>
              <a:gd name="T114" fmla="*/ 178 w 296"/>
              <a:gd name="T115" fmla="*/ 135 h 305"/>
              <a:gd name="T116" fmla="*/ 197 w 296"/>
              <a:gd name="T117" fmla="*/ 108 h 305"/>
              <a:gd name="T118" fmla="*/ 216 w 296"/>
              <a:gd name="T119" fmla="*/ 81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96" h="305">
                <a:moveTo>
                  <a:pt x="216" y="81"/>
                </a:moveTo>
                <a:lnTo>
                  <a:pt x="220" y="74"/>
                </a:lnTo>
                <a:lnTo>
                  <a:pt x="225" y="68"/>
                </a:lnTo>
                <a:lnTo>
                  <a:pt x="228" y="61"/>
                </a:lnTo>
                <a:lnTo>
                  <a:pt x="231" y="56"/>
                </a:lnTo>
                <a:lnTo>
                  <a:pt x="234" y="50"/>
                </a:lnTo>
                <a:lnTo>
                  <a:pt x="238" y="45"/>
                </a:lnTo>
                <a:lnTo>
                  <a:pt x="240" y="40"/>
                </a:lnTo>
                <a:lnTo>
                  <a:pt x="242" y="36"/>
                </a:lnTo>
                <a:lnTo>
                  <a:pt x="243" y="32"/>
                </a:lnTo>
                <a:lnTo>
                  <a:pt x="245" y="28"/>
                </a:lnTo>
                <a:lnTo>
                  <a:pt x="245" y="25"/>
                </a:lnTo>
                <a:lnTo>
                  <a:pt x="246" y="22"/>
                </a:lnTo>
                <a:lnTo>
                  <a:pt x="246" y="20"/>
                </a:lnTo>
                <a:lnTo>
                  <a:pt x="246" y="18"/>
                </a:lnTo>
                <a:lnTo>
                  <a:pt x="246" y="15"/>
                </a:lnTo>
                <a:lnTo>
                  <a:pt x="245" y="13"/>
                </a:lnTo>
                <a:lnTo>
                  <a:pt x="244" y="11"/>
                </a:lnTo>
                <a:lnTo>
                  <a:pt x="243" y="9"/>
                </a:lnTo>
                <a:lnTo>
                  <a:pt x="242" y="7"/>
                </a:lnTo>
                <a:lnTo>
                  <a:pt x="242" y="6"/>
                </a:lnTo>
                <a:lnTo>
                  <a:pt x="242" y="4"/>
                </a:lnTo>
                <a:lnTo>
                  <a:pt x="244" y="2"/>
                </a:lnTo>
                <a:lnTo>
                  <a:pt x="245" y="1"/>
                </a:lnTo>
                <a:lnTo>
                  <a:pt x="249" y="0"/>
                </a:lnTo>
                <a:lnTo>
                  <a:pt x="251" y="0"/>
                </a:lnTo>
                <a:lnTo>
                  <a:pt x="253" y="1"/>
                </a:lnTo>
                <a:lnTo>
                  <a:pt x="255" y="1"/>
                </a:lnTo>
                <a:lnTo>
                  <a:pt x="258" y="2"/>
                </a:lnTo>
                <a:lnTo>
                  <a:pt x="262" y="4"/>
                </a:lnTo>
                <a:lnTo>
                  <a:pt x="266" y="5"/>
                </a:lnTo>
                <a:lnTo>
                  <a:pt x="270" y="7"/>
                </a:lnTo>
                <a:lnTo>
                  <a:pt x="275" y="9"/>
                </a:lnTo>
                <a:lnTo>
                  <a:pt x="278" y="11"/>
                </a:lnTo>
                <a:lnTo>
                  <a:pt x="282" y="14"/>
                </a:lnTo>
                <a:lnTo>
                  <a:pt x="285" y="17"/>
                </a:lnTo>
                <a:lnTo>
                  <a:pt x="288" y="19"/>
                </a:lnTo>
                <a:lnTo>
                  <a:pt x="291" y="21"/>
                </a:lnTo>
                <a:lnTo>
                  <a:pt x="293" y="23"/>
                </a:lnTo>
                <a:lnTo>
                  <a:pt x="294" y="25"/>
                </a:lnTo>
                <a:lnTo>
                  <a:pt x="295" y="27"/>
                </a:lnTo>
                <a:lnTo>
                  <a:pt x="296" y="31"/>
                </a:lnTo>
                <a:lnTo>
                  <a:pt x="296" y="33"/>
                </a:lnTo>
                <a:lnTo>
                  <a:pt x="296" y="36"/>
                </a:lnTo>
                <a:lnTo>
                  <a:pt x="295" y="39"/>
                </a:lnTo>
                <a:lnTo>
                  <a:pt x="294" y="43"/>
                </a:lnTo>
                <a:lnTo>
                  <a:pt x="293" y="45"/>
                </a:lnTo>
                <a:lnTo>
                  <a:pt x="291" y="48"/>
                </a:lnTo>
                <a:lnTo>
                  <a:pt x="288" y="51"/>
                </a:lnTo>
                <a:lnTo>
                  <a:pt x="284" y="55"/>
                </a:lnTo>
                <a:lnTo>
                  <a:pt x="281" y="59"/>
                </a:lnTo>
                <a:lnTo>
                  <a:pt x="277" y="63"/>
                </a:lnTo>
                <a:lnTo>
                  <a:pt x="272" y="69"/>
                </a:lnTo>
                <a:lnTo>
                  <a:pt x="268" y="75"/>
                </a:lnTo>
                <a:lnTo>
                  <a:pt x="264" y="82"/>
                </a:lnTo>
                <a:lnTo>
                  <a:pt x="258" y="88"/>
                </a:lnTo>
                <a:lnTo>
                  <a:pt x="254" y="97"/>
                </a:lnTo>
                <a:lnTo>
                  <a:pt x="247" y="104"/>
                </a:lnTo>
                <a:lnTo>
                  <a:pt x="240" y="114"/>
                </a:lnTo>
                <a:lnTo>
                  <a:pt x="231" y="124"/>
                </a:lnTo>
                <a:lnTo>
                  <a:pt x="221" y="134"/>
                </a:lnTo>
                <a:lnTo>
                  <a:pt x="212" y="146"/>
                </a:lnTo>
                <a:lnTo>
                  <a:pt x="200" y="158"/>
                </a:lnTo>
                <a:lnTo>
                  <a:pt x="188" y="171"/>
                </a:lnTo>
                <a:lnTo>
                  <a:pt x="175" y="185"/>
                </a:lnTo>
                <a:lnTo>
                  <a:pt x="167" y="191"/>
                </a:lnTo>
                <a:lnTo>
                  <a:pt x="161" y="199"/>
                </a:lnTo>
                <a:lnTo>
                  <a:pt x="146" y="213"/>
                </a:lnTo>
                <a:lnTo>
                  <a:pt x="132" y="225"/>
                </a:lnTo>
                <a:lnTo>
                  <a:pt x="118" y="237"/>
                </a:lnTo>
                <a:lnTo>
                  <a:pt x="104" y="248"/>
                </a:lnTo>
                <a:lnTo>
                  <a:pt x="90" y="259"/>
                </a:lnTo>
                <a:lnTo>
                  <a:pt x="76" y="268"/>
                </a:lnTo>
                <a:lnTo>
                  <a:pt x="61" y="277"/>
                </a:lnTo>
                <a:lnTo>
                  <a:pt x="53" y="282"/>
                </a:lnTo>
                <a:lnTo>
                  <a:pt x="47" y="286"/>
                </a:lnTo>
                <a:lnTo>
                  <a:pt x="41" y="289"/>
                </a:lnTo>
                <a:lnTo>
                  <a:pt x="35" y="292"/>
                </a:lnTo>
                <a:lnTo>
                  <a:pt x="29" y="296"/>
                </a:lnTo>
                <a:lnTo>
                  <a:pt x="25" y="298"/>
                </a:lnTo>
                <a:lnTo>
                  <a:pt x="20" y="300"/>
                </a:lnTo>
                <a:lnTo>
                  <a:pt x="16" y="302"/>
                </a:lnTo>
                <a:lnTo>
                  <a:pt x="13" y="303"/>
                </a:lnTo>
                <a:lnTo>
                  <a:pt x="10" y="304"/>
                </a:lnTo>
                <a:lnTo>
                  <a:pt x="7" y="305"/>
                </a:lnTo>
                <a:lnTo>
                  <a:pt x="5" y="305"/>
                </a:lnTo>
                <a:lnTo>
                  <a:pt x="3" y="305"/>
                </a:lnTo>
                <a:lnTo>
                  <a:pt x="2" y="305"/>
                </a:lnTo>
                <a:lnTo>
                  <a:pt x="1" y="305"/>
                </a:lnTo>
                <a:lnTo>
                  <a:pt x="0" y="304"/>
                </a:lnTo>
                <a:lnTo>
                  <a:pt x="0" y="303"/>
                </a:lnTo>
                <a:lnTo>
                  <a:pt x="0" y="303"/>
                </a:lnTo>
                <a:lnTo>
                  <a:pt x="0" y="302"/>
                </a:lnTo>
                <a:lnTo>
                  <a:pt x="1" y="300"/>
                </a:lnTo>
                <a:lnTo>
                  <a:pt x="2" y="299"/>
                </a:lnTo>
                <a:lnTo>
                  <a:pt x="4" y="297"/>
                </a:lnTo>
                <a:lnTo>
                  <a:pt x="5" y="294"/>
                </a:lnTo>
                <a:lnTo>
                  <a:pt x="9" y="292"/>
                </a:lnTo>
                <a:lnTo>
                  <a:pt x="11" y="290"/>
                </a:lnTo>
                <a:lnTo>
                  <a:pt x="14" y="287"/>
                </a:lnTo>
                <a:lnTo>
                  <a:pt x="18" y="284"/>
                </a:lnTo>
                <a:lnTo>
                  <a:pt x="22" y="280"/>
                </a:lnTo>
                <a:lnTo>
                  <a:pt x="26" y="277"/>
                </a:lnTo>
                <a:lnTo>
                  <a:pt x="31" y="273"/>
                </a:lnTo>
                <a:lnTo>
                  <a:pt x="37" y="268"/>
                </a:lnTo>
                <a:lnTo>
                  <a:pt x="42" y="264"/>
                </a:lnTo>
                <a:lnTo>
                  <a:pt x="53" y="256"/>
                </a:lnTo>
                <a:lnTo>
                  <a:pt x="64" y="247"/>
                </a:lnTo>
                <a:lnTo>
                  <a:pt x="76" y="238"/>
                </a:lnTo>
                <a:lnTo>
                  <a:pt x="88" y="228"/>
                </a:lnTo>
                <a:lnTo>
                  <a:pt x="99" y="218"/>
                </a:lnTo>
                <a:lnTo>
                  <a:pt x="111" y="208"/>
                </a:lnTo>
                <a:lnTo>
                  <a:pt x="123" y="196"/>
                </a:lnTo>
                <a:lnTo>
                  <a:pt x="134" y="185"/>
                </a:lnTo>
                <a:lnTo>
                  <a:pt x="156" y="160"/>
                </a:lnTo>
                <a:lnTo>
                  <a:pt x="178" y="135"/>
                </a:lnTo>
                <a:lnTo>
                  <a:pt x="188" y="121"/>
                </a:lnTo>
                <a:lnTo>
                  <a:pt x="197" y="108"/>
                </a:lnTo>
                <a:lnTo>
                  <a:pt x="207" y="95"/>
                </a:lnTo>
                <a:lnTo>
                  <a:pt x="216" y="81"/>
                </a:lnTo>
                <a:lnTo>
                  <a:pt x="216" y="81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38"/>
          <p:cNvSpPr>
            <a:spLocks/>
          </p:cNvSpPr>
          <p:nvPr/>
        </p:nvSpPr>
        <p:spPr bwMode="auto">
          <a:xfrm>
            <a:off x="1994876" y="2018333"/>
            <a:ext cx="1062971" cy="646900"/>
          </a:xfrm>
          <a:custGeom>
            <a:avLst/>
            <a:gdLst>
              <a:gd name="T0" fmla="*/ 17 w 373"/>
              <a:gd name="T1" fmla="*/ 5 h 227"/>
              <a:gd name="T2" fmla="*/ 29 w 373"/>
              <a:gd name="T3" fmla="*/ 17 h 227"/>
              <a:gd name="T4" fmla="*/ 42 w 373"/>
              <a:gd name="T5" fmla="*/ 28 h 227"/>
              <a:gd name="T6" fmla="*/ 56 w 373"/>
              <a:gd name="T7" fmla="*/ 40 h 227"/>
              <a:gd name="T8" fmla="*/ 71 w 373"/>
              <a:gd name="T9" fmla="*/ 52 h 227"/>
              <a:gd name="T10" fmla="*/ 88 w 373"/>
              <a:gd name="T11" fmla="*/ 65 h 227"/>
              <a:gd name="T12" fmla="*/ 106 w 373"/>
              <a:gd name="T13" fmla="*/ 78 h 227"/>
              <a:gd name="T14" fmla="*/ 125 w 373"/>
              <a:gd name="T15" fmla="*/ 92 h 227"/>
              <a:gd name="T16" fmla="*/ 145 w 373"/>
              <a:gd name="T17" fmla="*/ 106 h 227"/>
              <a:gd name="T18" fmla="*/ 165 w 373"/>
              <a:gd name="T19" fmla="*/ 120 h 227"/>
              <a:gd name="T20" fmla="*/ 185 w 373"/>
              <a:gd name="T21" fmla="*/ 132 h 227"/>
              <a:gd name="T22" fmla="*/ 204 w 373"/>
              <a:gd name="T23" fmla="*/ 144 h 227"/>
              <a:gd name="T24" fmla="*/ 224 w 373"/>
              <a:gd name="T25" fmla="*/ 154 h 227"/>
              <a:gd name="T26" fmla="*/ 254 w 373"/>
              <a:gd name="T27" fmla="*/ 167 h 227"/>
              <a:gd name="T28" fmla="*/ 294 w 373"/>
              <a:gd name="T29" fmla="*/ 181 h 227"/>
              <a:gd name="T30" fmla="*/ 312 w 373"/>
              <a:gd name="T31" fmla="*/ 187 h 227"/>
              <a:gd name="T32" fmla="*/ 328 w 373"/>
              <a:gd name="T33" fmla="*/ 192 h 227"/>
              <a:gd name="T34" fmla="*/ 342 w 373"/>
              <a:gd name="T35" fmla="*/ 196 h 227"/>
              <a:gd name="T36" fmla="*/ 353 w 373"/>
              <a:gd name="T37" fmla="*/ 200 h 227"/>
              <a:gd name="T38" fmla="*/ 362 w 373"/>
              <a:gd name="T39" fmla="*/ 203 h 227"/>
              <a:gd name="T40" fmla="*/ 368 w 373"/>
              <a:gd name="T41" fmla="*/ 205 h 227"/>
              <a:gd name="T42" fmla="*/ 372 w 373"/>
              <a:gd name="T43" fmla="*/ 206 h 227"/>
              <a:gd name="T44" fmla="*/ 373 w 373"/>
              <a:gd name="T45" fmla="*/ 208 h 227"/>
              <a:gd name="T46" fmla="*/ 373 w 373"/>
              <a:gd name="T47" fmla="*/ 209 h 227"/>
              <a:gd name="T48" fmla="*/ 370 w 373"/>
              <a:gd name="T49" fmla="*/ 211 h 227"/>
              <a:gd name="T50" fmla="*/ 365 w 373"/>
              <a:gd name="T51" fmla="*/ 212 h 227"/>
              <a:gd name="T52" fmla="*/ 360 w 373"/>
              <a:gd name="T53" fmla="*/ 213 h 227"/>
              <a:gd name="T54" fmla="*/ 352 w 373"/>
              <a:gd name="T55" fmla="*/ 215 h 227"/>
              <a:gd name="T56" fmla="*/ 343 w 373"/>
              <a:gd name="T57" fmla="*/ 216 h 227"/>
              <a:gd name="T58" fmla="*/ 333 w 373"/>
              <a:gd name="T59" fmla="*/ 217 h 227"/>
              <a:gd name="T60" fmla="*/ 321 w 373"/>
              <a:gd name="T61" fmla="*/ 218 h 227"/>
              <a:gd name="T62" fmla="*/ 297 w 373"/>
              <a:gd name="T63" fmla="*/ 223 h 227"/>
              <a:gd name="T64" fmla="*/ 277 w 373"/>
              <a:gd name="T65" fmla="*/ 225 h 227"/>
              <a:gd name="T66" fmla="*/ 261 w 373"/>
              <a:gd name="T67" fmla="*/ 226 h 227"/>
              <a:gd name="T68" fmla="*/ 249 w 373"/>
              <a:gd name="T69" fmla="*/ 227 h 227"/>
              <a:gd name="T70" fmla="*/ 238 w 373"/>
              <a:gd name="T71" fmla="*/ 225 h 227"/>
              <a:gd name="T72" fmla="*/ 226 w 373"/>
              <a:gd name="T73" fmla="*/ 219 h 227"/>
              <a:gd name="T74" fmla="*/ 212 w 373"/>
              <a:gd name="T75" fmla="*/ 209 h 227"/>
              <a:gd name="T76" fmla="*/ 196 w 373"/>
              <a:gd name="T77" fmla="*/ 198 h 227"/>
              <a:gd name="T78" fmla="*/ 185 w 373"/>
              <a:gd name="T79" fmla="*/ 189 h 227"/>
              <a:gd name="T80" fmla="*/ 171 w 373"/>
              <a:gd name="T81" fmla="*/ 176 h 227"/>
              <a:gd name="T82" fmla="*/ 152 w 373"/>
              <a:gd name="T83" fmla="*/ 160 h 227"/>
              <a:gd name="T84" fmla="*/ 130 w 373"/>
              <a:gd name="T85" fmla="*/ 139 h 227"/>
              <a:gd name="T86" fmla="*/ 103 w 373"/>
              <a:gd name="T87" fmla="*/ 115 h 227"/>
              <a:gd name="T88" fmla="*/ 73 w 373"/>
              <a:gd name="T89" fmla="*/ 87 h 227"/>
              <a:gd name="T90" fmla="*/ 39 w 373"/>
              <a:gd name="T91" fmla="*/ 55 h 227"/>
              <a:gd name="T92" fmla="*/ 0 w 373"/>
              <a:gd name="T93" fmla="*/ 18 h 227"/>
              <a:gd name="T94" fmla="*/ 11 w 373"/>
              <a:gd name="T95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73" h="227">
                <a:moveTo>
                  <a:pt x="11" y="0"/>
                </a:moveTo>
                <a:lnTo>
                  <a:pt x="17" y="5"/>
                </a:lnTo>
                <a:lnTo>
                  <a:pt x="23" y="11"/>
                </a:lnTo>
                <a:lnTo>
                  <a:pt x="29" y="17"/>
                </a:lnTo>
                <a:lnTo>
                  <a:pt x="35" y="23"/>
                </a:lnTo>
                <a:lnTo>
                  <a:pt x="42" y="28"/>
                </a:lnTo>
                <a:lnTo>
                  <a:pt x="49" y="35"/>
                </a:lnTo>
                <a:lnTo>
                  <a:pt x="56" y="40"/>
                </a:lnTo>
                <a:lnTo>
                  <a:pt x="63" y="47"/>
                </a:lnTo>
                <a:lnTo>
                  <a:pt x="71" y="52"/>
                </a:lnTo>
                <a:lnTo>
                  <a:pt x="80" y="59"/>
                </a:lnTo>
                <a:lnTo>
                  <a:pt x="88" y="65"/>
                </a:lnTo>
                <a:lnTo>
                  <a:pt x="97" y="72"/>
                </a:lnTo>
                <a:lnTo>
                  <a:pt x="106" y="78"/>
                </a:lnTo>
                <a:lnTo>
                  <a:pt x="115" y="85"/>
                </a:lnTo>
                <a:lnTo>
                  <a:pt x="125" y="92"/>
                </a:lnTo>
                <a:lnTo>
                  <a:pt x="135" y="99"/>
                </a:lnTo>
                <a:lnTo>
                  <a:pt x="145" y="106"/>
                </a:lnTo>
                <a:lnTo>
                  <a:pt x="156" y="113"/>
                </a:lnTo>
                <a:lnTo>
                  <a:pt x="165" y="120"/>
                </a:lnTo>
                <a:lnTo>
                  <a:pt x="175" y="126"/>
                </a:lnTo>
                <a:lnTo>
                  <a:pt x="185" y="132"/>
                </a:lnTo>
                <a:lnTo>
                  <a:pt x="195" y="138"/>
                </a:lnTo>
                <a:lnTo>
                  <a:pt x="204" y="144"/>
                </a:lnTo>
                <a:lnTo>
                  <a:pt x="214" y="149"/>
                </a:lnTo>
                <a:lnTo>
                  <a:pt x="224" y="154"/>
                </a:lnTo>
                <a:lnTo>
                  <a:pt x="235" y="158"/>
                </a:lnTo>
                <a:lnTo>
                  <a:pt x="254" y="167"/>
                </a:lnTo>
                <a:lnTo>
                  <a:pt x="274" y="175"/>
                </a:lnTo>
                <a:lnTo>
                  <a:pt x="294" y="181"/>
                </a:lnTo>
                <a:lnTo>
                  <a:pt x="303" y="185"/>
                </a:lnTo>
                <a:lnTo>
                  <a:pt x="312" y="187"/>
                </a:lnTo>
                <a:lnTo>
                  <a:pt x="321" y="190"/>
                </a:lnTo>
                <a:lnTo>
                  <a:pt x="328" y="192"/>
                </a:lnTo>
                <a:lnTo>
                  <a:pt x="336" y="194"/>
                </a:lnTo>
                <a:lnTo>
                  <a:pt x="342" y="196"/>
                </a:lnTo>
                <a:lnTo>
                  <a:pt x="348" y="198"/>
                </a:lnTo>
                <a:lnTo>
                  <a:pt x="353" y="200"/>
                </a:lnTo>
                <a:lnTo>
                  <a:pt x="358" y="201"/>
                </a:lnTo>
                <a:lnTo>
                  <a:pt x="362" y="203"/>
                </a:lnTo>
                <a:lnTo>
                  <a:pt x="365" y="204"/>
                </a:lnTo>
                <a:lnTo>
                  <a:pt x="368" y="205"/>
                </a:lnTo>
                <a:lnTo>
                  <a:pt x="371" y="206"/>
                </a:lnTo>
                <a:lnTo>
                  <a:pt x="372" y="206"/>
                </a:lnTo>
                <a:lnTo>
                  <a:pt x="373" y="207"/>
                </a:lnTo>
                <a:lnTo>
                  <a:pt x="373" y="208"/>
                </a:lnTo>
                <a:lnTo>
                  <a:pt x="373" y="208"/>
                </a:lnTo>
                <a:lnTo>
                  <a:pt x="373" y="209"/>
                </a:lnTo>
                <a:lnTo>
                  <a:pt x="372" y="209"/>
                </a:lnTo>
                <a:lnTo>
                  <a:pt x="370" y="211"/>
                </a:lnTo>
                <a:lnTo>
                  <a:pt x="367" y="211"/>
                </a:lnTo>
                <a:lnTo>
                  <a:pt x="365" y="212"/>
                </a:lnTo>
                <a:lnTo>
                  <a:pt x="363" y="213"/>
                </a:lnTo>
                <a:lnTo>
                  <a:pt x="360" y="213"/>
                </a:lnTo>
                <a:lnTo>
                  <a:pt x="357" y="214"/>
                </a:lnTo>
                <a:lnTo>
                  <a:pt x="352" y="215"/>
                </a:lnTo>
                <a:lnTo>
                  <a:pt x="348" y="216"/>
                </a:lnTo>
                <a:lnTo>
                  <a:pt x="343" y="216"/>
                </a:lnTo>
                <a:lnTo>
                  <a:pt x="338" y="217"/>
                </a:lnTo>
                <a:lnTo>
                  <a:pt x="333" y="217"/>
                </a:lnTo>
                <a:lnTo>
                  <a:pt x="326" y="218"/>
                </a:lnTo>
                <a:lnTo>
                  <a:pt x="321" y="218"/>
                </a:lnTo>
                <a:lnTo>
                  <a:pt x="308" y="220"/>
                </a:lnTo>
                <a:lnTo>
                  <a:pt x="297" y="223"/>
                </a:lnTo>
                <a:lnTo>
                  <a:pt x="286" y="224"/>
                </a:lnTo>
                <a:lnTo>
                  <a:pt x="277" y="225"/>
                </a:lnTo>
                <a:lnTo>
                  <a:pt x="269" y="226"/>
                </a:lnTo>
                <a:lnTo>
                  <a:pt x="261" y="226"/>
                </a:lnTo>
                <a:lnTo>
                  <a:pt x="254" y="227"/>
                </a:lnTo>
                <a:lnTo>
                  <a:pt x="249" y="227"/>
                </a:lnTo>
                <a:lnTo>
                  <a:pt x="244" y="226"/>
                </a:lnTo>
                <a:lnTo>
                  <a:pt x="238" y="225"/>
                </a:lnTo>
                <a:lnTo>
                  <a:pt x="233" y="223"/>
                </a:lnTo>
                <a:lnTo>
                  <a:pt x="226" y="219"/>
                </a:lnTo>
                <a:lnTo>
                  <a:pt x="220" y="215"/>
                </a:lnTo>
                <a:lnTo>
                  <a:pt x="212" y="209"/>
                </a:lnTo>
                <a:lnTo>
                  <a:pt x="204" y="204"/>
                </a:lnTo>
                <a:lnTo>
                  <a:pt x="196" y="198"/>
                </a:lnTo>
                <a:lnTo>
                  <a:pt x="191" y="193"/>
                </a:lnTo>
                <a:lnTo>
                  <a:pt x="185" y="189"/>
                </a:lnTo>
                <a:lnTo>
                  <a:pt x="178" y="182"/>
                </a:lnTo>
                <a:lnTo>
                  <a:pt x="171" y="176"/>
                </a:lnTo>
                <a:lnTo>
                  <a:pt x="162" y="168"/>
                </a:lnTo>
                <a:lnTo>
                  <a:pt x="152" y="160"/>
                </a:lnTo>
                <a:lnTo>
                  <a:pt x="141" y="150"/>
                </a:lnTo>
                <a:lnTo>
                  <a:pt x="130" y="139"/>
                </a:lnTo>
                <a:lnTo>
                  <a:pt x="118" y="128"/>
                </a:lnTo>
                <a:lnTo>
                  <a:pt x="103" y="115"/>
                </a:lnTo>
                <a:lnTo>
                  <a:pt x="89" y="102"/>
                </a:lnTo>
                <a:lnTo>
                  <a:pt x="73" y="87"/>
                </a:lnTo>
                <a:lnTo>
                  <a:pt x="57" y="72"/>
                </a:lnTo>
                <a:lnTo>
                  <a:pt x="39" y="55"/>
                </a:lnTo>
                <a:lnTo>
                  <a:pt x="20" y="37"/>
                </a:lnTo>
                <a:lnTo>
                  <a:pt x="0" y="18"/>
                </a:lnTo>
                <a:lnTo>
                  <a:pt x="11" y="0"/>
                </a:lnTo>
                <a:lnTo>
                  <a:pt x="11" y="0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899592" y="601910"/>
            <a:ext cx="7488832" cy="757126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 defTabSz="685749">
              <a:lnSpc>
                <a:spcPct val="120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恭喜</a:t>
            </a:r>
            <a:r>
              <a:rPr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你完成任务，</a:t>
            </a: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获得穿越密码！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051" name="Picture 3" descr="E:\23秋\PPT图片\密码2透明背景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760" y="1707654"/>
            <a:ext cx="3158480" cy="3158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132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2280309" y="1722174"/>
            <a:ext cx="3897213" cy="1569656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lvl="0" algn="ctr">
              <a:defRPr/>
            </a:pPr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做客杨氏家</a:t>
            </a:r>
            <a:endParaRPr lang="en-US" altLang="zh-CN" sz="4800" b="1" dirty="0" smtClean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algn="ctr">
              <a:defRPr/>
            </a:pPr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品味主客对话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</a:t>
            </a:r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</a:t>
            </a:r>
            <a:r>
              <a:rPr lang="en-US" altLang="zh-CN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94000750"/>
      </p:ext>
    </p:extLst>
  </p:cSld>
  <p:clrMapOvr>
    <a:masterClrMapping/>
  </p:clrMapOvr>
  <p:transition spd="slow" advTm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348305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了解课文内容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9" name="Picture 4" descr="E:\24春\图\杨梅插画元素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7556"/>
            <a:ext cx="120015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文本框 6"/>
          <p:cNvSpPr txBox="1"/>
          <p:nvPr/>
        </p:nvSpPr>
        <p:spPr>
          <a:xfrm>
            <a:off x="1166196" y="1354131"/>
            <a:ext cx="6984776" cy="12741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默读课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文，说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说课文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讲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了谁和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谁之间发生的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故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事。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圆角矩形标注 21"/>
          <p:cNvSpPr/>
          <p:nvPr/>
        </p:nvSpPr>
        <p:spPr>
          <a:xfrm>
            <a:off x="2627784" y="3003798"/>
            <a:ext cx="3910136" cy="648072"/>
          </a:xfrm>
          <a:prstGeom prst="wedgeRoundRectCallout">
            <a:avLst>
              <a:gd name="adj1" fmla="val 49849"/>
              <a:gd name="adj2" fmla="val -17649"/>
              <a:gd name="adj3" fmla="val 16667"/>
            </a:avLst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杨氏之子和孔君平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9793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63138" y="1802916"/>
            <a:ext cx="811331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  故事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中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的主人公是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_________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，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_______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到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他家去做客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，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__________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摆出水果招待，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_______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指着杨梅说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: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“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_______________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”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 __________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回答：“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___________________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”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283968" y="187072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杨氏之子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6170433" y="1868923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孔</a:t>
            </a:r>
            <a:r>
              <a:rPr lang="zh-CN" altLang="en-US" sz="2800" b="1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君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平</a:t>
            </a:r>
            <a:endParaRPr lang="zh-CN" altLang="en-US" sz="28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95736" y="251808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杨氏之子</a:t>
            </a:r>
          </a:p>
        </p:txBody>
      </p:sp>
      <p:sp>
        <p:nvSpPr>
          <p:cNvPr id="11" name="矩形 10"/>
          <p:cNvSpPr/>
          <p:nvPr/>
        </p:nvSpPr>
        <p:spPr>
          <a:xfrm>
            <a:off x="5536919" y="3141744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杨氏之子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410215" y="2505915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孔</a:t>
            </a:r>
            <a:r>
              <a:rPr lang="zh-CN" altLang="en-US" sz="2800" b="1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君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平</a:t>
            </a:r>
            <a:endParaRPr lang="zh-CN" altLang="en-US" sz="28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439304" y="3141744"/>
            <a:ext cx="23487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此是君</a:t>
            </a:r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家果。</a:t>
            </a:r>
          </a:p>
        </p:txBody>
      </p:sp>
      <p:sp>
        <p:nvSpPr>
          <p:cNvPr id="15" name="矩形 14"/>
          <p:cNvSpPr/>
          <p:nvPr/>
        </p:nvSpPr>
        <p:spPr>
          <a:xfrm>
            <a:off x="899592" y="3794364"/>
            <a:ext cx="37914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未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闻孔雀是</a:t>
            </a:r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夫子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家禽。</a:t>
            </a:r>
            <a:endParaRPr lang="zh-CN" altLang="en-US" sz="28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8" name="文本框 6"/>
          <p:cNvSpPr txBox="1"/>
          <p:nvPr/>
        </p:nvSpPr>
        <p:spPr>
          <a:xfrm>
            <a:off x="563138" y="594728"/>
            <a:ext cx="8113318" cy="12741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再读课文，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围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绕孔君平和杨氏之子这两个人物说说课文大意。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  <p:bldP spid="12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6" y="1275606"/>
            <a:ext cx="7704856" cy="14401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8286" tIns="57806" rIns="88286" bIns="57806" numCol="1" spcCol="1270" anchor="ctr" anchorCtr="0">
            <a:noAutofit/>
          </a:bodyPr>
          <a:lstStyle/>
          <a:p>
            <a:pPr defTabSz="711200">
              <a:lnSpc>
                <a:spcPct val="12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朗读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课文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，把朗读的速度放慢些，并在课文上标注出停顿处，把课文读流畅。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18354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87649" y="627534"/>
            <a:ext cx="770485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  梁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国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杨氏子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九岁，甚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聪惠。孔君平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诣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其父，父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不在，乃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呼儿出。为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设果，果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有杨梅。孔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指以示儿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曰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：“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此</a:t>
            </a:r>
            <a:r>
              <a:rPr lang="en-US" altLang="zh-CN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是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君家果。”儿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应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声</a:t>
            </a:r>
            <a:r>
              <a:rPr lang="en-US" altLang="zh-CN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答曰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：“未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闻孔雀</a:t>
            </a:r>
            <a:r>
              <a:rPr lang="en-US" altLang="zh-CN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是</a:t>
            </a:r>
            <a:r>
              <a:rPr lang="en-US" altLang="zh-CN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夫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子家禽。”</a:t>
            </a:r>
          </a:p>
        </p:txBody>
      </p:sp>
      <p:sp>
        <p:nvSpPr>
          <p:cNvPr id="5" name="矩形 4"/>
          <p:cNvSpPr/>
          <p:nvPr/>
        </p:nvSpPr>
        <p:spPr>
          <a:xfrm>
            <a:off x="787647" y="3651870"/>
            <a:ext cx="7704856" cy="7385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8286" tIns="57806" rIns="88286" bIns="57806" numCol="1" spcCol="1270" anchor="ctr" anchorCtr="0">
            <a:noAutofit/>
          </a:bodyPr>
          <a:lstStyle/>
          <a:p>
            <a:pPr indent="622300" defTabSz="711200">
              <a:lnSpc>
                <a:spcPct val="12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朗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读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课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文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，把课文读正确、读流利。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72206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36009" y="1203598"/>
            <a:ext cx="7452415" cy="1786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运用之前学过的阅读文言文的方法，如结合注释、联系上下文理解文意，试着说说每句话的意思。</a:t>
            </a:r>
            <a:endParaRPr lang="zh-CN" altLang="en-US" sz="2400" b="1" dirty="0">
              <a:solidFill>
                <a:srgbClr val="C00000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161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2春\资源\图片\课本图片\第八单元_页面_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5536" y="555526"/>
            <a:ext cx="8410800" cy="3528392"/>
          </a:xfrm>
          <a:prstGeom prst="roundRect">
            <a:avLst>
              <a:gd name="adj" fmla="val 1039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圆角矩形 3"/>
          <p:cNvSpPr/>
          <p:nvPr/>
        </p:nvSpPr>
        <p:spPr>
          <a:xfrm>
            <a:off x="539552" y="2319722"/>
            <a:ext cx="5400600" cy="1548172"/>
          </a:xfrm>
          <a:prstGeom prst="round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4427984" y="1779662"/>
            <a:ext cx="1512168" cy="596602"/>
          </a:xfrm>
          <a:prstGeom prst="round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3800344" y="1949265"/>
            <a:ext cx="360040" cy="360000"/>
          </a:xfrm>
          <a:prstGeom prst="roundRect">
            <a:avLst/>
          </a:prstGeom>
          <a:grpFill/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6169794" y="2193532"/>
            <a:ext cx="1520051" cy="20279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611560" y="509184"/>
            <a:ext cx="5232380" cy="1126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在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梁国，一户姓杨的人家家里有一个九岁的儿子，非常聪明。</a:t>
            </a:r>
          </a:p>
        </p:txBody>
      </p:sp>
    </p:spTree>
    <p:extLst>
      <p:ext uri="{BB962C8B-B14F-4D97-AF65-F5344CB8AC3E}">
        <p14:creationId xmlns:p14="http://schemas.microsoft.com/office/powerpoint/2010/main" val="1586692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2春\资源\图片\课本图片\第八单元_页面_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5536" y="555526"/>
            <a:ext cx="8410800" cy="3528392"/>
          </a:xfrm>
          <a:prstGeom prst="roundRect">
            <a:avLst>
              <a:gd name="adj" fmla="val 1039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圆角矩形 2"/>
          <p:cNvSpPr/>
          <p:nvPr/>
        </p:nvSpPr>
        <p:spPr>
          <a:xfrm>
            <a:off x="539552" y="2787774"/>
            <a:ext cx="5400600" cy="1080120"/>
          </a:xfrm>
          <a:prstGeom prst="round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2555776" y="2427774"/>
            <a:ext cx="360040" cy="360000"/>
          </a:xfrm>
          <a:prstGeom prst="roundRect">
            <a:avLst/>
          </a:prstGeom>
          <a:grpFill/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6145549" y="2502054"/>
            <a:ext cx="1306771" cy="10142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圆角矩形 5"/>
          <p:cNvSpPr/>
          <p:nvPr/>
        </p:nvSpPr>
        <p:spPr>
          <a:xfrm>
            <a:off x="1043608" y="1830964"/>
            <a:ext cx="3384376" cy="596602"/>
          </a:xfrm>
          <a:prstGeom prst="round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4067944" y="2374976"/>
            <a:ext cx="1872208" cy="413804"/>
          </a:xfrm>
          <a:prstGeom prst="round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6145549" y="2786743"/>
            <a:ext cx="1738819" cy="10142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圆角矩形 12"/>
          <p:cNvSpPr/>
          <p:nvPr/>
        </p:nvSpPr>
        <p:spPr>
          <a:xfrm>
            <a:off x="5364088" y="1949265"/>
            <a:ext cx="360040" cy="360000"/>
          </a:xfrm>
          <a:prstGeom prst="roundRect">
            <a:avLst/>
          </a:prstGeom>
          <a:grpFill/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619097" y="581192"/>
            <a:ext cx="7481296" cy="1126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孔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君平来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拜访这个孩子的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父亲，可是父亲不在，于是便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叫孩子出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来。</a:t>
            </a:r>
          </a:p>
        </p:txBody>
      </p:sp>
    </p:spTree>
    <p:extLst>
      <p:ext uri="{BB962C8B-B14F-4D97-AF65-F5344CB8AC3E}">
        <p14:creationId xmlns:p14="http://schemas.microsoft.com/office/powerpoint/2010/main" val="160970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2春\资源\图片\课本图片\第八单元_页面_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5536" y="555526"/>
            <a:ext cx="8410800" cy="3528392"/>
          </a:xfrm>
          <a:prstGeom prst="roundRect">
            <a:avLst>
              <a:gd name="adj" fmla="val 1039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圆角矩形 3"/>
          <p:cNvSpPr/>
          <p:nvPr/>
        </p:nvSpPr>
        <p:spPr>
          <a:xfrm>
            <a:off x="611560" y="1745933"/>
            <a:ext cx="5400600" cy="681801"/>
          </a:xfrm>
          <a:prstGeom prst="round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467544" y="3363838"/>
            <a:ext cx="4608512" cy="537785"/>
          </a:xfrm>
          <a:prstGeom prst="round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1403648" y="2792545"/>
            <a:ext cx="4608512" cy="571293"/>
          </a:xfrm>
          <a:prstGeom prst="round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573828" y="2334309"/>
            <a:ext cx="3566124" cy="519924"/>
          </a:xfrm>
          <a:prstGeom prst="round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标注 10"/>
          <p:cNvSpPr/>
          <p:nvPr/>
        </p:nvSpPr>
        <p:spPr>
          <a:xfrm>
            <a:off x="683568" y="1563638"/>
            <a:ext cx="5256584" cy="578882"/>
          </a:xfrm>
          <a:prstGeom prst="wedgeRoundRectCallout">
            <a:avLst>
              <a:gd name="adj1" fmla="val 24156"/>
              <a:gd name="adj2" fmla="val 96122"/>
              <a:gd name="adj3" fmla="val 16667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latin typeface="+mn-ea"/>
              </a:rPr>
              <a:t>联系上文</a:t>
            </a:r>
            <a:r>
              <a:rPr lang="zh-CN" altLang="en-US" sz="2800" b="1">
                <a:latin typeface="+mn-ea"/>
              </a:rPr>
              <a:t>思</a:t>
            </a:r>
            <a:r>
              <a:rPr lang="zh-CN" altLang="en-US" sz="2800" b="1" smtClean="0">
                <a:latin typeface="+mn-ea"/>
              </a:rPr>
              <a:t>考：是谁</a:t>
            </a:r>
            <a:r>
              <a:rPr lang="zh-CN" altLang="en-US" sz="2800" b="1" dirty="0" smtClean="0">
                <a:latin typeface="+mn-ea"/>
              </a:rPr>
              <a:t>为谁</a:t>
            </a:r>
            <a:r>
              <a:rPr lang="zh-CN" altLang="en-US" sz="2800" b="1" smtClean="0">
                <a:latin typeface="+mn-ea"/>
              </a:rPr>
              <a:t>设果？</a:t>
            </a:r>
            <a:endParaRPr lang="zh-CN" altLang="en-US" sz="2800" b="1" dirty="0">
              <a:latin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27585" y="3389504"/>
            <a:ext cx="5184576" cy="1126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孩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子为孔君平端来水果，水果中有杨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梅。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71448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2春\资源\图片\课本图片\第八单元_页面_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5536" y="555526"/>
            <a:ext cx="8410800" cy="3528392"/>
          </a:xfrm>
          <a:prstGeom prst="roundRect">
            <a:avLst>
              <a:gd name="adj" fmla="val 1039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圆角矩形 3"/>
          <p:cNvSpPr/>
          <p:nvPr/>
        </p:nvSpPr>
        <p:spPr>
          <a:xfrm>
            <a:off x="539552" y="3248697"/>
            <a:ext cx="5400600" cy="558062"/>
          </a:xfrm>
          <a:prstGeom prst="round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539552" y="1779662"/>
            <a:ext cx="5400600" cy="1080120"/>
          </a:xfrm>
          <a:prstGeom prst="round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2286907" y="2912888"/>
            <a:ext cx="360040" cy="360000"/>
          </a:xfrm>
          <a:prstGeom prst="roundRect">
            <a:avLst/>
          </a:prstGeom>
          <a:grpFill/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6150544" y="3092888"/>
            <a:ext cx="1733824" cy="35325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827584" y="3841448"/>
            <a:ext cx="7920880" cy="609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孔君平指着杨梅对孩子说：“这是你家的水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果。”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39552" y="2859782"/>
            <a:ext cx="792088" cy="558062"/>
          </a:xfrm>
          <a:prstGeom prst="round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5436096" y="2859782"/>
            <a:ext cx="504056" cy="388915"/>
          </a:xfrm>
          <a:prstGeom prst="round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标注 11"/>
          <p:cNvSpPr/>
          <p:nvPr/>
        </p:nvSpPr>
        <p:spPr>
          <a:xfrm>
            <a:off x="503548" y="1347614"/>
            <a:ext cx="5184576" cy="1055608"/>
          </a:xfrm>
          <a:prstGeom prst="wedgeRoundRectCallout">
            <a:avLst>
              <a:gd name="adj1" fmla="val -17951"/>
              <a:gd name="adj2" fmla="val 90146"/>
              <a:gd name="adj3" fmla="val 16667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+mn-ea"/>
              </a:rPr>
              <a:t>联系上文并结合课文插图思考：孔君平指给孩子看的是什么？</a:t>
            </a:r>
            <a:endParaRPr lang="zh-CN" altLang="en-US" sz="28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09058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2春\资源\图片\课本图片\第八单元_页面_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5536" y="555526"/>
            <a:ext cx="8410800" cy="3528392"/>
          </a:xfrm>
          <a:prstGeom prst="roundRect">
            <a:avLst>
              <a:gd name="adj" fmla="val 1039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圆角矩形 3"/>
          <p:cNvSpPr/>
          <p:nvPr/>
        </p:nvSpPr>
        <p:spPr>
          <a:xfrm>
            <a:off x="539552" y="1755551"/>
            <a:ext cx="5400600" cy="1104231"/>
          </a:xfrm>
          <a:prstGeom prst="round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539552" y="2848495"/>
            <a:ext cx="4968552" cy="390577"/>
          </a:xfrm>
          <a:prstGeom prst="round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3394961" y="3401638"/>
            <a:ext cx="624857" cy="360000"/>
          </a:xfrm>
          <a:prstGeom prst="roundRect">
            <a:avLst/>
          </a:prstGeom>
          <a:grpFill/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6163711" y="3425847"/>
            <a:ext cx="2512745" cy="2028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990023" y="3795886"/>
            <a:ext cx="5814225" cy="1126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孩子马上回答说：“没听说孔雀是先生您家的鸟。”</a:t>
            </a: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6516216" y="3705726"/>
            <a:ext cx="1780761" cy="38432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66"/>
          <p:cNvSpPr txBox="1"/>
          <p:nvPr/>
        </p:nvSpPr>
        <p:spPr>
          <a:xfrm>
            <a:off x="2267745" y="2245570"/>
            <a:ext cx="2520279" cy="919401"/>
          </a:xfrm>
          <a:prstGeom prst="wedgeRoundRectCallout">
            <a:avLst>
              <a:gd name="adj1" fmla="val 31637"/>
              <a:gd name="adj2" fmla="val 70006"/>
              <a:gd name="adj3" fmla="val 16667"/>
            </a:avLst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dirty="0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家中的鸟，意思与现代汉语不同</a:t>
            </a:r>
            <a:endParaRPr lang="zh-CN" altLang="en-US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4124885" y="3744158"/>
            <a:ext cx="556625" cy="1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790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1560" y="1131590"/>
            <a:ext cx="8136904" cy="3102965"/>
          </a:xfrm>
          <a:prstGeom prst="rect">
            <a:avLst/>
          </a:prstGeom>
          <a:ln w="25400">
            <a:noFill/>
            <a:prstDash val="dashDot"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  在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梁国，一户姓杨的人家家里有一个九岁的儿子，非常聪明。孔君平来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拜访这个孩子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的父亲，可是父亲不在，于是便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叫孩子出来。孩子为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孔君平端来水果，水果中有杨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梅。孔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君平指着杨梅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对孩子说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：“这是你家的水果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。”孩子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马上回答说：“没听说孔雀是先生您家的鸟。”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93286" y="411510"/>
            <a:ext cx="3024336" cy="64698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sz="3200" smtClean="0">
                <a:latin typeface="宋体" panose="02010600030101010101" pitchFamily="2" charset="-122"/>
                <a:ea typeface="宋体" panose="02010600030101010101" pitchFamily="2" charset="-122"/>
              </a:rPr>
              <a:t>课文大意</a:t>
            </a:r>
            <a:endParaRPr lang="zh-CN" altLang="en-US" sz="3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1011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BJBFB01\Pictures\第二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1">
            <a:extLst>
              <a:ext uri="{FF2B5EF4-FFF2-40B4-BE49-F238E27FC236}">
                <a16:creationId xmlns="" xmlns:a16="http://schemas.microsoft.com/office/drawing/2014/main" id="{06E88223-4167-0746-8818-C83637374A72}"/>
              </a:ext>
            </a:extLst>
          </p:cNvPr>
          <p:cNvSpPr txBox="1"/>
          <p:nvPr/>
        </p:nvSpPr>
        <p:spPr>
          <a:xfrm>
            <a:off x="108000" y="158400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语文 五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年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级 下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册</a:t>
            </a:r>
            <a:endParaRPr kumimoji="1" lang="zh-CN" altLang="en-US" sz="2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35896" y="986400"/>
            <a:ext cx="44671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smtClean="0">
                <a:latin typeface="宋体" panose="02010600030101010101" pitchFamily="2" charset="-122"/>
                <a:ea typeface="宋体" panose="02010600030101010101" pitchFamily="2" charset="-122"/>
              </a:rPr>
              <a:t>杨</a:t>
            </a:r>
            <a:r>
              <a:rPr lang="zh-CN" altLang="en-US" sz="6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氏之子</a:t>
            </a:r>
            <a:endParaRPr lang="en-US" altLang="zh-CN" sz="60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文本框 15"/>
          <p:cNvSpPr>
            <a:spLocks noChangeArrowheads="1"/>
          </p:cNvSpPr>
          <p:nvPr/>
        </p:nvSpPr>
        <p:spPr bwMode="auto">
          <a:xfrm>
            <a:off x="5791498" y="3852471"/>
            <a:ext cx="2816225" cy="715962"/>
          </a:xfrm>
          <a:prstGeom prst="flowChartAlternateProcess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pic>
        <p:nvPicPr>
          <p:cNvPr id="15" name="Picture 2" descr="E:\24春\图\五下题目旁的图处理后\2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2" b="11151"/>
          <a:stretch/>
        </p:blipFill>
        <p:spPr bwMode="auto">
          <a:xfrm>
            <a:off x="1043609" y="2552619"/>
            <a:ext cx="3840593" cy="23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组合 2"/>
          <p:cNvGrpSpPr>
            <a:grpSpLocks/>
          </p:cNvGrpSpPr>
          <p:nvPr/>
        </p:nvGrpSpPr>
        <p:grpSpPr bwMode="auto">
          <a:xfrm>
            <a:off x="2267742" y="981657"/>
            <a:ext cx="1224000" cy="1152000"/>
            <a:chOff x="1683885" y="839170"/>
            <a:chExt cx="1479838" cy="1393194"/>
          </a:xfrm>
        </p:grpSpPr>
        <p:pic>
          <p:nvPicPr>
            <p:cNvPr id="17" name="图片 3"/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5" y="839170"/>
              <a:ext cx="1479838" cy="1393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文本框 6"/>
            <p:cNvSpPr txBox="1">
              <a:spLocks noChangeArrowheads="1"/>
            </p:cNvSpPr>
            <p:nvPr/>
          </p:nvSpPr>
          <p:spPr bwMode="auto">
            <a:xfrm>
              <a:off x="1964956" y="913753"/>
              <a:ext cx="975231" cy="1116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54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21</a:t>
              </a:r>
              <a:endParaRPr kumimoji="1" lang="zh-CN" altLang="en-US" sz="54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09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71600" y="1326261"/>
            <a:ext cx="7272808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故事中人物机智的特点鲜明，主客对话风趣巧妙，说一说：从哪里可以看出杨氏之子的机智？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285746" y="3537736"/>
            <a:ext cx="50045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提示：</a:t>
            </a:r>
            <a:r>
              <a:rPr lang="zh-CN" altLang="en-US" sz="3200" b="1" smtClean="0">
                <a:solidFill>
                  <a:prstClr val="black"/>
                </a:solidFill>
                <a:latin typeface="+mn-ea"/>
              </a:rPr>
              <a:t>关</a:t>
            </a:r>
            <a:r>
              <a:rPr lang="zh-CN" altLang="en-US" sz="3200" b="1">
                <a:solidFill>
                  <a:prstClr val="black"/>
                </a:solidFill>
                <a:latin typeface="+mn-ea"/>
              </a:rPr>
              <a:t>注文中的细节。</a:t>
            </a:r>
            <a:endParaRPr lang="zh-CN" altLang="en-US">
              <a:latin typeface="+mn-ea"/>
            </a:endParaRPr>
          </a:p>
        </p:txBody>
      </p:sp>
      <p:sp>
        <p:nvSpPr>
          <p:cNvPr id="4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34715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品味主客对话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Picture 4" descr="E:\24春\图\杨梅插画元素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7556"/>
            <a:ext cx="120015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220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E:\22春\资源\图片\课本图片\第八单元_页面_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5536" y="339502"/>
            <a:ext cx="8410800" cy="3528392"/>
          </a:xfrm>
          <a:prstGeom prst="roundRect">
            <a:avLst>
              <a:gd name="adj" fmla="val 1039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899592" y="3821552"/>
            <a:ext cx="7704856" cy="112646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    从杨氏之子几乎不假思索就很快作出应答，可以看出他虽年幼，但思维敏捷。</a:t>
            </a:r>
            <a:endParaRPr lang="zh-CN" altLang="en-US" sz="2800" b="1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567909" y="3051442"/>
            <a:ext cx="1694554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圆角矩形标注 16"/>
          <p:cNvSpPr/>
          <p:nvPr/>
        </p:nvSpPr>
        <p:spPr>
          <a:xfrm>
            <a:off x="755576" y="1702792"/>
            <a:ext cx="4977118" cy="578882"/>
          </a:xfrm>
          <a:prstGeom prst="wedgeRoundRectCallout">
            <a:avLst>
              <a:gd name="adj1" fmla="val 24156"/>
              <a:gd name="adj2" fmla="val 96122"/>
              <a:gd name="adj3" fmla="val 16667"/>
            </a:avLst>
          </a:prstGeom>
          <a:solidFill>
            <a:schemeClr val="bg1"/>
          </a:solidFill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latin typeface="+mn-ea"/>
              </a:rPr>
              <a:t>孩子听了这话后有什么反应？</a:t>
            </a:r>
            <a:endParaRPr lang="zh-CN" altLang="en-US" sz="2800" b="1" dirty="0">
              <a:latin typeface="+mn-ea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30986" y="3579862"/>
            <a:ext cx="1160694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6958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259668" y="3400165"/>
            <a:ext cx="4896745" cy="1224136"/>
            <a:chOff x="2531394" y="2859782"/>
            <a:chExt cx="4670660" cy="1224136"/>
          </a:xfrm>
        </p:grpSpPr>
        <p:sp>
          <p:nvSpPr>
            <p:cNvPr id="7" name="云形标注 6"/>
            <p:cNvSpPr/>
            <p:nvPr/>
          </p:nvSpPr>
          <p:spPr>
            <a:xfrm>
              <a:off x="2531394" y="2859782"/>
              <a:ext cx="4261420" cy="1224136"/>
            </a:xfrm>
            <a:prstGeom prst="cloudCallout">
              <a:avLst>
                <a:gd name="adj1" fmla="val -54708"/>
                <a:gd name="adj2" fmla="val -48659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2953582" y="3189396"/>
              <a:ext cx="424847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b="1" smtClean="0">
                  <a:latin typeface="楷体" pitchFamily="49" charset="-122"/>
                  <a:ea typeface="楷体" pitchFamily="49" charset="-122"/>
                </a:rPr>
                <a:t>未闻</a:t>
              </a:r>
              <a:r>
                <a:rPr lang="zh-CN" altLang="en-US" sz="2800" b="1" dirty="0">
                  <a:latin typeface="楷体" pitchFamily="49" charset="-122"/>
                  <a:ea typeface="楷体" pitchFamily="49" charset="-122"/>
                </a:rPr>
                <a:t>孔雀是</a:t>
              </a:r>
              <a:r>
                <a:rPr lang="zh-CN" altLang="en-US" sz="2800" b="1" dirty="0" smtClean="0">
                  <a:latin typeface="楷体" pitchFamily="49" charset="-122"/>
                  <a:ea typeface="楷体" pitchFamily="49" charset="-122"/>
                </a:rPr>
                <a:t>夫子家</a:t>
              </a:r>
              <a:r>
                <a:rPr lang="zh-CN" altLang="en-US" sz="2800" b="1" smtClean="0">
                  <a:latin typeface="楷体" pitchFamily="49" charset="-122"/>
                  <a:ea typeface="楷体" pitchFamily="49" charset="-122"/>
                </a:rPr>
                <a:t>禽。</a:t>
              </a:r>
              <a:endParaRPr lang="zh-CN" altLang="en-US" sz="2800" dirty="0">
                <a:latin typeface="楷体" pitchFamily="49" charset="-122"/>
                <a:ea typeface="楷体" pitchFamily="49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837332" y="1923214"/>
            <a:ext cx="3312368" cy="900680"/>
            <a:chOff x="2699791" y="899323"/>
            <a:chExt cx="3312368" cy="900680"/>
          </a:xfrm>
        </p:grpSpPr>
        <p:sp>
          <p:nvSpPr>
            <p:cNvPr id="6" name="云形标注 5"/>
            <p:cNvSpPr/>
            <p:nvPr/>
          </p:nvSpPr>
          <p:spPr>
            <a:xfrm>
              <a:off x="2699791" y="899323"/>
              <a:ext cx="3312368" cy="900680"/>
            </a:xfrm>
            <a:prstGeom prst="cloudCallout">
              <a:avLst>
                <a:gd name="adj1" fmla="val 79017"/>
                <a:gd name="adj2" fmla="val 6952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3245647" y="1060730"/>
              <a:ext cx="234872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smtClean="0">
                  <a:latin typeface="楷体" pitchFamily="49" charset="-122"/>
                  <a:ea typeface="楷体" pitchFamily="49" charset="-122"/>
                </a:rPr>
                <a:t>此</a:t>
              </a:r>
              <a:r>
                <a:rPr lang="zh-CN" altLang="en-US" sz="2800" b="1" dirty="0">
                  <a:latin typeface="楷体" pitchFamily="49" charset="-122"/>
                  <a:ea typeface="楷体" pitchFamily="49" charset="-122"/>
                </a:rPr>
                <a:t>是君家</a:t>
              </a:r>
              <a:r>
                <a:rPr lang="zh-CN" altLang="en-US" sz="2800" b="1">
                  <a:latin typeface="楷体" pitchFamily="49" charset="-122"/>
                  <a:ea typeface="楷体" pitchFamily="49" charset="-122"/>
                </a:rPr>
                <a:t>果</a:t>
              </a:r>
              <a:r>
                <a:rPr lang="zh-CN" altLang="en-US" sz="2800" b="1" smtClean="0">
                  <a:latin typeface="楷体" pitchFamily="49" charset="-122"/>
                  <a:ea typeface="楷体" pitchFamily="49" charset="-122"/>
                </a:rPr>
                <a:t>。</a:t>
              </a:r>
              <a:endParaRPr lang="zh-CN" altLang="en-US" sz="2800" b="1" dirty="0">
                <a:latin typeface="楷体" pitchFamily="49" charset="-122"/>
                <a:ea typeface="楷体" pitchFamily="49" charset="-122"/>
              </a:endParaRPr>
            </a:p>
          </p:txBody>
        </p:sp>
      </p:grpSp>
      <p:sp>
        <p:nvSpPr>
          <p:cNvPr id="19" name="文本框 11">
            <a:extLst>
              <a:ext uri="{FF2B5EF4-FFF2-40B4-BE49-F238E27FC236}">
                <a16:creationId xmlns="" xmlns:a16="http://schemas.microsoft.com/office/drawing/2014/main" id="{D674E012-A0BB-8043-8DA1-7BC8D461660E}"/>
              </a:ext>
            </a:extLst>
          </p:cNvPr>
          <p:cNvSpPr txBox="1"/>
          <p:nvPr/>
        </p:nvSpPr>
        <p:spPr>
          <a:xfrm>
            <a:off x="902111" y="629609"/>
            <a:ext cx="7483796" cy="12511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 小组讨论：说说主客间的对话有趣在哪里。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259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39552" y="555526"/>
            <a:ext cx="8280920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+mn-ea"/>
              </a:rPr>
              <a:t>    孔君平看到</a:t>
            </a:r>
            <a:r>
              <a:rPr lang="zh-CN" altLang="en-US" sz="2800" b="1" dirty="0">
                <a:latin typeface="+mn-ea"/>
              </a:rPr>
              <a:t>杨梅，联想到孩子</a:t>
            </a:r>
            <a:r>
              <a:rPr lang="zh-CN" altLang="en-US" sz="2800" b="1" dirty="0" smtClean="0">
                <a:latin typeface="+mn-ea"/>
              </a:rPr>
              <a:t>的姓氏，</a:t>
            </a:r>
            <a:r>
              <a:rPr lang="zh-CN" altLang="en-US" sz="2800" b="1" dirty="0">
                <a:latin typeface="+mn-ea"/>
              </a:rPr>
              <a:t>就故意逗孩子：“这是你家的水果。”意思是，你姓杨，它叫杨梅，你们本是一家</a:t>
            </a:r>
            <a:r>
              <a:rPr lang="zh-CN" altLang="en-US" sz="2800" b="1" dirty="0" smtClean="0">
                <a:latin typeface="+mn-ea"/>
              </a:rPr>
              <a:t>嘛！这</a:t>
            </a:r>
            <a:r>
              <a:rPr lang="zh-CN" altLang="en-US" sz="2800" b="1" dirty="0">
                <a:latin typeface="+mn-ea"/>
              </a:rPr>
              <a:t>信手拈来的玩笑话</a:t>
            </a:r>
            <a:r>
              <a:rPr lang="zh-CN" altLang="en-US" sz="2800" b="1" dirty="0" smtClean="0">
                <a:latin typeface="+mn-ea"/>
              </a:rPr>
              <a:t>，很</a:t>
            </a:r>
            <a:r>
              <a:rPr lang="zh-CN" altLang="en-US" sz="2800" b="1" dirty="0">
                <a:latin typeface="+mn-ea"/>
              </a:rPr>
              <a:t>有趣。</a:t>
            </a:r>
          </a:p>
        </p:txBody>
      </p:sp>
      <p:sp>
        <p:nvSpPr>
          <p:cNvPr id="8" name="矩形 7"/>
          <p:cNvSpPr/>
          <p:nvPr/>
        </p:nvSpPr>
        <p:spPr>
          <a:xfrm>
            <a:off x="2223478" y="2635047"/>
            <a:ext cx="4716356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32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杨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氏</a:t>
            </a:r>
            <a:r>
              <a:rPr lang="en-US" altLang="zh-CN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32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杨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梅</a:t>
            </a: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君家果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10150" y="3579862"/>
            <a:ext cx="7106265" cy="1126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再读“此是君家果”，试着读出孔君平话里的风趣与调侃。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645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07502" y="915566"/>
            <a:ext cx="8140962" cy="1574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+mn-ea"/>
              </a:rPr>
              <a:t>    孩子马上听懂了对方是在用姓氏打趣，他想到孔君平的姓氏，又联想到孔雀的第一个字也是孔，便说：“没听说孔雀是您家的鸟。”</a:t>
            </a:r>
            <a:endParaRPr lang="zh-CN" altLang="en-US" sz="2800" b="1" dirty="0">
              <a:latin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836088" y="3067095"/>
            <a:ext cx="5540299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孔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君平</a:t>
            </a: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32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孔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雀</a:t>
            </a:r>
            <a:r>
              <a:rPr lang="en-US" altLang="zh-CN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夫子家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禽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8582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2984351" y="1851670"/>
            <a:ext cx="3152560" cy="500137"/>
          </a:xfrm>
          <a:prstGeom prst="rect">
            <a:avLst/>
          </a:prstGeom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zh-CN" sz="28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孔雀</a:t>
            </a:r>
            <a:r>
              <a:rPr lang="zh-CN" altLang="en-US" sz="28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非</a:t>
            </a:r>
            <a:r>
              <a:rPr lang="zh-CN" altLang="zh-CN" sz="28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夫子</a:t>
            </a:r>
            <a:r>
              <a:rPr lang="zh-CN" altLang="zh-CN" sz="28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家禽。</a:t>
            </a:r>
            <a:endParaRPr lang="zh-CN" altLang="zh-CN" b="1" dirty="0">
              <a:effectLst/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984351" y="2476666"/>
            <a:ext cx="3747889" cy="500137"/>
          </a:xfrm>
          <a:prstGeom prst="rect">
            <a:avLst/>
          </a:prstGeom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未闻孔雀是夫子家禽。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991125" y="3219822"/>
            <a:ext cx="7520336" cy="15748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 smtClean="0">
                <a:latin typeface="+mn-ea"/>
              </a:rPr>
              <a:t>    </a:t>
            </a:r>
            <a:r>
              <a:rPr lang="zh-CN" altLang="en-US" sz="2800" b="1" dirty="0" smtClean="0">
                <a:latin typeface="+mn-ea"/>
              </a:rPr>
              <a:t>第二句既表达出了对“此是君家果”的反驳，而且语气更加</a:t>
            </a:r>
            <a:r>
              <a:rPr lang="zh-CN" altLang="en-US" sz="2800" b="1" dirty="0">
                <a:latin typeface="+mn-ea"/>
              </a:rPr>
              <a:t>委婉</a:t>
            </a:r>
            <a:r>
              <a:rPr lang="zh-CN" altLang="en-US" sz="2800" b="1" dirty="0" smtClean="0">
                <a:latin typeface="+mn-ea"/>
              </a:rPr>
              <a:t>，没有对客人的不尊重，从中可以感受到孩子</a:t>
            </a:r>
            <a:r>
              <a:rPr lang="zh-CN" altLang="en-US" sz="2800" b="1" dirty="0">
                <a:latin typeface="+mn-ea"/>
              </a:rPr>
              <a:t>果</a:t>
            </a:r>
            <a:r>
              <a:rPr lang="zh-CN" altLang="en-US" sz="2800" b="1" dirty="0" smtClean="0">
                <a:latin typeface="+mn-ea"/>
              </a:rPr>
              <a:t>真“甚聪惠”。</a:t>
            </a:r>
            <a:endParaRPr lang="zh-CN" altLang="en-US" sz="2800" b="1" dirty="0">
              <a:latin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3568" y="483518"/>
            <a:ext cx="792088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比一比下面两句话的异同，想一想：为什么孩子不直接说“孔雀非夫子家禽”？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35337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649483"/>
            <a:ext cx="7992888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听了杨氏之子的妙答，孔君平会有什么反应？请展开想象说一说。</a:t>
            </a:r>
            <a:endParaRPr lang="zh-CN" altLang="en-US" sz="3200" b="1" kern="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146" name="Picture 2" descr="E:\各种形象图\公司画图-课件用人物\半身男孩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9662"/>
            <a:ext cx="1231668" cy="1632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E:\各种形象图\公司画图-课件用人物\半身女孩1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048953"/>
            <a:ext cx="1324387" cy="1670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圆角矩形标注 2"/>
          <p:cNvSpPr/>
          <p:nvPr/>
        </p:nvSpPr>
        <p:spPr>
          <a:xfrm>
            <a:off x="1691681" y="2116104"/>
            <a:ext cx="6480719" cy="1008112"/>
          </a:xfrm>
          <a:prstGeom prst="wedgeRoundRectCallout">
            <a:avLst>
              <a:gd name="adj1" fmla="val -52441"/>
              <a:gd name="adj2" fmla="val -10822"/>
              <a:gd name="adj3" fmla="val 16667"/>
            </a:avLst>
          </a:prstGeom>
          <a:noFill/>
          <a:ln w="28575">
            <a:solidFill>
              <a:srgbClr val="7030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孔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君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微微点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头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对杨氏之子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的聪慧赞赏有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加，夸道：“妙，真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妙！”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圆角矩形标注 5"/>
          <p:cNvSpPr/>
          <p:nvPr/>
        </p:nvSpPr>
        <p:spPr>
          <a:xfrm>
            <a:off x="971600" y="3412248"/>
            <a:ext cx="6112332" cy="1174588"/>
          </a:xfrm>
          <a:prstGeom prst="wedgeRoundRectCallout">
            <a:avLst>
              <a:gd name="adj1" fmla="val 55222"/>
              <a:gd name="adj2" fmla="val -3150"/>
              <a:gd name="adj3" fmla="val 16667"/>
            </a:avLst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>
                <a:solidFill>
                  <a:schemeClr val="tx1"/>
                </a:solidFill>
                <a:latin typeface="+mn-ea"/>
              </a:rPr>
              <a:t> </a:t>
            </a:r>
            <a:r>
              <a:rPr lang="zh-CN" altLang="en-US" sz="2400" b="1" smtClean="0">
                <a:solidFill>
                  <a:schemeClr val="tx1"/>
                </a:solidFill>
                <a:latin typeface="+mn-ea"/>
              </a:rPr>
              <a:t>   孔</a:t>
            </a:r>
            <a:r>
              <a:rPr lang="zh-CN" altLang="en-US" sz="2400" b="1">
                <a:solidFill>
                  <a:schemeClr val="tx1"/>
                </a:solidFill>
                <a:latin typeface="+mn-ea"/>
              </a:rPr>
              <a:t>君平眼神</a:t>
            </a:r>
            <a:r>
              <a:rPr lang="zh-CN" altLang="en-US" sz="2400" b="1" smtClean="0">
                <a:solidFill>
                  <a:schemeClr val="tx1"/>
                </a:solidFill>
                <a:latin typeface="+mn-ea"/>
              </a:rPr>
              <a:t>中流</a:t>
            </a:r>
            <a:r>
              <a:rPr lang="zh-CN" altLang="en-US" sz="2400" b="1">
                <a:solidFill>
                  <a:schemeClr val="tx1"/>
                </a:solidFill>
                <a:latin typeface="+mn-ea"/>
              </a:rPr>
              <a:t>露出惊</a:t>
            </a:r>
            <a:r>
              <a:rPr lang="zh-CN" altLang="en-US" sz="2400" b="1" smtClean="0">
                <a:solidFill>
                  <a:schemeClr val="tx1"/>
                </a:solidFill>
                <a:latin typeface="+mn-ea"/>
              </a:rPr>
              <a:t>讶</a:t>
            </a:r>
            <a:r>
              <a:rPr lang="zh-CN" altLang="en-US" sz="2400" b="1">
                <a:solidFill>
                  <a:schemeClr val="tx1"/>
                </a:solidFill>
                <a:latin typeface="+mn-ea"/>
              </a:rPr>
              <a:t>，</a:t>
            </a:r>
            <a:r>
              <a:rPr lang="zh-CN" altLang="en-US" sz="2400" b="1" smtClean="0">
                <a:solidFill>
                  <a:schemeClr val="tx1"/>
                </a:solidFill>
                <a:latin typeface="+mn-ea"/>
              </a:rPr>
              <a:t>没</a:t>
            </a:r>
            <a:r>
              <a:rPr lang="zh-CN" altLang="en-US" sz="2400" b="1">
                <a:solidFill>
                  <a:schemeClr val="tx1"/>
                </a:solidFill>
                <a:latin typeface="+mn-ea"/>
              </a:rPr>
              <a:t>想到一个孩子的思维竟如此敏</a:t>
            </a:r>
            <a:r>
              <a:rPr lang="zh-CN" altLang="en-US" sz="2400" b="1" smtClean="0">
                <a:solidFill>
                  <a:schemeClr val="tx1"/>
                </a:solidFill>
                <a:latin typeface="+mn-ea"/>
              </a:rPr>
              <a:t>捷，语</a:t>
            </a:r>
            <a:r>
              <a:rPr lang="zh-CN" altLang="en-US" sz="2400" b="1">
                <a:solidFill>
                  <a:schemeClr val="tx1"/>
                </a:solidFill>
                <a:latin typeface="+mn-ea"/>
              </a:rPr>
              <a:t>言是如此机智巧</a:t>
            </a:r>
            <a:r>
              <a:rPr lang="zh-CN" altLang="en-US" sz="2400" b="1" smtClean="0">
                <a:solidFill>
                  <a:schemeClr val="tx1"/>
                </a:solidFill>
                <a:latin typeface="+mn-ea"/>
              </a:rPr>
              <a:t>妙。</a:t>
            </a:r>
            <a:endParaRPr lang="zh-CN" altLang="en-US" sz="2400" b="1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65065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9592" y="1059582"/>
            <a:ext cx="756084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723900">
              <a:lnSpc>
                <a:spcPct val="150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孔君平的玩笑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话信手拈来，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幽默风趣；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而杨氏之子年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方九岁就能妙语应答，难怪作者夸他“甚聪惠”。这就是语言的精妙和智慧啊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！</a:t>
            </a:r>
            <a:endParaRPr lang="en-US" altLang="zh-CN" sz="36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0099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251520" y="161252"/>
            <a:ext cx="2622277" cy="786109"/>
            <a:chOff x="4528511" y="2205925"/>
            <a:chExt cx="2622277" cy="786109"/>
          </a:xfrm>
        </p:grpSpPr>
        <p:grpSp>
          <p:nvGrpSpPr>
            <p:cNvPr id="19" name="组合 18"/>
            <p:cNvGrpSpPr/>
            <p:nvPr/>
          </p:nvGrpSpPr>
          <p:grpSpPr>
            <a:xfrm>
              <a:off x="4528511" y="2205925"/>
              <a:ext cx="2622277" cy="786109"/>
              <a:chOff x="4977731" y="2886237"/>
              <a:chExt cx="2622277" cy="786109"/>
            </a:xfrm>
          </p:grpSpPr>
          <p:sp>
            <p:nvSpPr>
              <p:cNvPr id="21" name="流程图: 离页连接符 1"/>
              <p:cNvSpPr/>
              <p:nvPr/>
            </p:nvSpPr>
            <p:spPr>
              <a:xfrm>
                <a:off x="5481788" y="2962111"/>
                <a:ext cx="2118220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20" name="矩形 19"/>
            <p:cNvSpPr/>
            <p:nvPr/>
          </p:nvSpPr>
          <p:spPr>
            <a:xfrm>
              <a:off x="5320600" y="2355834"/>
              <a:ext cx="1656184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</a:t>
              </a: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一读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963695" y="1491630"/>
            <a:ext cx="7280713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再次朗读课文，读出主客间对话的风趣。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251520" y="161252"/>
            <a:ext cx="2622277" cy="786109"/>
            <a:chOff x="4528511" y="2205925"/>
            <a:chExt cx="2622277" cy="786109"/>
          </a:xfrm>
        </p:grpSpPr>
        <p:grpSp>
          <p:nvGrpSpPr>
            <p:cNvPr id="19" name="组合 18"/>
            <p:cNvGrpSpPr/>
            <p:nvPr/>
          </p:nvGrpSpPr>
          <p:grpSpPr>
            <a:xfrm>
              <a:off x="4528511" y="2205925"/>
              <a:ext cx="2622277" cy="786109"/>
              <a:chOff x="4977731" y="2886237"/>
              <a:chExt cx="2622277" cy="786109"/>
            </a:xfrm>
          </p:grpSpPr>
          <p:sp>
            <p:nvSpPr>
              <p:cNvPr id="21" name="流程图: 离页连接符 1"/>
              <p:cNvSpPr/>
              <p:nvPr/>
            </p:nvSpPr>
            <p:spPr>
              <a:xfrm>
                <a:off x="5481788" y="2962111"/>
                <a:ext cx="2118220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20" name="矩形 19"/>
            <p:cNvSpPr/>
            <p:nvPr/>
          </p:nvSpPr>
          <p:spPr>
            <a:xfrm>
              <a:off x="5320600" y="2355834"/>
              <a:ext cx="1656184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背</a:t>
              </a: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一背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755576" y="1203598"/>
            <a:ext cx="7712761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抓住文中的关键语句，如两人的对话，反复朗读，在体会人物的机智风趣并留下深刻印象后，再熟读课文，直至背诵下来。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751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24春\图\世说新语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463" y="804137"/>
            <a:ext cx="2442847" cy="3783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611560" y="1357026"/>
            <a:ext cx="5184576" cy="275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+mn-ea"/>
              </a:rPr>
              <a:t>    这本书选</a:t>
            </a:r>
            <a:r>
              <a:rPr lang="zh-CN" altLang="en-US" sz="2400" b="1">
                <a:latin typeface="+mn-ea"/>
              </a:rPr>
              <a:t>录了</a:t>
            </a:r>
            <a:r>
              <a:rPr lang="en-US" altLang="zh-CN" sz="2400" b="1">
                <a:latin typeface="+mn-ea"/>
              </a:rPr>
              <a:t>《</a:t>
            </a:r>
            <a:r>
              <a:rPr lang="zh-CN" altLang="en-US" sz="2400" b="1">
                <a:latin typeface="+mn-ea"/>
              </a:rPr>
              <a:t>世说新语</a:t>
            </a:r>
            <a:r>
              <a:rPr lang="en-US" altLang="zh-CN" sz="2400" b="1">
                <a:latin typeface="+mn-ea"/>
              </a:rPr>
              <a:t>》</a:t>
            </a:r>
            <a:r>
              <a:rPr lang="zh-CN" altLang="en-US" sz="2400" b="1">
                <a:latin typeface="+mn-ea"/>
              </a:rPr>
              <a:t>中的经典章节，主体内容包括正文、注释、译文和解读四个部分</a:t>
            </a:r>
            <a:r>
              <a:rPr lang="zh-CN" altLang="en-US" sz="2400" b="1" smtClean="0">
                <a:latin typeface="+mn-ea"/>
              </a:rPr>
              <a:t>。书的最</a:t>
            </a:r>
            <a:r>
              <a:rPr lang="zh-CN" altLang="en-US" sz="2400" b="1">
                <a:latin typeface="+mn-ea"/>
              </a:rPr>
              <a:t>后设置了独特的“阅读（备考）方案”，帮助读者了解魏晋时代的社会和文化背景，熟悉</a:t>
            </a:r>
            <a:r>
              <a:rPr lang="en-US" altLang="zh-CN" sz="2400" b="1">
                <a:latin typeface="+mn-ea"/>
              </a:rPr>
              <a:t>《</a:t>
            </a:r>
            <a:r>
              <a:rPr lang="zh-CN" altLang="en-US" sz="2400" b="1">
                <a:latin typeface="+mn-ea"/>
              </a:rPr>
              <a:t>世说新语</a:t>
            </a:r>
            <a:r>
              <a:rPr lang="en-US" altLang="zh-CN" sz="2400" b="1">
                <a:latin typeface="+mn-ea"/>
              </a:rPr>
              <a:t>》</a:t>
            </a:r>
            <a:r>
              <a:rPr lang="zh-CN" altLang="en-US" sz="2400" b="1">
                <a:latin typeface="+mn-ea"/>
              </a:rPr>
              <a:t>的人物故</a:t>
            </a:r>
            <a:r>
              <a:rPr lang="zh-CN" altLang="en-US" sz="2400" b="1" smtClean="0">
                <a:latin typeface="+mn-ea"/>
              </a:rPr>
              <a:t>事。</a:t>
            </a:r>
            <a:endParaRPr lang="zh-CN" altLang="en-US" sz="2400" b="1">
              <a:latin typeface="+mn-ea"/>
            </a:endParaRPr>
          </a:p>
        </p:txBody>
      </p:sp>
      <p:pic>
        <p:nvPicPr>
          <p:cNvPr id="17" name="Picture 2" descr="C:\Users\Administrator\AppData\Roaming\Tencent\Users\365228207\QQ\WinTemp\RichOle\[Y@78A{G{0V23YFNDWS~X0I.pn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3677" y="195486"/>
            <a:ext cx="1041508" cy="833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文本框 15">
            <a:extLst>
              <a:ext uri="{FF2B5EF4-FFF2-40B4-BE49-F238E27FC236}">
                <a16:creationId xmlns:a16="http://schemas.microsoft.com/office/drawing/2014/main" xmlns="" id="{A0D678E2-B771-5D5A-6661-F5FB201ED77E}"/>
              </a:ext>
            </a:extLst>
          </p:cNvPr>
          <p:cNvSpPr txBox="1"/>
          <p:nvPr/>
        </p:nvSpPr>
        <p:spPr>
          <a:xfrm>
            <a:off x="1741681" y="387370"/>
            <a:ext cx="45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zh-CN" altLang="en-US" sz="36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课外</a:t>
            </a:r>
            <a:r>
              <a:rPr kumimoji="1"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书屋</a:t>
            </a:r>
            <a:endParaRPr kumimoji="1"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5">
            <a:extLst>
              <a:ext uri="{FF2B5EF4-FFF2-40B4-BE49-F238E27FC236}">
                <a16:creationId xmlns="" xmlns:a16="http://schemas.microsoft.com/office/drawing/2014/main" id="{A0D678E2-B771-5D5A-6661-F5FB201ED77E}"/>
              </a:ext>
            </a:extLst>
          </p:cNvPr>
          <p:cNvSpPr txBox="1"/>
          <p:nvPr/>
        </p:nvSpPr>
        <p:spPr>
          <a:xfrm>
            <a:off x="1624334" y="244127"/>
            <a:ext cx="1723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49542" y="244122"/>
            <a:ext cx="974792" cy="733774"/>
            <a:chOff x="792212" y="2620385"/>
            <a:chExt cx="974792" cy="73377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12" y="2725138"/>
              <a:ext cx="832122" cy="629021"/>
            </a:xfrm>
            <a:prstGeom prst="rect">
              <a:avLst/>
            </a:prstGeom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5929" y="2620385"/>
              <a:ext cx="551075" cy="549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TextBox 5"/>
          <p:cNvSpPr txBox="1"/>
          <p:nvPr/>
        </p:nvSpPr>
        <p:spPr>
          <a:xfrm>
            <a:off x="628163" y="987574"/>
            <a:ext cx="81203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一、读句子，根据拼音写生字或给生字选择正确读音。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3558" y="2293473"/>
            <a:ext cx="7954906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1.</a:t>
            </a:r>
            <a:r>
              <a:rPr lang="en-US" altLang="zh-CN" sz="2800" b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liáng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（    ）国杨氏子九岁，甚聪惠。</a:t>
            </a:r>
            <a:endParaRPr lang="en-US" altLang="zh-CN" sz="2800" b="1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2.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孔君平诣（</a:t>
            </a:r>
            <a:r>
              <a:rPr lang="en-US" altLang="zh-CN" sz="2800" b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zhǐ  yì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）其父，父不在，乃呼儿出。</a:t>
            </a:r>
            <a:endParaRPr lang="en-US" altLang="zh-CN" sz="2800" b="1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3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未闻孔雀是夫子家</a:t>
            </a:r>
            <a:r>
              <a:rPr lang="en-US" altLang="zh-CN" sz="2800" b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qín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（    ）。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076056" y="3382707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禽</a:t>
            </a: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486099" y="2293473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梁</a:t>
            </a: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620398" y="3038242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√</a:t>
            </a:r>
            <a:endParaRPr lang="zh-CN" altLang="en-US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314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00486" y="689703"/>
            <a:ext cx="78322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二、下列句子的停顿划分有误的一项是（   ）。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5492" y="2094972"/>
            <a:ext cx="7954906" cy="216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A.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孔君平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诣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其父，父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不在，乃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呼儿出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2800" b="1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B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孔指以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示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儿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曰：“此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是君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家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果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。”</a:t>
            </a:r>
            <a:endParaRPr lang="en-US" altLang="zh-CN" sz="2800" b="1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C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儿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应声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答曰：“未闻孔雀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是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夫子家禽。”</a:t>
            </a:r>
          </a:p>
          <a:p>
            <a:pPr>
              <a:lnSpc>
                <a:spcPct val="120000"/>
              </a:lnSpc>
            </a:pP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D.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梁国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杨氏子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九岁，甚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聪惠。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03648" y="1202296"/>
            <a:ext cx="4587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32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1">
      <a:majorFont>
        <a:latin typeface="Impact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20000"/>
            <a:lumOff val="80000"/>
          </a:schemeClr>
        </a:solidFill>
        <a:ln w="9525">
          <a:solidFill>
            <a:schemeClr val="accent3"/>
          </a:solidFill>
        </a:ln>
        <a:effectLst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2161</Words>
  <Application>Microsoft Office PowerPoint</Application>
  <PresentationFormat>全屏显示(16:9)</PresentationFormat>
  <Paragraphs>142</Paragraphs>
  <Slides>40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1" baseType="lpstr">
      <vt:lpstr>Arial</vt:lpstr>
      <vt:lpstr>宋体</vt:lpstr>
      <vt:lpstr>TeamViewer15</vt:lpstr>
      <vt:lpstr>微软雅黑</vt:lpstr>
      <vt:lpstr>Calibri</vt:lpstr>
      <vt:lpstr>楷体</vt:lpstr>
      <vt:lpstr>仿宋</vt:lpstr>
      <vt:lpstr>汉语拼音</vt:lpstr>
      <vt:lpstr>Times New Roman</vt:lpstr>
      <vt:lpstr>黑体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97</cp:revision>
  <dcterms:created xsi:type="dcterms:W3CDTF">2017-03-17T02:28:00Z</dcterms:created>
  <dcterms:modified xsi:type="dcterms:W3CDTF">2024-12-16T06:46:53Z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2052-10.1.0.7401</vt:lpwstr>
  </property>
</Properties>
</file>