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6" r:id="rId1"/>
  </p:sldMasterIdLst>
  <p:notesMasterIdLst>
    <p:notesMasterId r:id="rId9"/>
  </p:notesMasterIdLst>
  <p:handoutMasterIdLst>
    <p:handoutMasterId r:id="rId10"/>
  </p:handoutMasterIdLst>
  <p:sldIdLst>
    <p:sldId id="317" r:id="rId2"/>
    <p:sldId id="316" r:id="rId3"/>
    <p:sldId id="318" r:id="rId4"/>
    <p:sldId id="321" r:id="rId5"/>
    <p:sldId id="319" r:id="rId6"/>
    <p:sldId id="320" r:id="rId7"/>
    <p:sldId id="263" r:id="rId8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618" y="-24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-2820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3DE20E-D4C3-447A-8A0B-155F9B55DB3B}" type="datetimeFigureOut">
              <a:rPr lang="zh-CN" altLang="en-US" smtClean="0"/>
              <a:t>2021/12/22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15DD3B-43F7-4CCF-B8EB-70AA5820A14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93763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BC1909-AFC1-4DCB-8CBE-C58DF10A5F52}" type="datetimeFigureOut">
              <a:rPr lang="zh-CN" altLang="en-US" smtClean="0"/>
              <a:t>2021/12/22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BBCDE-EC30-4F58-8CA8-98D3AFDDD4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2855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>
                <a:solidFill>
                  <a:prstClr val="black"/>
                </a:solidFill>
              </a:rPr>
              <a:pPr/>
              <a:t>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45954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9635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8571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microsoft.com/office/2007/relationships/hdphoto" Target="../media/hdphoto5.wdp"/><Relationship Id="rId3" Type="http://schemas.openxmlformats.org/officeDocument/2006/relationships/theme" Target="../theme/theme1.xml"/><Relationship Id="rId7" Type="http://schemas.microsoft.com/office/2007/relationships/hdphoto" Target="../media/hdphoto2.wdp"/><Relationship Id="rId12" Type="http://schemas.openxmlformats.org/officeDocument/2006/relationships/image" Target="../media/image5.png"/><Relationship Id="rId17" Type="http://schemas.microsoft.com/office/2007/relationships/hdphoto" Target="../media/hdphoto7.wdp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5" Type="http://schemas.microsoft.com/office/2007/relationships/hdphoto" Target="../media/hdphoto6.wdp"/><Relationship Id="rId10" Type="http://schemas.openxmlformats.org/officeDocument/2006/relationships/image" Target="../media/image4.png"/><Relationship Id="rId4" Type="http://schemas.openxmlformats.org/officeDocument/2006/relationships/image" Target="../media/image1.png"/><Relationship Id="rId9" Type="http://schemas.microsoft.com/office/2007/relationships/hdphoto" Target="../media/hdphoto3.wdp"/><Relationship Id="rId14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B050">
            <a:alpha val="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/>
        </p:nvGrpSpPr>
        <p:grpSpPr>
          <a:xfrm>
            <a:off x="-61722" y="4835193"/>
            <a:ext cx="2996392" cy="293449"/>
            <a:chOff x="125217" y="2068164"/>
            <a:chExt cx="9418733" cy="1704975"/>
          </a:xfrm>
        </p:grpSpPr>
        <p:pic>
          <p:nvPicPr>
            <p:cNvPr id="7" name="Picture 3" descr="C:\Users\Administrator\AppData\Roaming\Tencent\Users\516595749\QQ\WinTemp\RichOle\Y4B5A0ON(EEJSY6KUEY9A[L.png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98137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217" y="2187227"/>
              <a:ext cx="1714500" cy="1533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4" descr="C:\Users\Administrator\AppData\Roaming\Tencent\Users\516595749\QQ\WinTemp\RichOle\9I38U4CY]B9~FA[~O8OGCJJ.png"/>
            <p:cNvPicPr>
              <a:picLocks noChangeAspect="1" noChangeArrowheads="1"/>
            </p:cNvPicPr>
            <p:nvPr userDrawn="1"/>
          </p:nvPicPr>
          <p:blipFill>
            <a:blip r:embed="rId6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6509" b="98817" l="5143" r="96000">
                          <a14:foregroundMark x1="13714" y1="50296" x2="22286" y2="5680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0989" y="2149126"/>
              <a:ext cx="1666875" cy="16097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5" descr="C:\Users\Administrator\AppData\Roaming\Tencent\Users\516595749\QQ\WinTemp\RichOle\T5]2THTWD5T864IS5%@_}]O.png"/>
            <p:cNvPicPr>
              <a:picLocks noChangeAspect="1" noChangeArrowheads="1"/>
            </p:cNvPicPr>
            <p:nvPr userDrawn="1"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2632" b="94737" l="4706" r="95294">
                          <a14:foregroundMark x1="39412" y1="26974" x2="39412" y2="26974"/>
                          <a14:foregroundMark x1="52941" y1="18421" x2="52941" y2="18421"/>
                          <a14:foregroundMark x1="53529" y1="31579" x2="53529" y2="31579"/>
                          <a14:foregroundMark x1="72941" y1="24342" x2="72941" y2="24342"/>
                          <a14:foregroundMark x1="87647" y1="40789" x2="87647" y2="4078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38639" y="2196751"/>
              <a:ext cx="1619250" cy="1447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6" descr="C:\Users\Administrator\AppData\Roaming\Tencent\Users\516595749\QQ\WinTemp\RichOle\CYC`35[~8)JURIQI8~BQF@P.png"/>
            <p:cNvPicPr>
              <a:picLocks noChangeAspect="1" noChangeArrowheads="1"/>
            </p:cNvPicPr>
            <p:nvPr userDrawn="1"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9467" b="97633" l="9938" r="89441">
                          <a14:foregroundMark x1="83230" y1="55621" x2="83230" y2="55621"/>
                          <a14:foregroundMark x1="72050" y1="27219" x2="72050" y2="27219"/>
                          <a14:foregroundMark x1="54037" y1="21302" x2="54037" y2="21302"/>
                          <a14:foregroundMark x1="36646" y1="25444" x2="36646" y2="25444"/>
                          <a14:foregroundMark x1="22981" y1="43195" x2="22981" y2="4319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5114" y="2068164"/>
              <a:ext cx="1533525" cy="16097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7" descr="C:\Users\Administrator\AppData\Roaming\Tencent\Users\516595749\QQ\WinTemp\RichOle\FT4}$DB0XKLJSS4@{A2Q8SF.png"/>
            <p:cNvPicPr>
              <a:picLocks noChangeAspect="1" noChangeArrowheads="1"/>
            </p:cNvPicPr>
            <p:nvPr userDrawn="1"/>
          </p:nvPicPr>
          <p:blipFill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0" b="98182" l="575" r="96552">
                          <a14:foregroundMark x1="10920" y1="44848" x2="16092" y2="56970"/>
                          <a14:foregroundMark x1="53448" y1="12121" x2="49425" y2="26667"/>
                          <a14:foregroundMark x1="64368" y1="17576" x2="63218" y2="3212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47764" y="2187226"/>
              <a:ext cx="1657350" cy="15716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8" descr="C:\Users\Administrator\AppData\Roaming\Tencent\Users\516595749\QQ\WinTemp\RichOle\O(N%F~RM[XLI}4EWC4QGD}H.png"/>
            <p:cNvPicPr>
              <a:picLocks noChangeAspect="1" noChangeArrowheads="1"/>
            </p:cNvPicPr>
            <p:nvPr userDrawn="1"/>
          </p:nvPicPr>
          <p:blipFill>
            <a:blip r:embed="rId14" cstate="print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5587" b="95531" l="2841" r="95455">
                          <a14:foregroundMark x1="35795" y1="34078" x2="35795" y2="34078"/>
                          <a14:foregroundMark x1="54545" y1="28492" x2="54545" y2="28492"/>
                          <a14:foregroundMark x1="69886" y1="28492" x2="69886" y2="28492"/>
                          <a14:foregroundMark x1="86364" y1="40782" x2="86364" y2="4078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67550" y="2068164"/>
              <a:ext cx="1676400" cy="17049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3" name="组合 12"/>
          <p:cNvGrpSpPr/>
          <p:nvPr userDrawn="1"/>
        </p:nvGrpSpPr>
        <p:grpSpPr>
          <a:xfrm>
            <a:off x="3087776" y="4844209"/>
            <a:ext cx="2996392" cy="293449"/>
            <a:chOff x="125217" y="2068164"/>
            <a:chExt cx="9418733" cy="1704975"/>
          </a:xfrm>
        </p:grpSpPr>
        <p:pic>
          <p:nvPicPr>
            <p:cNvPr id="14" name="Picture 3" descr="C:\Users\Administrator\AppData\Roaming\Tencent\Users\516595749\QQ\WinTemp\RichOle\Y4B5A0ON(EEJSY6KUEY9A[L.png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98137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217" y="2187227"/>
              <a:ext cx="1714500" cy="1533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4" descr="C:\Users\Administrator\AppData\Roaming\Tencent\Users\516595749\QQ\WinTemp\RichOle\9I38U4CY]B9~FA[~O8OGCJJ.png"/>
            <p:cNvPicPr>
              <a:picLocks noChangeAspect="1" noChangeArrowheads="1"/>
            </p:cNvPicPr>
            <p:nvPr userDrawn="1"/>
          </p:nvPicPr>
          <p:blipFill>
            <a:blip r:embed="rId6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6509" b="98817" l="5143" r="96000">
                          <a14:foregroundMark x1="13714" y1="50296" x2="22286" y2="5680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0989" y="2149126"/>
              <a:ext cx="1666875" cy="16097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5" descr="C:\Users\Administrator\AppData\Roaming\Tencent\Users\516595749\QQ\WinTemp\RichOle\T5]2THTWD5T864IS5%@_}]O.png"/>
            <p:cNvPicPr>
              <a:picLocks noChangeAspect="1" noChangeArrowheads="1"/>
            </p:cNvPicPr>
            <p:nvPr userDrawn="1"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2632" b="94737" l="4706" r="95294">
                          <a14:foregroundMark x1="39412" y1="26974" x2="39412" y2="26974"/>
                          <a14:foregroundMark x1="52941" y1="18421" x2="52941" y2="18421"/>
                          <a14:foregroundMark x1="53529" y1="31579" x2="53529" y2="31579"/>
                          <a14:foregroundMark x1="72941" y1="24342" x2="72941" y2="24342"/>
                          <a14:foregroundMark x1="87647" y1="40789" x2="87647" y2="4078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38639" y="2196751"/>
              <a:ext cx="1619250" cy="1447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6" descr="C:\Users\Administrator\AppData\Roaming\Tencent\Users\516595749\QQ\WinTemp\RichOle\CYC`35[~8)JURIQI8~BQF@P.png"/>
            <p:cNvPicPr>
              <a:picLocks noChangeAspect="1" noChangeArrowheads="1"/>
            </p:cNvPicPr>
            <p:nvPr userDrawn="1"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9467" b="97633" l="9938" r="89441">
                          <a14:foregroundMark x1="83230" y1="55621" x2="83230" y2="55621"/>
                          <a14:foregroundMark x1="72050" y1="27219" x2="72050" y2="27219"/>
                          <a14:foregroundMark x1="54037" y1="21302" x2="54037" y2="21302"/>
                          <a14:foregroundMark x1="36646" y1="25444" x2="36646" y2="25444"/>
                          <a14:foregroundMark x1="22981" y1="43195" x2="22981" y2="4319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5114" y="2068164"/>
              <a:ext cx="1533525" cy="16097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7" descr="C:\Users\Administrator\AppData\Roaming\Tencent\Users\516595749\QQ\WinTemp\RichOle\FT4}$DB0XKLJSS4@{A2Q8SF.png"/>
            <p:cNvPicPr>
              <a:picLocks noChangeAspect="1" noChangeArrowheads="1"/>
            </p:cNvPicPr>
            <p:nvPr userDrawn="1"/>
          </p:nvPicPr>
          <p:blipFill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0" b="98182" l="575" r="96552">
                          <a14:foregroundMark x1="10920" y1="44848" x2="16092" y2="56970"/>
                          <a14:foregroundMark x1="53448" y1="12121" x2="49425" y2="26667"/>
                          <a14:foregroundMark x1="64368" y1="17576" x2="63218" y2="3212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47764" y="2187226"/>
              <a:ext cx="1657350" cy="15716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8" descr="C:\Users\Administrator\AppData\Roaming\Tencent\Users\516595749\QQ\WinTemp\RichOle\O(N%F~RM[XLI}4EWC4QGD}H.png"/>
            <p:cNvPicPr>
              <a:picLocks noChangeAspect="1" noChangeArrowheads="1"/>
            </p:cNvPicPr>
            <p:nvPr userDrawn="1"/>
          </p:nvPicPr>
          <p:blipFill>
            <a:blip r:embed="rId16" cstate="print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ackgroundRemoval t="5587" b="95531" l="2841" r="95455">
                          <a14:foregroundMark x1="35795" y1="34078" x2="35795" y2="34078"/>
                          <a14:foregroundMark x1="54545" y1="28492" x2="54545" y2="28492"/>
                          <a14:foregroundMark x1="69886" y1="28492" x2="69886" y2="28492"/>
                          <a14:foregroundMark x1="86364" y1="40782" x2="86364" y2="4078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67550" y="2068164"/>
              <a:ext cx="1676400" cy="17049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0" name="组合 19"/>
          <p:cNvGrpSpPr/>
          <p:nvPr userDrawn="1"/>
        </p:nvGrpSpPr>
        <p:grpSpPr>
          <a:xfrm>
            <a:off x="6147608" y="4835193"/>
            <a:ext cx="2996392" cy="293449"/>
            <a:chOff x="125217" y="2068164"/>
            <a:chExt cx="9418733" cy="1704975"/>
          </a:xfrm>
        </p:grpSpPr>
        <p:pic>
          <p:nvPicPr>
            <p:cNvPr id="21" name="Picture 3" descr="C:\Users\Administrator\AppData\Roaming\Tencent\Users\516595749\QQ\WinTemp\RichOle\Y4B5A0ON(EEJSY6KUEY9A[L.png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98137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217" y="2187227"/>
              <a:ext cx="1714500" cy="1533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4" descr="C:\Users\Administrator\AppData\Roaming\Tencent\Users\516595749\QQ\WinTemp\RichOle\9I38U4CY]B9~FA[~O8OGCJJ.png"/>
            <p:cNvPicPr>
              <a:picLocks noChangeAspect="1" noChangeArrowheads="1"/>
            </p:cNvPicPr>
            <p:nvPr userDrawn="1"/>
          </p:nvPicPr>
          <p:blipFill>
            <a:blip r:embed="rId6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6509" b="98817" l="5143" r="96000">
                          <a14:foregroundMark x1="13714" y1="50296" x2="22286" y2="5680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0989" y="2149126"/>
              <a:ext cx="1666875" cy="16097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5" descr="C:\Users\Administrator\AppData\Roaming\Tencent\Users\516595749\QQ\WinTemp\RichOle\T5]2THTWD5T864IS5%@_}]O.png"/>
            <p:cNvPicPr>
              <a:picLocks noChangeAspect="1" noChangeArrowheads="1"/>
            </p:cNvPicPr>
            <p:nvPr userDrawn="1"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2632" b="94737" l="4706" r="95294">
                          <a14:foregroundMark x1="39412" y1="26974" x2="39412" y2="26974"/>
                          <a14:foregroundMark x1="52941" y1="18421" x2="52941" y2="18421"/>
                          <a14:foregroundMark x1="53529" y1="31579" x2="53529" y2="31579"/>
                          <a14:foregroundMark x1="72941" y1="24342" x2="72941" y2="24342"/>
                          <a14:foregroundMark x1="87647" y1="40789" x2="87647" y2="4078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38639" y="2196751"/>
              <a:ext cx="1619250" cy="1447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6" descr="C:\Users\Administrator\AppData\Roaming\Tencent\Users\516595749\QQ\WinTemp\RichOle\CYC`35[~8)JURIQI8~BQF@P.png"/>
            <p:cNvPicPr>
              <a:picLocks noChangeAspect="1" noChangeArrowheads="1"/>
            </p:cNvPicPr>
            <p:nvPr userDrawn="1"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9467" b="97633" l="9938" r="89441">
                          <a14:foregroundMark x1="83230" y1="55621" x2="83230" y2="55621"/>
                          <a14:foregroundMark x1="72050" y1="27219" x2="72050" y2="27219"/>
                          <a14:foregroundMark x1="54037" y1="21302" x2="54037" y2="21302"/>
                          <a14:foregroundMark x1="36646" y1="25444" x2="36646" y2="25444"/>
                          <a14:foregroundMark x1="22981" y1="43195" x2="22981" y2="4319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5114" y="2068164"/>
              <a:ext cx="1533525" cy="16097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7" descr="C:\Users\Administrator\AppData\Roaming\Tencent\Users\516595749\QQ\WinTemp\RichOle\FT4}$DB0XKLJSS4@{A2Q8SF.png"/>
            <p:cNvPicPr>
              <a:picLocks noChangeAspect="1" noChangeArrowheads="1"/>
            </p:cNvPicPr>
            <p:nvPr userDrawn="1"/>
          </p:nvPicPr>
          <p:blipFill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0" b="98182" l="575" r="96552">
                          <a14:foregroundMark x1="10920" y1="44848" x2="16092" y2="56970"/>
                          <a14:foregroundMark x1="53448" y1="12121" x2="49425" y2="26667"/>
                          <a14:foregroundMark x1="64368" y1="17576" x2="63218" y2="3212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47764" y="2187226"/>
              <a:ext cx="1657350" cy="15716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8" descr="C:\Users\Administrator\AppData\Roaming\Tencent\Users\516595749\QQ\WinTemp\RichOle\O(N%F~RM[XLI}4EWC4QGD}H.png"/>
            <p:cNvPicPr>
              <a:picLocks noChangeAspect="1" noChangeArrowheads="1"/>
            </p:cNvPicPr>
            <p:nvPr userDrawn="1"/>
          </p:nvPicPr>
          <p:blipFill>
            <a:blip r:embed="rId16" cstate="print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ackgroundRemoval t="5587" b="95531" l="2841" r="95455">
                          <a14:foregroundMark x1="35795" y1="34078" x2="35795" y2="34078"/>
                          <a14:foregroundMark x1="54545" y1="28492" x2="54545" y2="28492"/>
                          <a14:foregroundMark x1="69886" y1="28492" x2="69886" y2="28492"/>
                          <a14:foregroundMark x1="86364" y1="40782" x2="86364" y2="4078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67550" y="2068164"/>
              <a:ext cx="1676400" cy="17049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98479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0" y="103733"/>
            <a:ext cx="3419872" cy="307777"/>
            <a:chOff x="-36512" y="134511"/>
            <a:chExt cx="2771800" cy="307777"/>
          </a:xfrm>
        </p:grpSpPr>
        <p:sp>
          <p:nvSpPr>
            <p:cNvPr id="11" name="矩形 10">
              <a:extLst>
                <a:ext uri="{FF2B5EF4-FFF2-40B4-BE49-F238E27FC236}">
                  <a16:creationId xmlns="" xmlns:a16="http://schemas.microsoft.com/office/drawing/2014/main" id="{CD184A55-3423-F349-98B8-52F211EB9433}"/>
                </a:ext>
              </a:extLst>
            </p:cNvPr>
            <p:cNvSpPr/>
            <p:nvPr/>
          </p:nvSpPr>
          <p:spPr>
            <a:xfrm flipH="1">
              <a:off x="-36512" y="159510"/>
              <a:ext cx="2771800" cy="252000"/>
            </a:xfrm>
            <a:prstGeom prst="rect">
              <a:avLst/>
            </a:prstGeom>
            <a:gradFill flip="none" rotWithShape="1">
              <a:gsLst>
                <a:gs pos="40000">
                  <a:sysClr val="window" lastClr="FFFFFF"/>
                </a:gs>
                <a:gs pos="99000">
                  <a:sysClr val="window" lastClr="FFFFFF">
                    <a:alpha val="0"/>
                  </a:sysClr>
                </a:gs>
                <a:gs pos="77000">
                  <a:sysClr val="window" lastClr="FFFFFF">
                    <a:alpha val="59000"/>
                  </a:sys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endParaRPr>
            </a:p>
          </p:txBody>
        </p:sp>
        <p:sp>
          <p:nvSpPr>
            <p:cNvPr id="12" name="文本框 1">
              <a:extLst>
                <a:ext uri="{FF2B5EF4-FFF2-40B4-BE49-F238E27FC236}">
                  <a16:creationId xmlns="" xmlns:a16="http://schemas.microsoft.com/office/drawing/2014/main" id="{06E88223-4167-0746-8818-C83637374A72}"/>
                </a:ext>
              </a:extLst>
            </p:cNvPr>
            <p:cNvSpPr txBox="1"/>
            <p:nvPr/>
          </p:nvSpPr>
          <p:spPr>
            <a:xfrm>
              <a:off x="46018" y="134511"/>
              <a:ext cx="145929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黑体" pitchFamily="49" charset="-122"/>
                  <a:ea typeface="黑体" pitchFamily="49" charset="-122"/>
                </a:rPr>
                <a:t>语文  五年级  </a:t>
              </a:r>
              <a:r>
                <a:rPr kumimoji="1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黑体" pitchFamily="49" charset="-122"/>
                  <a:ea typeface="黑体" pitchFamily="49" charset="-122"/>
                </a:rPr>
                <a:t>下</a:t>
              </a:r>
              <a:r>
                <a:rPr kumimoji="1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黑体" pitchFamily="49" charset="-122"/>
                  <a:ea typeface="黑体" pitchFamily="49" charset="-122"/>
                </a:rPr>
                <a:t>册</a:t>
              </a:r>
              <a:endParaRPr kumimoji="1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1575376" y="1165498"/>
            <a:ext cx="5993249" cy="1015663"/>
          </a:xfrm>
          <a:prstGeom prst="rect">
            <a:avLst/>
          </a:prstGeom>
          <a:solidFill>
            <a:srgbClr val="FFFFFF">
              <a:alpha val="60000"/>
            </a:srgbClr>
          </a:solidFill>
        </p:spPr>
        <p:txBody>
          <a:bodyPr wrap="square" rtlCol="0">
            <a:spAutoFit/>
          </a:bodyPr>
          <a:lstStyle/>
          <a:p>
            <a:pPr algn="ctr" defTabSz="685800"/>
            <a:endParaRPr lang="zh-CN" altLang="en-US" sz="6000" b="1" dirty="0">
              <a:solidFill>
                <a:prstClr val="black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2141379" y="1223292"/>
            <a:ext cx="886752" cy="871297"/>
          </a:xfrm>
          <a:prstGeom prst="ellipse">
            <a:avLst/>
          </a:prstGeom>
          <a:solidFill>
            <a:srgbClr val="FFBF53">
              <a:lumMod val="20000"/>
              <a:lumOff val="80000"/>
            </a:srgbClr>
          </a:solidFill>
          <a:ln w="25400" cap="flat" cmpd="sng" algn="ctr">
            <a:solidFill>
              <a:srgbClr val="FFBF53">
                <a:lumMod val="75000"/>
              </a:srgbClr>
            </a:solidFill>
            <a:prstDash val="solid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128432" y="1131590"/>
            <a:ext cx="38952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6000" b="1" dirty="0" smtClean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</a:rPr>
              <a:t>手  指</a:t>
            </a:r>
            <a:endParaRPr lang="zh-CN" altLang="en-US" sz="6000" b="1" dirty="0">
              <a:solidFill>
                <a:prstClr val="black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421992" y="2512516"/>
            <a:ext cx="22621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0" cap="none" spc="0" normalizeH="0" baseline="0" noProof="0" dirty="0" smtClean="0">
                <a:ln w="18000">
                  <a:solidFill>
                    <a:srgbClr val="F07474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101600">
                    <a:sysClr val="window" lastClr="FFFFFF">
                      <a:alpha val="60000"/>
                    </a:sys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itchFamily="34" charset="-122"/>
                <a:ea typeface="微软雅黑" pitchFamily="34" charset="-122"/>
              </a:rPr>
              <a:t>课课练</a:t>
            </a:r>
            <a:endParaRPr kumimoji="0" lang="zh-CN" altLang="en-US" sz="5400" b="1" i="0" u="none" strike="noStrike" kern="0" cap="none" spc="0" normalizeH="0" baseline="0" noProof="0" dirty="0">
              <a:ln w="18000">
                <a:solidFill>
                  <a:srgbClr val="F07474">
                    <a:satMod val="140000"/>
                  </a:srgb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101600">
                  <a:sysClr val="window" lastClr="FFFFFF">
                    <a:alpha val="60000"/>
                  </a:sysClr>
                </a:glow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2100001" y="1160567"/>
            <a:ext cx="134844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1" i="0" u="none" strike="noStrike" kern="0" cap="none" spc="0" normalizeH="0" baseline="0" noProof="0" dirty="0" smtClean="0">
                <a:ln>
                  <a:noFill/>
                </a:ln>
                <a:solidFill>
                  <a:srgbClr val="FFBF53">
                    <a:lumMod val="75000"/>
                  </a:srgb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</a:rPr>
              <a:t>22</a:t>
            </a:r>
            <a:r>
              <a:rPr kumimoji="0" lang="en-US" altLang="zh-CN" sz="6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</a:rPr>
              <a:t> 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700887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030557" y="185967"/>
            <a:ext cx="5082886" cy="4546023"/>
            <a:chOff x="2030557" y="185967"/>
            <a:chExt cx="5082886" cy="4546023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30557" y="185967"/>
              <a:ext cx="5082886" cy="45460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矩形 2"/>
            <p:cNvSpPr/>
            <p:nvPr/>
          </p:nvSpPr>
          <p:spPr>
            <a:xfrm>
              <a:off x="4932040" y="2307525"/>
              <a:ext cx="2158099" cy="12003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687092" y="771550"/>
            <a:ext cx="45365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搔痒      纽扣    </a:t>
            </a:r>
            <a:r>
              <a:rPr lang="zh-CN" altLang="en-US" sz="12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 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  渺小  </a:t>
            </a:r>
            <a:endParaRPr lang="en-US" altLang="zh-CN" sz="2400" b="1" dirty="0" smtClean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  <a:p>
            <a:endParaRPr lang="en-US" altLang="zh-CN" sz="2400" b="1" dirty="0" smtClean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  <a:p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秽物      轧伤    </a:t>
            </a:r>
            <a:r>
              <a:rPr lang="zh-CN" altLang="en-US" sz="12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 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  相貌</a:t>
            </a:r>
            <a:endParaRPr lang="zh-CN" altLang="en-US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38488" y="2334518"/>
            <a:ext cx="14168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拧螺丝</a:t>
            </a:r>
            <a:endParaRPr lang="en-US" altLang="zh-CN" sz="2400" b="1" dirty="0" smtClean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  <a:p>
            <a:r>
              <a: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拧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毛巾</a:t>
            </a:r>
            <a:endParaRPr lang="en-US" altLang="zh-CN" sz="2400" b="1" dirty="0" smtClean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  <a:p>
            <a:r>
              <a: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拧脾气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76488" y="3880594"/>
            <a:ext cx="37931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研       蘸       戴</a:t>
            </a:r>
            <a:endParaRPr lang="en-US" altLang="zh-CN" sz="2400" b="1" dirty="0" smtClean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  <a:p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拉       掏       抹</a:t>
            </a:r>
            <a:endParaRPr lang="zh-CN" altLang="en-US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62697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2075" y="202547"/>
            <a:ext cx="4660165" cy="45971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886106" y="1851670"/>
            <a:ext cx="5887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③</a:t>
            </a:r>
            <a:endParaRPr lang="zh-CN" altLang="en-US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039068" y="4329633"/>
            <a:ext cx="4940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⑤</a:t>
            </a:r>
            <a:endParaRPr lang="zh-CN" altLang="en-US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007850" y="2611341"/>
            <a:ext cx="4940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④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4936238" y="3335638"/>
            <a:ext cx="4940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②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5347078" y="3657553"/>
            <a:ext cx="4940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①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81177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/>
      <p:bldP spid="5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036597"/>
            <a:ext cx="8213932" cy="19244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矩形 2"/>
          <p:cNvSpPr/>
          <p:nvPr/>
        </p:nvSpPr>
        <p:spPr>
          <a:xfrm>
            <a:off x="2915816" y="1714192"/>
            <a:ext cx="51845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勤劳朴实的人。比如，清洁工、建筑工人等。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483768" y="2315656"/>
            <a:ext cx="66247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担当重任、机敏勇敢的人。比如，设计师、工程师等。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90858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99704" y="285750"/>
            <a:ext cx="8567731" cy="4230216"/>
            <a:chOff x="299704" y="285750"/>
            <a:chExt cx="8567731" cy="4230216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9705" y="292979"/>
              <a:ext cx="4200732" cy="16030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75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9" r="1647" b="45890"/>
            <a:stretch/>
          </p:blipFill>
          <p:spPr bwMode="auto">
            <a:xfrm>
              <a:off x="299704" y="1832484"/>
              <a:ext cx="4200733" cy="26834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76" name="Picture 4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0" r="590"/>
            <a:stretch/>
          </p:blipFill>
          <p:spPr bwMode="auto">
            <a:xfrm>
              <a:off x="4666701" y="2587812"/>
              <a:ext cx="4200734" cy="14240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9" t="53581" r="1647"/>
            <a:stretch/>
          </p:blipFill>
          <p:spPr bwMode="auto">
            <a:xfrm>
              <a:off x="4666701" y="285750"/>
              <a:ext cx="4200733" cy="23020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78865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00097"/>
            <a:ext cx="5143500" cy="46759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矩形 3"/>
          <p:cNvSpPr/>
          <p:nvPr/>
        </p:nvSpPr>
        <p:spPr>
          <a:xfrm>
            <a:off x="2216274" y="608484"/>
            <a:ext cx="8435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忽略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211960" y="588378"/>
            <a:ext cx="8435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光明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222748" y="999069"/>
            <a:ext cx="8435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勤奋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221485" y="969498"/>
            <a:ext cx="8435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高耸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885828" y="1389654"/>
            <a:ext cx="8435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眉毛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748436" y="1389654"/>
            <a:ext cx="8435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眼睛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90997" y="1788828"/>
            <a:ext cx="8435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鼻子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427984" y="1779662"/>
            <a:ext cx="17796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颜值高，能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83568" y="2170946"/>
            <a:ext cx="25717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细致表达</a:t>
            </a:r>
            <a:r>
              <a:rPr lang="zh-CN" altLang="en-US" sz="20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人们的情绪</a:t>
            </a:r>
          </a:p>
        </p:txBody>
      </p:sp>
      <p:sp>
        <p:nvSpPr>
          <p:cNvPr id="14" name="矩形 13"/>
          <p:cNvSpPr/>
          <p:nvPr/>
        </p:nvSpPr>
        <p:spPr>
          <a:xfrm>
            <a:off x="3172916" y="2180471"/>
            <a:ext cx="27672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地位最优，相貌最堂皇，</a:t>
            </a:r>
            <a:endParaRPr lang="zh-CN" altLang="en-US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06227" y="2593976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处处养尊处优</a:t>
            </a:r>
          </a:p>
        </p:txBody>
      </p:sp>
      <p:sp>
        <p:nvSpPr>
          <p:cNvPr id="16" name="矩形 15"/>
          <p:cNvSpPr/>
          <p:nvPr/>
        </p:nvSpPr>
        <p:spPr>
          <a:xfrm>
            <a:off x="2320280" y="2592304"/>
            <a:ext cx="24186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八面玲珑、机敏能干</a:t>
            </a:r>
            <a:endParaRPr lang="zh-CN" altLang="en-US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7" name="矩形标注 16"/>
          <p:cNvSpPr/>
          <p:nvPr/>
        </p:nvSpPr>
        <p:spPr>
          <a:xfrm>
            <a:off x="6228184" y="2871976"/>
            <a:ext cx="2520280" cy="707886"/>
          </a:xfrm>
          <a:prstGeom prst="wedgeRectCallout">
            <a:avLst>
              <a:gd name="adj1" fmla="val -68002"/>
              <a:gd name="adj2" fmla="val 21429"/>
            </a:avLst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zh-CN" altLang="en-US" sz="2000" b="1" u="sng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有的高耸如山，有的像扁平的小山坡。</a:t>
            </a:r>
            <a:endParaRPr lang="zh-CN" altLang="en-US" sz="2000" b="1" u="sng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43308" y="3795886"/>
            <a:ext cx="5177794" cy="1051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70000"/>
              </a:lnSpc>
            </a:pPr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    这句话用比喻的修辞手法，把鼻子分别比作山和小山坡，形象地写出了鼻子的形状。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08774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 animBg="1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/>
          <p:cNvSpPr txBox="1"/>
          <p:nvPr/>
        </p:nvSpPr>
        <p:spPr>
          <a:xfrm>
            <a:off x="839053" y="1576412"/>
            <a:ext cx="7837403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 defTabSz="685800"/>
            <a:r>
              <a:rPr kumimoji="1" lang="zh-CN" altLang="en-US" sz="5400" b="1" dirty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时代天</a:t>
            </a:r>
            <a:r>
              <a:rPr kumimoji="1" lang="zh-CN" altLang="en-US" sz="5400" b="1" dirty="0" smtClean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华祝</a:t>
            </a:r>
            <a:r>
              <a:rPr kumimoji="1" lang="zh-CN" altLang="en-US" sz="5400" b="1" smtClean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你学习进步</a:t>
            </a:r>
            <a:r>
              <a:rPr kumimoji="1" lang="zh-CN" altLang="en-US" sz="5400" b="1" dirty="0" smtClean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！</a:t>
            </a:r>
            <a:endParaRPr kumimoji="1" lang="en-US" altLang="zh-CN" sz="5400" b="1" dirty="0" smtClean="0">
              <a:solidFill>
                <a:srgbClr val="FF6600"/>
              </a:solidFill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75350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755</TotalTime>
  <Words>145</Words>
  <Application>Microsoft Office PowerPoint</Application>
  <PresentationFormat>全屏显示(16:9)</PresentationFormat>
  <Paragraphs>35</Paragraphs>
  <Slides>7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8" baseType="lpstr"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Microsoft</cp:lastModifiedBy>
  <cp:revision>90</cp:revision>
  <dcterms:created xsi:type="dcterms:W3CDTF">2021-03-26T07:48:59Z</dcterms:created>
  <dcterms:modified xsi:type="dcterms:W3CDTF">2021-12-22T02:54:39Z</dcterms:modified>
</cp:coreProperties>
</file>