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70" r:id="rId8"/>
    <p:sldId id="2071" r:id="rId9"/>
    <p:sldId id="2073" r:id="rId10"/>
    <p:sldId id="2076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486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891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75656" y="1279153"/>
            <a:ext cx="6264696" cy="1076573"/>
            <a:chOff x="2339752" y="1347614"/>
            <a:chExt cx="626469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529049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童年的发现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69065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23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4" name="yt_shape_10794"/>
          <p:cNvSpPr txBox="1"/>
          <p:nvPr/>
        </p:nvSpPr>
        <p:spPr>
          <a:xfrm>
            <a:off x="1296000" y="843558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795" name="yt_image_107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939669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97" name="yt_shape_10797"/>
          <p:cNvSpPr txBox="1"/>
          <p:nvPr/>
        </p:nvSpPr>
        <p:spPr>
          <a:xfrm>
            <a:off x="6212182" y="3018949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23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798" name="yt_shape_10798"/>
          <p:cNvSpPr txBox="1"/>
          <p:nvPr/>
        </p:nvSpPr>
        <p:spPr>
          <a:xfrm>
            <a:off x="1296000" y="2193044"/>
            <a:ext cx="4440959" cy="25078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胚胎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祸患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澄澈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天赋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痴迷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绞尽脑汁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困窘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羞愧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驱逐</a:t>
            </a:r>
          </a:p>
          <a:p>
            <a:pPr algn="l" eaLnBrk="1" latinLnBrk="0"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endParaRPr lang="zh-CN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0" name="yt_shape_10800"/>
          <p:cNvSpPr txBox="1"/>
          <p:nvPr/>
        </p:nvSpPr>
        <p:spPr>
          <a:xfrm>
            <a:off x="1296000" y="935999"/>
            <a:ext cx="567944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</a:p>
        </p:txBody>
      </p:sp>
      <p:sp>
        <p:nvSpPr>
          <p:cNvPr id="10801" name="yt_shape_10801"/>
          <p:cNvSpPr txBox="1"/>
          <p:nvPr/>
        </p:nvSpPr>
        <p:spPr>
          <a:xfrm>
            <a:off x="1331640" y="1491630"/>
            <a:ext cx="7416824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730250" algn="l"/>
                <a:tab pos="1461135" algn="l"/>
                <a:tab pos="2192020" algn="l"/>
                <a:tab pos="2922905" algn="l"/>
                <a:tab pos="3653790" algn="l"/>
                <a:tab pos="4384675" algn="l"/>
                <a:tab pos="5115560" algn="l"/>
                <a:tab pos="5845810" algn="l"/>
                <a:tab pos="6624320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fù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yī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nà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huò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pēi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jiǒnɡ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hēi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jiǎo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huàn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chī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802" name="yt_shape_10802"/>
          <p:cNvSpPr txBox="1"/>
          <p:nvPr/>
        </p:nvSpPr>
        <p:spPr>
          <a:xfrm>
            <a:off x="1296000" y="3363838"/>
            <a:ext cx="7050328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730250" algn="l"/>
                <a:tab pos="1461135" algn="l"/>
                <a:tab pos="2192020" algn="l"/>
                <a:tab pos="2922905" algn="l"/>
                <a:tab pos="3653790" algn="l"/>
                <a:tab pos="4384675" algn="l"/>
                <a:tab pos="5115560" algn="l"/>
                <a:tab pos="5845810" algn="l"/>
                <a:tab pos="662432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胚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祸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伊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娜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赋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嘿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窘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患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痴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绞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475656" y="2067694"/>
            <a:ext cx="2880320" cy="15121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2067694"/>
            <a:ext cx="792088" cy="14401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699792" y="2067694"/>
            <a:ext cx="864096" cy="14401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195736" y="2067694"/>
            <a:ext cx="1008112" cy="14401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1475656" y="2128510"/>
            <a:ext cx="2448272" cy="13793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823284" y="2085592"/>
            <a:ext cx="1044116" cy="1422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5148064" y="2067694"/>
            <a:ext cx="576064" cy="14401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88224" y="2128510"/>
            <a:ext cx="1440160" cy="14513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588224" y="2067694"/>
            <a:ext cx="864096" cy="15121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380312" y="2067694"/>
            <a:ext cx="864096" cy="15121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" name="yt_shape_10803"/>
          <p:cNvSpPr txBox="1"/>
          <p:nvPr/>
        </p:nvSpPr>
        <p:spPr>
          <a:xfrm>
            <a:off x="1296000" y="935999"/>
            <a:ext cx="4433906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”画出正确的字形。</a:t>
            </a:r>
          </a:p>
        </p:txBody>
      </p:sp>
      <p:sp>
        <p:nvSpPr>
          <p:cNvPr id="10804" name="yt_shape_10804"/>
          <p:cNvSpPr txBox="1"/>
          <p:nvPr/>
        </p:nvSpPr>
        <p:spPr>
          <a:xfrm>
            <a:off x="1296000" y="1551301"/>
            <a:ext cx="6050695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胚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胎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祸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或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患</a:t>
            </a:r>
          </a:p>
        </p:txBody>
      </p:sp>
      <p:sp>
        <p:nvSpPr>
          <p:cNvPr id="10805" name="yt_shape_10805"/>
          <p:cNvSpPr txBox="1"/>
          <p:nvPr/>
        </p:nvSpPr>
        <p:spPr>
          <a:xfrm>
            <a:off x="1296000" y="2174618"/>
            <a:ext cx="6050695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痴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迟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呆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窘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迥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迫</a:t>
            </a:r>
          </a:p>
        </p:txBody>
      </p:sp>
      <p:sp>
        <p:nvSpPr>
          <p:cNvPr id="10806" name="yt_shape_10806"/>
          <p:cNvSpPr txBox="1"/>
          <p:nvPr/>
        </p:nvSpPr>
        <p:spPr>
          <a:xfrm>
            <a:off x="1296000" y="2797935"/>
            <a:ext cx="6050695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赋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福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绞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狡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痛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63688" y="150449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17478" y="150449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63688" y="212781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17478" y="212781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0876" y="275112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17478" y="275112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7" name="yt_shape_10807"/>
          <p:cNvSpPr txBox="1"/>
          <p:nvPr/>
        </p:nvSpPr>
        <p:spPr>
          <a:xfrm>
            <a:off x="1296000" y="699542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808" name="yt_image_108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8360" y="1467208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10" name="yt_shape_10810"/>
          <p:cNvSpPr txBox="1"/>
          <p:nvPr/>
        </p:nvSpPr>
        <p:spPr>
          <a:xfrm>
            <a:off x="1296000" y="2785636"/>
            <a:ext cx="730328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羞愧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指对自己的过失感到羞耻和惭愧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10811" name="yt_shape_10811"/>
          <p:cNvSpPr txBox="1"/>
          <p:nvPr/>
        </p:nvSpPr>
        <p:spPr>
          <a:xfrm>
            <a:off x="1296000" y="3400938"/>
            <a:ext cx="586057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自然赋予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生来就具备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39" y="2713430"/>
            <a:ext cx="5537898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指对自己的过失感到羞耻和惭愧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4739" y="3328732"/>
            <a:ext cx="4109148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自然赋予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生来就具备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5" name="yt_shape_10815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”画出描写“我”在梦中飞行的句子。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816" name="yt_shape_10816"/>
          <p:cNvSpPr txBox="1"/>
          <p:nvPr/>
        </p:nvSpPr>
        <p:spPr>
          <a:xfrm>
            <a:off x="1296000" y="2197631"/>
            <a:ext cx="7307999" cy="1838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每天夜里做梦我都飞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我对飞行是那样迷恋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只要双脚一点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轻轻跃起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就能离开地面飞向空中。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816"/>
          <p:cNvSpPr txBox="1"/>
          <p:nvPr/>
        </p:nvSpPr>
        <p:spPr>
          <a:xfrm>
            <a:off x="1296000" y="2197631"/>
            <a:ext cx="7307999" cy="1838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每天夜里做梦我都飞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我对飞行是那样迷恋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只要双脚一点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轻轻跃起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就能离开地面飞向空中。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7" name="yt_shape_10817"/>
          <p:cNvSpPr txBox="1"/>
          <p:nvPr/>
        </p:nvSpPr>
        <p:spPr>
          <a:xfrm>
            <a:off x="1008112" y="483518"/>
            <a:ext cx="817240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根据课文内容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给下列故事情节排序。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填序号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818" name="yt_shape_10818"/>
          <p:cNvSpPr txBox="1"/>
          <p:nvPr/>
        </p:nvSpPr>
        <p:spPr>
          <a:xfrm>
            <a:off x="1080425" y="1205920"/>
            <a:ext cx="7884063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/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老师给“我们”解释梦中飞行这个奇妙的问题。</a:t>
            </a:r>
          </a:p>
        </p:txBody>
      </p:sp>
      <p:sp>
        <p:nvSpPr>
          <p:cNvPr id="10819" name="yt_shape_10819"/>
          <p:cNvSpPr txBox="1"/>
          <p:nvPr/>
        </p:nvSpPr>
        <p:spPr>
          <a:xfrm>
            <a:off x="1080425" y="2139702"/>
            <a:ext cx="7884063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/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老师的解释使“我”渴望弄明白人是怎么来的。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03202" y="1059582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03202" y="1982074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yt_shape_10820"/>
          <p:cNvSpPr txBox="1"/>
          <p:nvPr/>
        </p:nvSpPr>
        <p:spPr>
          <a:xfrm>
            <a:off x="1080120" y="2978596"/>
            <a:ext cx="810039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每天夜里做梦“我”都会随心所欲地飞。</a:t>
            </a:r>
          </a:p>
        </p:txBody>
      </p:sp>
      <p:sp>
        <p:nvSpPr>
          <p:cNvPr id="8" name="yt_shape_10821"/>
          <p:cNvSpPr txBox="1"/>
          <p:nvPr/>
        </p:nvSpPr>
        <p:spPr>
          <a:xfrm>
            <a:off x="1080120" y="3654192"/>
            <a:ext cx="7956376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/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“我”对母亲怀胎九个月才生下婴儿进行大胆的猜想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并为此感到格外高兴。</a:t>
            </a:r>
          </a:p>
        </p:txBody>
      </p:sp>
      <p:sp>
        <p:nvSpPr>
          <p:cNvPr id="9" name="文本框 1"/>
          <p:cNvSpPr txBox="1"/>
          <p:nvPr/>
        </p:nvSpPr>
        <p:spPr>
          <a:xfrm>
            <a:off x="1702897" y="2931790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1702897" y="3494242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9" grpId="0" build="allAtOnce"/>
      <p:bldP spid="10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5" name="yt_shape_10825"/>
          <p:cNvSpPr txBox="1"/>
          <p:nvPr/>
        </p:nvSpPr>
        <p:spPr>
          <a:xfrm>
            <a:off x="1296287" y="935999"/>
            <a:ext cx="7307999" cy="2503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费奥多罗夫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苏联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国家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儿童文学作家。其编著的资料集《伊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·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伊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·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列维坦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书信、文件与回忆》是研究俄罗斯最伟大的抒情风景画大师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列维坦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必备的最基本的资料汇编。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085938" y="863793"/>
            <a:ext cx="128708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苏联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5026" y="2784033"/>
            <a:ext cx="1608837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列维坦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6" name="yt_shape_10826"/>
          <p:cNvSpPr txBox="1"/>
          <p:nvPr/>
        </p:nvSpPr>
        <p:spPr>
          <a:xfrm>
            <a:off x="1109513" y="2036084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                        	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78cc8a2-8e49-4b27-a1e8-b17ec5783794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全屏显示(16:9)</PresentationFormat>
  <Paragraphs>44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楷体</vt:lpstr>
      <vt:lpstr>Times New Roman</vt:lpstr>
      <vt:lpstr>BZ</vt:lpstr>
      <vt:lpstr>Calibri</vt:lpstr>
      <vt:lpstr>黑体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42357E1459744A8E8DAF79615A548157</vt:lpwstr>
  </property>
</Properties>
</file>